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93" r:id="rId2"/>
  </p:sldMasterIdLst>
  <p:notesMasterIdLst>
    <p:notesMasterId r:id="rId32"/>
  </p:notesMasterIdLst>
  <p:sldIdLst>
    <p:sldId id="370" r:id="rId3"/>
    <p:sldId id="372" r:id="rId4"/>
    <p:sldId id="423" r:id="rId5"/>
    <p:sldId id="373" r:id="rId6"/>
    <p:sldId id="375" r:id="rId7"/>
    <p:sldId id="376" r:id="rId8"/>
    <p:sldId id="361" r:id="rId9"/>
    <p:sldId id="378" r:id="rId10"/>
    <p:sldId id="380" r:id="rId11"/>
    <p:sldId id="381" r:id="rId12"/>
    <p:sldId id="382" r:id="rId13"/>
    <p:sldId id="384" r:id="rId14"/>
    <p:sldId id="385" r:id="rId15"/>
    <p:sldId id="387" r:id="rId16"/>
    <p:sldId id="389" r:id="rId17"/>
    <p:sldId id="391" r:id="rId18"/>
    <p:sldId id="393" r:id="rId19"/>
    <p:sldId id="394" r:id="rId20"/>
    <p:sldId id="397" r:id="rId21"/>
    <p:sldId id="399" r:id="rId22"/>
    <p:sldId id="402" r:id="rId23"/>
    <p:sldId id="403" r:id="rId24"/>
    <p:sldId id="406" r:id="rId25"/>
    <p:sldId id="408" r:id="rId26"/>
    <p:sldId id="415" r:id="rId27"/>
    <p:sldId id="424" r:id="rId28"/>
    <p:sldId id="371" r:id="rId29"/>
    <p:sldId id="410" r:id="rId30"/>
    <p:sldId id="338" r:id="rId3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7" d="100"/>
          <a:sy n="67" d="100"/>
        </p:scale>
        <p:origin x="726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14/04/2016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5901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874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5593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5231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9177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4047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54045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83378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1001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15244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85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253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wav"/><Relationship Id="rId7" Type="http://schemas.openxmlformats.org/officeDocument/2006/relationships/image" Target="../media/image1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audio" Target="../media/audio1.wav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../media/media1.wav"/><Relationship Id="rId7" Type="http://schemas.openxmlformats.org/officeDocument/2006/relationships/image" Target="../media/image4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50.jpg"/><Relationship Id="rId11" Type="http://schemas.openxmlformats.org/officeDocument/2006/relationships/image" Target="../media/image52.jpg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2.png"/><Relationship Id="rId4" Type="http://schemas.openxmlformats.org/officeDocument/2006/relationships/audio" Target="../media/media1.wav"/><Relationship Id="rId9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991992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pic>
        <p:nvPicPr>
          <p:cNvPr id="9" name="Eagle 1 - Eaglenest - avion aterrizando 002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51640" y="7372672"/>
            <a:ext cx="304800" cy="304800"/>
          </a:xfrm>
          <a:prstGeom prst="rect">
            <a:avLst/>
          </a:prstGeom>
        </p:spPr>
      </p:pic>
      <p:sp>
        <p:nvSpPr>
          <p:cNvPr id="10" name="12 CuadroTexto"/>
          <p:cNvSpPr txBox="1"/>
          <p:nvPr/>
        </p:nvSpPr>
        <p:spPr>
          <a:xfrm>
            <a:off x="839416" y="3901097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263352" y="1772816"/>
            <a:ext cx="7658325" cy="258532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0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Javier Solis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0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‘El rey del Bolero Ranchero’</a:t>
            </a:r>
            <a:endParaRPr kumimoji="0" lang="es-MX" sz="4000" b="1" i="0" u="none" strike="noStrike" kern="0" cap="none" spc="0" normalizeH="0" baseline="0" noProof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6275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  <p:sndAc>
          <p:stSnd>
            <p:snd r:embed="rId6" name="Eagle 1 - Carabela.wav"/>
          </p:stSnd>
        </p:sndAc>
      </p:transition>
    </mc:Choice>
    <mc:Fallback xmlns="">
      <p:transition spd="slow" advTm="0">
        <p:circle/>
        <p:sndAc>
          <p:stSnd>
            <p:snd r:embed="rId11" name="Eagle 1 - Carabe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897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2" dur="1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48485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0" grpId="0"/>
      <p:bldP spid="10" grpId="1"/>
      <p:bldP spid="1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259" y="1916832"/>
            <a:ext cx="5558333" cy="46283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404664"/>
            <a:ext cx="3240360" cy="430898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3590075" y="444640"/>
            <a:ext cx="8601925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Gabriel Siria Levario, su nombre de pila,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nació el 1o. de septiembre de 1931,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Hospital Homeopático, ubicado en Chimalpopoca 135,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Col. Obrera en México, D.F.</a:t>
            </a: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1199456" y="5240377"/>
            <a:ext cx="4480048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padres fueron Juana Levario,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 de casa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Francisco Siria, de oficio obrero.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2267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7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300855"/>
            <a:ext cx="4908241" cy="327216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56" y="2032464"/>
            <a:ext cx="3322036" cy="463689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444640"/>
            <a:ext cx="6096000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la edad de 8 meses, vivió al lado de sus tíos Valentín Levario, panadero y Ángela López,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los que siempre consideró sus verdaderos padres.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223792" y="4653136"/>
            <a:ext cx="799288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domicilio se ubicaba  en la 2da. Cerrada de Observatorio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colonia del mismo nombre, paso su infancia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barrio de Tacubaya.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5471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9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8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795" y="2569171"/>
            <a:ext cx="3075142" cy="4100189"/>
          </a:xfrm>
          <a:prstGeom prst="snip2DiagRect">
            <a:avLst>
              <a:gd name="adj1" fmla="val 16670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254" y="476672"/>
            <a:ext cx="4535996" cy="3020973"/>
          </a:xfrm>
          <a:prstGeom prst="snip2DiagRect">
            <a:avLst>
              <a:gd name="adj1" fmla="val 19262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5429250" y="260648"/>
            <a:ext cx="6762750" cy="2103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Cursó hasta el 5o. año de primaria,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pasando por las escuelas "Angel Anguiano"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calle Gral. Victoriano Zepeda Num. 63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la llamada "Oaxaca"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avenida Observatorio Num. 50.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3975735"/>
            <a:ext cx="8256240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cargador de canastas en el mercado "Becerra",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lavacoches en la gasolinera "Servicio Capitán",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cargador ocasional de tanques de gas, aprendiz de mecánico, repartidor y panadero en las panaderías "La Imperial"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Parque Lira y José Morán en Tacubaya,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morrongo de carnicería, carnicero, etc.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5528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8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94" y="2333869"/>
            <a:ext cx="2499902" cy="4263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690" y="272058"/>
            <a:ext cx="3156942" cy="315694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0" y="548680"/>
            <a:ext cx="8627690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 corta edad, mostró inclinaciones por el futbol, béisbol, boxeo amateur, deporte que practicó aún ya siendo famoso.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-24680" y="1821498"/>
            <a:ext cx="8652370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color blanco de su piel, sus "cuates", “la palomilla",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apodaban el güero, el acocil, el grillo  o el camarón.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215680" y="4136532"/>
            <a:ext cx="8976320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amigos de infancia y adolescencia fueron muchos, pero de todos ellos sobresalen Salvador Estrada "Chavita", al que siempre consideró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su hermano.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215681" y="5724545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inquietud por cantar fue por su sed de triunfo. </a:t>
            </a:r>
            <a:endParaRPr lang="es-ES"/>
          </a:p>
        </p:txBody>
      </p:sp>
      <p:sp>
        <p:nvSpPr>
          <p:cNvPr id="12" name="CuadroTexto 11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8601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6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1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238053"/>
            <a:ext cx="2615616" cy="3478213"/>
          </a:xfrm>
          <a:prstGeom prst="roundRect">
            <a:avLst>
              <a:gd name="adj" fmla="val 4167"/>
            </a:avLst>
          </a:prstGeom>
          <a:solidFill>
            <a:schemeClr val="accent6">
              <a:lumMod val="40000"/>
              <a:lumOff val="60000"/>
            </a:schemeClr>
          </a:solidFill>
          <a:ln w="127000" cap="sq">
            <a:solidFill>
              <a:srgbClr val="9966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2132856"/>
            <a:ext cx="4392488" cy="4392488"/>
          </a:xfrm>
          <a:prstGeom prst="roundRect">
            <a:avLst>
              <a:gd name="adj" fmla="val 4167"/>
            </a:avLst>
          </a:prstGeom>
          <a:solidFill>
            <a:schemeClr val="accent6">
              <a:lumMod val="40000"/>
              <a:lumOff val="60000"/>
            </a:schemeClr>
          </a:solidFill>
          <a:ln w="127000" cap="sq">
            <a:solidFill>
              <a:srgbClr val="9966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3239008" y="249029"/>
            <a:ext cx="8952992" cy="1706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había concurso en la escuela ó en las carpas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la del Teatro Salón Obrero en el jardín "Cartagena" de Tacubaya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del Salón Escandón, en la calle 12 de octubre de la colonia Escandón; en que no participara y ganara, en aquel entonces cantaba tangos.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3992516"/>
            <a:ext cx="7464152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primera oportunidad en las carpas a mediados de octubre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1946 se la brindó el Sr. Manuel Garay,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payaso de profesión y administrador del Teatro Salón Obrero.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6960" y="5614197"/>
            <a:ext cx="7471111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Ahí fue donde cambió su nombre de Gabriel Siria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de “Javier Luquín”.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3729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9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3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1080120"/>
            <a:ext cx="4010196" cy="5589240"/>
          </a:xfrm>
          <a:prstGeom prst="ellipse">
            <a:avLst/>
          </a:prstGeom>
          <a:ln w="1270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34" y="1412776"/>
            <a:ext cx="2551162" cy="48976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26688238"/>
            <a:ext cx="10560496" cy="764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000" b="1" i="0" u="none" strike="noStrike" cap="none" normalizeH="0" baseline="0">
                <a:ln>
                  <a:noFill/>
                </a:ln>
                <a:solidFill>
                  <a:srgbClr val="A23200"/>
                </a:solidFill>
                <a:effectLst/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Javier Sol</a:t>
            </a:r>
            <a:r>
              <a:rPr kumimoji="0" lang="es-ES" altLang="es-ES" sz="2000" b="1" i="0" u="none" strike="noStrike" cap="none" normalizeH="0" baseline="0">
                <a:ln>
                  <a:noFill/>
                </a:ln>
                <a:solidFill>
                  <a:srgbClr val="A232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</a:t>
            </a:r>
            <a:r>
              <a:rPr kumimoji="0" lang="es-ES" altLang="es-ES" sz="2000" b="1" i="0" u="none" strike="noStrike" cap="none" normalizeH="0" baseline="0">
                <a:ln>
                  <a:noFill/>
                </a:ln>
                <a:solidFill>
                  <a:srgbClr val="A23200"/>
                </a:solidFill>
                <a:effectLst/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kumimoji="0" lang="es-ES" altLang="es-E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7107654"/>
            <a:ext cx="10560496" cy="40011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 sz="200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575720" y="1950506"/>
            <a:ext cx="4464496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Trabajó en varias carnicerías,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ellas “La Providencia",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estaba ubicada en las calles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Sombrerete y Juanacatlán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Tacubaya,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era propiedad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Sr. David Lara Ríos,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lo mandó a estudiar en la calle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Vicente Eguía Num. 62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Tacubaya,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maestro Noé Quintero…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pagándole los estudios de canto.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0" y="343833"/>
            <a:ext cx="744018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poco tiempo formó el "Dueto Guadalajara",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actuando en el restaurante "Guadalajara Pues"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Ciudad de los Deportes, entre otros.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7945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2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9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332358"/>
            <a:ext cx="3006012" cy="30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820533"/>
            <a:ext cx="5773241" cy="3848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3215681" y="1098416"/>
            <a:ext cx="8976320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formó el “Trío Flamingo”, al que después se le llamo “Trío México”,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sus amigos y compadres Pablo Flores y Miguel García;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actuando en los restaurantes "El Sarape"  de Avenida Insurgentes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"La Asturiana", entre otros.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24680" y="4013239"/>
            <a:ext cx="6096000" cy="2080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Estando en Garibaldi fue contratado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junto con el Mariachi Metepec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actuar en Atlixco, Puebla durante un año,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gira es muy importante,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fue la primera de Javier Solís.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8409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200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02" y="2420888"/>
            <a:ext cx="4229794" cy="422979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296" y="232189"/>
            <a:ext cx="2520280" cy="3772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ángulo 4"/>
          <p:cNvSpPr/>
          <p:nvPr/>
        </p:nvSpPr>
        <p:spPr>
          <a:xfrm>
            <a:off x="0" y="764704"/>
            <a:ext cx="8760296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este mismo año, tuvo actuaciones en los restaurantes "Guadalajara"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"El Ruedo", ubicados en los alrededores de la Plaza de Toros México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en "La Cabaña" de Puente de Vigas, Edo. de Mex.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791744" y="5240377"/>
            <a:ext cx="840025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 fue donde verdaderamente se fogueó,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se enfrentó a un público agresivo, brusco, que le permitió conocer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sentimientos, sus predilecciones y gustos musicales.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791744" y="3970561"/>
            <a:ext cx="8400256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1948 participó como aficionado en la </a:t>
            </a:r>
            <a:r>
              <a:rPr lang="es-ES" altLang="es-ES" b="1">
                <a:solidFill>
                  <a:srgbClr val="A232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XEW Radio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Ayuntamiento 54, con su nombre de pila, obteniendo el segundo lugar.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5965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" r="3494" b="1701"/>
          <a:stretch/>
        </p:blipFill>
        <p:spPr>
          <a:xfrm>
            <a:off x="425685" y="3389323"/>
            <a:ext cx="3150035" cy="32054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975" y="188640"/>
            <a:ext cx="2333625" cy="3476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-1" y="116632"/>
            <a:ext cx="9162976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Regresó a Garibaldi a fines de 1949 …</a:t>
            </a:r>
          </a:p>
          <a:p>
            <a:pPr lvl="0"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 estar cantando en el "</a:t>
            </a:r>
            <a:r>
              <a:rPr lang="es-ES" altLang="es-ES" b="1">
                <a:solidFill>
                  <a:srgbClr val="A232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Guadalajara de Noche” </a:t>
            </a: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1950,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575720" y="4269769"/>
            <a:ext cx="8616280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poco tiempo le dio por cantar como solista, cantando en Garibaldi, ubicado en el Eje Central Lázaro Cárdenas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(Antes San Juan de Letrán),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"Tenampa",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3575720" y="6035466"/>
            <a:ext cx="8768680" cy="489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los mariachis le dieron la oportunidad de cantar.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9368" y="1489958"/>
            <a:ext cx="9162976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Ahí, lo contrataron para el cabaret “</a:t>
            </a:r>
          </a:p>
          <a:p>
            <a:pPr lvl="0"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Otro Mundo" ubicado en Bolívar y Manuel Othón </a:t>
            </a:r>
          </a:p>
          <a:p>
            <a:pPr lvl="0"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colonia Obrera como jefe de pista, animador y cantante; </a:t>
            </a:r>
          </a:p>
          <a:p>
            <a:pPr lvl="0"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posteriormente en el "Bar Azteca"  como cantante.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5592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9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825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54" y="3284985"/>
            <a:ext cx="4412568" cy="3312368"/>
          </a:xfrm>
          <a:prstGeom prst="rect">
            <a:avLst/>
          </a:prstGeom>
          <a:ln w="127000" cap="rnd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88640"/>
            <a:ext cx="3403387" cy="3258743"/>
          </a:xfrm>
          <a:prstGeom prst="rect">
            <a:avLst/>
          </a:prstGeom>
          <a:ln w="127000" cap="rnd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3863752" y="265822"/>
            <a:ext cx="8280920" cy="2875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 fue contratado por el Sr. Leodegario Hernández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cantar en el Bar Azteca de la Avenida San Juan de Letrán 126, y mediados de 1955, ya estando en el "Bar Azteca",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cierta ocasión lo escucharon cantar el Trío "Los Panchos", conformado en ese entonces por Chucho Navarro, Alfredo Gil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su primera voz Julito Rodríguez, siendo este último quien lo recomendó para que le hicieran una audición para grabar en la compañía Columbia.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-1" y="3726873"/>
            <a:ext cx="7342909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este lugar fue cuando cambió el nombre artístico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Javier Luquín a "Javier Solís".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4773826"/>
            <a:ext cx="7320136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Sr. Felipe Valdés Leal, director artístico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compañía de discos Columbia, aprobó su audición.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5853946"/>
            <a:ext cx="7320136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fines de 1955, Javier Solís grabó su primer sencillo que incluía las melodías "Por que negar" y "Que te importa".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1170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9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3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6" y="2623090"/>
            <a:ext cx="2948268" cy="361422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116632"/>
            <a:ext cx="5112568" cy="383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0" y="404664"/>
            <a:ext cx="7248128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15 de enero de 1956,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Columbia lo contrató como artista exclusivo.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983432" y="6323498"/>
            <a:ext cx="10297144" cy="489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raíz del mencionado éxito, ese mismo año, graba su primer </a:t>
            </a:r>
            <a:r>
              <a:rPr lang="es-ES" altLang="es-ES" b="1">
                <a:solidFill>
                  <a:srgbClr val="A232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lp</a:t>
            </a: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incluía 8 melodías.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791744" y="4341778"/>
            <a:ext cx="8400256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éxito de su primer sencillo,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recibió su primer "Disco de Platino", el 5 de septiembre de 1957.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0" y="1605474"/>
            <a:ext cx="7248128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en 1956, Javier Solís participo en la </a:t>
            </a:r>
            <a:r>
              <a:rPr lang="es-ES" altLang="es-ES" b="1">
                <a:solidFill>
                  <a:srgbClr val="A232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XEW,</a:t>
            </a: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programas dominicales de "la Hora del Granjero".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1349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7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3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40" y="204189"/>
            <a:ext cx="4199516" cy="3656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84" y="2626290"/>
            <a:ext cx="4104456" cy="3971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4556856" y="87303"/>
            <a:ext cx="7635144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ese entonces también actuó en el centro nocturno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“La Fuente". </a:t>
            </a:r>
          </a:p>
          <a:p>
            <a:pPr algn="ctr">
              <a:lnSpc>
                <a:spcPts val="3100"/>
              </a:lnSpc>
            </a:pPr>
            <a:endParaRPr lang="es-ES" alt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19 de junio de 1957,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debuta en el centro nocturno "Río Rosa",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concluyendo sus presentaciones el 30 de septiembre de ese mismo año.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4482792"/>
            <a:ext cx="7752184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compositor Rafael Carrión Zamarripa, arreglista y director de innumerables melodías que grabó Javier Solís,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el forjador y creador del estilo incomparable de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“El Rey del Bolero Ranchero".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2468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5444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4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3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333375"/>
            <a:ext cx="3960440" cy="39604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645024"/>
            <a:ext cx="3024336" cy="302433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249869"/>
            <a:ext cx="7896200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 </a:t>
            </a:r>
            <a:r>
              <a:rPr lang="es-ES" altLang="es-ES">
                <a:solidFill>
                  <a:srgbClr val="A23200"/>
                </a:solidFill>
                <a:latin typeface="Arial Rounded MT Bold" panose="020F07040305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LP</a:t>
            </a: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gran aceptación, por lo que Javier Solís,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grabó otros </a:t>
            </a:r>
            <a:r>
              <a:rPr lang="es-ES" altLang="es-ES">
                <a:solidFill>
                  <a:srgbClr val="A23200"/>
                </a:solidFill>
                <a:latin typeface="Arial Rounded MT Bold" panose="020F07040305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LP</a:t>
            </a: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 al igual que el primero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fueron bien recibidos por el público.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1746488"/>
            <a:ext cx="7896200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febrero de 1958, es contratado por el empresario Raúl Zavala y debuta en el Teatro Lírico de la calle de Cuba Num. 46,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obteniendo enorme éxito,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 que su contrato fue renovado varias veces en ese año.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359696" y="5096361"/>
            <a:ext cx="883230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fines de 1958, graba su primer gran Hit "Llorarás, Llorarás",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cual Javier Solís se consolidó como el máximo exponente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bolero ranchero.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2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 fill="hold">
                                          <p:stCondLst>
                                            <p:cond delay="16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accel="100000" fill="hold">
                                          <p:stCondLst>
                                            <p:cond delay="16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3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800" accel="100000" fill="hold">
                                          <p:stCondLst>
                                            <p:cond delay="1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800" accel="100000" fill="hold">
                                          <p:stCondLst>
                                            <p:cond delay="1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239266"/>
            <a:ext cx="324036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1992147"/>
            <a:ext cx="3456384" cy="4670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3960440" y="332656"/>
            <a:ext cx="7176120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voz no solo se escuchó en el Distrito Federal 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toda la República Mexicana,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 que también en Estado Unidos, Centro y Sudamérica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España un año después.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3664" y="3672153"/>
            <a:ext cx="8376592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éxito "Llorarás, Llorarás", recibió su 1er. Discómetro,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llovieron contratos por todas partes, giras internacionales,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premios y reconocimientos.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3664" y="5470181"/>
            <a:ext cx="8376592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empresarios se disputaban su presencia, vinieron actuaciones en radio, televisión, teatro y caravanas artísticas del empresario Guillermo Vallejo.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387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8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841" y="367241"/>
            <a:ext cx="3421799" cy="3421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819014"/>
            <a:ext cx="3634322" cy="3634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47327" y="556855"/>
            <a:ext cx="8424937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18 de junio de 1959,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Javier Solís realiza su primera gira internacional a los Estados Unidos,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teniendo presentaciones en diversos Estados presentándose posteriormente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“Million Dollar” en los Angeles, Cal.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969682" y="4122752"/>
            <a:ext cx="8222318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mismo año realiza su segunda temporada en el Teatro Lírico teniendo un rotundo éxito.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791744" y="5312385"/>
            <a:ext cx="840025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septiembre de 1960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debuta en el Teatro Blanquita de las calles de Mina y Aquiles Serdán, con un éxito tal  que lo llevó a realizar temporadas anuales.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517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1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1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47279"/>
            <a:ext cx="5215136" cy="4511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2789711"/>
            <a:ext cx="3600399" cy="3881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5519936" y="260648"/>
            <a:ext cx="667206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ese mismo año se presentó en el centro nocturno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"La Fuente" de la avenida Insurgentes </a:t>
            </a:r>
            <a:r>
              <a:rPr lang="es-ES" altLang="es-ES" sz="20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890</a:t>
            </a: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refrendando sus éxitos.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5058856"/>
            <a:ext cx="8256240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giras a Estados Unidos, Centro y Sudamérica se intensificaron,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teatros tan importantes como “El Million Dollar",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"Teatro de Puerto Rico", "El Teatro Lyceum",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fueron testigos de sus éxitos.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519936" y="1700808"/>
            <a:ext cx="6672064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hit de "Llorarás, llorarás",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 sumaron otros que incrementaron su popularidad.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0748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8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3" t="1976" r="20372"/>
          <a:stretch/>
        </p:blipFill>
        <p:spPr>
          <a:xfrm>
            <a:off x="335360" y="2759267"/>
            <a:ext cx="4176464" cy="39100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0" b="8000"/>
          <a:stretch/>
        </p:blipFill>
        <p:spPr>
          <a:xfrm>
            <a:off x="7917060" y="188640"/>
            <a:ext cx="3939580" cy="3309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0" y="1066914"/>
            <a:ext cx="7917060" cy="489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febrero de 1960, realiza su primera película "El Norteño".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1772816"/>
            <a:ext cx="7917060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partir de ese año y hasta los primeros meses de 1966,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Javier Solís filma 33 películas, siendo la última "Juan Pistolas".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511824" y="3762712"/>
            <a:ext cx="7680176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1960 y 1965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Javier Solís obtuvo otros grandes éxitos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8 de febrero de 1965 graba el hit de su vida "Sombras“…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tango en versión bolero.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511824" y="5589240"/>
            <a:ext cx="7680176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hora le bastó para grabarla junto con la canción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“Cuando Calienta el Sol".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5426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6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99536"/>
            <a:ext cx="4752528" cy="4659219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2592288"/>
            <a:ext cx="4767340" cy="3933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4727848" y="476672"/>
            <a:ext cx="7464152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"Sombras"...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batió todos los récords de ventas, recibiendo de su disquera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15 de agosto de 1965, una medalla de reconocimiento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su gran calidad como cantante  y excelente vendedor de discos.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4928620"/>
            <a:ext cx="7104112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éxito de "Sombras" se sumaron otros que incrementaron sus giras internacionales y presentaciones en radio,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televisión y teatro.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4046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3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2977998"/>
            <a:ext cx="5184576" cy="3888432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11" y="188640"/>
            <a:ext cx="4581529" cy="31498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/>
          <p:cNvSpPr/>
          <p:nvPr/>
        </p:nvSpPr>
        <p:spPr>
          <a:xfrm>
            <a:off x="-1" y="476672"/>
            <a:ext cx="7275111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televisión Javier Solís participó en programas como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"La Hora de Paco Malgesto", "El Yate del Prado", "Café Oro", "Noches Tapatías",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"Revista Musical Nescafé", "Así es mi Tierra",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"Cita Musical", "Variedades de Mediodía"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"Estudio Raleigh".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231904" y="3474680"/>
            <a:ext cx="6960096" cy="1706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radio participó en: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“Programa Singer", "Así es mi Tierra"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otras emisoras de la República Mexicana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del Continente Americano.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159896" y="5301208"/>
            <a:ext cx="7032104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1966, Javier Solís estaba catalogado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la mejor media voz de México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como una de las mejores a nivel mundial en su género.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801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70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1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80" y="260648"/>
            <a:ext cx="4343232" cy="63813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672812" y="1101418"/>
            <a:ext cx="7519188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en años anteriores a 1966,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Javier Solís había sufrido problemas provocados por la vesícula.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672812" y="4293096"/>
            <a:ext cx="751918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13 fue operado satisfactoriamente, pero por complicaciones postoperatorias murió a las 05:45 hrs.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día 19 de abril de 1966.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655840" y="2325554"/>
            <a:ext cx="7519188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12 de abril fue internado  en la Clínica Santa Elena,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D.F.,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4885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9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3" t="6300" r="19018" b="5501"/>
          <a:stretch/>
        </p:blipFill>
        <p:spPr>
          <a:xfrm>
            <a:off x="7320136" y="170637"/>
            <a:ext cx="3816424" cy="4007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284984"/>
            <a:ext cx="4937760" cy="3291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0" y="332656"/>
            <a:ext cx="7320136" cy="489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Todos los medios de comunicación  dieron la terrible noticia: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096000" y="4269770"/>
            <a:ext cx="6096000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pueblo de México y el mundo se conmocionó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inesperada muerte de tan grande artista.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096000" y="5349890"/>
            <a:ext cx="6096000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pueblo se abalanzó a la capilla ardiente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yacía el cuerpo de Javier Solís.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-24680" y="1916832"/>
            <a:ext cx="732013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estudios de cine suspendieron sus actividades,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estaciones de radio y televisión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rindieron homenajes a Javier Solís.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-24680" y="741378"/>
            <a:ext cx="7320136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endParaRPr lang="es-ES" alt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100"/>
              </a:lnSpc>
            </a:pPr>
            <a:r>
              <a:rPr lang="es-ES" altLang="es-ES" sz="5400" b="1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“Javier Solís ha muerto".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5991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1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8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  <p:bldP spid="9" grpId="0"/>
      <p:bldP spid="9" grpId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239"/>
            <a:ext cx="4464496" cy="3303727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996952"/>
            <a:ext cx="4320480" cy="3600400"/>
          </a:xfrm>
          <a:prstGeom prst="rect">
            <a:avLst/>
          </a:prstGeom>
          <a:effectLst>
            <a:softEdge rad="406400"/>
          </a:effectLst>
        </p:spPr>
      </p:pic>
      <p:sp>
        <p:nvSpPr>
          <p:cNvPr id="2" name="Rectángulo 1"/>
          <p:cNvSpPr/>
          <p:nvPr/>
        </p:nvSpPr>
        <p:spPr>
          <a:xfrm>
            <a:off x="4439816" y="2037522"/>
            <a:ext cx="7752184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multitud impresionante acudió a despedir a su ídolo,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tal grado que fue imposible televisar el evento. 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439816" y="260648"/>
            <a:ext cx="7752184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mundo lloraba la muerte de </a:t>
            </a:r>
            <a:r>
              <a:rPr lang="es-MX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Javier Solis…</a:t>
            </a:r>
            <a:endParaRPr lang="es-ES" alt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"El Rey del Bolero Ranchero",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"El Señor de Sombrás",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"El Yaqui".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3284984"/>
            <a:ext cx="6096000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Gente de todos los estratos sociales: familiares,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amigos, boxeadores, políticos, gente del pueblo,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actores, directores y productores de radio,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teatro, cine y televisión, etc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0" y="5130864"/>
            <a:ext cx="6096000" cy="1706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día 20 de abril de 1966 a las 13:00 hrs.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cuerpo inerte de Javier Solís, fue depositado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lote de actores del Panteón Jardín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Ciudad de México.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7153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4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4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738336"/>
            <a:ext cx="474345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9966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144016" y="116632"/>
            <a:ext cx="6384032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Grandes personalidades externaron su enorme pesar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muerte del precursor, consolidador y perfeccionador del bolero ranchero… Javier Solís.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7328" y="1520786"/>
            <a:ext cx="626469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prácticamente 10 años,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Javier Solís dejó grabadas 452 melodías…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una de ellas un éxito, una creación.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3978736"/>
            <a:ext cx="6528048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vida se le reconoció como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mejor media voz que ha dado México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quedó de manifiesto su gran versatilidad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cantante.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0" y="3083138"/>
            <a:ext cx="6600056" cy="489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filmografía consta de 33 películas.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5877272"/>
            <a:ext cx="6600056" cy="489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Javier Solís dejó un invaluable acervo musical.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7470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72"/>
          <a:stretch/>
        </p:blipFill>
        <p:spPr>
          <a:xfrm>
            <a:off x="1634274" y="2348880"/>
            <a:ext cx="8998230" cy="4104456"/>
          </a:xfrm>
          <a:prstGeom prst="snip2DiagRect">
            <a:avLst>
              <a:gd name="adj1" fmla="val 17753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0" y="234320"/>
            <a:ext cx="12192000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morir Javier Solís, dentro de sus grandes proyectos estaba el filmar las películas </a:t>
            </a:r>
          </a:p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"Payaso" y "Amigo Organillero", una gira a San Juan de Puerto Rico, etc.</a:t>
            </a:r>
            <a:endParaRPr lang="es-ES" sz="3200" b="1">
              <a:solidFill>
                <a:srgbClr val="A232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1268760"/>
            <a:ext cx="12192000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altLang="es-ES" sz="3200" b="1">
                <a:solidFill>
                  <a:srgbClr val="A23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muerte de Javier Solís, se completa la trilogía inmortal </a:t>
            </a:r>
          </a:p>
          <a:p>
            <a:pPr algn="ctr">
              <a:lnSpc>
                <a:spcPts val="3100"/>
              </a:lnSpc>
            </a:pPr>
            <a:r>
              <a:rPr lang="es-ES" altLang="es-ES" sz="36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Pedro Infante ,            Jorge Negrete,                 y Javier Solís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9130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70C0"/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-24680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" y="15132"/>
            <a:ext cx="12202421" cy="684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76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8" name="Avion Despegando 24-1 Eaglen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96469" y="7200919"/>
            <a:ext cx="304800" cy="3048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13" name="7 Rectángulo"/>
          <p:cNvSpPr/>
          <p:nvPr/>
        </p:nvSpPr>
        <p:spPr>
          <a:xfrm rot="21262966">
            <a:off x="-8327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4" name="10 Rectángulo"/>
          <p:cNvSpPr/>
          <p:nvPr/>
        </p:nvSpPr>
        <p:spPr>
          <a:xfrm rot="21302569">
            <a:off x="10505151" y="173487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5" name="5 Rectángulo"/>
          <p:cNvSpPr/>
          <p:nvPr/>
        </p:nvSpPr>
        <p:spPr>
          <a:xfrm rot="21296279">
            <a:off x="6898431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6" name="6 Rectángulo"/>
          <p:cNvSpPr/>
          <p:nvPr/>
        </p:nvSpPr>
        <p:spPr>
          <a:xfrm rot="21391232">
            <a:off x="4771206" y="2246515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7" name="Eagle 1 - avion crucero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19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9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Javier solis 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Javier Solis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19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32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18" name="12 CuadroTexto"/>
          <p:cNvSpPr txBox="1"/>
          <p:nvPr/>
        </p:nvSpPr>
        <p:spPr>
          <a:xfrm>
            <a:off x="9983433" y="622997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" y="-1"/>
            <a:ext cx="12168560" cy="684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345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2.59259E-6 L -0.22031 2.59259E-6 C -0.29726 -0.00185 -0.42057 -0.00347 -0.46302 -0.00741 C -0.53815 -0.02824 -0.65585 -0.0706 -0.6996 -0.09468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36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799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9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25758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9" grpId="0"/>
      <p:bldP spid="18" grpId="0"/>
      <p:bldP spid="18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959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u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1855</TotalTime>
  <Words>2163</Words>
  <Application>Microsoft Office PowerPoint</Application>
  <PresentationFormat>Panorámica</PresentationFormat>
  <Paragraphs>263</Paragraphs>
  <Slides>29</Slides>
  <Notes>0</Notes>
  <HiddenSlides>1</HiddenSlides>
  <MMClips>4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43" baseType="lpstr">
      <vt:lpstr>Algerian</vt:lpstr>
      <vt:lpstr>Arial</vt:lpstr>
      <vt:lpstr>Arial Narrow</vt:lpstr>
      <vt:lpstr>Arial Rounded MT Bold</vt:lpstr>
      <vt:lpstr>Calibri</vt:lpstr>
      <vt:lpstr>Calibri Light</vt:lpstr>
      <vt:lpstr>Candara</vt:lpstr>
      <vt:lpstr>Cooper Black</vt:lpstr>
      <vt:lpstr>Edwardian Script ITC</vt:lpstr>
      <vt:lpstr>Kristen ITC</vt:lpstr>
      <vt:lpstr>Times New Roman</vt:lpstr>
      <vt:lpstr>Verdana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Javier Solis</dc:title>
  <dc:creator>Eaglenest</dc:creator>
  <cp:lastModifiedBy>Eagle</cp:lastModifiedBy>
  <cp:revision>160</cp:revision>
  <dcterms:created xsi:type="dcterms:W3CDTF">2015-03-21T13:32:37Z</dcterms:created>
  <dcterms:modified xsi:type="dcterms:W3CDTF">2016-04-14T08:21:29Z</dcterms:modified>
  <cp:contentStatus/>
</cp:coreProperties>
</file>