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9" r:id="rId4"/>
    <p:sldId id="310" r:id="rId5"/>
    <p:sldId id="328" r:id="rId6"/>
    <p:sldId id="311" r:id="rId7"/>
    <p:sldId id="312" r:id="rId8"/>
    <p:sldId id="314" r:id="rId9"/>
    <p:sldId id="315" r:id="rId10"/>
    <p:sldId id="306" r:id="rId11"/>
    <p:sldId id="257" r:id="rId12"/>
    <p:sldId id="294" r:id="rId13"/>
    <p:sldId id="318" r:id="rId14"/>
    <p:sldId id="258" r:id="rId15"/>
    <p:sldId id="259" r:id="rId16"/>
    <p:sldId id="295" r:id="rId17"/>
    <p:sldId id="290" r:id="rId18"/>
    <p:sldId id="307" r:id="rId19"/>
    <p:sldId id="283" r:id="rId20"/>
    <p:sldId id="261" r:id="rId21"/>
    <p:sldId id="291" r:id="rId22"/>
    <p:sldId id="262" r:id="rId23"/>
    <p:sldId id="263" r:id="rId24"/>
    <p:sldId id="264" r:id="rId25"/>
    <p:sldId id="327" r:id="rId26"/>
    <p:sldId id="308" r:id="rId27"/>
    <p:sldId id="265" r:id="rId28"/>
    <p:sldId id="299" r:id="rId29"/>
    <p:sldId id="267" r:id="rId30"/>
    <p:sldId id="296" r:id="rId31"/>
    <p:sldId id="268" r:id="rId32"/>
    <p:sldId id="292" r:id="rId33"/>
    <p:sldId id="269" r:id="rId34"/>
    <p:sldId id="271" r:id="rId35"/>
    <p:sldId id="297" r:id="rId36"/>
    <p:sldId id="270" r:id="rId37"/>
    <p:sldId id="293" r:id="rId38"/>
    <p:sldId id="298" r:id="rId39"/>
    <p:sldId id="272" r:id="rId40"/>
    <p:sldId id="273" r:id="rId41"/>
    <p:sldId id="274" r:id="rId42"/>
    <p:sldId id="275" r:id="rId43"/>
    <p:sldId id="276" r:id="rId44"/>
    <p:sldId id="277" r:id="rId45"/>
    <p:sldId id="302" r:id="rId46"/>
    <p:sldId id="278" r:id="rId47"/>
    <p:sldId id="280" r:id="rId48"/>
    <p:sldId id="303" r:id="rId49"/>
    <p:sldId id="279" r:id="rId50"/>
    <p:sldId id="289" r:id="rId51"/>
    <p:sldId id="304" r:id="rId52"/>
    <p:sldId id="285" r:id="rId53"/>
    <p:sldId id="287" r:id="rId54"/>
    <p:sldId id="305" r:id="rId55"/>
    <p:sldId id="286" r:id="rId56"/>
    <p:sldId id="282" r:id="rId57"/>
    <p:sldId id="281" r:id="rId58"/>
    <p:sldId id="301" r:id="rId59"/>
    <p:sldId id="300" r:id="rId60"/>
    <p:sldId id="288" r:id="rId61"/>
    <p:sldId id="284" r:id="rId62"/>
    <p:sldId id="319" r:id="rId63"/>
    <p:sldId id="323" r:id="rId64"/>
    <p:sldId id="324" r:id="rId65"/>
    <p:sldId id="325" r:id="rId66"/>
    <p:sldId id="320" r:id="rId67"/>
    <p:sldId id="322" r:id="rId68"/>
    <p:sldId id="326" r:id="rId69"/>
    <p:sldId id="321" r:id="rId70"/>
    <p:sldId id="329" r:id="rId71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ZPeU/XGYCIK19ANlIESYg==" hashData="kbDoKp3PZA2oLO3nCLvdkHJwV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00AF75-DCE8-47E0-BDBB-E18188076F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87F47-DFA3-4489-A770-E5088DE680BA}" type="datetimeFigureOut">
              <a:rPr lang="es-ES_tradnl" smtClean="0"/>
              <a:pPr/>
              <a:t>23/03/2013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A3462-0E5A-4597-A3A3-BBDB1CFBE87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435A5D-D700-481F-98ED-FAF6B08BDAC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hyperlink" Target="http://www.fonditos.com/includes/imagen.php?ruta=/wallpapers/1024x768/04435.jpg&amp;nombre=estrella_fugaz-1024x768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gif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gif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2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gif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gif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8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gif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4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gif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9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gif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4.gif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gif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1.gi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8.jpeg"/><Relationship Id="rId4" Type="http://schemas.openxmlformats.org/officeDocument/2006/relationships/image" Target="../media/image157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gif"/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2D, Otr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3075" name="Picture 3" descr="J:\HACER PPS\ANGELES\angel54_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1643050"/>
            <a:ext cx="1476375" cy="269558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4786322"/>
            <a:ext cx="6631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rush Script Std" pitchFamily="66" charset="0"/>
              </a:rPr>
              <a:t>Ya llegó la primavera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Brush Script Std" pitchFamily="66" charset="0"/>
            </a:endParaRPr>
          </a:p>
        </p:txBody>
      </p:sp>
      <p:pic>
        <p:nvPicPr>
          <p:cNvPr id="55297" name="Picture 1" descr="J:\HACER PPS\INFANTILES\slide0009_image0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2143116"/>
            <a:ext cx="1285875" cy="1085850"/>
          </a:xfrm>
          <a:prstGeom prst="rect">
            <a:avLst/>
          </a:prstGeom>
          <a:noFill/>
        </p:spPr>
      </p:pic>
      <p:pic>
        <p:nvPicPr>
          <p:cNvPr id="55298" name="Picture 2" descr="J:\HACER PPS\INFANTILES\slide0009_image0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0"/>
            <a:ext cx="1285875" cy="1085850"/>
          </a:xfrm>
          <a:prstGeom prst="rect">
            <a:avLst/>
          </a:prstGeom>
          <a:noFill/>
        </p:spPr>
      </p:pic>
      <p:pic>
        <p:nvPicPr>
          <p:cNvPr id="55299" name="Picture 3" descr="J:\HACER PPS\INFANTILES\slide0009_image0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1428736"/>
            <a:ext cx="1285875" cy="1085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  <p:sndAc>
      <p:stSnd>
        <p:snd r:embed="rId2" name="larga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Paisajes, Invie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357686" y="5143512"/>
            <a:ext cx="306846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rush Script Std" pitchFamily="66" charset="0"/>
              </a:rPr>
              <a:t>Se fue el </a:t>
            </a:r>
          </a:p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rush Script Std" pitchFamily="66" charset="0"/>
              </a:rPr>
              <a:t> invierno </a:t>
            </a:r>
          </a:p>
          <a:p>
            <a:pPr algn="ctr"/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rush Script Std" pitchFamily="66" charset="0"/>
            </a:endParaRPr>
          </a:p>
        </p:txBody>
      </p:sp>
      <p:pic>
        <p:nvPicPr>
          <p:cNvPr id="1027" name="Picture 3" descr="J:\HACER PPS\INFANTILES\slide0024_image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00230" y="1714488"/>
            <a:ext cx="4544168" cy="3240000"/>
          </a:xfrm>
          <a:prstGeom prst="trapezoid">
            <a:avLst/>
          </a:prstGeom>
          <a:noFill/>
          <a:effectLst>
            <a:softEdge rad="635000"/>
          </a:effectLst>
        </p:spPr>
      </p:pic>
      <p:pic>
        <p:nvPicPr>
          <p:cNvPr id="1029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425500" cy="1764000"/>
          </a:xfrm>
          <a:prstGeom prst="rect">
            <a:avLst/>
          </a:prstGeom>
          <a:noFill/>
        </p:spPr>
      </p:pic>
      <p:pic>
        <p:nvPicPr>
          <p:cNvPr id="9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0"/>
            <a:ext cx="2425500" cy="1764000"/>
          </a:xfrm>
          <a:prstGeom prst="rect">
            <a:avLst/>
          </a:prstGeom>
          <a:noFill/>
        </p:spPr>
      </p:pic>
      <p:pic>
        <p:nvPicPr>
          <p:cNvPr id="10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0"/>
            <a:ext cx="2425500" cy="1764000"/>
          </a:xfrm>
          <a:prstGeom prst="rect">
            <a:avLst/>
          </a:prstGeom>
          <a:noFill/>
        </p:spPr>
      </p:pic>
      <p:pic>
        <p:nvPicPr>
          <p:cNvPr id="11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8500" y="0"/>
            <a:ext cx="2425500" cy="1764000"/>
          </a:xfrm>
          <a:prstGeom prst="rect">
            <a:avLst/>
          </a:prstGeom>
          <a:noFill/>
        </p:spPr>
      </p:pic>
      <p:pic>
        <p:nvPicPr>
          <p:cNvPr id="12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00240"/>
            <a:ext cx="2425500" cy="1764000"/>
          </a:xfrm>
          <a:prstGeom prst="rect">
            <a:avLst/>
          </a:prstGeom>
          <a:noFill/>
        </p:spPr>
      </p:pic>
      <p:pic>
        <p:nvPicPr>
          <p:cNvPr id="13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1500174"/>
            <a:ext cx="2425500" cy="1764000"/>
          </a:xfrm>
          <a:prstGeom prst="rect">
            <a:avLst/>
          </a:prstGeom>
          <a:noFill/>
        </p:spPr>
      </p:pic>
      <p:pic>
        <p:nvPicPr>
          <p:cNvPr id="14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214422"/>
            <a:ext cx="2425500" cy="1764000"/>
          </a:xfrm>
          <a:prstGeom prst="rect">
            <a:avLst/>
          </a:prstGeom>
          <a:noFill/>
        </p:spPr>
      </p:pic>
      <p:pic>
        <p:nvPicPr>
          <p:cNvPr id="15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357430"/>
            <a:ext cx="2425500" cy="1764000"/>
          </a:xfrm>
          <a:prstGeom prst="rect">
            <a:avLst/>
          </a:prstGeom>
          <a:noFill/>
        </p:spPr>
      </p:pic>
      <p:pic>
        <p:nvPicPr>
          <p:cNvPr id="16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143380"/>
            <a:ext cx="2425500" cy="1764000"/>
          </a:xfrm>
          <a:prstGeom prst="rect">
            <a:avLst/>
          </a:prstGeom>
          <a:noFill/>
        </p:spPr>
      </p:pic>
      <p:pic>
        <p:nvPicPr>
          <p:cNvPr id="17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571876"/>
            <a:ext cx="2425500" cy="1764000"/>
          </a:xfrm>
          <a:prstGeom prst="rect">
            <a:avLst/>
          </a:prstGeom>
          <a:noFill/>
        </p:spPr>
      </p:pic>
      <p:pic>
        <p:nvPicPr>
          <p:cNvPr id="18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643314"/>
            <a:ext cx="2425500" cy="1764000"/>
          </a:xfrm>
          <a:prstGeom prst="rect">
            <a:avLst/>
          </a:prstGeom>
          <a:noFill/>
        </p:spPr>
      </p:pic>
      <p:pic>
        <p:nvPicPr>
          <p:cNvPr id="19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8500" y="3929066"/>
            <a:ext cx="2425500" cy="1764000"/>
          </a:xfrm>
          <a:prstGeom prst="rect">
            <a:avLst/>
          </a:prstGeom>
          <a:noFill/>
        </p:spPr>
      </p:pic>
      <p:pic>
        <p:nvPicPr>
          <p:cNvPr id="20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094000"/>
            <a:ext cx="2425500" cy="1764000"/>
          </a:xfrm>
          <a:prstGeom prst="rect">
            <a:avLst/>
          </a:prstGeom>
          <a:noFill/>
        </p:spPr>
      </p:pic>
      <p:pic>
        <p:nvPicPr>
          <p:cNvPr id="21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857760"/>
            <a:ext cx="2425500" cy="1764000"/>
          </a:xfrm>
          <a:prstGeom prst="rect">
            <a:avLst/>
          </a:prstGeom>
          <a:noFill/>
        </p:spPr>
      </p:pic>
      <p:pic>
        <p:nvPicPr>
          <p:cNvPr id="22" name="Picture 5" descr="J:\HACER PPS\LLUVIA-NIEVE-FUEGO\slide0021_image04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8500" y="5094000"/>
            <a:ext cx="2425500" cy="17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8610" name="Picture 2" descr="Paisajes, Invie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68611" name="Picture 3" descr="J:\HACER PPS\INFANTILES\WeJb45f430265fW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857496"/>
            <a:ext cx="4248150" cy="42576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68615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" y="0"/>
            <a:ext cx="3256442" cy="3357562"/>
          </a:xfrm>
          <a:prstGeom prst="rect">
            <a:avLst/>
          </a:prstGeom>
          <a:noFill/>
        </p:spPr>
      </p:pic>
      <p:pic>
        <p:nvPicPr>
          <p:cNvPr id="16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0"/>
            <a:ext cx="3256442" cy="3357562"/>
          </a:xfrm>
          <a:prstGeom prst="rect">
            <a:avLst/>
          </a:prstGeom>
          <a:noFill/>
        </p:spPr>
      </p:pic>
      <p:pic>
        <p:nvPicPr>
          <p:cNvPr id="17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0"/>
            <a:ext cx="3256442" cy="3286124"/>
          </a:xfrm>
          <a:prstGeom prst="rect">
            <a:avLst/>
          </a:prstGeom>
          <a:noFill/>
        </p:spPr>
      </p:pic>
      <p:pic>
        <p:nvPicPr>
          <p:cNvPr id="18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00438"/>
            <a:ext cx="3256442" cy="3357562"/>
          </a:xfrm>
          <a:prstGeom prst="rect">
            <a:avLst/>
          </a:prstGeom>
          <a:noFill/>
        </p:spPr>
      </p:pic>
      <p:pic>
        <p:nvPicPr>
          <p:cNvPr id="19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3500438"/>
            <a:ext cx="3256442" cy="3357562"/>
          </a:xfrm>
          <a:prstGeom prst="rect">
            <a:avLst/>
          </a:prstGeom>
          <a:noFill/>
        </p:spPr>
      </p:pic>
      <p:pic>
        <p:nvPicPr>
          <p:cNvPr id="20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3286124"/>
            <a:ext cx="3256442" cy="3286124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2571736" y="2643182"/>
            <a:ext cx="35157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rush Script Std" pitchFamily="66" charset="0"/>
              </a:rPr>
              <a:t>Las lluvias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rush Script Std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682" name="Picture 2" descr="Fotos Manipuladas, Técnic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71683" name="Picture 3" descr="J:\HACER PPS\INFANTILES\slide0007_image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00164" y="3286124"/>
            <a:ext cx="4924425" cy="385762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059451" y="5286388"/>
            <a:ext cx="2169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rush Script Std" pitchFamily="66" charset="0"/>
              </a:rPr>
              <a:t>El frío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rush Script Std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9634" name="Picture 2" descr="Paisajes, Invie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69635" name="Picture 3" descr="J:\HACER PPS\INFANTILES\slide0081_image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3125" y="2000240"/>
            <a:ext cx="1920875" cy="3810000"/>
          </a:xfrm>
          <a:prstGeom prst="trapezoid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25734" y="5286388"/>
            <a:ext cx="73324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Std" pitchFamily="66" charset="0"/>
              </a:rPr>
              <a:t>El sol empezó a calentar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Std" pitchFamily="66" charset="0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0658" name="Picture 2" descr="Paisajes, Invier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70659" name="Picture 3" descr="J:\HACER PPS\INFANTILES\slide0010_image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714488"/>
            <a:ext cx="4206813" cy="543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09643" y="214290"/>
            <a:ext cx="6258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rush Script Std" pitchFamily="66" charset="0"/>
              </a:rPr>
              <a:t>Estalló la primavera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rush Script Std" pitchFamily="66" charset="0"/>
            </a:endParaRPr>
          </a:p>
        </p:txBody>
      </p:sp>
      <p:pic>
        <p:nvPicPr>
          <p:cNvPr id="73730" name="Picture 2" descr="J:\HACER PPS\INFANTILES\z50180_00a08rsg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2000240"/>
            <a:ext cx="1862608" cy="3060000"/>
          </a:xfrm>
          <a:prstGeom prst="rect">
            <a:avLst/>
          </a:prstGeom>
          <a:noFill/>
        </p:spPr>
      </p:pic>
      <p:pic>
        <p:nvPicPr>
          <p:cNvPr id="73731" name="Picture 3" descr="J:\HACER PPS\LLUVIA-NIEVE-FUEGO\slide0082_image03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4857760"/>
            <a:ext cx="1905000" cy="1523980"/>
          </a:xfrm>
          <a:prstGeom prst="rect">
            <a:avLst/>
          </a:prstGeom>
          <a:noFill/>
        </p:spPr>
      </p:pic>
      <p:pic>
        <p:nvPicPr>
          <p:cNvPr id="8" name="Picture 3" descr="J:\HACER PPS\LLUVIA-NIEVE-FUEGO\slide0082_image03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143380"/>
            <a:ext cx="1905000" cy="1523980"/>
          </a:xfrm>
          <a:prstGeom prst="rect">
            <a:avLst/>
          </a:prstGeom>
          <a:noFill/>
        </p:spPr>
      </p:pic>
      <p:pic>
        <p:nvPicPr>
          <p:cNvPr id="9" name="Picture 3" descr="J:\HACER PPS\LLUVIA-NIEVE-FUEGO\slide0082_image03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643446"/>
            <a:ext cx="1905000" cy="1523980"/>
          </a:xfrm>
          <a:prstGeom prst="rect">
            <a:avLst/>
          </a:prstGeom>
          <a:noFill/>
        </p:spPr>
      </p:pic>
      <p:pic>
        <p:nvPicPr>
          <p:cNvPr id="10" name="Picture 3" descr="J:\HACER PPS\LLUVIA-NIEVE-FUEGO\slide0082_image03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429132"/>
            <a:ext cx="1905000" cy="15239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74754" name="Picture 2" descr="J:\HACER PPS\INFANTILES\slide0021_image03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5161" y="3500438"/>
            <a:ext cx="4488839" cy="356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7" name="Picture 3" descr="C:\Users\abuelitos\Desktop\gerbera roj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048000" cy="304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4515" name="Picture 3" descr="J:\HACER PPS\INFANTILES\0041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000108"/>
            <a:ext cx="3418307" cy="406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45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4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027" name="Picture 3" descr="J:\HACER PPS\ANGELES\gifs-angeles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143380"/>
            <a:ext cx="1819275" cy="2276475"/>
          </a:xfrm>
          <a:prstGeom prst="rect">
            <a:avLst/>
          </a:prstGeom>
          <a:noFill/>
        </p:spPr>
      </p:pic>
      <p:pic>
        <p:nvPicPr>
          <p:cNvPr id="1028" name="Picture 4" descr="J:\HACER PPS\ANGELES\slide0022_image01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71934" y="4572008"/>
            <a:ext cx="1428750" cy="21145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2226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2232" name="Picture 8" descr="J:\HACER PPS\INFANTILES\slide0003_image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171825"/>
            <a:ext cx="4762500" cy="368617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C:\Users\abuelitos\Desktop\4682003142_2910d2e7ff_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2052" name="Picture 4" descr="http://www.adoptar.org.ar/wp-content/uploads/2009/12/telefonodelni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1" y="1857364"/>
            <a:ext cx="2848164" cy="3132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4" name="Picture 2" descr="J:\HACER PPS\ANIMALES EN MOVIMIENTO\Coccinellidae-0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4786322"/>
            <a:ext cx="1628775" cy="1333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1026" name="Picture 2" descr="C:\Users\abuelitos\Desktop\slide0036_image07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0177" name="Picture 1" descr="J:\HACER PPS\INFANTILES\slide0016_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928670"/>
            <a:ext cx="4762500" cy="37433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3250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1202" name="Picture 2" descr="http://2.bp.blogspot.com/-jC6qjZUqyL4/UPGG45ewppI/AAAAAAAAAY4/mzuAR2jsjDU/s1600/14ni%25C3%25B1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178000"/>
            <a:ext cx="3112200" cy="468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8130" name="Picture 2" descr="2D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216000" cy="6912000"/>
          </a:xfrm>
          <a:prstGeom prst="rect">
            <a:avLst/>
          </a:prstGeom>
          <a:noFill/>
        </p:spPr>
      </p:pic>
      <p:pic>
        <p:nvPicPr>
          <p:cNvPr id="1026" name="Picture 2" descr="J:\HACER PPS\CARPETA PLANTILLAS\015_exampl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5538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INFANTILES\slide0013_image0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1071546"/>
            <a:ext cx="3034500" cy="428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45057" name="Picture 1" descr="J:\HACER PPS\INFANTILES\1682359bhpm49fv0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3071810"/>
            <a:ext cx="1291488" cy="2304000"/>
          </a:xfrm>
          <a:prstGeom prst="rect">
            <a:avLst/>
          </a:prstGeom>
          <a:noFill/>
        </p:spPr>
      </p:pic>
      <p:pic>
        <p:nvPicPr>
          <p:cNvPr id="3074" name="Picture 2" descr="J:\HACER PPS\ANIMALES EN MOVIMIENTO\GIF00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4214818"/>
            <a:ext cx="977146" cy="6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45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3" descr="J:\HACER PPS\INFANTILES\slide0011_image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500306"/>
            <a:ext cx="3282796" cy="464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HACER PPS\ANIMALES EN MOVIMIENTO\imageCAJZ7DT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1" y="2643182"/>
            <a:ext cx="1417770" cy="129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2D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J:\HACER PPS\CARPETA PLANTILLAS\130_exampl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12000"/>
          </a:xfrm>
          <a:prstGeom prst="rect">
            <a:avLst/>
          </a:prstGeom>
          <a:noFill/>
        </p:spPr>
      </p:pic>
      <p:pic>
        <p:nvPicPr>
          <p:cNvPr id="2051" name="Picture 3" descr="J:\HACER PPS\CARPETA PLANTILLAS\1006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0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" name="Picture 4" descr="J:\HACER PPS\INFANTILES\slide0012_image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166"/>
            <a:ext cx="3910500" cy="568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40961" name="Picture 1" descr="J:\HACER PPS\INFANTILES\fri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86180" y="3582000"/>
            <a:ext cx="2722516" cy="32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785 0.02245 L 0.48785 0.022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9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9937" name="Picture 1" descr="J:\HACER PPS\INFANTILES\n 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714356"/>
            <a:ext cx="2924175" cy="47625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5124" name="Picture 4" descr="J:\HACER PPS\CARPETA PLANTILLAS\slide0001_image00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CHICAS\flores-vintage-mano-con-rosa-roja.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68000" cy="6876000"/>
          </a:xfrm>
          <a:prstGeom prst="rect">
            <a:avLst/>
          </a:prstGeom>
          <a:noFill/>
        </p:spPr>
      </p:pic>
      <p:pic>
        <p:nvPicPr>
          <p:cNvPr id="1027" name="Picture 3" descr="J:\HACER PPS\FLORES\floresroj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6562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38914" name="Picture 2" descr="J:\HACER PPS\INFANTILES\slide0006_image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-500090"/>
            <a:ext cx="3796350" cy="5724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146" name="Picture 2" descr="J:\HACER PPS\CARPETA PLANTILLAS\slide0001_image006 (2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17675" cy="6876000"/>
          </a:xfrm>
          <a:prstGeom prst="rect">
            <a:avLst/>
          </a:prstGeom>
          <a:noFill/>
        </p:spPr>
      </p:pic>
      <p:pic>
        <p:nvPicPr>
          <p:cNvPr id="6" name="Picture 2" descr="J:\HACER PPS\CARPETA PLANTILLAS\slide0001_image006 (2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517675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7346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36865" name="Picture 1" descr="J:\HACER PPS\INFANTILES\085f81c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62000"/>
            <a:ext cx="2857140" cy="399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2D, Otro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3074" name="Picture 2" descr="J:\HACER PPS\CARPETA PLANTILLAS\982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857500" cy="2286000"/>
          </a:xfrm>
          <a:prstGeom prst="rect">
            <a:avLst/>
          </a:prstGeom>
          <a:noFill/>
        </p:spPr>
      </p:pic>
      <p:pic>
        <p:nvPicPr>
          <p:cNvPr id="3075" name="Picture 3" descr="J:\HACER PPS\CARPETA PLANTILLAS\982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285992"/>
            <a:ext cx="2857500" cy="2286000"/>
          </a:xfrm>
          <a:prstGeom prst="rect">
            <a:avLst/>
          </a:prstGeom>
          <a:noFill/>
        </p:spPr>
      </p:pic>
      <p:pic>
        <p:nvPicPr>
          <p:cNvPr id="3076" name="Picture 4" descr="J:\HACER PPS\CARPETA PLANTILLAS\982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72000"/>
            <a:ext cx="2857500" cy="2286000"/>
          </a:xfrm>
          <a:prstGeom prst="rect">
            <a:avLst/>
          </a:prstGeom>
          <a:noFill/>
        </p:spPr>
      </p:pic>
      <p:pic>
        <p:nvPicPr>
          <p:cNvPr id="3078" name="Picture 6" descr="J:\HACER PPS\CARPETA PLANTILLAS\982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0"/>
            <a:ext cx="2857500" cy="2286000"/>
          </a:xfrm>
          <a:prstGeom prst="rect">
            <a:avLst/>
          </a:prstGeom>
          <a:noFill/>
        </p:spPr>
      </p:pic>
      <p:pic>
        <p:nvPicPr>
          <p:cNvPr id="3079" name="Picture 7" descr="J:\HACER PPS\CARPETA PLANTILLAS\982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2285992"/>
            <a:ext cx="2857500" cy="2286000"/>
          </a:xfrm>
          <a:prstGeom prst="rect">
            <a:avLst/>
          </a:prstGeom>
          <a:noFill/>
        </p:spPr>
      </p:pic>
      <p:pic>
        <p:nvPicPr>
          <p:cNvPr id="3080" name="Picture 8" descr="J:\HACER PPS\CARPETA PLANTILLAS\982_example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00" y="4572000"/>
            <a:ext cx="2857500" cy="2286000"/>
          </a:xfrm>
          <a:prstGeom prst="rect">
            <a:avLst/>
          </a:prstGeom>
          <a:noFill/>
        </p:spPr>
      </p:pic>
      <p:pic>
        <p:nvPicPr>
          <p:cNvPr id="3084" name="Picture 12" descr="J:\HACER PPS\CARPETA PLANTILLAS\luces-animadas-bailando-35004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0"/>
            <a:ext cx="34290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3793" name="Picture 1" descr="J:\HACER PPS\INFANTILES\slide0010_image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2322000"/>
            <a:ext cx="3465000" cy="4536000"/>
          </a:xfrm>
          <a:prstGeom prst="parallelogram">
            <a:avLst/>
          </a:prstGeom>
          <a:noFill/>
          <a:effectLst>
            <a:softEdge rad="635000"/>
          </a:effectLst>
        </p:spPr>
      </p:pic>
      <p:pic>
        <p:nvPicPr>
          <p:cNvPr id="33794" name="Picture 2" descr="J:\HACER PPS\INFANTILES\slide0011_image0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1714488"/>
            <a:ext cx="1736600" cy="2736000"/>
          </a:xfrm>
          <a:prstGeom prst="trapezoid">
            <a:avLst/>
          </a:prstGeom>
          <a:noFill/>
          <a:effectLst>
            <a:softEdge rad="317500"/>
          </a:effectLst>
        </p:spPr>
      </p:pic>
      <p:pic>
        <p:nvPicPr>
          <p:cNvPr id="33795" name="Picture 3" descr="J:\HACER PPS\INFANTILES\slide0007_image0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2466000"/>
            <a:ext cx="3355000" cy="439200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32771" name="Picture 3" descr="J:\HACER PPS\INFANTILES\slide0004_image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2934000"/>
            <a:ext cx="2883050" cy="3924000"/>
          </a:xfrm>
          <a:prstGeom prst="trapezoid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0178" name="Picture 2" descr="2D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31745" name="Picture 1" descr="J:\HACER PPS\INFANTILES\slide0056_image06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00042"/>
            <a:ext cx="3364416" cy="424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HACER PPS\CARPETA PLANTILLAS\mariposas-primavera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30722" name="Picture 2" descr="J:\HACER PPS\INFANTILES\slide0062_image0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-214338"/>
            <a:ext cx="3756510" cy="31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J:\HACER PPS\CARPETA PLANTILLAS\slide0004_background (3)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323640" cy="6984000"/>
          </a:xfrm>
          <a:prstGeom prst="rect">
            <a:avLst/>
          </a:prstGeom>
          <a:noFill/>
        </p:spPr>
      </p:pic>
      <p:pic>
        <p:nvPicPr>
          <p:cNvPr id="7171" name="Picture 3" descr="J:\HACER PPS\CARPETA PLANTILLAS\slide0004_background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467820" cy="70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INFANTILES\slide0053_image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-428652"/>
            <a:ext cx="3978000" cy="648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1" descr="J:\HACER PPS\INFANTILES\slide0047_image0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143248"/>
            <a:ext cx="3433310" cy="338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22" name="Picture 2" descr="J:\HACER PPS\ANIMALES EN MOVIMIENTO\slide0006_image08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4714884"/>
            <a:ext cx="1163250" cy="169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6" descr="J:\HACER PPS\INFANTILES\image01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1785926"/>
            <a:ext cx="4332028" cy="388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02" name="Picture 2" descr="2D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5120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6322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1" descr="J:\HACER PPS\INFANTILES\slide0002_image07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8000"/>
            <a:ext cx="5330764" cy="378000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9698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4579" name="Picture 3" descr="J:\HACER PPS\INFANTILES\slide0013_image0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3429000"/>
            <a:ext cx="4733925" cy="40481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3554" name="Picture 2" descr="J:\HACER PPS\INFANTILES\ruth2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214422"/>
            <a:ext cx="2664506" cy="3348000"/>
          </a:xfrm>
          <a:prstGeom prst="rect">
            <a:avLst/>
          </a:prstGeom>
          <a:noFill/>
        </p:spPr>
      </p:pic>
      <p:pic>
        <p:nvPicPr>
          <p:cNvPr id="8194" name="Picture 2" descr="J:\HACER PPS\CARPETA PLANTILLAS\slide0005_image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375200" cy="6876000"/>
          </a:xfrm>
          <a:prstGeom prst="rect">
            <a:avLst/>
          </a:prstGeom>
          <a:noFill/>
        </p:spPr>
      </p:pic>
      <p:pic>
        <p:nvPicPr>
          <p:cNvPr id="7" name="Picture 2" descr="J:\HACER PPS\CARPETA PLANTILLAS\slide0005_image0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68800" y="0"/>
            <a:ext cx="13752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2529" name="Picture 1" descr="J:\HACER PPS\INFANTILES\562802_cuidados_personas_mayores_para_gays_f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857364"/>
            <a:ext cx="4572000" cy="353377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1505" name="Picture 1" descr="J:\HACER PPS\INFANTILES\w5ajd7nk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2857500"/>
            <a:ext cx="3495675" cy="4000500"/>
          </a:xfrm>
          <a:prstGeom prst="rect">
            <a:avLst/>
          </a:prstGeom>
          <a:noFill/>
        </p:spPr>
      </p:pic>
      <p:pic>
        <p:nvPicPr>
          <p:cNvPr id="9222" name="Picture 6" descr="J:\HACER PPS\CARPETA PLANTILLAS\slide0013_background (5)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75580" cy="69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20481" name="Picture 1" descr="J:\HACER PPS\INFANTILES\slide0001_image001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428736"/>
            <a:ext cx="6477000" cy="51816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9457" name="Picture 1" descr="J:\HACER PPS\INFANTILES\slide0053_image1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071998" y="1857364"/>
            <a:ext cx="7581900" cy="5419725"/>
          </a:xfrm>
          <a:prstGeom prst="trapezoid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0418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8434" name="Picture 2" descr="J:\HACER PPS\INFANTILES\slide0013_image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1714488"/>
            <a:ext cx="4705350" cy="599122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INFANTILES\slide0012_image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510000"/>
            <a:ext cx="1608854" cy="334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INFANTILES\arx1219519368h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214422"/>
            <a:ext cx="2502858" cy="3456000"/>
          </a:xfrm>
          <a:prstGeom prst="rect">
            <a:avLst/>
          </a:prstGeom>
          <a:noFill/>
        </p:spPr>
      </p:pic>
      <p:pic>
        <p:nvPicPr>
          <p:cNvPr id="6146" name="Picture 2" descr="J:\HACER PPS\ANIMALES EN MOVIMIENTO\caracol0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4071942"/>
            <a:ext cx="1404000" cy="140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5361" name="Picture 1" descr="J:\HACER PPS\INFANTILES\slide0014_image0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1357298"/>
            <a:ext cx="3743325" cy="58293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1" descr="J:\HACER PPS\INFANTILES\slide0015_image0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00034" y="1062000"/>
            <a:ext cx="3320621" cy="579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45" name="Picture 5" descr="J:\HACER PPS\CARPETA PLANTILLAS\slide0014_image08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"/>
            <a:ext cx="4643438" cy="6858001"/>
          </a:xfrm>
          <a:prstGeom prst="rect">
            <a:avLst/>
          </a:prstGeom>
          <a:noFill/>
        </p:spPr>
      </p:pic>
      <p:pic>
        <p:nvPicPr>
          <p:cNvPr id="10" name="Picture 5" descr="J:\HACER PPS\CARPETA PLANTILLAS\slide0014_image08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86793" y="0"/>
            <a:ext cx="49144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2D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14544" y="-500090"/>
            <a:ext cx="11088000" cy="831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12289" name="Picture 1" descr="J:\HACER PPS\INFANTILES\u1idhk6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571744"/>
            <a:ext cx="2771775" cy="4514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11266" name="Picture 2" descr="J:\HACER PPS\INFANTILES\couplebi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285992"/>
            <a:ext cx="2190750" cy="2790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0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217" name="Picture 1" descr="J:\HACER PPS\INFANTILES\slide0525_image1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785982" y="285728"/>
            <a:ext cx="4986406" cy="3829050"/>
          </a:xfrm>
          <a:prstGeom prst="parallelogram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pic>
        <p:nvPicPr>
          <p:cNvPr id="8194" name="Picture 2" descr="J:\HACER PPS\INFANTILES\slide0528_image10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-285776"/>
            <a:ext cx="4680630" cy="471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1267" name="Picture 3" descr="J:\HACER PPS\CARPETA PLANTILLAS\slide0016_background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7169" name="Picture 1" descr="J:\HACER PPS\INFANTILES\slide0445_image04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4438650" cy="386715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170" name="Picture 2" descr="J:\HACER PPS\INFANTILES\slide0548_image00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70000"/>
            <a:ext cx="3123812" cy="298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6145" name="Picture 1" descr="J:\HACER PPS\INFANTILES\slide0046_image0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000108"/>
            <a:ext cx="3948000" cy="50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2291" name="Picture 3" descr="J:\HACER PPS\CARPETA PLANTILLAS\slide0034_image14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-18000"/>
            <a:ext cx="961798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89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J:\HACER PPS\INFANTILES\slide0124_image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2" y="3510000"/>
            <a:ext cx="4464000" cy="334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8370" name="Picture 2" descr="Paisajes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4097" name="Picture 1" descr="J:\HACER PPS\INFANTILES\d84oem7j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57166"/>
            <a:ext cx="2960855" cy="3564000"/>
          </a:xfrm>
          <a:prstGeom prst="rect">
            <a:avLst/>
          </a:prstGeom>
          <a:noFill/>
        </p:spPr>
      </p:pic>
      <p:pic>
        <p:nvPicPr>
          <p:cNvPr id="4098" name="Picture 2" descr="J:\HACER PPS\INFANTILES\zjv39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214422"/>
            <a:ext cx="2366280" cy="15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2D, Muje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3073" name="Picture 1" descr="J:\HACER PPS\INFANTILES\viu1258531235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714404"/>
            <a:ext cx="5715000" cy="408622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1986" name="Picture 2" descr="2D, Otr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050" name="Picture 2" descr="J:\HACER PPS\INFANTILES\zjrmtsh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2628900"/>
            <a:ext cx="3000375" cy="4229100"/>
          </a:xfrm>
          <a:prstGeom prst="rect">
            <a:avLst/>
          </a:prstGeom>
          <a:noFill/>
        </p:spPr>
      </p:pic>
      <p:pic>
        <p:nvPicPr>
          <p:cNvPr id="7170" name="Picture 2" descr="J:\HACER PPS\ANIMALES EN MOVIMIENTO\1223222338_gifs_animaux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5058000"/>
            <a:ext cx="3009925" cy="180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loto ros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3076" name="Picture 4" descr="http://cuidatusaludcondiane.com/wordpress/wp-content/uploads/2011/04/Ni%C3%B1os-saturados-de-actividad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2000" y="928670"/>
            <a:ext cx="5832000" cy="388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9874" name="Picture 2" descr="http://www.imotion.com.br/imagens/data/media/41/12817primav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6000" cy="6912000"/>
          </a:xfrm>
          <a:prstGeom prst="rect">
            <a:avLst/>
          </a:prstGeom>
          <a:noFill/>
        </p:spPr>
      </p:pic>
      <p:pic>
        <p:nvPicPr>
          <p:cNvPr id="5" name="Picture 4" descr="http://1.bp.blogspot.com/_-hjkjVZkRmw/S1JtLMPIR5I/AAAAAAAAKaE/teBACc28aOA/s400/lin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214686"/>
            <a:ext cx="2962275" cy="381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0898" name="Picture 2" descr="http://1.bp.blogspot.com/-QRMuVgFHCWs/TYkiCy2OoII/AAAAAAAADMs/a0uOEpzwQeM/s1600/Primavera%2B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"/>
            <a:ext cx="9642791" cy="7488000"/>
          </a:xfrm>
          <a:prstGeom prst="rect">
            <a:avLst/>
          </a:prstGeom>
          <a:noFill/>
        </p:spPr>
      </p:pic>
      <p:pic>
        <p:nvPicPr>
          <p:cNvPr id="8194" name="Picture 2" descr="J:\HACER PPS\ANIMALES EN MOVIMIENTO\slide0014_image16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572008"/>
            <a:ext cx="1036800" cy="1944000"/>
          </a:xfrm>
          <a:prstGeom prst="rect">
            <a:avLst/>
          </a:prstGeom>
          <a:noFill/>
        </p:spPr>
      </p:pic>
      <p:pic>
        <p:nvPicPr>
          <p:cNvPr id="8195" name="Picture 3" descr="J:\HACER PPS\ANIMALES EN MOVIMIENTO\Mariposa-5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2786058"/>
            <a:ext cx="1548000" cy="154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22" name="Picture 2" descr="Com flores de primavera spring flowers im genes para comparti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3648076"/>
            <a:ext cx="15240000" cy="10506076"/>
          </a:xfrm>
          <a:prstGeom prst="rect">
            <a:avLst/>
          </a:prstGeom>
          <a:noFill/>
        </p:spPr>
      </p:pic>
      <p:pic>
        <p:nvPicPr>
          <p:cNvPr id="5" name="Picture 2" descr="http://ninosindigos.bligoo.es/media/users/15/773398/images/public/130300/nino-indigo1.jpg?v=13149794978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28604"/>
            <a:ext cx="5151099" cy="385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122" name="Picture 2" descr="http://1.bp.blogspot.com/-6FE4OY_fGuA/UFPDijDK_zI/AAAAAAAAKlw/m67JvsXLNak/s1600/AFICHE_DIA_D_de_la_PRIMAVERA-779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126000"/>
            <a:ext cx="9795601" cy="69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8850" name="Picture 2" descr="http://2.bp.blogspot.com/-YAZfKLEXJIA/USEuuRSyQ7I/AAAAAAAAIoI/pKDjcbV0lK0/s1600/la+primav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4" descr="http://www.motordehidrogeno.net/wp-content/uploads/2008/04/nino-electri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3429000"/>
            <a:ext cx="4191000" cy="3686175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5362" name="Picture 2" descr="http://www.100pies.net/Gifs/Animales/Pavos-Real/pavo-real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143380"/>
            <a:ext cx="2447925" cy="1714500"/>
          </a:xfrm>
          <a:prstGeom prst="rect">
            <a:avLst/>
          </a:prstGeom>
          <a:noFill/>
        </p:spPr>
      </p:pic>
      <p:pic>
        <p:nvPicPr>
          <p:cNvPr id="15364" name="Picture 4" descr="http://www.soyunalbondiga.com/wp-content/uploads/2012/01/animales-albinos-blancos-pavo-rea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000" y="3857628"/>
            <a:ext cx="3060000" cy="2448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2946" name="Picture 2" descr="http://facebookargentina.name/wp-content/uploads/2012/03/Im%C3%A1genes-con-frases-de-Fel%C3%ADz-Primavera-para-Facebook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312000" cy="6984000"/>
          </a:xfrm>
          <a:prstGeom prst="rect">
            <a:avLst/>
          </a:prstGeom>
          <a:noFill/>
        </p:spPr>
      </p:pic>
      <p:pic>
        <p:nvPicPr>
          <p:cNvPr id="82948" name="Picture 4" descr="http://spb.fotolog.com/photo/43/41/11/sol_morochitaa/1285040356261_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16"/>
            <a:ext cx="3848100" cy="28956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829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7828" name="Picture 4" descr="http://1.bp.blogspot.com/_-hjkjVZkRmw/S1JtLMPIR5I/AAAAAAAAKaE/teBACc28aOA/s400/li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57166"/>
            <a:ext cx="2962275" cy="381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188907" y="428604"/>
            <a:ext cx="595509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latin typeface="Brush Script St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786314" y="571480"/>
            <a:ext cx="3224216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Std" pitchFamily="66" charset="0"/>
              </a:rPr>
              <a:t>Diseño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Std" pitchFamily="66" charset="0"/>
              </a:rPr>
              <a:t>María Teresa Espín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Std" pitchFamily="66" charset="0"/>
              </a:rPr>
              <a:t>Imágenes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Std" pitchFamily="66" charset="0"/>
              </a:rPr>
              <a:t>Internet  </a:t>
            </a:r>
          </a:p>
          <a:p>
            <a:pPr algn="ctr"/>
            <a:r>
              <a:rPr lang="es-E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Std" pitchFamily="66" charset="0"/>
              </a:rPr>
              <a:t>2013</a:t>
            </a:r>
            <a:endParaRPr lang="es-ES_tradnl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9218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64000" cy="2376000"/>
          </a:xfrm>
          <a:prstGeom prst="rect">
            <a:avLst/>
          </a:prstGeom>
          <a:noFill/>
        </p:spPr>
      </p:pic>
      <p:pic>
        <p:nvPicPr>
          <p:cNvPr id="8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0"/>
            <a:ext cx="3564000" cy="2376000"/>
          </a:xfrm>
          <a:prstGeom prst="rect">
            <a:avLst/>
          </a:prstGeom>
          <a:noFill/>
        </p:spPr>
      </p:pic>
      <p:pic>
        <p:nvPicPr>
          <p:cNvPr id="9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0"/>
            <a:ext cx="3564000" cy="2376000"/>
          </a:xfrm>
          <a:prstGeom prst="rect">
            <a:avLst/>
          </a:prstGeom>
          <a:noFill/>
        </p:spPr>
      </p:pic>
      <p:pic>
        <p:nvPicPr>
          <p:cNvPr id="10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714620"/>
            <a:ext cx="3564000" cy="2376000"/>
          </a:xfrm>
          <a:prstGeom prst="rect">
            <a:avLst/>
          </a:prstGeom>
          <a:noFill/>
        </p:spPr>
      </p:pic>
      <p:pic>
        <p:nvPicPr>
          <p:cNvPr id="11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143116"/>
            <a:ext cx="3564000" cy="2376000"/>
          </a:xfrm>
          <a:prstGeom prst="rect">
            <a:avLst/>
          </a:prstGeom>
          <a:noFill/>
        </p:spPr>
      </p:pic>
      <p:pic>
        <p:nvPicPr>
          <p:cNvPr id="12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4482000"/>
            <a:ext cx="3564000" cy="2376000"/>
          </a:xfrm>
          <a:prstGeom prst="rect">
            <a:avLst/>
          </a:prstGeom>
          <a:noFill/>
        </p:spPr>
      </p:pic>
      <p:pic>
        <p:nvPicPr>
          <p:cNvPr id="13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643314"/>
            <a:ext cx="3564000" cy="2376000"/>
          </a:xfrm>
          <a:prstGeom prst="rect">
            <a:avLst/>
          </a:prstGeom>
          <a:noFill/>
        </p:spPr>
      </p:pic>
      <p:pic>
        <p:nvPicPr>
          <p:cNvPr id="14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714488"/>
            <a:ext cx="3564000" cy="2376000"/>
          </a:xfrm>
          <a:prstGeom prst="rect">
            <a:avLst/>
          </a:prstGeom>
          <a:noFill/>
        </p:spPr>
      </p:pic>
      <p:pic>
        <p:nvPicPr>
          <p:cNvPr id="15" name="Picture 2" descr="J:\HACER PPS\FLORES\image001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5000636"/>
            <a:ext cx="3564000" cy="23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88</Words>
  <Application>Microsoft Office PowerPoint</Application>
  <PresentationFormat>Presentación en pantalla (4:3)</PresentationFormat>
  <Paragraphs>40</Paragraphs>
  <Slides>69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307</cp:revision>
  <dcterms:created xsi:type="dcterms:W3CDTF">2013-03-20T21:53:32Z</dcterms:created>
  <dcterms:modified xsi:type="dcterms:W3CDTF">2013-03-23T19:07:18Z</dcterms:modified>
</cp:coreProperties>
</file>