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307" r:id="rId3"/>
    <p:sldId id="257" r:id="rId4"/>
    <p:sldId id="258" r:id="rId5"/>
    <p:sldId id="310" r:id="rId6"/>
    <p:sldId id="308" r:id="rId7"/>
    <p:sldId id="313" r:id="rId8"/>
    <p:sldId id="346" r:id="rId9"/>
    <p:sldId id="312" r:id="rId10"/>
    <p:sldId id="317" r:id="rId11"/>
    <p:sldId id="319" r:id="rId12"/>
    <p:sldId id="320" r:id="rId13"/>
    <p:sldId id="340" r:id="rId14"/>
    <p:sldId id="321" r:id="rId15"/>
    <p:sldId id="322" r:id="rId16"/>
    <p:sldId id="323" r:id="rId17"/>
    <p:sldId id="324" r:id="rId18"/>
    <p:sldId id="327" r:id="rId19"/>
    <p:sldId id="330" r:id="rId20"/>
    <p:sldId id="331" r:id="rId21"/>
    <p:sldId id="332" r:id="rId22"/>
    <p:sldId id="341" r:id="rId23"/>
    <p:sldId id="348" r:id="rId24"/>
    <p:sldId id="333" r:id="rId25"/>
    <p:sldId id="349" r:id="rId26"/>
    <p:sldId id="350" r:id="rId27"/>
  </p:sldIdLst>
  <p:sldSz cx="9144000" cy="6858000" type="screen4x3"/>
  <p:notesSz cx="6858000" cy="9144000"/>
  <p:embeddedFontLs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Castellar" pitchFamily="18" charset="0"/>
      <p:regular r:id="rId32"/>
    </p:embeddedFont>
    <p:embeddedFont>
      <p:font typeface="Berlin Sans FB Demi" pitchFamily="34" charset="0"/>
      <p:bold r:id="rId33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HU7gmmkMlU5M5Ucaz3oVg==" hashData="fB5Q53rwDTJEFQIiyRIIuzKUDs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3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D2C3CC-7290-45FC-8DEA-C25CD77D033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AE16D-5A73-4D1A-8DB9-C3A0C1D9DAF3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86193-596C-46B1-B31C-312316F90FB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8DCDD0-1CA7-4E4B-8162-019347B7ADB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http://imagenesfotos.com/wp-content/2009/01/mujeres-guapas-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57288" y="0"/>
            <a:ext cx="11515725" cy="86391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68701" y="5786453"/>
            <a:ext cx="70065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VERSO PARA LA MUJER </a:t>
            </a:r>
            <a:endParaRPr lang="es-ES_tradnl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randomBar dir="vert"/>
    <p:sndAc>
      <p:stSnd>
        <p:snd r:embed="rId2" name="Celine Dion &amp; Il Divo - I believe in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34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http://www.fondos10.net/wp-content/uploads/2010/04/Mujer-en-el-mar-con-un-vesti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0090"/>
            <a:ext cx="11515725" cy="863917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4348" y="2000241"/>
            <a:ext cx="61436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bg2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Cuando salga una estrella</a:t>
            </a:r>
            <a:endParaRPr lang="es-ES_tradnl" sz="2000" b="1" dirty="0" smtClean="0">
              <a:solidFill>
                <a:schemeClr val="bg2"/>
              </a:solidFill>
              <a:latin typeface="Castellar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bg2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Tú te deberías de esconder</a:t>
            </a:r>
            <a:endParaRPr lang="es-ES_tradnl" sz="2000" b="1" dirty="0" smtClean="0">
              <a:solidFill>
                <a:schemeClr val="bg2"/>
              </a:solidFill>
              <a:latin typeface="Castellar" pitchFamily="18" charset="0"/>
              <a:cs typeface="Arial" pitchFamily="34" charset="0"/>
            </a:endParaRPr>
          </a:p>
        </p:txBody>
      </p:sp>
      <p:pic>
        <p:nvPicPr>
          <p:cNvPr id="22532" name="Picture 4" descr="http://www.pekegifs.com/imgotros/estrellas/02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500042"/>
            <a:ext cx="216000" cy="21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http://www.fondos10.net/wp-content/uploads/2008/09/sensual-1600-x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5462" cy="6876000"/>
          </a:xfrm>
          <a:prstGeom prst="rect">
            <a:avLst/>
          </a:prstGeom>
          <a:noFill/>
        </p:spPr>
      </p:pic>
      <p:pic>
        <p:nvPicPr>
          <p:cNvPr id="5" name="Picture 2" descr="http://www.fondos10.net/wp-content/uploads/2008/09/sensual-1600-x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62" y="0"/>
            <a:ext cx="9165462" cy="6876000"/>
          </a:xfrm>
          <a:prstGeom prst="rect">
            <a:avLst/>
          </a:prstGeom>
          <a:noFill/>
        </p:spPr>
      </p:pic>
      <p:pic>
        <p:nvPicPr>
          <p:cNvPr id="6" name="Picture 2" descr="http://www.fondos10.net/wp-content/uploads/2008/09/sensual-1600-x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5462" cy="6876000"/>
          </a:xfrm>
          <a:prstGeom prst="rect">
            <a:avLst/>
          </a:prstGeom>
          <a:noFill/>
        </p:spPr>
      </p:pic>
      <p:pic>
        <p:nvPicPr>
          <p:cNvPr id="7" name="Picture 2" descr="http://www.fondos10.net/wp-content/uploads/2008/09/sensual-1600-x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5462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3108" y="5143511"/>
            <a:ext cx="56436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rgbClr val="FFFF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" sz="2000" b="1" dirty="0" smtClean="0">
                <a:solidFill>
                  <a:srgbClr val="FFFF0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porque  si  mira  que  eres  bella</a:t>
            </a:r>
            <a:endParaRPr lang="es-ES_tradnl" sz="2000" b="1" dirty="0" smtClean="0">
              <a:solidFill>
                <a:srgbClr val="FFFF00"/>
              </a:solidFill>
              <a:latin typeface="Castellar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rgbClr val="FFFF0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de  tristeza  se  va  a caer.</a:t>
            </a:r>
            <a:endParaRPr lang="es-ES_tradnl" sz="2000" b="1" dirty="0" smtClean="0">
              <a:solidFill>
                <a:srgbClr val="FFFF00"/>
              </a:solidFill>
              <a:latin typeface="Castellar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Fantasía,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00100" y="1071547"/>
            <a:ext cx="5857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Los  hombres  solían  ver  el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cielo </a:t>
            </a:r>
            <a:r>
              <a:rPr lang="es-ES_tradnl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cs typeface="Arial" pitchFamily="34" charset="0"/>
              </a:rPr>
              <a:t> </a:t>
            </a:r>
            <a:r>
              <a:rPr lang="es-ES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para  mirar  las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estrellas,</a:t>
            </a:r>
            <a:endParaRPr lang="es-ES_tradnl" sz="2000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Castellar" pitchFamily="18" charset="0"/>
              <a:cs typeface="Arial" pitchFamily="34" charset="0"/>
            </a:endParaRPr>
          </a:p>
        </p:txBody>
      </p:sp>
      <p:pic>
        <p:nvPicPr>
          <p:cNvPr id="1032" name="Picture 8" descr="fotos Jaime Alguersuar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3500438"/>
            <a:ext cx="3213126" cy="4572000"/>
          </a:xfrm>
          <a:prstGeom prst="heptagon">
            <a:avLst/>
          </a:prstGeom>
          <a:noFill/>
          <a:effectLst>
            <a:softEdge rad="635000"/>
          </a:effectLst>
        </p:spPr>
      </p:pic>
      <p:pic>
        <p:nvPicPr>
          <p:cNvPr id="9" name="Picture 4" descr="http://www.pekegifs.com/imgotros/estrellas/0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500042"/>
            <a:ext cx="144000" cy="144000"/>
          </a:xfrm>
          <a:prstGeom prst="rect">
            <a:avLst/>
          </a:prstGeom>
          <a:noFill/>
        </p:spPr>
      </p:pic>
      <p:pic>
        <p:nvPicPr>
          <p:cNvPr id="10" name="Picture 4" descr="http://www.pekegifs.com/imgotros/estrellas/0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500042"/>
            <a:ext cx="144000" cy="144000"/>
          </a:xfrm>
          <a:prstGeom prst="rect">
            <a:avLst/>
          </a:prstGeom>
          <a:noFill/>
        </p:spPr>
      </p:pic>
      <p:pic>
        <p:nvPicPr>
          <p:cNvPr id="11" name="Picture 4" descr="http://www.pekegifs.com/imgotros/estrellas/0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428604"/>
            <a:ext cx="144000" cy="144000"/>
          </a:xfrm>
          <a:prstGeom prst="rect">
            <a:avLst/>
          </a:prstGeom>
          <a:noFill/>
        </p:spPr>
      </p:pic>
      <p:pic>
        <p:nvPicPr>
          <p:cNvPr id="12" name="Picture 4" descr="http://www.pekegifs.com/imgotros/estrellas/0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29652" y="428604"/>
            <a:ext cx="144000" cy="144000"/>
          </a:xfrm>
          <a:prstGeom prst="rect">
            <a:avLst/>
          </a:prstGeom>
          <a:noFill/>
        </p:spPr>
      </p:pic>
      <p:pic>
        <p:nvPicPr>
          <p:cNvPr id="13" name="Picture 4" descr="http://www.pekegifs.com/imgotros/estrellas/0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28604"/>
            <a:ext cx="144000" cy="144000"/>
          </a:xfrm>
          <a:prstGeom prst="rect">
            <a:avLst/>
          </a:prstGeom>
          <a:noFill/>
        </p:spPr>
      </p:pic>
      <p:pic>
        <p:nvPicPr>
          <p:cNvPr id="14" name="Picture 4" descr="http://www.pekegifs.com/imgotros/estrellas/0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214810" y="571480"/>
            <a:ext cx="144000" cy="1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3" name="Picture 1" descr="Imagen de una chica rubia (1280x800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5715016"/>
            <a:ext cx="73581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ahora  miran  mover  tu  pelo</a:t>
            </a:r>
            <a:endParaRPr lang="es-ES_tradnl" sz="2000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Castellar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que  brilla  más  que  algunas  de  ellas.</a:t>
            </a:r>
            <a:endParaRPr lang="es-ES_tradnl" sz="2000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Castellar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http://farm6.static.flickr.com/5206/5201503630_cdfc2af5b5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0788941" cy="7020000"/>
          </a:xfrm>
          <a:prstGeom prst="rect">
            <a:avLst/>
          </a:prstGeom>
          <a:noFill/>
        </p:spPr>
      </p:pic>
      <p:pic>
        <p:nvPicPr>
          <p:cNvPr id="5" name="Picture 2" descr="http://imagenesfotos.com/wp-content/2009/01/mujeres-guapas-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554000"/>
            <a:ext cx="3071136" cy="230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86000" y="714356"/>
            <a:ext cx="61436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Muchas  estrellas  ya  se  han  caído </a:t>
            </a:r>
            <a:endParaRPr lang="es-ES_tradnl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Castellar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por  causa  de  tu  hermosura</a:t>
            </a:r>
            <a:endParaRPr lang="es-ES_tradnl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Castellar" pitchFamily="18" charset="0"/>
              <a:cs typeface="Arial" pitchFamily="34" charset="0"/>
            </a:endParaRPr>
          </a:p>
        </p:txBody>
      </p:sp>
      <p:pic>
        <p:nvPicPr>
          <p:cNvPr id="7" name="Picture 2" descr="http://imagenesfotos.com/wp-content/2009/01/mujeres-guapas-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571612"/>
            <a:ext cx="2591271" cy="194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0180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09" y="5857892"/>
            <a:ext cx="150000" cy="180000"/>
          </a:xfrm>
          <a:prstGeom prst="rect">
            <a:avLst/>
          </a:prstGeom>
          <a:noFill/>
        </p:spPr>
      </p:pic>
      <p:pic>
        <p:nvPicPr>
          <p:cNvPr id="10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785794"/>
            <a:ext cx="150000" cy="180000"/>
          </a:xfrm>
          <a:prstGeom prst="rect">
            <a:avLst/>
          </a:prstGeom>
          <a:noFill/>
        </p:spPr>
      </p:pic>
      <p:pic>
        <p:nvPicPr>
          <p:cNvPr id="11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43900" y="785794"/>
            <a:ext cx="150000" cy="180000"/>
          </a:xfrm>
          <a:prstGeom prst="rect">
            <a:avLst/>
          </a:prstGeom>
          <a:noFill/>
        </p:spPr>
      </p:pic>
      <p:pic>
        <p:nvPicPr>
          <p:cNvPr id="12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571612"/>
            <a:ext cx="150000" cy="180000"/>
          </a:xfrm>
          <a:prstGeom prst="rect">
            <a:avLst/>
          </a:prstGeom>
          <a:noFill/>
        </p:spPr>
      </p:pic>
      <p:pic>
        <p:nvPicPr>
          <p:cNvPr id="13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57166"/>
            <a:ext cx="150000" cy="180000"/>
          </a:xfrm>
          <a:prstGeom prst="rect">
            <a:avLst/>
          </a:prstGeom>
          <a:noFill/>
        </p:spPr>
      </p:pic>
      <p:pic>
        <p:nvPicPr>
          <p:cNvPr id="14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1428736"/>
            <a:ext cx="150000" cy="180000"/>
          </a:xfrm>
          <a:prstGeom prst="rect">
            <a:avLst/>
          </a:prstGeom>
          <a:noFill/>
        </p:spPr>
      </p:pic>
      <p:pic>
        <p:nvPicPr>
          <p:cNvPr id="15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5715016"/>
            <a:ext cx="120000" cy="144000"/>
          </a:xfrm>
          <a:prstGeom prst="rect">
            <a:avLst/>
          </a:prstGeom>
          <a:noFill/>
        </p:spPr>
      </p:pic>
      <p:pic>
        <p:nvPicPr>
          <p:cNvPr id="16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3834" y="6072206"/>
            <a:ext cx="150000" cy="180000"/>
          </a:xfrm>
          <a:prstGeom prst="rect">
            <a:avLst/>
          </a:prstGeom>
          <a:noFill/>
        </p:spPr>
      </p:pic>
      <p:pic>
        <p:nvPicPr>
          <p:cNvPr id="17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5286388"/>
            <a:ext cx="150000" cy="180000"/>
          </a:xfrm>
          <a:prstGeom prst="rect">
            <a:avLst/>
          </a:prstGeom>
          <a:noFill/>
        </p:spPr>
      </p:pic>
      <p:pic>
        <p:nvPicPr>
          <p:cNvPr id="18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15404" y="6357958"/>
            <a:ext cx="150000" cy="180000"/>
          </a:xfrm>
          <a:prstGeom prst="rect">
            <a:avLst/>
          </a:prstGeom>
          <a:noFill/>
        </p:spPr>
      </p:pic>
      <p:pic>
        <p:nvPicPr>
          <p:cNvPr id="19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6072206"/>
            <a:ext cx="150000" cy="180000"/>
          </a:xfrm>
          <a:prstGeom prst="rect">
            <a:avLst/>
          </a:prstGeom>
          <a:noFill/>
        </p:spPr>
      </p:pic>
      <p:pic>
        <p:nvPicPr>
          <p:cNvPr id="20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571612"/>
            <a:ext cx="150000" cy="180000"/>
          </a:xfrm>
          <a:prstGeom prst="rect">
            <a:avLst/>
          </a:prstGeom>
          <a:noFill/>
        </p:spPr>
      </p:pic>
      <p:pic>
        <p:nvPicPr>
          <p:cNvPr id="21" name="Picture 4" descr="http://www.publispain.com/gifs_animados/estrellas/TWINKLE1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29652" y="5643578"/>
            <a:ext cx="90000" cy="10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Pocion Juventu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8448000" cy="63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071538" y="5429264"/>
            <a:ext cx="714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b="1" dirty="0" smtClean="0">
                <a:solidFill>
                  <a:schemeClr val="bg1"/>
                </a:solidFill>
                <a:latin typeface="Castellar" pitchFamily="18" charset="0"/>
              </a:rPr>
              <a:t>porque  eres  hermosa  como  una  diosa</a:t>
            </a:r>
            <a:br>
              <a:rPr lang="es-ES_tradnl" sz="2000" b="1" dirty="0" smtClean="0">
                <a:solidFill>
                  <a:schemeClr val="bg1"/>
                </a:solidFill>
                <a:latin typeface="Castellar" pitchFamily="18" charset="0"/>
              </a:rPr>
            </a:br>
            <a:r>
              <a:rPr lang="es-ES_tradnl" sz="2000" b="1" dirty="0" smtClean="0">
                <a:solidFill>
                  <a:schemeClr val="bg1"/>
                </a:solidFill>
                <a:latin typeface="Castellar" pitchFamily="18" charset="0"/>
              </a:rPr>
              <a:t>más  que  la  estrella  que  cayó.</a:t>
            </a:r>
            <a:endParaRPr lang="es-ES_tradnl" sz="2000" b="1" dirty="0">
              <a:solidFill>
                <a:schemeClr val="bg1"/>
              </a:solidFill>
              <a:latin typeface="Castellar" pitchFamily="18" charset="0"/>
            </a:endParaRPr>
          </a:p>
        </p:txBody>
      </p:sp>
      <p:pic>
        <p:nvPicPr>
          <p:cNvPr id="6" name="Picture 4" descr="http://www.pekegifs.com/imgotros/estrellas/02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58016" y="4071942"/>
            <a:ext cx="612000" cy="6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http://farm6.static.flickr.com/5121/5375690210_bec65d9d7e_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891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4572008"/>
            <a:ext cx="61436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bg1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y  muchos  hombres  se  han  perdido</a:t>
            </a:r>
            <a:endParaRPr lang="es-ES_tradnl" sz="2000" b="1" dirty="0" smtClean="0">
              <a:solidFill>
                <a:schemeClr val="bg1"/>
              </a:solidFill>
              <a:latin typeface="Castellar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bg1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al  contemplar  tu  alma  pura.</a:t>
            </a:r>
            <a:endParaRPr lang="es-ES_tradnl" sz="2000" b="1" dirty="0" smtClean="0">
              <a:solidFill>
                <a:schemeClr val="bg1"/>
              </a:solidFill>
              <a:latin typeface="Castellar" pitchFamily="18" charset="0"/>
              <a:cs typeface="Arial" pitchFamily="34" charset="0"/>
            </a:endParaRPr>
          </a:p>
        </p:txBody>
      </p:sp>
      <p:pic>
        <p:nvPicPr>
          <p:cNvPr id="65540" name="Picture 4" descr="Jensen Ackles, fot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642918"/>
            <a:ext cx="2133600" cy="3048000"/>
          </a:xfrm>
          <a:prstGeom prst="hexagon">
            <a:avLst/>
          </a:prstGeom>
          <a:noFill/>
          <a:effectLst>
            <a:softEdge rad="317500"/>
          </a:effectLst>
        </p:spPr>
      </p:pic>
      <p:pic>
        <p:nvPicPr>
          <p:cNvPr id="7" name="Picture 2" descr="Princesa xio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642918"/>
            <a:ext cx="2832000" cy="212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farm8.staticflickr.com/7026/6795678529_e570c6152c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35935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5214950"/>
            <a:ext cx="66977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Las  estrellas  están  enojadas</a:t>
            </a:r>
            <a:endParaRPr lang="es-ES_tradnl" sz="2000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Castellar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http://farm6.static.flickr.com/5208/5375694272_6dfa77856e_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530000" cy="7020000"/>
          </a:xfrm>
          <a:prstGeom prst="rect">
            <a:avLst/>
          </a:prstGeom>
          <a:noFill/>
        </p:spPr>
      </p:pic>
      <p:pic>
        <p:nvPicPr>
          <p:cNvPr id="5" name="Picture 2" descr="Fantasía, Muje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000" y="0"/>
            <a:ext cx="4560000" cy="34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500166" y="4844774"/>
            <a:ext cx="74510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De  haber  encontrado  un  buen  rival</a:t>
            </a:r>
            <a:endParaRPr lang="es-ES_tradnl" sz="2000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Castellar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Fantasía,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1357299"/>
            <a:ext cx="39290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rgbClr val="00000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Porque  eres  las  más admirada</a:t>
            </a:r>
            <a:endParaRPr lang="es-ES_tradnl" sz="2000" b="1" dirty="0" smtClean="0">
              <a:latin typeface="Castellar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Wallpapers chicas guapas (37 fotos) 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4844774"/>
            <a:ext cx="64370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bg1"/>
                </a:solidFill>
                <a:latin typeface="Castellar" pitchFamily="18" charset="0"/>
              </a:rPr>
              <a:t>POR TU BELLEZA </a:t>
            </a:r>
          </a:p>
          <a:p>
            <a:r>
              <a:rPr lang="es-ES_tradnl" sz="2000" dirty="0" smtClean="0">
                <a:solidFill>
                  <a:schemeClr val="bg1"/>
                </a:solidFill>
                <a:latin typeface="Castellar" pitchFamily="18" charset="0"/>
              </a:rPr>
              <a:t>SIN  IGUAL </a:t>
            </a:r>
            <a:endParaRPr lang="es-ES_tradnl" sz="2000" dirty="0">
              <a:solidFill>
                <a:schemeClr val="bg1"/>
              </a:solidFill>
              <a:latin typeface="Castellar" pitchFamily="18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5780" name="AutoShape 4" descr="data:image/jpeg;base64,/9j/4AAQSkZJRgABAQAAAQABAAD/2wCEAAkGBhMSERUUExQWFRUWGCAaGRgWGRsdHxsYIB0cHyEfICAfHCcgIB8jIR4fIi8iJicpLCwsHiIxNTAqNScrLCoBCQoKDgwOGg8PGikcHBwpKSkpKSkpKSkpKSkpLCkpKSkpKSkpKSkpKSkpKSwpKSwpKSkpKSwpLCksKSkpLCkpKf/AABEIAMcA/QMBIgACEQEDEQH/xAAbAAACAwEBAQAAAAAAAAAAAAAEBQIDBgABB//EAD4QAAIBAwMDAgQEBAQFAwUAAAECEQMSIQAEMQUiQRNRBjJhcSNCgZEUUqGxBxXR8DNiweHxgpLCFjRDcqL/xAAZAQEBAQEBAQAAAAAAAAAAAAABAAIDBAX/xAAjEQEBAQEAAgMAAgIDAAAAAAAAARECITEDEkFRYQTxEzJC/9oADAMBAAIRAxEAPwD5HV6nVWpUhz3FlM5wSeJmD9Rke+oVNzUVV/Em7OHJKwSIPtPMfbV+92FRCaltqVGYKWiGyQY/UHPjQu2oEFWMKpJhnUlTHOIM5gHHnUnlLesPmZ2x4dhmMH9DnV9Hq7EKjsxVQ0WkKbm8s0EsAYMGcAgROhaSp3Xkg2m2APnxAPsInI+mqo1Jc+5cGPUY/UM0fpqylVqdpLVLTObjkD5o+w1NdhdBIFJTTJBqEgPbglTbkk8AecTqqsXsUEsaYZghg23Yutnz8pP6caklU3D8io0EmJZpge/+/wBtNKPV0D23M9JQfT9dmWGaJLemZOZ8xwfpoNHFU1KjekoVSwpklV8CKYB+aTdb5g/bUdt0gvVKB0tU91QHsAmJnGJwOM6Knrbm4yjOoUCVaqSWN0G3A9+PAkz40evXPVqlq1Wuq00IoKGLlSDKIS35AeTEx48ap6ay0apqU6jE0ZKVEhWZphGVXBxMEgiQJ0PsyItqIxQ1FudZuU5kKCbSzD+Yfl8akKXqbJQYkhzWlVyxalaQZU3Ym76yJnxpT/F1P53/APcf9dNOo/DdWmorhHFBj2VGETMx/wCr7fXS31iR3NwSy4yWJEyYnx5/TnVPJEbfftYwaq6svchBckmQCvzQoIkyR4jzrzbdVZVcMC5YAAs7dsNJIg8kCP1Oqd26uwKBhgXXsGJf8x4EAngZj3Or9lTlkRSWqOxWLlVe6VIlhAJwbuI1ISvV7arlqlR4mx6NQ0+64ENlc/YgH9tA1+o1HYsXaTkwzZPk88k5PuSdWVaYhaaqCwMuQpuu+UqDJlcA8DJOtv1j4CqUdnSrdlSmQ47wqEFsq3aQxMeGJg/TWb1OVn6ye9tolF9Z6rc1LGYBc8I8kNKxkrg+DoXqG9OBTqMUGAT2ufJLAEzBMAzwOBor/LH3NYikuSQLQSc8QoMkge2YA5Oht10wUi0kVCjlWsDFCvF12ME4Ewf3jWp/LP6C/i6n87/+4/66efDi7mpUFOkxc1lKFZu/Ug8EGCD+ojQ+yovV9b0mpopsSKlisVLgLBiAQQCzCMT9dMvhcPQ3ZptVWkVeGZSGgqTwVPE+RjzmNZ76s5tjfM2u6vst9sn9E1atMgEuLmUTn/mIbtjI0mXeWorh6hqB5YMZS3BXzJJIMgiIjX1f/Evpm2tSqu4Ls6gtmZxg/wB8Rr5NT2TVXZaSswUFiFJPaoksZjAGufxd3r2upidbd16RIcMpJDwwIxFwEThWBBx4jRHWeu1aqUbvUVlVs3MEKFjaETAUDIxyZnOlwLVFgFjbLGWwFAAnJ5gR7xA8aN6V1VELCqorKaLU1WoC1hMkWd3bDZuHuca7slw3VT+dv/cf9dWNXYT+K2OJZgf21U9NoXHzZUxk5j+41XXUqxDTcCQQfBGM6kbbr4mrVUp06tWqadI9iKYCqRmDJM4jM6G2wq1Xtps5MExc2FAJJMewEk6FmUHzYMD2A5/fROx36KUvpB1UMCFYozXAxLCT2+MfTzpSqlv6gPzMfoSYP9dS3W8rTLPUlu7LNmfPPn3867c95LLTVBAMKTAGF4JJyfr58Y11JZaahmy0FGZgWUGLQYMQPeIHE8aks23qVA34oT00Ld9Qi6Dws8tnA9ho34f3L9/e/wCX8x+v10paI+UgnI//AFPH3++tR8I/D71xVam9AKCo/ErLTMxJgOQSM88c6gz+8c94uOajSufEwT4JyR9M++qabiQHuZROAY5HiQQM8++i+t7RKdVrKgqqSSCoIiWOGBGGHkCQJ5OhztDanBvkgCSwAkTA8HJ/TQRG9qsaoPqeowFwqDJYgTk84jzEAaitdPSJDP67uQ0gWGkQDzzcW9vA1BFJp9i3Cm0lgg/NAEtzBIEKR5PvqkCe4AyDLY7QMRxxmR7cakvqb42KssbYiSCohicC2QDIxIzJPOK3qySzAs10sDwfJyDInjH76K6jvUewpAkMWpgG1HYkEoOBICmBMQMnXu76qalBKIo01FOSXVO9gTi9vYTHgcfTQluz2RZ8Uwyu0JhrSQQSgYwZHyzzn6g6Y1egV9swqmmKcNj1EDIFbGQ0liJ4gmADqv4a6sKLrUqm603KpMknjHgcckeMTrU/4gfHp3lKnTqUTTKi7giVIwRPI/vrz9ddfbw6yTPLO9E6nR21KuKtAuzi1WJixlIyVPOYwePvpKd5Uaq1cOTVDCoW/NdM3fofP299a7o3wjttxsaldqxWvTklSw/EBPbknHkT5/fWX6Hsi9YBTGf6cfaDrv33nLjxN6Ebnq253VD06ju60u9QYtVMhiPPMcfXzpT6RpP3KjdswSGWGXBNp5EzE4Izxr7ZuP8ACqgm1avj5D282+ewng4MHMD3OvjXU7SYGIwFAwM58yfGfJn6a5fH8n2/Mdeucm6HTbBiItRQQjOWJWf5jyYMTgHTXonR9tUCituBSuchjaSKaAfM3vcYAAnzMaR1CZzMjH7eP0006WwsKgB7+5woh0Sn3Eq7doDCSRn5c8DXa+nNLqezG3dlpV70tAJFyhjIlP8AmIME+MSJjVh+IN1Wppt7mYKexMySfA8+2hKSqlP1GphwWKrcxjKnwsGVkNM/odCbagXZVE3MwH/T76MlWnHwx8YV9jULUbAxFpuUE/eSJkeDobqW4r1TVqtd3Mb+7JySSwmSARkxAMe41Z1F/RpPQR/UptVMsVWGsgBkyWUmTJ8iBmNAbiq9dwxEE2pIwMKFEknBgCc/sNa1n6+dUiiSpYAwDBPgTx+8aKpbVL6ZY1Uot+eyTgd1omGg+J/bRytSp0qaPRqoXb8SoKnbUpBuEW20wQe6SJjTzrdfYilthtqlUiTeKkdgu4UgSJB7oGYGrNV6wl3u8f0KFQqCp9RVa4kyCJJyIIkQOIImdLenFswpZBaakXRYGB7ivCnz9QPYav6hurKzotr01qsyg9yk8A3QC2Pf9tW7Pe+jV/DN1OqgDpfhlYZVzgSGzB4IHOszmc+m7dW9W6RSXeGmH9KiXHdUVgURoIYrBa0gypySIJ0trG2GSFKtCsrANjIJAzPBuxkR41o+g9HO9SrUq7hA1BL1FYzcAwJB8meMn6aRtVSSj2gAkqQsBSxEkx3FVAwuR+51vLmsTqbgBKdysblBXMEmWkxjHjnMY1SedaLrQNSm9anZT25qBlpTTVg5FrFUUk2gr9AJGBOk1XdswgnBNx+rZ7iJ5gxI8aNaVI5i3wTMfXiY9/GpUDa0lQ0SIYEjiPB8c/prQdC2T1iaLuoo03DORDW8IDcATGYAmP76b/4l9B2e2qj+HqFyyhmAiAT9f68Y1j7+cOeNYYL2nIHGPfn6eNGb96RqhlZrWCloUAhrReAMAgNMcaDrqBiQeDgngjj9PP11VaddJAsq12aAzEhRAkzA9h7D6DT7pSIPka6UUvKkQ8vIHuOMjSnbbgshpGpbTkvEEg1AsDgTJGPbTfpO/aqTdaLERBaoXtW6JtGT7k5OqgorU1L1paILEAjk3RH0wSf01FqZQggkGMxgift4IP8AUjV9ZLXZmEr6nEgMRc3HJzBEwYMfbU+sVmquKhVEDDtCWDtU2i4LHd7kgE86CAaIEZJ5xwZ8Zzj7aIudFJFypU7SA3zAQYI8iYIkRP21HeCnI9IvbaJvib47ojFs8eY511OuSCpFzEBVJLSADgDMQeIIP01J7v6ytUJSmKS+EDFoge7Ekk8/r41WWgRJI8jiDx7+2p7gFZR0tdWgnIIjFpExj7TOmnw50dt3UWikXnCrB7yZJkzCmIEn2Gi3IZNKGcQIBBjMnkz49vGrV3rAKIBta4EqCftJGV/5TgZ1rd98FMjOQBTNOAqdxLuCFbOYIOSDgeJ0nq9CrV6xC0wt7QqrhQxIELccCTyTA99c58vFvhq8dQHR3lRqbQQbRJkAQpKiVMgnOIziffBfw/v2o1A6CXAkcBRzk+58Dj2zxoSl0+0j1WKIbu4AMZBg4BkCcT+2nHS/iOltUq00ppVZj2V2DArzHYcQcEqwPj209TZg58eT3f8A+IVWoVDVbg9M+ogFgBg9mYFxtGR5iM41jqgur3F2dFgmpTUkqojMG3KkxmM/poFaTNkRloliBkyRJJHsc8ad9D3lFnFNlKqabIfxbASSWUuzYsB/Licec6JxOPMjX23xU9p8IV91FVe5XMu0lyhJzfALT5iJM6X7naU0cUqn4ZQMCygsWbJW4FoBmFxEDmSI1tegfHrdPogU1pstSQTPcY5MTKDOJyYn6ay3VVNSK1RX9J+yk8Se0iUXIAIDZmR7czrPHXVvldSZ4N+v0QNlTps9IHb1LTTstqvcAxJwceMn66zTVrXv2rOkIWaH7k5DC4ATgx751ZvaFTbvdU2rIrgwlYNaTBUkfL8rSR7HBmNLqVc47Qe0oIA5P6ZOfvxrrJjF815V3BuJS5VlgoJmAeRMCcHOBOjumbXcWtUp3+nRio9r2wG7cZ+YjHExONdsqY3DBKtVKKIAASDHIEwim4xknBIHPA1TWc0pRKi1EYLdAIUnmCGAyOLv2OdIW+pRalYFIqGoSpdzaify8QScS2Ij66r6htaahTTqK4YnAVlK4XkGcSSAZM2nRXV6qhmb0EprULW0yPkwAYIbFrCQCPJ505+GPhd9xsqtRKJq+mSTawBi1hOUJwSDggYMjg6LcWaUUulE7YtTeixNxqJcA6qhBBAdQRM8KSWwIxGiKFasjLX27LWtoL6gWkSqJ8vpuCsEcS3kedLVqehWQta4plTj83kjuU5yRkEfQ6GSp3MRUKSYwD8pmeIx4jzPGn2hXUK6GuW24YK8QhyQx5XCgETMAA4IEnQJYqwaSHDTERBB/wBfEeNXdM3wp1FYgsqsHtDMslZjuUgjnkZGjeqIu33jhqZcI3clcyWJEm4ocyTIIORB0jP0rpm4mQeMWjk/X6e51bl1mAqooBwxE55OYLGfYT7aJ6HvKVKqKlSmKoAeKZEi602lgSJUE8SDidArUaCqloaJAJzHGBznSU9jTudVDKk/mc2gfc+ONT3O+aoU9R2e0WyTJCyTGfuY++oLXDSGAkkd+e0ee0YM48ePqdeMiGn2hrxJckrbbgCBEzJzn9BoyJ6ldPVBdWemDFshSVGAJAIB48ajSr2VFICPaQYIlT9weef6aHGNGbbplQsuLQWChmwoYgMATwMGdN8J1fbtSKkxLAm2OASQORaZ5BBI486bfDNJ2DgKxAI+VSc5n+w1X1bpZ2tX8NmY0bVdwVIFczIWJFuCB7wTjRXw91K1GCmqrzLsKhhpmO0DBA5JJn6Ro3URb9V9V7Zi88jPP0nVapz5A9v7613wv8Ft1CtUQOlMKWNze8nn+36aU7rbLQrtSaaqqCvaSsnlTxm1sweY5zorM6luJfEO1Zqqou29J0pi9UlgYA/EmTyCJPH20v3TLYUYOr02gLACxBvu83yAPaBrR7z4Xq0KHr/w9lJ6dt1Qk9+JZYtiY+UgxJGedZjc7oFrgqr3EhQDAGMZJ7RGBn9dZ5svpuzFFWiyMVYFSOQRBGnHw/valFg9MfPNOYBMmJjyG+o/fQu6dajLinStpwSlxDkAmTE97YHgA+2deBWhLWFs23YADETyYMgQLjx4OnqbMUuXX3j4O+IdrEVFBqOBIyxOOYJJk8n/AMa+ff4gVVes5p9+LxYCbFXify+mefpPvrLUGqU1qXOadSnBCMrSxkSOIEc90Tx50NU6zUKkfLIgkFu6TLBswVYxK8YmOZ8nH+PZ1v8ADvfknn+1u63D7kIq0V9SmpLNTHdUGXZmtFvaJI9gPpgbYimaqkgrTkSGMyMTmBz7a7p1OqxsRoIN9pYAEqCZg4YxgDJMwAZjTen0LcGmtQ0xi4KZMlg3cSqsW7JxCx99ezceezXvxRV2grJU2KutIQe8Sbp4M48YHt9tCLvhVbbhXXbhSVmSRT7ywY9s2i8iZY9p+g1Vtupoa5fdK1dc3KrW3GIBBjHvxn6TqVRaC2XA2iT6lINNQyp9PvgKUBIuAInOedF80czIt63vg6FVSnSpBiEWkLgzraGJZmvtYd0HE8AZOgBUYRUVQaasSEJLqII+YcgEkZxM86nvN6xrfxCqbQ4sLqD8vAcxazRF3vk+dQq7CpUqOUpuSSCyhCIZo7Qv3MDzGdONGPWfxaP8QwNMMR6SFwb4JDlVAAFsAHAmZznU6u5CUGpua1VVtNB0lUQGDVGVnI7faRP3U0tsKjKgLDAlnkhIksYQE2Dnif31ojQrV1q0NrUb+FVrrC1oZgFBcqIAumYOAPqDo/pf2C+HOu0qHrGrtUqpVRkzPa3IiZiMc/XQ7PSW1/RLLClwe0hwe4KRIsMjtInjEcy2Dqlf0XoNUS6PSNYqDU+W6QACRJA4HvIkas33V2NZHd0tZvVNNAXCMYBVhUJkn01mSRH7aswaX1KL2K7ylF2c04AtLR3WrIxIVTHAj2A05+H/AIk3O3o1KRNUUaySbRjm0MSR8syMESRB0T1LqXTvRpPTpVBWliyMRB77lkBQChBI7SD9I0H8QdGVK7F3pbdahDenTlrEa1lwGMgqxIyYKkGDGj37Pou6yKLMG2/qOgUBmqAAioS3tgKYkCT99Wb1aNUB0RqaqBTjLQwCzUdrSCGJMhQDgR9YGhSZg3ptY4NNAtwuqBQA9zi2GYyVBkAkYxqjasUVkvM1GCPSAOVBmZm2ZFo85Pg61AFq0IMWtJi36z9I8yI/76O9BxQqsaQdbkpmq8hqbgE2gFpyAQZBEDxqmkx9QrTU1B3emDMrP5gFbDCJ9vvoetUZgCRkkkuSSWz5k+D7Dz50pUBGf6ET/wBvOiUV6aBlqACoCCEcTaGHzDkZgiedV16gZUObxIPaALRFuRknmSfYZ1GtVDBYAUhYMfmjzAHMcnydKefxLAFQxtIAI9xMgH9TMe+iVRKiqBZTdUYlixh4kgRBPqHjmDjAzMNh052V6vpl6VKDUgxCkwJPiTjAOuSoXe5gGAEEAAdoAXAwLo8++ffVaAbzM69VR+nnVjJJIEnOPt/r9tECkHp4FNSgMnuBfk+Tbd4AEEyOdRE7mpUenUCt6lJHVi7BQ+QEUGe8wBFokCJ9jon4frnuAFsBR2zn5smTyf8AY0jcjETMZmOfp+nvpv0CoTfJmAoHmB3YGpKh1SrRquUYrlvsZkcHGQfOiNjRLkuGnvxSLFqjm3kQvEiJ5z+ugerVQ1ZyM5OQIzJJnJ4OJ8gDUNjXZSyhrCwMsTbEA+eciRHmY1mzYJMaXqXxtu9zSG0qGVDBQtvyNMeAT7jzrKVUgsOSDEg4/tkftq9N86yKZZAQt1pOSpkH3wcj2jUdtWTuL33CChUgd1wJuJBPExHmNE5katGbPYJUoVXasiPTEpTI7qskTBiJXnP6DUa2zpI6hnZlZQZULcAVngMRMyIJGIJ9tUqWVxUdlJaXyA4LZMMOJJzniZ1ftd8iXBA9rIFYSoLZBaTBhTkdsHiScjSHbLcVnVqQqMUYFmW7BjMwT3ERxzjTWv0vcrtVpqlQU2a9jgq7cIydsg2mOczoOhuPTWniMSrrgWHkSACWk2kmeABr6Vu/j1W2X8IKNQGop9Fm+dpzMLkXE4bzM5E6499WXw6SR876hRq0ztavq01qMgstMemEYqpczAMiftJxqnadQRt0rM/poHvkliZgTLqoaGIPHF2lm6bJPEmCI9gP9/8AXTPo/wAOtuDUWnDOiBgFYd0kcA5YiYtGefA10/PLHnfDup0aTirUSmaSX201uDCQe5biAxwQRj7nxrqlS9FD0VdvSNpoMJEWhTUVQw7YMghWa6SeNUnpb0HZKwFM2kRUSTj3HK5HzDIj65ZdJ3rbb1Gk1KdP5DTUmn6rFSVL9rKCByDJt8jTvjwi+t0WvTUOJKqVmwk2VDwCB8rEcTyAY40ZteshwRXVot/DCOVVqyJbc6zljMlpkn7nXu22JqMoSt8xginUMS1O4sWYAZYRbMyCByDq7p29pUDUSqtQU6isolF9R0mAQxkIVZSsgHyCRk6jEegmma1FXeillMgSSBULEytRxwxkjOAAB9dFU/iKptP/ALO5Q80XDZLt+ZZAiCeADIxJyNIFFgemzWq6BwIVpPKiRJWRiZH19tEnbtFOlRe8CGVrSCKtRQDTnIGcSYBiZ9qe9FkoTbEtUSmXZTdi4hQjk8yeBxJ+n01evTWN1FCKpWoRCSc8BlM9ynPjwDwRowbJKapVJurMWUUKRhkcdoJgSvuBksZ+XWh+A321PcU6tSolyuoi2clWwqKJYTE/X75Lb+GRmN/0dtuKi1KbeLbSCsg/MTJzyP1540lYTLDgEYkTHiATJjWp+PPiB9zumqXQDAUDEWkxgHBHIB4B0oSl6lSXdKZrnJcQEuIN5FphSM3KJyY8yzf0WS+ktzt6Yp06RqOLmvV2b8KxgASUALK6kEMRPyx40BS3DKlRFIscgNhSTaSViRcP0ifOjKvQylIVmmwsQjYAcgDKkzJkiV5j21VseqhPT7QpSpf6iqC5xAWCbSojjzJnTBYq9VTzUqQsKhCjFIlpnuwcyFzMnI0XsqSLQqNUK94KpH/FkSMA4CE4Y5Pt51Z0/prqRUejUIqIWpAUyUdgZIYSJQAEm3iB9dX1PhWrbSdj6dOpApmpIBJ5zwFu5M4kE/Q+0OFtMNRsIam18MUJDAQfzgGIPsf6aido1QqohyEuJRT2qASQQAJgctk/UxrUfD3w0aj7spuaNGxHggkK6mQVW7uCke8njzpBuaLUaTIaIZapBSsyOGhSQbGMC0kwefHGtOc624o2iERWaoqBWWO2SwnJVYtawQSDHPnR3wt1Ha0Nz6leka9MXQpNt3gSBMe8TjSG3Ptn/c6tFR3KzL2iI/5FyRjMATos2Nwd1bdUxuHbbi1VeUIBkeQcknH/AEGgFrkkhmMNzyfMyffI86Kpbcqta5ShAiCkmZGASQVMe0kjxE6HvUJ2yGOGmCIwZHkGf/OdUSzp22pMWNZ2RQpgqt01I7V5EAnk5geNMOkbtqjOzRMKMKqjEjgAD9dKdsbWDFAyg8MDaTHmCPvzpv8AD6L39/hTwcHux4yP20oBvqaNWhCVBaGNQiA89xkDCf1jVvSdyKNY/g09xhltYMRwRcsEEkcg/wBNcKdMs4chPxgDUkkqpLTFP8wxM+MDzqn0VCXLVBeT2QQbREEHgzJxOIOpLl6dUdAwkoDHBJWRdzEQTPn668/ym5oVgpgsRU7bUEZJ/MY8KJ9gdbL4W/xJ/hSWqUxuHZQhuHFMRABHkD3H+ust1DctUqytRrb2an80KSQSZ8GILESf76xLdJdTo91rgqxttLYCzGWxJEHx9860PTeoJSp+nfSFVKhCN6c3ywDCo7DFOB2wLpmbedZ9SSV4LER5nJwZnnwPaBo3d9CNNqqs6lqSi4A5uaJX2NrGGIMe06anu+qlazwtN1Qkn0soL/rngm32xg+TV/F/hARLoV71IFoyORlmPBPgARonqHRRTRXNRvSqKxo4Vix4Ia1oTMckyCCB40A17xhmZ2zKzc/gKYng8fXjjSjTbbtzTZqgq1KTUgjkg23iAguHhYWDziCCNWdL67/DbkPtoX0ybXclpAJgnHJELhQPMDMBbDrlWkFQPclN7lpuA1MHgsytjiOR/Yap33T2pCnU7SHFwKkOoMyFOIDRBKEkgETExowm/Wuqvvmeu6uzAhtxaqwolVDKZxdwfHAHOhqdGgQby1FVeAPTcs+Pzd9oCsBjmHJ+mu6chuFGlVFUtVUCmFNlQEDljBi6FtP3xGtZ1z4fFFws+v6q1PToqXC0twWS9FGZK85hcCSYjWLZz4P/AGKaG/pNRqCjtwalSqptEmlarXCmZYMtIjIuMkg5EaUVdizgsBfUdC4UfLTQ3SCGHIkMtpxPk60/U+hb2jtXrMR6VR76lS6JccYBtWouR2jMwNJNhvWeuXlazMPSQOilmXtXIxBtyGBJx9SdMurA+2rvTtq7a1igliEu9O9SpQ3AloCnMQJwdPeg7D+IKUXNOo6U2gCvjBimq5KFgZMQRByAe7VqdLfaPWFP1HWGS1UUlqZB/wDyKCC6912I7YkjRvw70na00NapVY009JywH4ZqAZU4DGJiFUwSc+da5stFmEfxTs0CiptlZkC2VS4XsqAW4KgAYEjJLDuIGs7uts9JgtjUnCrKNdL5mQI4MAxx7a2vXOr7Xd1CKjN6hMTUpkNLO3s1oKC3uIEgtMaXdboLTp3VqqVgzhpVgKrEJZz3EU1II8A/l5xb5GEtAyrBgWeDdkXyDJENJBFjdwH5s4xobclfVYBGKusJ25IJkMJGTjJH14GtNR63tTNtOp6wX09uaUi9SzCag5LFTbA5IzydZyvvqhqsymqD3srD5wDIMkQSPy8gCWxmNOM7oTbpUqn01Y9slVZoEj28A451Bdg7l7AahVWd7cgKOWn+XPOvEqLZBBuVpXCxHmcSTgROOdG9RrksGJRGqAB+2CQwDXwAVUGYhYwOM6Se7GaqpTp1hXqUzFKjUyFQpdUa4kU1tPGTieDo3rv+IbbnaptqlJbKH8lRUDEMBIgG4RI7fefGswu+X/goKaK7J3M5KhllS5kTa88eB41dW2/pmotf8X0HsULVUUlvvMqVN3zQ0KIwQ0YGsfSbq2lB3b/zGJMC4m0TPn/c60PRuhbnfGqKIPdTLkK2GAPBVQQCWBMGM58glCdyvpWikLog1CWObiZUYAMY88eNMuk9br7QsadU3yFKBrgykScqYPgRdOf22xZ/BduNo4BVgRZJOOAYGYGMwM+/jVdEtTZHAKnDKcjg4IP3HP00W1euKhJaw1InIC2kyJHEA5tInHGnHXuiKlClWbc06xZis0iSqqCSFCWgLPzRjB4HOi2RuS4H6b0r+KZzVqOKvz3VLm9QYxwTdybiYjEav6p8H1aKAMgEy4bNxHAHMAeeAc60vwZ8U7b1qbVzWqusLe5UDAgYycDHOfpGvoHxb8UbGpTBlcQflyRMG2REiPOvB383c6yf7emcTI+GdIqJSrn1VSvTSWKM7Kr4jAgG7OBAONWdMKmpVNNSq9sAxIwZ/rMfSNedfq+rXcU3Zqagm4DFozMALA4HGNVdEoFS31VTyDg3Rx/Y517ebs1w68XAe6cLUZ0aCtSRPzXDM+RaG486oO5YuWJlibjImTySRGvN0PxHzHef2k51ft90BSq0+3uKsGIz2k4HaTkHiQPvjW2Uun01IaSySQgaBaLjm48jtBItzjU6123qstOrJW4X02hSCIJU4MMuIOSMal07eslKpTWkGauBTuYT2yDCgjDE29wMjI86WNyZ5/66JEabHcIlNgbmLEMgWARUUiC+JsILYU858ak/UKjU2ck/iVZYzJJHcAxYksJPBmeTPhUxzjH3/wDGrgxpl1ZATBUhhNpxkQfmEYOrEeVK9cV0p1qlFCiFkY+mUW8F7gVBUmeIkg4HGFyJXquauXBqAFyYW5z5OLbo5xH0jS9FB8hYBMmc/Tjk+P8ApqdFCxCggT/MQB55JMfvpRl1CrU9UFFCEF6a06bX2iTIHcxINxz55HvpfUDhFk9pJhZ4IiTHGffzGnv+W02oivtqdU+mv4oc0yAy2FmhTfYS0ZAjAk51f1uom7qozFaJqDN62rTIMWraYWmT3E2iCW9p1ncJXvafpqWvpM9QL2qGBQADMAKqnFpBkmZ8zph0yrXq1mqp6lT0wHYkSZEd5BkDMd3250Zs+lKNwF31VvSc4qyCrogKXqxgniF9+PbQ3U6Crunp7Go5pFcPcFuET3kkC2ff7c6xbvhqeGy+Iviyo3TF2+4oiHzDGwj+UqJk5BMx4g8iMt0P4Z3FQCpt1KNRW6o7MAVZZPvKgAjwDMydJUNQUFqggqb0kcpdyHIEm4ZEngHTbpu2q1Kxpo3pgU4qKGtkogkGCxa7HcRBZuBOnnmczyLbW3odR9bbnbUKat68LcisJqkzfLQEUwwtHMaD61Xq0qdHZMpU5F0H07p5QW4YHtLjEmZAGkvTN7V3SPTNb0TTp/mYzUCKpChf5xBIM8EjA0nq7lqnpF9z8oy0k2qxiBPJHzFYgDgknWZPPhq/2s6sBuA9aoXfcO0qDTPfTAsBhRaOJm4jHBnS7c7U06aMQyhmHqslpBuBZbRAhrCZU440b1haYIpbDc1a6ulrqylSQuYCyZWSSAPrjS6nuFQWKfUpstzBlh1b7wfl5leVJEiTHSMVVtdhWqv+ErlgSywTMZMiPP286hvMVpZ7yDLMVI7ozgGecePfGtRsfjN6Xptsg6GnTJqDt7VkAqrkE2SR4HPkksUtei1QMETusLVWDFYkiVqSfDLgYkkYONLPnQ3TKCNTqszJfHaHuxyGa4EBTkRM3E8aCp4Um248ZyALfbmRz7av3/pFaVjuzWAVLhFrDFq5MqBGfvjVi9WtNRkRVdxbKAqEUxlCDKkgFSDIIJ06Q+zqtFifM0jMAQQAckjPjOIOqfRAtuIgnwQSADBx4n/vryosAAEEZ4kHnzI8+NXdRpQ0qD6ZwhJUmIBglQAWE5+uNIW7Lfd4V6lVaLEepbBMQQSFJAJgkCfc6jT2yCmzFyKgIsVfPmSfygDyJM/vqzpTsHRqSIzrcSHS8AAZLKQVIAk8Yz9NNfhhqVSt6W6rBNreajWiAzKLZWR8xHA8zrNIShumr+nRqPQUPUNQ1XAkMe0+owF0ds255+uqz1grRq0bKAvaS9nfgyAh4UfYDB0w+LtnRolFp08OL1rM/c9OSFlFNqcRnJgHEnXm762KdCjToempqUiKwWxlliBBLLcrQoY9xgmRGieUB2L0029QswLuIRQ2VZWUksthEMDgyMK3vBNpdTSvSQVqtY1ElFC0w4YR+GPmGbsGQTnExGs3UBB/0/7atl6ZIBKkEAwfIMjI+okarzL5M6sGdUqlyz1ADVeHlLQqqfFqiAxPjEe2dMOk7CwtDLUuRGmnJALBjacCGHBH9TrPsD5nPuOZ1o/h7rVVbrHenCopsdxdbdBbu5gx7D21rARVgDVcMYUOxP78D6nxqopBnIB4+onx4/XRIrqlcs6CoodpQkgNk+VyP00WaZqqlSs7JQlqaE95QgXFVWRiWExA7vvqQJqblGEmymflZgCCxgwhMkmBMDxnVm4yKSpcWCj8sGZJgQTcBOGxjEY1B6YLgwx7Qz3sJJ5MH6+POiD6ZpU2NZjVD2lCDCUxwwef/wCRxzqQXZh0csqXGnJIZZAAwbgfAnzr1SKjsWIWSWwAq+SQPC+wAH0xoze1aArfhU2dFqE/iOW9RAcAkKsTByACZ8aK671bau4NDbIiWAFSWi+ZZsPOOAZ45E6EUbXb1AGqpIFIrLDFrE9v6yP6aJ6Tuqa16T1AbQZqTaZ5mAylfbBBE50DWz3SM5IURB4jiB74xqYCenw192Di22MyObpjMxE6kN6tSKMI9OGFytS8hjMEz+U9seI+x002e5FVxVWjXtSmxaKtwNYKXL3OIAJAdkyTBiZ0jpU6rU1lXanfAhTF5AEAxFxAAjnjRO06ZUfsWoqlQ1R0clLGTxDQDUIGAM+Ocaqlu9epXqK9QMWOaloIMliS0EQLpntAXV2yqPTWo5QegSabK7PaeHsxm4wGEkZE+NNun/H9Wgadclau4hlZqyszWYtBJMEc228ZmdEf/T9T+Eqb4+ky3EqGct+IfIQdrkeCcYzPmxi9ZcrMbN7R2i5wcUzTPemWvYziMQB+pxkvpnWX270npYqKzwRbJQ8zCnMznOOB51Db9XrVSFQKrsppO6yGqK54bJxAthQBEDRnxF8FNtKtl64QNeGwSV4ETLTcIE/porf284z+6rH1CQ0yTDZE/acj7anudkacza2bZXuWYBlWHaTmNaLrm1pUtrRejUvdyGqwvatQYAn5ffge/PAzjhbJNVibvkAMecjge2MHP01S61R+0pA0x+FVlnHp9xFPtA9UlokkgeD2iZnGrXoU6aCuyMfVaooRHKimI94ubDKRkAiQfoLtU9Q05LuACWVUPbknHN0/Mxj3nidHfFvUdvVdTt0ZVZFk1GuaR9QcDEAeB4GtSM2+QJ2ayFCtYFMVFiWMYJkgW3Rg5USJOrKW2O5EqGbc1aoVFVlg4g4JLliYgzHOfAZ9NrrVAo7mqBtqcsoSSqsBkKB+aoRBMHydJ+nVRhDTFgqC6oFJZQxAGRHsQFJgknGs7rWKdzQZYUqEtLANmSQQCCeJXxECJ51enT6dNKb1meKil1SnaboMAE3G0zMyJHImdaT4W2T1NxWp0vTprXVxdVCYpgnAzCMCMfb2Osz1GmKLhL0rBSDILECeUggDnmJH10TrbivOeVlTbCs3pUlqM7vIDAXKzFhYTbdUMBTMgfN28nUd10ivtyqVZoir2sOTaHg3qDdgiQIEwNeUt01KytSrOa8l3j8kGASSZZvP0BGTnRVNm3larUq1lFRqbVVLNlnGQuASWwYX7a1+sVDrfwrV2oT1EqAugcExaymciM8Rg5EnS7cbdVe2+5bQQUIYSQDByIM4Pt9dH9U6vXrBKVZyfSW1Qe6Fi4AROOP3+ml3TOoCjUVyi1LSDDzGPsRrV/pmb+pjYFqTVb0lXAKEm4yD3cRE45mTxon/AChP4Ra/q9xq+myWnAtBun9+Boj4w+Ik3m4aslJKIYDtQAZjM/XSXbbZqjQvIBPIGAJPJHjxrMlbE7ulSR6q5MMQhVwyxnlgou8GQADnHtTtSWineERmF0khRyAzQPEnMSJPvog9LtS6q1hamKlJYu9QFreQe2IJ7uY1HePTLL6amncoDgvIunx5C8YJJxzpSfUDK02bcCq4lLe6aaIYXuIAIPIA4EcaYdLWy5AQbYJOIJMwQRM9sYPBkRzpd1jZ06VYqlQVEEC5GBnAugwBEkgGPH00X0Kl85HBiBIJAE8gcf8AXUi/e0wlaoJV4doKmVME8TyNULWOJyoM2kmPE+cT9NGNsi9VhwDUIJGTE5MDJgZ+urRQWkysafqAXBhUBVDMhTIa6YN0YMgDOjZ6OBK2xZVVzbDcWspIx5AJI/WPOpDbD0bwwuvttnuiJDBfbBBJ8wNenY1LjTGYFxVSDMLdPaSCQv7Z41VtiASTbgEgMGIYnEYiPeZAxpBn8P8AUkoVfWrUF3CG4WPIVjE+OCJBH31Z1u2jWqrYpdijoQCBTHzWWkZEED6x7HSrb2QweRglSoklogAy0BSeTnV3UUpkoacCaa3iCoV4g5ZjM/NOBLYEaMTyrvncVM2399QCFDENI7QABbJgDAzrv4SaYIUBsHk3MDgWic5ngSPto7om0WvVpU6jAJaf+GAG8kBu3uJOMzAIzGtD1P4LrdPrmqXNEJL0pBdogkAlAQCQDJwOTgatZ+03GQo7h6bKJdTTqAhWyFIOZUkZBA8e862vwn8J7k033wc2Wn1IMsyth0JyVYqZug8j31nK9V981SqUpioq3WUUtZxEEhRIIWLmPzZJ8GDNl8Z7mjQdabvTpMCgCmRdaJBnMEZnnOhXd8Eu63rerNO4okpTWpD2oZhc48nAETnGoru6gPpscSFKs0DB4JnAwROoCo9IqSOVuAdQylWBAMGQfMSMHOo7De+nf2g3rZJUMQp5K3DDRwdJs32JWA6H0nQQXNpyaZMggkTCjEsYP00w/gXrC6jVBU03eqq3fgUr4Ifksp7WNswDJ0Bteo1KdKqBeFqL6Uo1gMG6HAHeCpOD7+YjXu2oEUqZKwtRml2VlEKAIvEyPJW3BiedRx7R2bMUFV3p0bXsZwSJEm0AfzPj9Z0M+2qFDUsBQHLqMAkL2/8ApkYA886Np7oVKTU1Fb01ms8C+xoicntBYhWecgLiRGhqr0mQsF9M+p8qsWhbPAPORyW88Y1Ex2PVylFlNRmpFwrIGC1HQAlMMD2hsiJ5YHkaFfqxQh1am5qKTUC0wLS2GQ4E4VT24g/U6VLVwVxGD4mRI5iYyccfto9qCLTUsAxIYC1wSSB80DKhZAtPzZM4OrAZdN2aeiWF7AlVqEqAiEtPYQYuCz84jJxxp98ddO6cKVEbCo1RzCuDP6CAIn251jqu4ZABTa1alIXC0oDA7gJJuyvzDk+Bpj8ObddxdSqVzSNvYIkVCDimBIF0klSTAOPOs+YvNpe28CWJEpTckxKljImZJtMC0av3tFaTIBSqeoQajpUIKmk0OgEQ3y/McH2jRXUt9VTdOu6RHdFsdSbQxQG1ns+dh7+TGdC7LbtUdS1eL1KSWBa0CLSCwhYGJIEDHgaZED6bt0d2FQhFiZz25xA8/r4k68TbIMkvaGCkqo8hpgkx4wDkyeI1DbFgHtCmUIa4KYUkZW7gz5Gc6uO0aolMJSYEzLybWAIznCheCZiT40pBg1Z4oUrbVPaksbQCWJPJgSSTwPtoIU5BPsP30ZT2pwxV6aA2M4DEB4Mg/U+VHjweNevtClMVFqAhyUNtw95BlYOADAP5l+unUDo0GY2qCx9gCT+2tf8AAXwN/HVrDUQC1uffxHv749tZXbVbHDfMAc8iR9wQQD9xrafBHT23FYVHrU6bUkUoapgMqxaptg5H6xo6ls8M2/Um+LOlrt6ppfhAozCKdzYJEXO3MZj2GkNOkXYKoJJgADyT/rp91ilVr1W4c0+0FYgqCYiBJiTkyTOiPh/oISvSbc03NInNozAywzwR5MfrrM6k8Wm7m4UbzYijUelUW9qbEOabYESMEAiJIkkTII86YdF6c6lu05VWkQQQbsggmRjnXdbWiNxVXaO60WNpLsfkLD5yB8swfPA5006B8U1KNSsNoxoUyVwk9xAIuN0nuiYnE60pdmlnQt7Tobk1agkLULBfLENx9B7n+h00/wAQfi1N+6NRp+mFEemMw3vHmff9NZbf7J1ZnZSAarrJ/mU5HviR41c/R6xDVFpuKYMSc2/Rmj+sD7a53mbrcU7Wi6VaYRQahKlVYKwYk9og4gyJB/XVe92L0n/ES0knGIwxDDB4BBGrdt0wsKkkKyJeAYFwESASRGDI8nxr1q0FVo+bSThi1QTlZUFRmLfp5xroyL+IW9T0aiU6aq1MKFoI4AYEgqbiSzjEsMHHJnQWz2LF0UtYzEW3B8CJDQFJIMQANQWmyQQSrKwN4LAI3gHtkMCOZP00R/AVAGdiVKmSbxmYIAMmX7ptH1PjSkNp1FqRFSnAcHk5N2e4CMf1yP2n1Pr1WvBqOzMJFxYklfbPjQDN5GMRj7QdMNohVKljUyzMKYNxDw1wNswLG4Yt9OM6Bk3Q+y3JU3AEEfnUsCoOPGIORB5nTLfEJAod1Et6ipUpqXCr+Z4Hy88GMfSdAbm5UAqU4YxY/AKLcDAHa4LfnzledH9I3+2ourV6JqpZBphmST5LH2PsP0GqtR78NfDz7vcGnRIp9rEGqVAAtMySI8+B9tC9O2J9UR6VTJW2o4UGFJPzEQIBIb+aPONVb/duzXkkKw7BdMICVA5kARAmOMY0PtyhkMMkAKZgBpHcwgkiJwI5HtGib+hfU3d9OmDTUKki8KQzlu7vb80cCOB4036F0upu3pbbbyHtbmobXMyYBgIpC8EZjPIhTvDXWlSSoGWl3PTlYDXYLAx3TbEn20Rtd1uGpWqQEUyrdqwVWSqtgyRBgfNjkxqs/gx5152XcuLpYAK0hQCVAkEL2kBhj3gar6PRSq6rUpuy5H4IF5LHtEkQTcQM/YeNS3FZalNGkGtmbVMsbuahJjji0fQ++htiQJLKxHAKmIc5U8ZiDjE+41fi/XbukRUyGunuDLbDDkAfQ/8AjRbdJrioq06dZRXB9K5YNSn54xHkxgDnWj3nXNtuaVNSjbapTX/jLL3tBktBHzcY8mZidU9G+Ft3uUd0vKUxa5AkoAJgTGOA0R5mRzn757Ofwy+46e61fSsF+BFM3yY8WkyTzj9tMumUzTSpXUBqSKKbrUJW93GVW0TIi8ZGFz5Ggep1SKp7QjA5tBXMcx498QPYRqittmS0HBZQ0Ex2nKn6Tz+2tsp1qjFL2ZSWNp7hdCgePC8Z+keNcxFNuy6StrXAYYjuAgnHgHnPg6srqhp3kMtQtaFt7GUKLmuJw10doEZxHGhUqtAW42zcFnF2Mx4JgaUYU69c0xtyhYDuVWpksndkriQCSQRwZ4nVnUHRWZlo1aNNlZAt5k1Fi4MSMqG5WB4HI0PvzVdxVrEqahJuxjOYVflgybcfQedUO4ECA0z3cH5jmfr9Rxj66Ep9ZrbLjbM2zi6ImJiYxPtr0UgVJUgWxIYiWJJ+URwPPtqwdRaIJmAwWYNoYknx5nnx4jQk/wC/pqRpQtFGqp9K6BEmpeTcMLBsNoE5HDHk8D7GsLoJABxdk2nHcACJOIz7/bUDVqVmUMzOQAoLGYUcCScACdeKhCEwpBMZi4cGfcDxOlPpfwiNqlenVuVqbZa5bCrYlbeDJm20nGTGtf8AHe52+6SnToQPUOYUCfGT/wBMidfIPh/4hSjUpvUT1ggKlKh7IM4AGR7/AFJ8eTdr8aNTcMIkE2iOFbwx5I9hz7nxr5/yfD19rj089zwbfFf+Gb7OkajuLTwByf8Af1/rrJfDy/PP/L/8ta3qv+JTbilbXNwX5QEDTIPMkLAwff21mPhmgWNTuRfl+Zon5uNen4ft5+zl3n4C/igdzdUuZRUMjk23kkZP386d7744b0623oKKO1qmfS+aP/UcnI0i9VEqFiA7Co0o6yhX3MGSZnGOBnRH+TMxYUZqJdElIJiYkZjz5/trp1n6zzt9BqG0RqbG+KgYAU7fmBESDMSDAt5gk+INm+2FcoK9QFqbEKKkggkCLfuAsQQOP108+I/hGlttulYVkJqAfgklnWRmSAF58fX6aybNp5svoWYadMp1pfbi9VqFb0yJgypII5E4P1+utN8ZfAlPpy0fVN7NkhDAK85kSDOIyDGslsd1UNRbT+IxADFoM8DuPH3J013nWDVpUqdYWKLj60GozMJAHzYSQBHvLSdZstpliNfeLUSmoW6xCi0mJkVGAuqC0+WyqxBAz9X3Qf8ADLcbqkWVbbfBEGf9PYHjOs18O7J6m4UXRHcWngAST+g/tr6l1T41PTg1LbuKqYBqGcscmZzMftrn8s7/APLXFj5t1bYLRiizF2D9zhbhTpjn0zdkSxJEAGFg+dQbdBkWntKBvpXs1ZVJeohwCy5CAA/15nOo9b6mK1VnZAb1hbe2GgZIEyfcYnnXf5jTppTFKp6bek3qPTV7mZiYpv3AGMQy4E+SNdOJfrNHXsu3PUKhQ02tILmqTatxZhElgJj/AJeB7aj0rcinUD203tBNlQSpwRweTmR9tU+iIUk4JzHIiJ5xMcZ++jKG2p1AqK7BjVM3qLVpGAHZlk/cRAGRzrbD3cG8yhKUSCFFWpd8oEjAmZ4wOQNAM4YkwBPgDA+gmdMNzW9N61NAgRiR2NI7ZAtci5lMnj5hqXS6FA3F6jYQwvphmPbkgkhRB884kZ1E02Gz9Rqy3UqhcIrVP5RcpNVJA+WCGGO0/rqfxD0+kvZSS30wQXAu9VoAuBntUkEgZicc4ff4YbGi1UXmDPP8v1+3IzjOvqHxTstou3uT0gR7iRMe0YJ4B9/bXz+/8jqdXPx6Zxzkl/Xwun19qNL+GqfiUbg3pwF8yxu+ZX8CZiTgSNFfDvxZX2zutF0CutttQm1g0AAmBDAHBMAQTpXutkt1yCVJKt6hAAJMAi1riIKnI85kDTfZ/ClcbS+q/p7RqvewyS4EABSRJg44BHJ17OZ9prz9dfXwzO/qXC+6WZjcC0nHB4mMxJJnVe13RpsrLYGUEgkBpOeQQRPjj29tGPUpoWan6i1QxCjDKiZBkx3kzyAI+sjQ29qJhQElIW+lIV1H5oYSWJPOOONdIyqq1XDB2klu6XE3AyJ7hngifcfTXhqgvdaqyflWYH0ySY/XXu4Cm0ggXcqL4T9TMzk4mNcTKoAoJzxEmfeBP2nUj34t+IGrlYqhwaSKbafpiBBsIjLKRBYGDjWe21Yo4Ij6gzDDyDBBg/fTTeV6rUlqVSxFgpUiLYCjlSI9vbyZJOk+qeEkkSCRiZP217uClzBJsuNpYANb4mDH3jV27eoxUVCQQqqLhEJHb+kHnVjdoIqq9wQCmrLi0zk8Hg3KRyY5GlAg2In9NG7baioHLVAhAB75hifEgGMAnPMRzq/c7WmFuwGU2lQ0TKyrC4ljmboAAgDzrl6RVsLqjNTIUeoy2hSQG5JgfQzkffQlLqiBgv4gYAqxFrKfqATH5hBOcHTbpHwVV3FFq6si0kZVdnOFLRkgSY94Gk1TeFb1pFkp1YlC04BkBsCYOeBqfT6lVjYhxEkEwtoySfEDk61P7F38UV6FrMhIMEiQcGPY+x076IqenIIv4YAHgEkMTMEmSIERb9dI2rmW4huQAIwZxjAn2j2036FVuDLCLbGQDJkscnJMcCeBoJXXj1Hmfmbj3u+3H+519I+BfiLZ7CrUZ0Z1MhJiSo8nAH04/bWJ6o1WnTcAEUK1ZnQsEuY0yyzIlhEkRgftoGsSnYfmUnuV7hBAwI7fcyOSfprn1x9mpcab4166u8rtYyU6TG5bwABgCJALD7cazNbYWJL9rm1lU+abAm7iI48g549hqqMCVYEEGCCCCCMZ1btNoz1RTCsxugqnJjkD64Otc8/WYLdVNRiQYke0H+oMQNW7NSSwCKxsY5MWwJuGRkAYHn2Ord91MvVFRVWlEWimAoFogHH5sAk+TnXPuGBNUFSX5hVFrTOBHacA3L7xPOkJ9P6jVoS9JrS0pIIkDE45H0bT/cemyhd5UHqVW9b+Jp/jEoQy2kSPzCfBH66X7r06l9dj6jyrOE7UJa0/Ri3zBgPMEGJ0n9IuzWLgS0Ym2f6x++oolgGwTE/aR7/Q/wCurepsrVGdFsV2JVJm0TxMAGPoP217ut1TZaYSnYyrDsGLeo0/NB4xiBjGieobgGqy0FtplcIst22yTksQTkkSYznGoA1ruKYpliKZcPBGJAK3ceASMaups1P1EcOrMgHJWFJDG5Y7lYRj7HxqVbfVa6IjSUoIbFVR2rdJ+sSSZM86CV5JuJz/AHjH6akdVesrWWmtakihV9NqqKS/IIY9wDMALQJiP30vYKqsoh1a0hypBBGSBOcSQfB58DVKqyATKhhcARgiCJAOD5Ab3+2nHQd/tqcNWRncPwYKGkQQy2n885B4H7aL49H2r6d1tqQhVhMFh/NnljzH7fTTPcfE9Q1grFAvyspBtKxwQMmcZ5mDpd8Qb/bNXqHboRRYfhi4gqfBaZLRnBjxxGh+mVVCVAbpYoGg9vpFu5TAJkmM+I8nXH/i5t+1jpPk6niUFuYBuBkGT9R9D9dXHrFUqUuNh5UTH6CcffnV9XoNdaRrmmfR/nzEEwGH0JxPuCDGlYGdd54crN8nPrAqtDbqwd2tZvUxUVrbUPaqgA8kwCT4idAdRSmCAgdWBIcOVYXCBggDk3eMYyedNdzufTr0/VRxSKKFZ0RqpoTIYT2hgMKRGAB76q2O0WzcMgpunptb6kmoqq6dwCfKwBGTCxdE6kTUqdxA9/fgff6aPpbgUKlOrQclkg5BUhozENMfWRmYxqLGmH9RB2Fv+GXNwXOC1omR+YDzq7d9MuaaKOUgHuyZgTwBGZxyNF6k9mS30Ho0PVL5VQFu/EaCFBEhf5mz8sZzoepRHKsDH0jE4POZ5jxo2r0p0FQ1Ft7Qykknkr7SMgx3RExzA11an6C1KT4qmAyNTEpBJPccq3HyiCCQSI0yy+lZil9kb7QGqG0tCkMbbbvBbgZYeII1Ft0XlqjF2gKAxYmAsA3TwuAF/wCg0bUNSkPTpAFK4lCAjVGQmAsiWUyPlEE/Y6VlsW2gEHmDPtHPH6TqDz1IkDg/QeM+2P00cnW6yUDRFU+k5BamDgkcEj30TtfhevV21Tcqo9OjAcmARPGOT7ffScpAn98cf+dHtI55jVtUKrwpFQCDJUgHAJEHPOPrGvHUraSpAIkTMMMiR/bHtrk2xPgxEmBML744A+utJf1KrRJX0VdRaLi7Ay/5iABAWeBkxydFfD35/wBP/loHcQrMtNr0JgEraWAODGbftOmXQqYAYhpJAkRwc/of98aUjuOmOTUHpsXL9rB1AAlpBHknGZER50J/lFX+T+q/667XaEl/ldYmSp95uWf76MPw6xNQ05sUi0PAZwTAwpKg+Tn7TrtdqQrq3wHudsrGqoDK9toKmT5zd4x4zOljfD24FMVDT7WJAa5eRyIu12u1nm6a8XptS1ppsWMQb1AH3Hn+kau3+1epZbQCWoFMMCXYZLsSfmJ9gIAA+uu12tBTR6FWYgBOSBll/wBdXbnoG5ouVKWsAJhl4ZZ5DeVb+sHXuu1IPS6PVJUWRnkFZ8f83jRG26cyK4ehczIPTN4FhJm7DZxiDjP012u1Jx2texVamG4sZmBKqJFo7oCkkmI5413TunOrgveBHNOxjkERDMB9PtrtdqSzqXTSWlKQUkybG7ApCwArdwIzOSJ4wBqS0SpQrQYiB6qNU7KhBx8rBgOD8xzxAga7XakI2e13rrI+WipIR2DKFhiQqkkRz+uedBf5WSI9JkJeZvUqqHgAfMSPcnjEedea7Ulu46VUFUrSJZULWMwQEqATJFxE84MxoP8AyWvbfZibSbl5iY+b215rtCEJsqrYKETBIUqAxnEi7wCfH9ydfYP8Pt5ttvRanXpElwDwCOMfvrtdrz/PPTcvhgPjIM25qPTpgiCkNbAERjIg+QfE++s1V6dWqMzPJY5lmDFjxzdzHk+2u12unxTOYO/atOn10IKggg3AqwBDe8zMj6a9pbKurhwpuDBpJU9wMzznOu12urI7cLvapq1WBNzXVO5YLOT4nyf21T0/4eq1PUulFRC54MmQoEBhyWGfGvNdqSdP4d3FUPYtwooWJZgOy8DALGMtMfU6A/ymsPyn9Cv+uu12pDqHRd1WRop32IBLOvYiy0L3RETiDojoHTaov7OY8r9frrzXak//2Q=="/>
          <p:cNvSpPr>
            <a:spLocks noChangeAspect="1" noChangeArrowheads="1"/>
          </p:cNvSpPr>
          <p:nvPr/>
        </p:nvSpPr>
        <p:spPr bwMode="auto">
          <a:xfrm>
            <a:off x="63500" y="-915988"/>
            <a:ext cx="2409825" cy="1895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75782" name="AutoShape 6" descr="data:image/jpeg;base64,/9j/4AAQSkZJRgABAQAAAQABAAD/2wCEAAkGBhMSERUUExQWFRUWGCAaGRgWGRsdHxsYIB0cHyEfICAfHCcgIB8jIR4fIi8iJicpLCwsHiIxNTAqNScrLCoBCQoKDgwOGg8PGikcHBwpKSkpKSkpKSkpKSkpLCkpKSkpKSkpKSkpKSkpKSwpKSwpKSkpKSwpLCksKSkpLCkpKf/AABEIAMcA/QMBIgACEQEDEQH/xAAbAAACAwEBAQAAAAAAAAAAAAAEBQIDBgABB//EAD4QAAIBAwMDAgQEBAQFAwUAAAECEQMSIQAEMQUiQRNRBjJhcSNCgZEUUqGxBxXR8DNiweHxgpLCFjRDcqL/xAAZAQEBAQEBAQAAAAAAAAAAAAABAAIDBAX/xAAjEQEBAQEAAgMAAgIDAAAAAAAAARECITEDEkFRYQTxEzJC/9oADAMBAAIRAxEAPwD5HV6nVWpUhz3FlM5wSeJmD9Rke+oVNzUVV/Em7OHJKwSIPtPMfbV+92FRCaltqVGYKWiGyQY/UHPjQu2oEFWMKpJhnUlTHOIM5gHHnUnlLesPmZ2x4dhmMH9DnV9Hq7EKjsxVQ0WkKbm8s0EsAYMGcAgROhaSp3Xkg2m2APnxAPsInI+mqo1Jc+5cGPUY/UM0fpqylVqdpLVLTObjkD5o+w1NdhdBIFJTTJBqEgPbglTbkk8AecTqqsXsUEsaYZghg23Yutnz8pP6caklU3D8io0EmJZpge/+/wBtNKPV0D23M9JQfT9dmWGaJLemZOZ8xwfpoNHFU1KjekoVSwpklV8CKYB+aTdb5g/bUdt0gvVKB0tU91QHsAmJnGJwOM6Knrbm4yjOoUCVaqSWN0G3A9+PAkz40evXPVqlq1Wuq00IoKGLlSDKIS35AeTEx48ap6ay0apqU6jE0ZKVEhWZphGVXBxMEgiQJ0PsyItqIxQ1FudZuU5kKCbSzD+Yfl8akKXqbJQYkhzWlVyxalaQZU3Ym76yJnxpT/F1P53/APcf9dNOo/DdWmorhHFBj2VGETMx/wCr7fXS31iR3NwSy4yWJEyYnx5/TnVPJEbfftYwaq6svchBckmQCvzQoIkyR4jzrzbdVZVcMC5YAAs7dsNJIg8kCP1Oqd26uwKBhgXXsGJf8x4EAngZj3Or9lTlkRSWqOxWLlVe6VIlhAJwbuI1ISvV7arlqlR4mx6NQ0+64ENlc/YgH9tA1+o1HYsXaTkwzZPk88k5PuSdWVaYhaaqCwMuQpuu+UqDJlcA8DJOtv1j4CqUdnSrdlSmQ47wqEFsq3aQxMeGJg/TWb1OVn6ye9tolF9Z6rc1LGYBc8I8kNKxkrg+DoXqG9OBTqMUGAT2ufJLAEzBMAzwOBor/LH3NYikuSQLQSc8QoMkge2YA5Oht10wUi0kVCjlWsDFCvF12ME4Ewf3jWp/LP6C/i6n87/+4/66efDi7mpUFOkxc1lKFZu/Ug8EGCD+ojQ+yovV9b0mpopsSKlisVLgLBiAQQCzCMT9dMvhcPQ3ZptVWkVeGZSGgqTwVPE+RjzmNZ76s5tjfM2u6vst9sn9E1atMgEuLmUTn/mIbtjI0mXeWorh6hqB5YMZS3BXzJJIMgiIjX1f/Evpm2tSqu4Ls6gtmZxg/wB8Rr5NT2TVXZaSswUFiFJPaoksZjAGufxd3r2upidbd16RIcMpJDwwIxFwEThWBBx4jRHWeu1aqUbvUVlVs3MEKFjaETAUDIxyZnOlwLVFgFjbLGWwFAAnJ5gR7xA8aN6V1VELCqorKaLU1WoC1hMkWd3bDZuHuca7slw3VT+dv/cf9dWNXYT+K2OJZgf21U9NoXHzZUxk5j+41XXUqxDTcCQQfBGM6kbbr4mrVUp06tWqadI9iKYCqRmDJM4jM6G2wq1Xtps5MExc2FAJJMewEk6FmUHzYMD2A5/fROx36KUvpB1UMCFYozXAxLCT2+MfTzpSqlv6gPzMfoSYP9dS3W8rTLPUlu7LNmfPPn3867c95LLTVBAMKTAGF4JJyfr58Y11JZaahmy0FGZgWUGLQYMQPeIHE8aks23qVA34oT00Ld9Qi6Dws8tnA9ho34f3L9/e/wCX8x+v10paI+UgnI//AFPH3++tR8I/D71xVam9AKCo/ErLTMxJgOQSM88c6gz+8c94uOajSufEwT4JyR9M++qabiQHuZROAY5HiQQM8++i+t7RKdVrKgqqSSCoIiWOGBGGHkCQJ5OhztDanBvkgCSwAkTA8HJ/TQRG9qsaoPqeowFwqDJYgTk84jzEAaitdPSJDP67uQ0gWGkQDzzcW9vA1BFJp9i3Cm0lgg/NAEtzBIEKR5PvqkCe4AyDLY7QMRxxmR7cakvqb42KssbYiSCohicC2QDIxIzJPOK3qySzAs10sDwfJyDInjH76K6jvUewpAkMWpgG1HYkEoOBICmBMQMnXu76qalBKIo01FOSXVO9gTi9vYTHgcfTQluz2RZ8Uwyu0JhrSQQSgYwZHyzzn6g6Y1egV9swqmmKcNj1EDIFbGQ0liJ4gmADqv4a6sKLrUqm603KpMknjHgcckeMTrU/4gfHp3lKnTqUTTKi7giVIwRPI/vrz9ddfbw6yTPLO9E6nR21KuKtAuzi1WJixlIyVPOYwePvpKd5Uaq1cOTVDCoW/NdM3fofP299a7o3wjttxsaldqxWvTklSw/EBPbknHkT5/fWX6Hsi9YBTGf6cfaDrv33nLjxN6Ebnq253VD06ju60u9QYtVMhiPPMcfXzpT6RpP3KjdswSGWGXBNp5EzE4Izxr7ZuP8ACqgm1avj5D282+ewng4MHMD3OvjXU7SYGIwFAwM58yfGfJn6a5fH8n2/Mdeucm6HTbBiItRQQjOWJWf5jyYMTgHTXonR9tUCituBSuchjaSKaAfM3vcYAAnzMaR1CZzMjH7eP0006WwsKgB7+5woh0Sn3Eq7doDCSRn5c8DXa+nNLqezG3dlpV70tAJFyhjIlP8AmIME+MSJjVh+IN1Wppt7mYKexMySfA8+2hKSqlP1GphwWKrcxjKnwsGVkNM/odCbagXZVE3MwH/T76MlWnHwx8YV9jULUbAxFpuUE/eSJkeDobqW4r1TVqtd3Mb+7JySSwmSARkxAMe41Z1F/RpPQR/UptVMsVWGsgBkyWUmTJ8iBmNAbiq9dwxEE2pIwMKFEknBgCc/sNa1n6+dUiiSpYAwDBPgTx+8aKpbVL6ZY1Uot+eyTgd1omGg+J/bRytSp0qaPRqoXb8SoKnbUpBuEW20wQe6SJjTzrdfYilthtqlUiTeKkdgu4UgSJB7oGYGrNV6wl3u8f0KFQqCp9RVa4kyCJJyIIkQOIImdLenFswpZBaakXRYGB7ivCnz9QPYav6hurKzotr01qsyg9yk8A3QC2Pf9tW7Pe+jV/DN1OqgDpfhlYZVzgSGzB4IHOszmc+m7dW9W6RSXeGmH9KiXHdUVgURoIYrBa0gypySIJ0trG2GSFKtCsrANjIJAzPBuxkR41o+g9HO9SrUq7hA1BL1FYzcAwJB8meMn6aRtVSSj2gAkqQsBSxEkx3FVAwuR+51vLmsTqbgBKdysblBXMEmWkxjHjnMY1SedaLrQNSm9anZT25qBlpTTVg5FrFUUk2gr9AJGBOk1XdswgnBNx+rZ7iJ5gxI8aNaVI5i3wTMfXiY9/GpUDa0lQ0SIYEjiPB8c/prQdC2T1iaLuoo03DORDW8IDcATGYAmP76b/4l9B2e2qj+HqFyyhmAiAT9f68Y1j7+cOeNYYL2nIHGPfn6eNGb96RqhlZrWCloUAhrReAMAgNMcaDrqBiQeDgngjj9PP11VaddJAsq12aAzEhRAkzA9h7D6DT7pSIPka6UUvKkQ8vIHuOMjSnbbgshpGpbTkvEEg1AsDgTJGPbTfpO/aqTdaLERBaoXtW6JtGT7k5OqgorU1L1paILEAjk3RH0wSf01FqZQggkGMxgift4IP8AUjV9ZLXZmEr6nEgMRc3HJzBEwYMfbU+sVmquKhVEDDtCWDtU2i4LHd7kgE86CAaIEZJ5xwZ8Zzj7aIudFJFypU7SA3zAQYI8iYIkRP21HeCnI9IvbaJvib47ojFs8eY511OuSCpFzEBVJLSADgDMQeIIP01J7v6ytUJSmKS+EDFoge7Ekk8/r41WWgRJI8jiDx7+2p7gFZR0tdWgnIIjFpExj7TOmnw50dt3UWikXnCrB7yZJkzCmIEn2Gi3IZNKGcQIBBjMnkz49vGrV3rAKIBta4EqCftJGV/5TgZ1rd98FMjOQBTNOAqdxLuCFbOYIOSDgeJ0nq9CrV6xC0wt7QqrhQxIELccCTyTA99c58vFvhq8dQHR3lRqbQQbRJkAQpKiVMgnOIziffBfw/v2o1A6CXAkcBRzk+58Dj2zxoSl0+0j1WKIbu4AMZBg4BkCcT+2nHS/iOltUq00ppVZj2V2DArzHYcQcEqwPj209TZg58eT3f8A+IVWoVDVbg9M+ogFgBg9mYFxtGR5iM41jqgur3F2dFgmpTUkqojMG3KkxmM/poFaTNkRloliBkyRJJHsc8ad9D3lFnFNlKqabIfxbASSWUuzYsB/Licec6JxOPMjX23xU9p8IV91FVe5XMu0lyhJzfALT5iJM6X7naU0cUqn4ZQMCygsWbJW4FoBmFxEDmSI1tegfHrdPogU1pstSQTPcY5MTKDOJyYn6ay3VVNSK1RX9J+yk8Se0iUXIAIDZmR7czrPHXVvldSZ4N+v0QNlTps9IHb1LTTstqvcAxJwceMn66zTVrXv2rOkIWaH7k5DC4ATgx751ZvaFTbvdU2rIrgwlYNaTBUkfL8rSR7HBmNLqVc47Qe0oIA5P6ZOfvxrrJjF815V3BuJS5VlgoJmAeRMCcHOBOjumbXcWtUp3+nRio9r2wG7cZ+YjHExONdsqY3DBKtVKKIAASDHIEwim4xknBIHPA1TWc0pRKi1EYLdAIUnmCGAyOLv2OdIW+pRalYFIqGoSpdzaify8QScS2Ij66r6htaahTTqK4YnAVlK4XkGcSSAZM2nRXV6qhmb0EprULW0yPkwAYIbFrCQCPJ505+GPhd9xsqtRKJq+mSTawBi1hOUJwSDggYMjg6LcWaUUulE7YtTeixNxqJcA6qhBBAdQRM8KSWwIxGiKFasjLX27LWtoL6gWkSqJ8vpuCsEcS3kedLVqehWQta4plTj83kjuU5yRkEfQ6GSp3MRUKSYwD8pmeIx4jzPGn2hXUK6GuW24YK8QhyQx5XCgETMAA4IEnQJYqwaSHDTERBB/wBfEeNXdM3wp1FYgsqsHtDMslZjuUgjnkZGjeqIu33jhqZcI3clcyWJEm4ocyTIIORB0jP0rpm4mQeMWjk/X6e51bl1mAqooBwxE55OYLGfYT7aJ6HvKVKqKlSmKoAeKZEi602lgSJUE8SDidArUaCqloaJAJzHGBznSU9jTudVDKk/mc2gfc+ONT3O+aoU9R2e0WyTJCyTGfuY++oLXDSGAkkd+e0ee0YM48ePqdeMiGn2hrxJckrbbgCBEzJzn9BoyJ6ldPVBdWemDFshSVGAJAIB48ajSr2VFICPaQYIlT9weef6aHGNGbbplQsuLQWChmwoYgMATwMGdN8J1fbtSKkxLAm2OASQORaZ5BBI486bfDNJ2DgKxAI+VSc5n+w1X1bpZ2tX8NmY0bVdwVIFczIWJFuCB7wTjRXw91K1GCmqrzLsKhhpmO0DBA5JJn6Ro3URb9V9V7Zi88jPP0nVapz5A9v7613wv8Ft1CtUQOlMKWNze8nn+36aU7rbLQrtSaaqqCvaSsnlTxm1sweY5zorM6luJfEO1Zqqou29J0pi9UlgYA/EmTyCJPH20v3TLYUYOr02gLACxBvu83yAPaBrR7z4Xq0KHr/w9lJ6dt1Qk9+JZYtiY+UgxJGedZjc7oFrgqr3EhQDAGMZJ7RGBn9dZ5svpuzFFWiyMVYFSOQRBGnHw/valFg9MfPNOYBMmJjyG+o/fQu6dajLinStpwSlxDkAmTE97YHgA+2deBWhLWFs23YADETyYMgQLjx4OnqbMUuXX3j4O+IdrEVFBqOBIyxOOYJJk8n/AMa+ff4gVVes5p9+LxYCbFXify+mefpPvrLUGqU1qXOadSnBCMrSxkSOIEc90Tx50NU6zUKkfLIgkFu6TLBswVYxK8YmOZ8nH+PZ1v8ADvfknn+1u63D7kIq0V9SmpLNTHdUGXZmtFvaJI9gPpgbYimaqkgrTkSGMyMTmBz7a7p1OqxsRoIN9pYAEqCZg4YxgDJMwAZjTen0LcGmtQ0xi4KZMlg3cSqsW7JxCx99ezceezXvxRV2grJU2KutIQe8Sbp4M48YHt9tCLvhVbbhXXbhSVmSRT7ywY9s2i8iZY9p+g1Vtupoa5fdK1dc3KrW3GIBBjHvxn6TqVRaC2XA2iT6lINNQyp9PvgKUBIuAInOedF80czIt63vg6FVSnSpBiEWkLgzraGJZmvtYd0HE8AZOgBUYRUVQaasSEJLqII+YcgEkZxM86nvN6xrfxCqbQ4sLqD8vAcxazRF3vk+dQq7CpUqOUpuSSCyhCIZo7Qv3MDzGdONGPWfxaP8QwNMMR6SFwb4JDlVAAFsAHAmZznU6u5CUGpua1VVtNB0lUQGDVGVnI7faRP3U0tsKjKgLDAlnkhIksYQE2Dnif31ojQrV1q0NrUb+FVrrC1oZgFBcqIAumYOAPqDo/pf2C+HOu0qHrGrtUqpVRkzPa3IiZiMc/XQ7PSW1/RLLClwe0hwe4KRIsMjtInjEcy2Dqlf0XoNUS6PSNYqDU+W6QACRJA4HvIkas33V2NZHd0tZvVNNAXCMYBVhUJkn01mSRH7aswaX1KL2K7ylF2c04AtLR3WrIxIVTHAj2A05+H/AIk3O3o1KRNUUaySbRjm0MSR8syMESRB0T1LqXTvRpPTpVBWliyMRB77lkBQChBI7SD9I0H8QdGVK7F3pbdahDenTlrEa1lwGMgqxIyYKkGDGj37Pou6yKLMG2/qOgUBmqAAioS3tgKYkCT99Wb1aNUB0RqaqBTjLQwCzUdrSCGJMhQDgR9YGhSZg3ptY4NNAtwuqBQA9zi2GYyVBkAkYxqjasUVkvM1GCPSAOVBmZm2ZFo85Pg61AFq0IMWtJi36z9I8yI/76O9BxQqsaQdbkpmq8hqbgE2gFpyAQZBEDxqmkx9QrTU1B3emDMrP5gFbDCJ9vvoetUZgCRkkkuSSWz5k+D7Dz50pUBGf6ET/wBvOiUV6aBlqACoCCEcTaGHzDkZgiedV16gZUObxIPaALRFuRknmSfYZ1GtVDBYAUhYMfmjzAHMcnydKefxLAFQxtIAI9xMgH9TMe+iVRKiqBZTdUYlixh4kgRBPqHjmDjAzMNh052V6vpl6VKDUgxCkwJPiTjAOuSoXe5gGAEEAAdoAXAwLo8++ffVaAbzM69VR+nnVjJJIEnOPt/r9tECkHp4FNSgMnuBfk+Tbd4AEEyOdRE7mpUenUCt6lJHVi7BQ+QEUGe8wBFokCJ9jon4frnuAFsBR2zn5smTyf8AY0jcjETMZmOfp+nvpv0CoTfJmAoHmB3YGpKh1SrRquUYrlvsZkcHGQfOiNjRLkuGnvxSLFqjm3kQvEiJ5z+ugerVQ1ZyM5OQIzJJnJ4OJ8gDUNjXZSyhrCwMsTbEA+eciRHmY1mzYJMaXqXxtu9zSG0qGVDBQtvyNMeAT7jzrKVUgsOSDEg4/tkftq9N86yKZZAQt1pOSpkH3wcj2jUdtWTuL33CChUgd1wJuJBPExHmNE5katGbPYJUoVXasiPTEpTI7qskTBiJXnP6DUa2zpI6hnZlZQZULcAVngMRMyIJGIJ9tUqWVxUdlJaXyA4LZMMOJJzniZ1ftd8iXBA9rIFYSoLZBaTBhTkdsHiScjSHbLcVnVqQqMUYFmW7BjMwT3ERxzjTWv0vcrtVpqlQU2a9jgq7cIydsg2mOczoOhuPTWniMSrrgWHkSACWk2kmeABr6Vu/j1W2X8IKNQGop9Fm+dpzMLkXE4bzM5E6499WXw6SR876hRq0ztavq01qMgstMemEYqpczAMiftJxqnadQRt0rM/poHvkliZgTLqoaGIPHF2lm6bJPEmCI9gP9/8AXTPo/wAOtuDUWnDOiBgFYd0kcA5YiYtGefA10/PLHnfDup0aTirUSmaSX201uDCQe5biAxwQRj7nxrqlS9FD0VdvSNpoMJEWhTUVQw7YMghWa6SeNUnpb0HZKwFM2kRUSTj3HK5HzDIj65ZdJ3rbb1Gk1KdP5DTUmn6rFSVL9rKCByDJt8jTvjwi+t0WvTUOJKqVmwk2VDwCB8rEcTyAY40ZteshwRXVot/DCOVVqyJbc6zljMlpkn7nXu22JqMoSt8xginUMS1O4sWYAZYRbMyCByDq7p29pUDUSqtQU6isolF9R0mAQxkIVZSsgHyCRk6jEegmma1FXeillMgSSBULEytRxwxkjOAAB9dFU/iKptP/ALO5Q80XDZLt+ZZAiCeADIxJyNIFFgemzWq6BwIVpPKiRJWRiZH19tEnbtFOlRe8CGVrSCKtRQDTnIGcSYBiZ9qe9FkoTbEtUSmXZTdi4hQjk8yeBxJ+n01evTWN1FCKpWoRCSc8BlM9ynPjwDwRowbJKapVJurMWUUKRhkcdoJgSvuBksZ+XWh+A321PcU6tSolyuoi2clWwqKJYTE/X75Lb+GRmN/0dtuKi1KbeLbSCsg/MTJzyP1540lYTLDgEYkTHiATJjWp+PPiB9zumqXQDAUDEWkxgHBHIB4B0oSl6lSXdKZrnJcQEuIN5FphSM3KJyY8yzf0WS+ktzt6Yp06RqOLmvV2b8KxgASUALK6kEMRPyx40BS3DKlRFIscgNhSTaSViRcP0ifOjKvQylIVmmwsQjYAcgDKkzJkiV5j21VseqhPT7QpSpf6iqC5xAWCbSojjzJnTBYq9VTzUqQsKhCjFIlpnuwcyFzMnI0XsqSLQqNUK94KpH/FkSMA4CE4Y5Pt51Z0/prqRUejUIqIWpAUyUdgZIYSJQAEm3iB9dX1PhWrbSdj6dOpApmpIBJ5zwFu5M4kE/Q+0OFtMNRsIam18MUJDAQfzgGIPsf6aido1QqohyEuJRT2qASQQAJgctk/UxrUfD3w0aj7spuaNGxHggkK6mQVW7uCke8njzpBuaLUaTIaIZapBSsyOGhSQbGMC0kwefHGtOc624o2iERWaoqBWWO2SwnJVYtawQSDHPnR3wt1Ha0Nz6leka9MXQpNt3gSBMe8TjSG3Ptn/c6tFR3KzL2iI/5FyRjMATos2Nwd1bdUxuHbbi1VeUIBkeQcknH/AEGgFrkkhmMNzyfMyffI86Kpbcqta5ShAiCkmZGASQVMe0kjxE6HvUJ2yGOGmCIwZHkGf/OdUSzp22pMWNZ2RQpgqt01I7V5EAnk5geNMOkbtqjOzRMKMKqjEjgAD9dKdsbWDFAyg8MDaTHmCPvzpv8AD6L39/hTwcHux4yP20oBvqaNWhCVBaGNQiA89xkDCf1jVvSdyKNY/g09xhltYMRwRcsEEkcg/wBNcKdMs4chPxgDUkkqpLTFP8wxM+MDzqn0VCXLVBeT2QQbREEHgzJxOIOpLl6dUdAwkoDHBJWRdzEQTPn668/ym5oVgpgsRU7bUEZJ/MY8KJ9gdbL4W/xJ/hSWqUxuHZQhuHFMRABHkD3H+ust1DctUqytRrb2an80KSQSZ8GILESf76xLdJdTo91rgqxttLYCzGWxJEHx9860PTeoJSp+nfSFVKhCN6c3ywDCo7DFOB2wLpmbedZ9SSV4LER5nJwZnnwPaBo3d9CNNqqs6lqSi4A5uaJX2NrGGIMe06anu+qlazwtN1Qkn0soL/rngm32xg+TV/F/hARLoV71IFoyORlmPBPgARonqHRRTRXNRvSqKxo4Vix4Ia1oTMckyCCB40A17xhmZ2zKzc/gKYng8fXjjSjTbbtzTZqgq1KTUgjkg23iAguHhYWDziCCNWdL67/DbkPtoX0ybXclpAJgnHJELhQPMDMBbDrlWkFQPclN7lpuA1MHgsytjiOR/Yap33T2pCnU7SHFwKkOoMyFOIDRBKEkgETExowm/Wuqvvmeu6uzAhtxaqwolVDKZxdwfHAHOhqdGgQby1FVeAPTcs+Pzd9oCsBjmHJ+mu6chuFGlVFUtVUCmFNlQEDljBi6FtP3xGtZ1z4fFFws+v6q1PToqXC0twWS9FGZK85hcCSYjWLZz4P/AGKaG/pNRqCjtwalSqptEmlarXCmZYMtIjIuMkg5EaUVdizgsBfUdC4UfLTQ3SCGHIkMtpxPk60/U+hb2jtXrMR6VR76lS6JccYBtWouR2jMwNJNhvWeuXlazMPSQOilmXtXIxBtyGBJx9SdMurA+2rvTtq7a1igliEu9O9SpQ3AloCnMQJwdPeg7D+IKUXNOo6U2gCvjBimq5KFgZMQRByAe7VqdLfaPWFP1HWGS1UUlqZB/wDyKCC6912I7YkjRvw70na00NapVY009JywH4ZqAZU4DGJiFUwSc+da5stFmEfxTs0CiptlZkC2VS4XsqAW4KgAYEjJLDuIGs7uts9JgtjUnCrKNdL5mQI4MAxx7a2vXOr7Xd1CKjN6hMTUpkNLO3s1oKC3uIEgtMaXdboLTp3VqqVgzhpVgKrEJZz3EU1II8A/l5xb5GEtAyrBgWeDdkXyDJENJBFjdwH5s4xobclfVYBGKusJ25IJkMJGTjJH14GtNR63tTNtOp6wX09uaUi9SzCag5LFTbA5IzydZyvvqhqsymqD3srD5wDIMkQSPy8gCWxmNOM7oTbpUqn01Y9slVZoEj28A451Bdg7l7AahVWd7cgKOWn+XPOvEqLZBBuVpXCxHmcSTgROOdG9RrksGJRGqAB+2CQwDXwAVUGYhYwOM6Se7GaqpTp1hXqUzFKjUyFQpdUa4kU1tPGTieDo3rv+IbbnaptqlJbKH8lRUDEMBIgG4RI7fefGswu+X/goKaK7J3M5KhllS5kTa88eB41dW2/pmotf8X0HsULVUUlvvMqVN3zQ0KIwQ0YGsfSbq2lB3b/zGJMC4m0TPn/c60PRuhbnfGqKIPdTLkK2GAPBVQQCWBMGM58glCdyvpWikLog1CWObiZUYAMY88eNMuk9br7QsadU3yFKBrgykScqYPgRdOf22xZ/BduNo4BVgRZJOOAYGYGMwM+/jVdEtTZHAKnDKcjg4IP3HP00W1euKhJaw1InIC2kyJHEA5tInHGnHXuiKlClWbc06xZis0iSqqCSFCWgLPzRjB4HOi2RuS4H6b0r+KZzVqOKvz3VLm9QYxwTdybiYjEav6p8H1aKAMgEy4bNxHAHMAeeAc60vwZ8U7b1qbVzWqusLe5UDAgYycDHOfpGvoHxb8UbGpTBlcQflyRMG2REiPOvB383c6yf7emcTI+GdIqJSrn1VSvTSWKM7Kr4jAgG7OBAONWdMKmpVNNSq9sAxIwZ/rMfSNedfq+rXcU3Zqagm4DFozMALA4HGNVdEoFS31VTyDg3Rx/Y517ebs1w68XAe6cLUZ0aCtSRPzXDM+RaG486oO5YuWJlibjImTySRGvN0PxHzHef2k51ft90BSq0+3uKsGIz2k4HaTkHiQPvjW2Uun01IaSySQgaBaLjm48jtBItzjU6123qstOrJW4X02hSCIJU4MMuIOSMal07eslKpTWkGauBTuYT2yDCgjDE29wMjI86WNyZ5/66JEabHcIlNgbmLEMgWARUUiC+JsILYU858ak/UKjU2ck/iVZYzJJHcAxYksJPBmeTPhUxzjH3/wDGrgxpl1ZATBUhhNpxkQfmEYOrEeVK9cV0p1qlFCiFkY+mUW8F7gVBUmeIkg4HGFyJXquauXBqAFyYW5z5OLbo5xH0jS9FB8hYBMmc/Tjk+P8ApqdFCxCggT/MQB55JMfvpRl1CrU9UFFCEF6a06bX2iTIHcxINxz55HvpfUDhFk9pJhZ4IiTHGffzGnv+W02oivtqdU+mv4oc0yAy2FmhTfYS0ZAjAk51f1uom7qozFaJqDN62rTIMWraYWmT3E2iCW9p1ncJXvafpqWvpM9QL2qGBQADMAKqnFpBkmZ8zph0yrXq1mqp6lT0wHYkSZEd5BkDMd3250Zs+lKNwF31VvSc4qyCrogKXqxgniF9+PbQ3U6Crunp7Go5pFcPcFuET3kkC2ff7c6xbvhqeGy+Iviyo3TF2+4oiHzDGwj+UqJk5BMx4g8iMt0P4Z3FQCpt1KNRW6o7MAVZZPvKgAjwDMydJUNQUFqggqb0kcpdyHIEm4ZEngHTbpu2q1Kxpo3pgU4qKGtkogkGCxa7HcRBZuBOnnmczyLbW3odR9bbnbUKat68LcisJqkzfLQEUwwtHMaD61Xq0qdHZMpU5F0H07p5QW4YHtLjEmZAGkvTN7V3SPTNb0TTp/mYzUCKpChf5xBIM8EjA0nq7lqnpF9z8oy0k2qxiBPJHzFYgDgknWZPPhq/2s6sBuA9aoXfcO0qDTPfTAsBhRaOJm4jHBnS7c7U06aMQyhmHqslpBuBZbRAhrCZU440b1haYIpbDc1a6ulrqylSQuYCyZWSSAPrjS6nuFQWKfUpstzBlh1b7wfl5leVJEiTHSMVVtdhWqv+ErlgSywTMZMiPP286hvMVpZ7yDLMVI7ozgGecePfGtRsfjN6Xptsg6GnTJqDt7VkAqrkE2SR4HPkksUtei1QMETusLVWDFYkiVqSfDLgYkkYONLPnQ3TKCNTqszJfHaHuxyGa4EBTkRM3E8aCp4Um248ZyALfbmRz7av3/pFaVjuzWAVLhFrDFq5MqBGfvjVi9WtNRkRVdxbKAqEUxlCDKkgFSDIIJ06Q+zqtFifM0jMAQQAckjPjOIOqfRAtuIgnwQSADBx4n/vryosAAEEZ4kHnzI8+NXdRpQ0qD6ZwhJUmIBglQAWE5+uNIW7Lfd4V6lVaLEepbBMQQSFJAJgkCfc6jT2yCmzFyKgIsVfPmSfygDyJM/vqzpTsHRqSIzrcSHS8AAZLKQVIAk8Yz9NNfhhqVSt6W6rBNreajWiAzKLZWR8xHA8zrNIShumr+nRqPQUPUNQ1XAkMe0+owF0ds255+uqz1grRq0bKAvaS9nfgyAh4UfYDB0w+LtnRolFp08OL1rM/c9OSFlFNqcRnJgHEnXm762KdCjToempqUiKwWxlliBBLLcrQoY9xgmRGieUB2L0029QswLuIRQ2VZWUksthEMDgyMK3vBNpdTSvSQVqtY1ElFC0w4YR+GPmGbsGQTnExGs3UBB/0/7atl6ZIBKkEAwfIMjI+okarzL5M6sGdUqlyz1ADVeHlLQqqfFqiAxPjEe2dMOk7CwtDLUuRGmnJALBjacCGHBH9TrPsD5nPuOZ1o/h7rVVbrHenCopsdxdbdBbu5gx7D21rARVgDVcMYUOxP78D6nxqopBnIB4+onx4/XRIrqlcs6CoodpQkgNk+VyP00WaZqqlSs7JQlqaE95QgXFVWRiWExA7vvqQJqblGEmymflZgCCxgwhMkmBMDxnVm4yKSpcWCj8sGZJgQTcBOGxjEY1B6YLgwx7Qz3sJJ5MH6+POiD6ZpU2NZjVD2lCDCUxwwef/wCRxzqQXZh0csqXGnJIZZAAwbgfAnzr1SKjsWIWSWwAq+SQPC+wAH0xoze1aArfhU2dFqE/iOW9RAcAkKsTByACZ8aK671bau4NDbIiWAFSWi+ZZsPOOAZ45E6EUbXb1AGqpIFIrLDFrE9v6yP6aJ6Tuqa16T1AbQZqTaZ5mAylfbBBE50DWz3SM5IURB4jiB74xqYCenw192Di22MyObpjMxE6kN6tSKMI9OGFytS8hjMEz+U9seI+x002e5FVxVWjXtSmxaKtwNYKXL3OIAJAdkyTBiZ0jpU6rU1lXanfAhTF5AEAxFxAAjnjRO06ZUfsWoqlQ1R0clLGTxDQDUIGAM+Ocaqlu9epXqK9QMWOaloIMliS0EQLpntAXV2yqPTWo5QegSabK7PaeHsxm4wGEkZE+NNun/H9Wgadclau4hlZqyszWYtBJMEc228ZmdEf/T9T+Eqb4+ky3EqGct+IfIQdrkeCcYzPmxi9ZcrMbN7R2i5wcUzTPemWvYziMQB+pxkvpnWX270npYqKzwRbJQ8zCnMznOOB51Db9XrVSFQKrsppO6yGqK54bJxAthQBEDRnxF8FNtKtl64QNeGwSV4ETLTcIE/porf284z+6rH1CQ0yTDZE/acj7anudkacza2bZXuWYBlWHaTmNaLrm1pUtrRejUvdyGqwvatQYAn5ffge/PAzjhbJNVibvkAMecjge2MHP01S61R+0pA0x+FVlnHp9xFPtA9UlokkgeD2iZnGrXoU6aCuyMfVaooRHKimI94ubDKRkAiQfoLtU9Q05LuACWVUPbknHN0/Mxj3nidHfFvUdvVdTt0ZVZFk1GuaR9QcDEAeB4GtSM2+QJ2ayFCtYFMVFiWMYJkgW3Rg5USJOrKW2O5EqGbc1aoVFVlg4g4JLliYgzHOfAZ9NrrVAo7mqBtqcsoSSqsBkKB+aoRBMHydJ+nVRhDTFgqC6oFJZQxAGRHsQFJgknGs7rWKdzQZYUqEtLANmSQQCCeJXxECJ51enT6dNKb1meKil1SnaboMAE3G0zMyJHImdaT4W2T1NxWp0vTprXVxdVCYpgnAzCMCMfb2Osz1GmKLhL0rBSDILECeUggDnmJH10TrbivOeVlTbCs3pUlqM7vIDAXKzFhYTbdUMBTMgfN28nUd10ivtyqVZoir2sOTaHg3qDdgiQIEwNeUt01KytSrOa8l3j8kGASSZZvP0BGTnRVNm3larUq1lFRqbVVLNlnGQuASWwYX7a1+sVDrfwrV2oT1EqAugcExaymciM8Rg5EnS7cbdVe2+5bQQUIYSQDByIM4Pt9dH9U6vXrBKVZyfSW1Qe6Fi4AROOP3+ml3TOoCjUVyi1LSDDzGPsRrV/pmb+pjYFqTVb0lXAKEm4yD3cRE45mTxon/AChP4Ra/q9xq+myWnAtBun9+Boj4w+Ik3m4aslJKIYDtQAZjM/XSXbbZqjQvIBPIGAJPJHjxrMlbE7ulSR6q5MMQhVwyxnlgou8GQADnHtTtSWineERmF0khRyAzQPEnMSJPvog9LtS6q1hamKlJYu9QFreQe2IJ7uY1HePTLL6amncoDgvIunx5C8YJJxzpSfUDK02bcCq4lLe6aaIYXuIAIPIA4EcaYdLWy5AQbYJOIJMwQRM9sYPBkRzpd1jZ06VYqlQVEEC5GBnAugwBEkgGPH00X0Kl85HBiBIJAE8gcf8AXUi/e0wlaoJV4doKmVME8TyNULWOJyoM2kmPE+cT9NGNsi9VhwDUIJGTE5MDJgZ+urRQWkysafqAXBhUBVDMhTIa6YN0YMgDOjZ6OBK2xZVVzbDcWspIx5AJI/WPOpDbD0bwwuvttnuiJDBfbBBJ8wNenY1LjTGYFxVSDMLdPaSCQv7Z41VtiASTbgEgMGIYnEYiPeZAxpBn8P8AUkoVfWrUF3CG4WPIVjE+OCJBH31Z1u2jWqrYpdijoQCBTHzWWkZEED6x7HSrb2QweRglSoklogAy0BSeTnV3UUpkoacCaa3iCoV4g5ZjM/NOBLYEaMTyrvncVM2399QCFDENI7QABbJgDAzrv4SaYIUBsHk3MDgWic5ngSPto7om0WvVpU6jAJaf+GAG8kBu3uJOMzAIzGtD1P4LrdPrmqXNEJL0pBdogkAlAQCQDJwOTgatZ+03GQo7h6bKJdTTqAhWyFIOZUkZBA8e862vwn8J7k033wc2Wn1IMsyth0JyVYqZug8j31nK9V981SqUpioq3WUUtZxEEhRIIWLmPzZJ8GDNl8Z7mjQdabvTpMCgCmRdaJBnMEZnnOhXd8Eu63rerNO4okpTWpD2oZhc48nAETnGoru6gPpscSFKs0DB4JnAwROoCo9IqSOVuAdQylWBAMGQfMSMHOo7De+nf2g3rZJUMQp5K3DDRwdJs32JWA6H0nQQXNpyaZMggkTCjEsYP00w/gXrC6jVBU03eqq3fgUr4Ifksp7WNswDJ0Bteo1KdKqBeFqL6Uo1gMG6HAHeCpOD7+YjXu2oEUqZKwtRml2VlEKAIvEyPJW3BiedRx7R2bMUFV3p0bXsZwSJEm0AfzPj9Z0M+2qFDUsBQHLqMAkL2/8ApkYA886Np7oVKTU1Fb01ms8C+xoicntBYhWecgLiRGhqr0mQsF9M+p8qsWhbPAPORyW88Y1Ex2PVylFlNRmpFwrIGC1HQAlMMD2hsiJ5YHkaFfqxQh1am5qKTUC0wLS2GQ4E4VT24g/U6VLVwVxGD4mRI5iYyccfto9qCLTUsAxIYC1wSSB80DKhZAtPzZM4OrAZdN2aeiWF7AlVqEqAiEtPYQYuCz84jJxxp98ddO6cKVEbCo1RzCuDP6CAIn251jqu4ZABTa1alIXC0oDA7gJJuyvzDk+Bpj8ObddxdSqVzSNvYIkVCDimBIF0klSTAOPOs+YvNpe28CWJEpTckxKljImZJtMC0av3tFaTIBSqeoQajpUIKmk0OgEQ3y/McH2jRXUt9VTdOu6RHdFsdSbQxQG1ns+dh7+TGdC7LbtUdS1eL1KSWBa0CLSCwhYGJIEDHgaZED6bt0d2FQhFiZz25xA8/r4k68TbIMkvaGCkqo8hpgkx4wDkyeI1DbFgHtCmUIa4KYUkZW7gz5Gc6uO0aolMJSYEzLybWAIznCheCZiT40pBg1Z4oUrbVPaksbQCWJPJgSSTwPtoIU5BPsP30ZT2pwxV6aA2M4DEB4Mg/U+VHjweNevtClMVFqAhyUNtw95BlYOADAP5l+unUDo0GY2qCx9gCT+2tf8AAXwN/HVrDUQC1uffxHv749tZXbVbHDfMAc8iR9wQQD9xrafBHT23FYVHrU6bUkUoapgMqxaptg5H6xo6ls8M2/Um+LOlrt6ppfhAozCKdzYJEXO3MZj2GkNOkXYKoJJgADyT/rp91ilVr1W4c0+0FYgqCYiBJiTkyTOiPh/oISvSbc03NInNozAywzwR5MfrrM6k8Wm7m4UbzYijUelUW9qbEOabYESMEAiJIkkTII86YdF6c6lu05VWkQQQbsggmRjnXdbWiNxVXaO60WNpLsfkLD5yB8swfPA5006B8U1KNSsNoxoUyVwk9xAIuN0nuiYnE60pdmlnQt7Tobk1agkLULBfLENx9B7n+h00/wAQfi1N+6NRp+mFEemMw3vHmff9NZbf7J1ZnZSAarrJ/mU5HviR41c/R6xDVFpuKYMSc2/Rmj+sD7a53mbrcU7Wi6VaYRQahKlVYKwYk9og4gyJB/XVe92L0n/ES0knGIwxDDB4BBGrdt0wsKkkKyJeAYFwESASRGDI8nxr1q0FVo+bSThi1QTlZUFRmLfp5xroyL+IW9T0aiU6aq1MKFoI4AYEgqbiSzjEsMHHJnQWz2LF0UtYzEW3B8CJDQFJIMQANQWmyQQSrKwN4LAI3gHtkMCOZP00R/AVAGdiVKmSbxmYIAMmX7ptH1PjSkNp1FqRFSnAcHk5N2e4CMf1yP2n1Pr1WvBqOzMJFxYklfbPjQDN5GMRj7QdMNohVKljUyzMKYNxDw1wNswLG4Yt9OM6Bk3Q+y3JU3AEEfnUsCoOPGIORB5nTLfEJAod1Et6ipUpqXCr+Z4Hy88GMfSdAbm5UAqU4YxY/AKLcDAHa4LfnzledH9I3+2ourV6JqpZBphmST5LH2PsP0GqtR78NfDz7vcGnRIp9rEGqVAAtMySI8+B9tC9O2J9UR6VTJW2o4UGFJPzEQIBIb+aPONVb/duzXkkKw7BdMICVA5kARAmOMY0PtyhkMMkAKZgBpHcwgkiJwI5HtGib+hfU3d9OmDTUKki8KQzlu7vb80cCOB4036F0upu3pbbbyHtbmobXMyYBgIpC8EZjPIhTvDXWlSSoGWl3PTlYDXYLAx3TbEn20Rtd1uGpWqQEUyrdqwVWSqtgyRBgfNjkxqs/gx5152XcuLpYAK0hQCVAkEL2kBhj3gar6PRSq6rUpuy5H4IF5LHtEkQTcQM/YeNS3FZalNGkGtmbVMsbuahJjji0fQ++htiQJLKxHAKmIc5U8ZiDjE+41fi/XbukRUyGunuDLbDDkAfQ/8AjRbdJrioq06dZRXB9K5YNSn54xHkxgDnWj3nXNtuaVNSjbapTX/jLL3tBktBHzcY8mZidU9G+Ft3uUd0vKUxa5AkoAJgTGOA0R5mRzn757Ofwy+46e61fSsF+BFM3yY8WkyTzj9tMumUzTSpXUBqSKKbrUJW93GVW0TIi8ZGFz5Ggep1SKp7QjA5tBXMcx498QPYRqittmS0HBZQ0Ex2nKn6Tz+2tsp1qjFL2ZSWNp7hdCgePC8Z+keNcxFNuy6StrXAYYjuAgnHgHnPg6srqhp3kMtQtaFt7GUKLmuJw10doEZxHGhUqtAW42zcFnF2Mx4JgaUYU69c0xtyhYDuVWpksndkriQCSQRwZ4nVnUHRWZlo1aNNlZAt5k1Fi4MSMqG5WB4HI0PvzVdxVrEqahJuxjOYVflgybcfQedUO4ECA0z3cH5jmfr9Rxj66Ep9ZrbLjbM2zi6ImJiYxPtr0UgVJUgWxIYiWJJ+URwPPtqwdRaIJmAwWYNoYknx5nnx4jQk/wC/pqRpQtFGqp9K6BEmpeTcMLBsNoE5HDHk8D7GsLoJABxdk2nHcACJOIz7/bUDVqVmUMzOQAoLGYUcCScACdeKhCEwpBMZi4cGfcDxOlPpfwiNqlenVuVqbZa5bCrYlbeDJm20nGTGtf8AHe52+6SnToQPUOYUCfGT/wBMidfIPh/4hSjUpvUT1ggKlKh7IM4AGR7/AFJ8eTdr8aNTcMIkE2iOFbwx5I9hz7nxr5/yfD19rj089zwbfFf+Gb7OkajuLTwByf8Af1/rrJfDy/PP/L/8ta3qv+JTbilbXNwX5QEDTIPMkLAwff21mPhmgWNTuRfl+Zon5uNen4ft5+zl3n4C/igdzdUuZRUMjk23kkZP386d7744b0623oKKO1qmfS+aP/UcnI0i9VEqFiA7Co0o6yhX3MGSZnGOBnRH+TMxYUZqJdElIJiYkZjz5/trp1n6zzt9BqG0RqbG+KgYAU7fmBESDMSDAt5gk+INm+2FcoK9QFqbEKKkggkCLfuAsQQOP108+I/hGlttulYVkJqAfgklnWRmSAF58fX6aybNp5svoWYadMp1pfbi9VqFb0yJgypII5E4P1+utN8ZfAlPpy0fVN7NkhDAK85kSDOIyDGslsd1UNRbT+IxADFoM8DuPH3J013nWDVpUqdYWKLj60GozMJAHzYSQBHvLSdZstpliNfeLUSmoW6xCi0mJkVGAuqC0+WyqxBAz9X3Qf8ADLcbqkWVbbfBEGf9PYHjOs18O7J6m4UXRHcWngAST+g/tr6l1T41PTg1LbuKqYBqGcscmZzMftrn8s7/APLXFj5t1bYLRiizF2D9zhbhTpjn0zdkSxJEAGFg+dQbdBkWntKBvpXs1ZVJeohwCy5CAA/15nOo9b6mK1VnZAb1hbe2GgZIEyfcYnnXf5jTppTFKp6bek3qPTV7mZiYpv3AGMQy4E+SNdOJfrNHXsu3PUKhQ02tILmqTatxZhElgJj/AJeB7aj0rcinUD203tBNlQSpwRweTmR9tU+iIUk4JzHIiJ5xMcZ++jKG2p1AqK7BjVM3qLVpGAHZlk/cRAGRzrbD3cG8yhKUSCFFWpd8oEjAmZ4wOQNAM4YkwBPgDA+gmdMNzW9N61NAgRiR2NI7ZAtci5lMnj5hqXS6FA3F6jYQwvphmPbkgkhRB884kZ1E02Gz9Rqy3UqhcIrVP5RcpNVJA+WCGGO0/rqfxD0+kvZSS30wQXAu9VoAuBntUkEgZicc4ff4YbGi1UXmDPP8v1+3IzjOvqHxTstou3uT0gR7iRMe0YJ4B9/bXz+/8jqdXPx6Zxzkl/Xwun19qNL+GqfiUbg3pwF8yxu+ZX8CZiTgSNFfDvxZX2zutF0CutttQm1g0AAmBDAHBMAQTpXutkt1yCVJKt6hAAJMAi1riIKnI85kDTfZ/ClcbS+q/p7RqvewyS4EABSRJg44BHJ17OZ9prz9dfXwzO/qXC+6WZjcC0nHB4mMxJJnVe13RpsrLYGUEgkBpOeQQRPjj29tGPUpoWan6i1QxCjDKiZBkx3kzyAI+sjQ29qJhQElIW+lIV1H5oYSWJPOOONdIyqq1XDB2klu6XE3AyJ7hngifcfTXhqgvdaqyflWYH0ySY/XXu4Cm0ggXcqL4T9TMzk4mNcTKoAoJzxEmfeBP2nUj34t+IGrlYqhwaSKbafpiBBsIjLKRBYGDjWe21Yo4Ij6gzDDyDBBg/fTTeV6rUlqVSxFgpUiLYCjlSI9vbyZJOk+qeEkkSCRiZP217uClzBJsuNpYANb4mDH3jV27eoxUVCQQqqLhEJHb+kHnVjdoIqq9wQCmrLi0zk8Hg3KRyY5GlAg2In9NG7baioHLVAhAB75hifEgGMAnPMRzq/c7WmFuwGU2lQ0TKyrC4ljmboAAgDzrl6RVsLqjNTIUeoy2hSQG5JgfQzkffQlLqiBgv4gYAqxFrKfqATH5hBOcHTbpHwVV3FFq6si0kZVdnOFLRkgSY94Gk1TeFb1pFkp1YlC04BkBsCYOeBqfT6lVjYhxEkEwtoySfEDk61P7F38UV6FrMhIMEiQcGPY+x076IqenIIv4YAHgEkMTMEmSIERb9dI2rmW4huQAIwZxjAn2j2036FVuDLCLbGQDJkscnJMcCeBoJXXj1Hmfmbj3u+3H+519I+BfiLZ7CrUZ0Z1MhJiSo8nAH04/bWJ6o1WnTcAEUK1ZnQsEuY0yyzIlhEkRgftoGsSnYfmUnuV7hBAwI7fcyOSfprn1x9mpcab4166u8rtYyU6TG5bwABgCJALD7cazNbYWJL9rm1lU+abAm7iI48g549hqqMCVYEEGCCCCCMZ1btNoz1RTCsxugqnJjkD64Otc8/WYLdVNRiQYke0H+oMQNW7NSSwCKxsY5MWwJuGRkAYHn2Ord91MvVFRVWlEWimAoFogHH5sAk+TnXPuGBNUFSX5hVFrTOBHacA3L7xPOkJ9P6jVoS9JrS0pIIkDE45H0bT/cemyhd5UHqVW9b+Jp/jEoQy2kSPzCfBH66X7r06l9dj6jyrOE7UJa0/Ri3zBgPMEGJ0n9IuzWLgS0Ym2f6x++oolgGwTE/aR7/Q/wCurepsrVGdFsV2JVJm0TxMAGPoP217ut1TZaYSnYyrDsGLeo0/NB4xiBjGieobgGqy0FtplcIst22yTksQTkkSYznGoA1ruKYpliKZcPBGJAK3ceASMaups1P1EcOrMgHJWFJDG5Y7lYRj7HxqVbfVa6IjSUoIbFVR2rdJ+sSSZM86CV5JuJz/AHjH6akdVesrWWmtakihV9NqqKS/IIY9wDMALQJiP30vYKqsoh1a0hypBBGSBOcSQfB58DVKqyATKhhcARgiCJAOD5Ab3+2nHQd/tqcNWRncPwYKGkQQy2n885B4H7aL49H2r6d1tqQhVhMFh/NnljzH7fTTPcfE9Q1grFAvyspBtKxwQMmcZ5mDpd8Qb/bNXqHboRRYfhi4gqfBaZLRnBjxxGh+mVVCVAbpYoGg9vpFu5TAJkmM+I8nXH/i5t+1jpPk6niUFuYBuBkGT9R9D9dXHrFUqUuNh5UTH6CcffnV9XoNdaRrmmfR/nzEEwGH0JxPuCDGlYGdd54crN8nPrAqtDbqwd2tZvUxUVrbUPaqgA8kwCT4idAdRSmCAgdWBIcOVYXCBggDk3eMYyedNdzufTr0/VRxSKKFZ0RqpoTIYT2hgMKRGAB76q2O0WzcMgpunptb6kmoqq6dwCfKwBGTCxdE6kTUqdxA9/fgff6aPpbgUKlOrQclkg5BUhozENMfWRmYxqLGmH9RB2Fv+GXNwXOC1omR+YDzq7d9MuaaKOUgHuyZgTwBGZxyNF6k9mS30Ho0PVL5VQFu/EaCFBEhf5mz8sZzoepRHKsDH0jE4POZ5jxo2r0p0FQ1Ft7Qykknkr7SMgx3RExzA11an6C1KT4qmAyNTEpBJPccq3HyiCCQSI0yy+lZil9kb7QGqG0tCkMbbbvBbgZYeII1Ft0XlqjF2gKAxYmAsA3TwuAF/wCg0bUNSkPTpAFK4lCAjVGQmAsiWUyPlEE/Y6VlsW2gEHmDPtHPH6TqDz1IkDg/QeM+2P00cnW6yUDRFU+k5BamDgkcEj30TtfhevV21Tcqo9OjAcmARPGOT7ffScpAn98cf+dHtI55jVtUKrwpFQCDJUgHAJEHPOPrGvHUraSpAIkTMMMiR/bHtrk2xPgxEmBML744A+utJf1KrRJX0VdRaLi7Ay/5iABAWeBkxydFfD35/wBP/loHcQrMtNr0JgEraWAODGbftOmXQqYAYhpJAkRwc/of98aUjuOmOTUHpsXL9rB1AAlpBHknGZER50J/lFX+T+q/667XaEl/ldYmSp95uWf76MPw6xNQ05sUi0PAZwTAwpKg+Tn7TrtdqQrq3wHudsrGqoDK9toKmT5zd4x4zOljfD24FMVDT7WJAa5eRyIu12u1nm6a8XptS1ppsWMQb1AH3Hn+kau3+1epZbQCWoFMMCXYZLsSfmJ9gIAA+uu12tBTR6FWYgBOSBll/wBdXbnoG5ouVKWsAJhl4ZZ5DeVb+sHXuu1IPS6PVJUWRnkFZ8f83jRG26cyK4ehczIPTN4FhJm7DZxiDjP012u1Jx2texVamG4sZmBKqJFo7oCkkmI5413TunOrgveBHNOxjkERDMB9PtrtdqSzqXTSWlKQUkybG7ApCwArdwIzOSJ4wBqS0SpQrQYiB6qNU7KhBx8rBgOD8xzxAga7XakI2e13rrI+WipIR2DKFhiQqkkRz+uedBf5WSI9JkJeZvUqqHgAfMSPcnjEedea7Ulu46VUFUrSJZULWMwQEqATJFxE84MxoP8AyWvbfZibSbl5iY+b215rtCEJsqrYKETBIUqAxnEi7wCfH9ydfYP8Pt5ttvRanXpElwDwCOMfvrtdrz/PPTcvhgPjIM25qPTpgiCkNbAERjIg+QfE++s1V6dWqMzPJY5lmDFjxzdzHk+2u12unxTOYO/atOn10IKggg3AqwBDe8zMj6a9pbKurhwpuDBpJU9wMzznOu12urI7cLvapq1WBNzXVO5YLOT4nyf21T0/4eq1PUulFRC54MmQoEBhyWGfGvNdqSdP4d3FUPYtwooWJZgOy8DALGMtMfU6A/ymsPyn9Cv+uu12pDqHRd1WRop32IBLOvYiy0L3RETiDojoHTaov7OY8r9frrzXak//2Q=="/>
          <p:cNvSpPr>
            <a:spLocks noChangeAspect="1" noChangeArrowheads="1"/>
          </p:cNvSpPr>
          <p:nvPr/>
        </p:nvSpPr>
        <p:spPr bwMode="auto">
          <a:xfrm>
            <a:off x="63500" y="-915988"/>
            <a:ext cx="2409825" cy="1895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75784" name="Picture 8" descr="http://mentemocional.files.wordpress.com/2011/08/noche-estrell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1" y="-142901"/>
            <a:ext cx="9287049" cy="7308000"/>
          </a:xfrm>
          <a:prstGeom prst="rect">
            <a:avLst/>
          </a:prstGeom>
          <a:noFill/>
        </p:spPr>
      </p:pic>
      <p:pic>
        <p:nvPicPr>
          <p:cNvPr id="8" name="Picture 2" descr="http://imagenesfotos.com/wp-content/2009/01/mujeres-guapas-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53732" y="2357430"/>
            <a:ext cx="6190268" cy="4644000"/>
          </a:xfrm>
          <a:prstGeom prst="teardrop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3643306" y="4286256"/>
            <a:ext cx="49791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rgbClr val="00206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Las  estrellas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rgbClr val="00206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se  han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rgbClr val="00206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confabulado</a:t>
            </a:r>
            <a:endParaRPr lang="es-ES_tradnl" sz="2000" b="1" dirty="0" smtClean="0">
              <a:solidFill>
                <a:srgbClr val="002060"/>
              </a:solidFill>
              <a:latin typeface="Castellar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Wallpapers chicas guapas (37 fotos) 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7251" cy="738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7" y="357166"/>
            <a:ext cx="34290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C0000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para  encontrarte  un pretendiente</a:t>
            </a:r>
            <a:endParaRPr lang="es-ES_tradnl" sz="2000" b="1" dirty="0">
              <a:solidFill>
                <a:srgbClr val="C00000"/>
              </a:solidFill>
              <a:latin typeface="Castellar" pitchFamily="18" charset="0"/>
            </a:endParaRPr>
          </a:p>
        </p:txBody>
      </p:sp>
      <p:pic>
        <p:nvPicPr>
          <p:cNvPr id="6" name="Picture 2" descr="Juanes, Colomb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3143248"/>
            <a:ext cx="4240799" cy="410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imagenesfotos.com/wp-content/2009/01/mujeres-guapas-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0" y="-500090"/>
            <a:ext cx="9789293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flipH="1">
            <a:off x="928662" y="5929330"/>
            <a:ext cx="3286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rgbClr val="00000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que  siempre  este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rgbClr val="00000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a tu lado </a:t>
            </a:r>
            <a:endParaRPr lang="es-ES_tradnl" sz="800" b="1" dirty="0" smtClean="0">
              <a:latin typeface="Castellar" pitchFamily="18" charset="0"/>
              <a:cs typeface="Arial" pitchFamily="34" charset="0"/>
            </a:endParaRPr>
          </a:p>
        </p:txBody>
      </p:sp>
      <p:pic>
        <p:nvPicPr>
          <p:cNvPr id="78850" name="Picture 2" descr="Fotos, Robert Pattins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0"/>
            <a:ext cx="3276206" cy="435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ada del Cie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00000" cy="720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357826"/>
            <a:ext cx="3714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rgbClr val="00000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brindándote  amor complacientemente.</a:t>
            </a:r>
            <a:endParaRPr lang="es-ES_tradnl" sz="2000" b="1" dirty="0" smtClean="0">
              <a:latin typeface="Castellar" pitchFamily="18" charset="0"/>
              <a:cs typeface="Arial" pitchFamily="34" charset="0"/>
            </a:endParaRPr>
          </a:p>
        </p:txBody>
      </p:sp>
      <p:pic>
        <p:nvPicPr>
          <p:cNvPr id="6" name="Picture 2" descr="J:\PAREJAS\7f8b3729ib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4624251" cy="334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Rostro de Lu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762000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42911" y="6072206"/>
            <a:ext cx="7309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latin typeface="Castellar" pitchFamily="18" charset="0"/>
                <a:ea typeface="Calibri" pitchFamily="34" charset="0"/>
                <a:cs typeface="Times New Roman" pitchFamily="18" charset="0"/>
              </a:rPr>
              <a:t>Tú  tienes  la  última  decisión</a:t>
            </a:r>
            <a:endParaRPr lang="es-ES_tradnl" sz="2000" b="1" dirty="0" smtClean="0">
              <a:latin typeface="Castellar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Fantasía,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-214338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285728"/>
            <a:ext cx="33575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porque  eres  dueña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 de  tu  destino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69634" name="Picture 2" descr="http://1.bp.blogspot.com/_MPTAsnrdilM/R8SJdMxiF4I/AAAAAAAAAUM/icqI9tkQh5s/s400/Desti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-285776"/>
            <a:ext cx="2340000" cy="234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Mujer Gi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Mujer Gi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Mujer Gi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Mujer Gi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2" descr="Mujer Gi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000100" y="5429264"/>
            <a:ext cx="82645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bg1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Recuerda  que  tu  belleza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bg1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Es  una  ilusión</a:t>
            </a:r>
            <a:endParaRPr lang="es-ES_tradnl" sz="2000" b="1" dirty="0" smtClean="0">
              <a:solidFill>
                <a:schemeClr val="bg1"/>
              </a:solidFill>
              <a:latin typeface="Castellar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5000" fill="hold"/>
                                        <p:tgtEl>
                                          <p:spTgt spid="409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Wallpapers chicas guapas (37 fotos) 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1429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3" y="571480"/>
            <a:ext cx="58721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rgbClr val="00000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que  se  pierde  en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rgbClr val="000000"/>
                </a:solidFill>
                <a:latin typeface="Castellar" pitchFamily="18" charset="0"/>
                <a:ea typeface="Calibri" pitchFamily="34" charset="0"/>
                <a:cs typeface="Times New Roman" pitchFamily="18" charset="0"/>
              </a:rPr>
              <a:t>Un  solo  camino.      </a:t>
            </a:r>
            <a:endParaRPr lang="es-ES" sz="2000" b="1" dirty="0" smtClean="0">
              <a:latin typeface="Castellar" pitchFamily="18" charset="0"/>
              <a:cs typeface="Arial" pitchFamily="34" charset="0"/>
            </a:endParaRPr>
          </a:p>
        </p:txBody>
      </p:sp>
      <p:pic>
        <p:nvPicPr>
          <p:cNvPr id="73732" name="Picture 4" descr="http://3.bp.blogspot.com/_SjGCLPRShHU/TUlfAevCLbI/AAAAAAAAS9w/sGCEs5-E-hI/s400/camino-sin-desti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2928934"/>
            <a:ext cx="5624248" cy="41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3734" name="Picture 6" descr="http://3.bp.blogspot.com/_4eba_4RLUiI/TT7_7zDH1fI/AAAAAAAABjA/fj2rpHRnBM4/s1600/la+fuerza+del+destino+0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3786190"/>
            <a:ext cx="2248584" cy="15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3736" name="Picture 8" descr="http://2.bp.blogspot.com/_6u8_kVVZMnY/TBNMhJQ8i5I/AAAAAAAAAHQ/0y1mm2BRgzg/s1600/destin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22" y="0"/>
            <a:ext cx="3524250" cy="32766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Princesa yi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642918"/>
            <a:ext cx="762000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477594" y="5786454"/>
            <a:ext cx="218880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stellar" pitchFamily="18" charset="0"/>
              </a:rPr>
              <a:t>MUJER</a:t>
            </a:r>
            <a:endParaRPr lang="es-ES" sz="3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stellar" pitchFamily="18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Imagen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8145265" cy="60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lindospoemas.com/wp-content/uploads/2011/12/rosa-estrell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000108"/>
            <a:ext cx="2774595" cy="2952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Madre Naturalez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72132" y="4214818"/>
            <a:ext cx="321470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María Teresa </a:t>
            </a:r>
          </a:p>
          <a:p>
            <a:pPr algn="ctr"/>
            <a:r>
              <a:rPr lang="es-ES" sz="2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Espín 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Textos  </a:t>
            </a:r>
          </a:p>
          <a:p>
            <a:pPr algn="ctr"/>
            <a:r>
              <a:rPr lang="es-ES" sz="2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Internet </a:t>
            </a:r>
          </a:p>
          <a:p>
            <a:pPr algn="ctr"/>
            <a:r>
              <a:rPr lang="es-ES" sz="2000" b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2013</a:t>
            </a:r>
            <a:endParaRPr lang="es-ES" sz="2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wall001.com/cartoon/sky/mxxx01/ml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J:\FOTOS NUEVAS PPS\Estrellas-De-Noch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214338"/>
            <a:ext cx="10089848" cy="741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000232" y="1428736"/>
            <a:ext cx="48900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3200" b="1" i="1" dirty="0">
              <a:solidFill>
                <a:schemeClr val="accent4">
                  <a:lumMod val="60000"/>
                  <a:lumOff val="40000"/>
                </a:schemeClr>
              </a:solidFill>
              <a:latin typeface="Castellar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3244334"/>
            <a:ext cx="52648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>
              <a:solidFill>
                <a:schemeClr val="accent4">
                  <a:lumMod val="60000"/>
                  <a:lumOff val="40000"/>
                </a:schemeClr>
              </a:solidFill>
              <a:latin typeface="Castellar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929454" y="3786190"/>
            <a:ext cx="2000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>
              <a:solidFill>
                <a:schemeClr val="accent4">
                  <a:lumMod val="60000"/>
                  <a:lumOff val="40000"/>
                </a:schemeClr>
              </a:solidFill>
              <a:latin typeface="Castellar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096741" y="3500438"/>
            <a:ext cx="20236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>
              <a:solidFill>
                <a:schemeClr val="accent4">
                  <a:lumMod val="60000"/>
                  <a:lumOff val="40000"/>
                </a:schemeClr>
              </a:solidFill>
              <a:latin typeface="Castellar" pitchFamily="18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214</Words>
  <Application>Microsoft Office PowerPoint</Application>
  <PresentationFormat>Presentación en pantalla (4:3)</PresentationFormat>
  <Paragraphs>69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Arial</vt:lpstr>
      <vt:lpstr>Calibri</vt:lpstr>
      <vt:lpstr>Times New Roman</vt:lpstr>
      <vt:lpstr>Castellar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278</cp:revision>
  <dcterms:created xsi:type="dcterms:W3CDTF">2012-02-13T18:04:54Z</dcterms:created>
  <dcterms:modified xsi:type="dcterms:W3CDTF">2013-03-07T23:15:36Z</dcterms:modified>
</cp:coreProperties>
</file>