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308" r:id="rId4"/>
    <p:sldId id="296" r:id="rId5"/>
    <p:sldId id="267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84" r:id="rId21"/>
    <p:sldId id="285" r:id="rId22"/>
    <p:sldId id="269" r:id="rId23"/>
    <p:sldId id="276" r:id="rId24"/>
    <p:sldId id="270" r:id="rId25"/>
    <p:sldId id="271" r:id="rId26"/>
    <p:sldId id="268" r:id="rId27"/>
    <p:sldId id="301" r:id="rId28"/>
    <p:sldId id="302" r:id="rId29"/>
    <p:sldId id="303" r:id="rId30"/>
    <p:sldId id="304" r:id="rId31"/>
    <p:sldId id="305" r:id="rId32"/>
    <p:sldId id="306" r:id="rId33"/>
    <p:sldId id="313" r:id="rId34"/>
    <p:sldId id="314" r:id="rId3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lWBWM6idIcTry+psDLcpA==" hashData="mpnGRFXInD4a+tzCnnQcwqLsT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872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B1969-95DE-41DA-9D37-73BA03EAB5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61956-C04D-4BB6-834D-2B211E6E87E8}" type="datetimeFigureOut">
              <a:rPr lang="es-ES_tradnl" smtClean="0"/>
              <a:pPr/>
              <a:t>29/10/2014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077A8-E5AD-4D08-9C85-7CC7B420236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AA1612-B759-49F2-9730-389B62A280D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gif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gif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7" Type="http://schemas.openxmlformats.org/officeDocument/2006/relationships/image" Target="../media/image102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gif"/><Relationship Id="rId5" Type="http://schemas.openxmlformats.org/officeDocument/2006/relationships/image" Target="../media/image100.gif"/><Relationship Id="rId4" Type="http://schemas.openxmlformats.org/officeDocument/2006/relationships/image" Target="../media/image9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gif"/><Relationship Id="rId4" Type="http://schemas.openxmlformats.org/officeDocument/2006/relationships/image" Target="../media/image109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http://www.woodwardspanish.com/wp-content/uploads/2013/10/halloween-spanis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898" cy="6858000"/>
          </a:xfrm>
          <a:prstGeom prst="rect">
            <a:avLst/>
          </a:prstGeom>
          <a:noFill/>
        </p:spPr>
      </p:pic>
      <p:pic>
        <p:nvPicPr>
          <p:cNvPr id="6" name="Picture 4" descr="http://lh3.ggpht.com/-_s3D3-S2tIY/UmIDigbKNDI/AAAAAAAAkdw/eQsfRxX2VsI/bruja%252520fea%252520f_thumb.gif?imgmax=8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725144"/>
            <a:ext cx="3707001" cy="2376000"/>
          </a:xfrm>
          <a:prstGeom prst="rect">
            <a:avLst/>
          </a:prstGeom>
          <a:noFill/>
        </p:spPr>
      </p:pic>
      <p:pic>
        <p:nvPicPr>
          <p:cNvPr id="7" name="Picture 10" descr="http://lh4.ggpht.com/-7EZFSxx1f08/U97o8eggFwI/AAAAAAABOog/-z5CgKENT0o/brujas-halloween-gifs-46%25255B4%25255D.gif?imgmax=80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052736"/>
            <a:ext cx="3143250" cy="26384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67544" y="404664"/>
            <a:ext cx="112267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5000">
    <p:fade/>
    <p:sndAc>
      <p:stSnd>
        <p:snd r:embed="rId2" name="Fina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imagenes de calabazas que se muev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980728"/>
            <a:ext cx="6341638" cy="3564000"/>
          </a:xfrm>
          <a:prstGeom prst="rect">
            <a:avLst/>
          </a:prstGeom>
          <a:noFill/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797152"/>
            <a:ext cx="5095875" cy="828676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661248"/>
            <a:ext cx="4438650" cy="8191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507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www.fondoswiki.com/Uploads/fondoswiki.com/ImagenesGrandes/bruja-sexy-5.jpg"/>
          <p:cNvPicPr>
            <a:picLocks noChangeAspect="1" noChangeArrowheads="1"/>
          </p:cNvPicPr>
          <p:nvPr/>
        </p:nvPicPr>
        <p:blipFill>
          <a:blip r:embed="rId2" cstate="print"/>
          <a:srcRect l="5209" r="11448"/>
          <a:stretch>
            <a:fillRect/>
          </a:stretch>
        </p:blipFill>
        <p:spPr bwMode="auto">
          <a:xfrm>
            <a:off x="0" y="0"/>
            <a:ext cx="9217024" cy="6912000"/>
          </a:xfrm>
          <a:prstGeom prst="rect">
            <a:avLst/>
          </a:prstGeom>
          <a:noFill/>
        </p:spPr>
      </p:pic>
      <p:pic>
        <p:nvPicPr>
          <p:cNvPr id="5" name="Picture 2" descr="http://www.fondoswiki.com/Uploads/fondoswiki.com/ImagenesGrandes/bruja-sexy-5.jpg"/>
          <p:cNvPicPr>
            <a:picLocks noChangeAspect="1" noChangeArrowheads="1"/>
          </p:cNvPicPr>
          <p:nvPr/>
        </p:nvPicPr>
        <p:blipFill>
          <a:blip r:embed="rId2" cstate="print"/>
          <a:srcRect l="5209" r="11448"/>
          <a:stretch>
            <a:fillRect/>
          </a:stretch>
        </p:blipFill>
        <p:spPr bwMode="auto">
          <a:xfrm>
            <a:off x="0" y="0"/>
            <a:ext cx="9217024" cy="6912000"/>
          </a:xfrm>
          <a:prstGeom prst="ellipse">
            <a:avLst/>
          </a:prstGeom>
          <a:noFill/>
        </p:spPr>
      </p:pic>
      <p:pic>
        <p:nvPicPr>
          <p:cNvPr id="6" name="Picture 2" descr="http://www.fondoswiki.com/Uploads/fondoswiki.com/ImagenesGrandes/bruja-sexy-5.jpg"/>
          <p:cNvPicPr>
            <a:picLocks noChangeAspect="1" noChangeArrowheads="1"/>
          </p:cNvPicPr>
          <p:nvPr/>
        </p:nvPicPr>
        <p:blipFill>
          <a:blip r:embed="rId2" cstate="print"/>
          <a:srcRect l="5209" r="11448"/>
          <a:stretch>
            <a:fillRect/>
          </a:stretch>
        </p:blipFill>
        <p:spPr bwMode="auto">
          <a:xfrm>
            <a:off x="0" y="0"/>
            <a:ext cx="9217024" cy="6912000"/>
          </a:xfrm>
          <a:prstGeom prst="ellipse">
            <a:avLst/>
          </a:prstGeom>
          <a:noFill/>
        </p:spPr>
      </p:pic>
      <p:pic>
        <p:nvPicPr>
          <p:cNvPr id="7" name="Picture 2" descr="http://www.fondoswiki.com/Uploads/fondoswiki.com/ImagenesGrandes/bruja-sexy-5.jpg"/>
          <p:cNvPicPr>
            <a:picLocks noChangeAspect="1" noChangeArrowheads="1"/>
          </p:cNvPicPr>
          <p:nvPr/>
        </p:nvPicPr>
        <p:blipFill>
          <a:blip r:embed="rId2" cstate="print"/>
          <a:srcRect l="5209" r="11448"/>
          <a:stretch>
            <a:fillRect/>
          </a:stretch>
        </p:blipFill>
        <p:spPr bwMode="auto">
          <a:xfrm>
            <a:off x="0" y="0"/>
            <a:ext cx="9217024" cy="6912000"/>
          </a:xfrm>
          <a:prstGeom prst="ellipse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86299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s://eluniversobremi.files.wordpress.com/2011/10/zapatos-de-bruja-halloween-3934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" y="0"/>
            <a:ext cx="9180000" cy="6858000"/>
          </a:xfrm>
          <a:prstGeom prst="rect">
            <a:avLst/>
          </a:prstGeom>
          <a:noFill/>
        </p:spPr>
      </p:pic>
      <p:pic>
        <p:nvPicPr>
          <p:cNvPr id="6" name="Picture 2" descr="http://2.bp.blogspot.com/-L5HPqqVW0dA/T_Zip2Ecc5I/AAAAAAAAVqY/5BZ06EaWLpU/s1600/gift+de+brujas,brujitas+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3933056"/>
            <a:ext cx="2857500" cy="3067050"/>
          </a:xfrm>
          <a:prstGeom prst="rect">
            <a:avLst/>
          </a:prstGeom>
          <a:noFill/>
        </p:spPr>
      </p:pic>
      <p:pic>
        <p:nvPicPr>
          <p:cNvPr id="7" name="Picture 10" descr="http://i85.photobucket.com/albums/k67/max7xq/halg/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636912"/>
            <a:ext cx="2952750" cy="24765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465619" y="6381328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2.bp.blogspot.com/-3hY-pnG10Ew/UP8x-wIEbDI/AAAAAAAABLg/w7ff4LFLnIU/s1600/03_1600.jpg"/>
          <p:cNvPicPr>
            <a:picLocks noChangeAspect="1" noChangeArrowheads="1"/>
          </p:cNvPicPr>
          <p:nvPr/>
        </p:nvPicPr>
        <p:blipFill>
          <a:blip r:embed="rId2" cstate="print"/>
          <a:srcRect b="5855"/>
          <a:stretch>
            <a:fillRect/>
          </a:stretch>
        </p:blipFill>
        <p:spPr bwMode="auto">
          <a:xfrm>
            <a:off x="-72000" y="0"/>
            <a:ext cx="9216000" cy="6858000"/>
          </a:xfrm>
          <a:prstGeom prst="rect">
            <a:avLst/>
          </a:prstGeom>
          <a:noFill/>
        </p:spPr>
      </p:pic>
      <p:pic>
        <p:nvPicPr>
          <p:cNvPr id="5" name="Picture 4" descr="http://imagenestodo.com/wp-content/uploads/2014/09/Gifs-Animados-Brujas-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3876675" cy="4057650"/>
          </a:xfrm>
          <a:prstGeom prst="rect">
            <a:avLst/>
          </a:prstGeom>
          <a:noFill/>
        </p:spPr>
      </p:pic>
      <p:pic>
        <p:nvPicPr>
          <p:cNvPr id="34820" name="Picture 4" descr="http://img1.imagenesgratis.com/ig/brujas/brujas_0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293096"/>
            <a:ext cx="3914775" cy="2438400"/>
          </a:xfrm>
          <a:prstGeom prst="rect">
            <a:avLst/>
          </a:prstGeom>
          <a:noFill/>
        </p:spPr>
      </p:pic>
      <p:pic>
        <p:nvPicPr>
          <p:cNvPr id="34824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20688"/>
            <a:ext cx="8448675" cy="819151"/>
          </a:xfrm>
          <a:prstGeom prst="rect">
            <a:avLst/>
          </a:prstGeom>
          <a:noFill/>
        </p:spPr>
      </p:pic>
      <p:pic>
        <p:nvPicPr>
          <p:cNvPr id="34826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484784"/>
            <a:ext cx="4657725" cy="8001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70275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artleo.com/pic/201112/1366x768/artleo.com-157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artleo.com/pic/201112/1366x768/artleo.com-157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2.bp.blogspot.com/_JcFjPpL3dE8/TAxJmSpSUsI/AAAAAAAAACY/w4zwBQjogDw/s1600/00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93096"/>
            <a:ext cx="2857500" cy="28384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86299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2.bp.blogspot.com/-9f0JCBBTHBI/UnJ8--oEl4I/AAAAAAAACdM/tg5cHlocgWI/s1600/Bosque_Encantado.jpg"/>
          <p:cNvPicPr>
            <a:picLocks noChangeAspect="1" noChangeArrowheads="1"/>
          </p:cNvPicPr>
          <p:nvPr/>
        </p:nvPicPr>
        <p:blipFill>
          <a:blip r:embed="rId2" cstate="print"/>
          <a:srcRect b="16870"/>
          <a:stretch>
            <a:fillRect/>
          </a:stretch>
        </p:blipFill>
        <p:spPr bwMode="auto">
          <a:xfrm>
            <a:off x="0" y="0"/>
            <a:ext cx="9324000" cy="6858000"/>
          </a:xfrm>
          <a:prstGeom prst="rect">
            <a:avLst/>
          </a:prstGeom>
          <a:noFill/>
        </p:spPr>
      </p:pic>
      <p:pic>
        <p:nvPicPr>
          <p:cNvPr id="36868" name="Picture 4" descr="http://public.dm2302.livefilestore.com/y2pwS9U6Z11aNQoC9qN4vGTJwFFPp-pOrQUQlWDwZcqpNf3vTfpUGTcePVdqXNgVS721upQZr6o5lT9ki_Vhq-P4OmWCdxbs5Db9664UOGs6rQ/bru2.gif?rdrts=891393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636912"/>
            <a:ext cx="3790950" cy="4038601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48680"/>
            <a:ext cx="6543675" cy="809626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340768"/>
            <a:ext cx="7077075" cy="828676"/>
          </a:xfrm>
          <a:prstGeom prst="rect">
            <a:avLst/>
          </a:prstGeom>
          <a:noFill/>
        </p:spPr>
      </p:pic>
      <p:sp>
        <p:nvSpPr>
          <p:cNvPr id="36874" name="AutoShape 10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6876" name="AutoShape 12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6878" name="AutoShape 14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6880" name="AutoShape 16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6882" name="Picture 1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204864"/>
            <a:ext cx="1504950" cy="77152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529515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1.bp.blogspot.com/-p_iJQncZPgA/UGY0ylee5jI/AAAAAAAAAlA/fuRk0LM0KX0/s1600/fondos_goticos_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37892" name="Picture 4" descr="http://i49.tinypic.com/287nrp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278000"/>
            <a:ext cx="3836250" cy="5580000"/>
          </a:xfrm>
          <a:prstGeom prst="rect">
            <a:avLst/>
          </a:prstGeom>
          <a:noFill/>
        </p:spPr>
      </p:pic>
      <p:pic>
        <p:nvPicPr>
          <p:cNvPr id="37894" name="Picture 6" descr="http://lh6.ggpht.com/_xxCk4QMvziE/SrGktBpYqWI/AAAAAAAAZJU/OwwdgpXaSXc/brujasguaas19_thumb1.gif?imgmax=8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052736"/>
            <a:ext cx="4705350" cy="6219826"/>
          </a:xfrm>
          <a:prstGeom prst="rect">
            <a:avLst/>
          </a:prstGeom>
          <a:noFill/>
        </p:spPr>
      </p:pic>
      <p:pic>
        <p:nvPicPr>
          <p:cNvPr id="7" name="Picture 4" descr="http://www.femenino.info/wp-content/uploads/disfraz9.jpg"/>
          <p:cNvPicPr>
            <a:picLocks noChangeAspect="1" noChangeArrowheads="1"/>
          </p:cNvPicPr>
          <p:nvPr/>
        </p:nvPicPr>
        <p:blipFill>
          <a:blip r:embed="rId5" cstate="print"/>
          <a:srcRect l="11666" r="9001"/>
          <a:stretch>
            <a:fillRect/>
          </a:stretch>
        </p:blipFill>
        <p:spPr bwMode="auto">
          <a:xfrm>
            <a:off x="3923928" y="1052736"/>
            <a:ext cx="1776627" cy="34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298267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fondosni.com/bulkupload/terror1/terror/paisaje%20del%20miedo_102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38916" name="Picture 4" descr="http://i294.photobucket.com/albums/mm87/azulita_08/Brujas/brujasexy.gif?t=124407581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420888"/>
            <a:ext cx="4448175" cy="42481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1523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demiedo.es/imagenes/Cementerio-abandonado-wallpaper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pic>
        <p:nvPicPr>
          <p:cNvPr id="39940" name="Picture 4" descr="http://4.bp.blogspot.com/-u5tAmr9fB7A/VBkSaxpL4WI/AAAAAAAB1_c/aqmo3eGQos8/s1600/Gifs%2BAnimados%2BBrujas%2B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4664"/>
            <a:ext cx="2305050" cy="2857500"/>
          </a:xfrm>
          <a:prstGeom prst="rect">
            <a:avLst/>
          </a:prstGeom>
          <a:noFill/>
        </p:spPr>
      </p:pic>
      <p:pic>
        <p:nvPicPr>
          <p:cNvPr id="39942" name="Picture 6" descr="http://www.gifs10.com/imagenes/gifs-bruj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573016"/>
            <a:ext cx="2571750" cy="30289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507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diarioup20.files.wordpress.com/2013/08/the-conjuring-movie-2013-desktop-h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" y="0"/>
            <a:ext cx="9180000" cy="6858000"/>
          </a:xfrm>
          <a:prstGeom prst="rect">
            <a:avLst/>
          </a:prstGeom>
          <a:noFill/>
        </p:spPr>
      </p:pic>
      <p:pic>
        <p:nvPicPr>
          <p:cNvPr id="41988" name="Picture 4" descr="http://lh4.ggpht.com/-cjBrAT-wIcA/UEo5hvGP2RI/AAAAAAAAN6c/GTSUplyMtSI/brujas%2525203%252520%25252810%252529_thumb.gif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204864"/>
            <a:ext cx="2324100" cy="3571875"/>
          </a:xfrm>
          <a:prstGeom prst="rect">
            <a:avLst/>
          </a:prstGeom>
          <a:noFill/>
        </p:spPr>
      </p:pic>
      <p:pic>
        <p:nvPicPr>
          <p:cNvPr id="41992" name="Picture 8" descr="http://4.bp.blogspot.com/-Fpj-2olKqcg/T_pijpIecHI/AAAAAAAAV2E/n9Vsb2YZ_ak/s1600/brujas,brujitas+png+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88640"/>
            <a:ext cx="5238750" cy="2857500"/>
          </a:xfrm>
          <a:prstGeom prst="rect">
            <a:avLst/>
          </a:prstGeom>
          <a:noFill/>
        </p:spPr>
      </p:pic>
      <p:pic>
        <p:nvPicPr>
          <p:cNvPr id="38914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5013176"/>
            <a:ext cx="395999" cy="396000"/>
          </a:xfrm>
          <a:prstGeom prst="rect">
            <a:avLst/>
          </a:prstGeom>
          <a:noFill/>
        </p:spPr>
      </p:pic>
      <p:pic>
        <p:nvPicPr>
          <p:cNvPr id="9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5085184"/>
            <a:ext cx="359999" cy="360000"/>
          </a:xfrm>
          <a:prstGeom prst="rect">
            <a:avLst/>
          </a:prstGeom>
          <a:noFill/>
        </p:spPr>
      </p:pic>
      <p:pic>
        <p:nvPicPr>
          <p:cNvPr id="10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4581128"/>
            <a:ext cx="287999" cy="288000"/>
          </a:xfrm>
          <a:prstGeom prst="rect">
            <a:avLst/>
          </a:prstGeom>
          <a:noFill/>
        </p:spPr>
      </p:pic>
      <p:pic>
        <p:nvPicPr>
          <p:cNvPr id="11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4581128"/>
            <a:ext cx="359999" cy="360000"/>
          </a:xfrm>
          <a:prstGeom prst="rect">
            <a:avLst/>
          </a:prstGeom>
          <a:noFill/>
        </p:spPr>
      </p:pic>
      <p:pic>
        <p:nvPicPr>
          <p:cNvPr id="13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5157192"/>
            <a:ext cx="251999" cy="252000"/>
          </a:xfrm>
          <a:prstGeom prst="rect">
            <a:avLst/>
          </a:prstGeom>
          <a:noFill/>
        </p:spPr>
      </p:pic>
      <p:pic>
        <p:nvPicPr>
          <p:cNvPr id="14" name="Picture 2" descr="http://4.bp.blogspot.com/-VBF3wK0PL3M/T0xogwqO3_I/AAAAAAAAHJk/naF9-gEQYMw/s1600/burbuja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0224" y="5165576"/>
            <a:ext cx="143999" cy="144000"/>
          </a:xfrm>
          <a:prstGeom prst="rect">
            <a:avLst/>
          </a:prstGeom>
          <a:noFill/>
        </p:spPr>
      </p:pic>
      <p:pic>
        <p:nvPicPr>
          <p:cNvPr id="15" name="Picture 6" descr="http://2.bp.blogspot.com/-2tNROhTtN-4/VBkR-p5_l-I/AAAAAAAB18A/lLrNGDQR8yM/s1600/Gifs%2BAnimados%2BBrujas%2B4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2564904"/>
            <a:ext cx="3362325" cy="3838576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385499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9653E-6 L -0.00591 -0.291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8.79019E-8 L 0.004 -0.246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97571E-6 L 0.0099 -0.2174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-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50682E-6 L 0.02361 -0.175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" y="-8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9653E-6 L -0.00591 -0.2910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14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99653E-6 L -0.00591 -0.291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3.bp.blogspot.com/-motJ20Th7jU/UXMppeIzxSI/AAAAAAAAAa0/lg-w463uPvI/s1600/05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6" name="Picture 4" descr="http://www.auctionzealot.com/members/cline6410/jatarri_witch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700808"/>
            <a:ext cx="4572000" cy="4800601"/>
          </a:xfrm>
          <a:prstGeom prst="rect">
            <a:avLst/>
          </a:prstGeom>
          <a:noFill/>
        </p:spPr>
      </p:pic>
      <p:pic>
        <p:nvPicPr>
          <p:cNvPr id="4403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2656"/>
            <a:ext cx="6429375" cy="828676"/>
          </a:xfrm>
          <a:prstGeom prst="rect">
            <a:avLst/>
          </a:prstGeom>
          <a:noFill/>
        </p:spPr>
      </p:pic>
      <p:pic>
        <p:nvPicPr>
          <p:cNvPr id="44040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052736"/>
            <a:ext cx="3838575" cy="8191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7507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4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 tmFilter="0, 0; .2, .5; .8, .5; 1, 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000" autoRev="1" fill="hold"/>
                                        <p:tgtEl>
                                          <p:spTgt spid="44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44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fondosdepantallahdgratis.net/wallpaper-original/wallpapers/alone-at-night-fondo-de-pantalla-terror-220332-22047.jpg"/>
          <p:cNvPicPr>
            <a:picLocks noChangeAspect="1" noChangeArrowheads="1"/>
          </p:cNvPicPr>
          <p:nvPr/>
        </p:nvPicPr>
        <p:blipFill>
          <a:blip r:embed="rId2" cstate="print"/>
          <a:srcRect t="56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0" name="Picture 4" descr="http://dl4.glitter-graphics.net/pub/927/927804epqsn7cbk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88840"/>
            <a:ext cx="4143375" cy="46005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86299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Paisajes En Hd Para Pc"/>
          <p:cNvPicPr>
            <a:picLocks noChangeAspect="1" noChangeArrowheads="1"/>
          </p:cNvPicPr>
          <p:nvPr/>
        </p:nvPicPr>
        <p:blipFill>
          <a:blip r:embed="rId2" cstate="print"/>
          <a:srcRect t="6891" r="3661"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  <p:pic>
        <p:nvPicPr>
          <p:cNvPr id="46084" name="Picture 4" descr="http://www.gifss.es/halloween/brujas/bruja-bell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04664"/>
            <a:ext cx="2171700" cy="2476501"/>
          </a:xfrm>
          <a:prstGeom prst="rect">
            <a:avLst/>
          </a:prstGeom>
          <a:noFill/>
        </p:spPr>
      </p:pic>
      <p:pic>
        <p:nvPicPr>
          <p:cNvPr id="46086" name="Picture 6" descr="http://2.bp.blogspot.com/_TfeQTo2JRfY/TUSdOyUYFZI/AAAAAAAAAPY/j1R21tkrCDw/s1600/witch1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286000"/>
            <a:ext cx="4895850" cy="4572000"/>
          </a:xfrm>
          <a:prstGeom prst="rect">
            <a:avLst/>
          </a:prstGeom>
          <a:noFill/>
        </p:spPr>
      </p:pic>
      <p:pic>
        <p:nvPicPr>
          <p:cNvPr id="7" name="Picture 6" descr="http://youri-magicien.com/wp-content/uploads/2013/12/User_Wynthyst_halloween_log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09975" y="260648"/>
            <a:ext cx="5534025" cy="11715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29515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images.forwallpaper.com/files/images/7/7f14/7f144af6/654135/art-wallpapers-holidays-digital-halloween-night-holiday-wallpaper-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10" name="Picture 6" descr="http://4.bp.blogspot.com/-ghhNQf7vVUw/T_piCOnfrpI/AAAAAAAAV1k/SV216yHtg5E/s1600/brujas,brujitas+png+(10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057399"/>
            <a:ext cx="2828925" cy="4800601"/>
          </a:xfrm>
          <a:prstGeom prst="rect">
            <a:avLst/>
          </a:prstGeom>
          <a:noFill/>
        </p:spPr>
      </p:pic>
      <p:pic>
        <p:nvPicPr>
          <p:cNvPr id="7" name="Picture 6" descr="http://z-radio.hu/wp-content/uploads/halloween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548680"/>
            <a:ext cx="3086100" cy="3533776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332656"/>
            <a:ext cx="6448425" cy="828676"/>
          </a:xfrm>
          <a:prstGeom prst="rect">
            <a:avLst/>
          </a:prstGeom>
          <a:noFill/>
        </p:spPr>
      </p:pic>
      <p:pic>
        <p:nvPicPr>
          <p:cNvPr id="47114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1124744"/>
            <a:ext cx="3238500" cy="828676"/>
          </a:xfrm>
          <a:prstGeom prst="rect">
            <a:avLst/>
          </a:prstGeom>
          <a:noFill/>
        </p:spPr>
      </p:pic>
      <p:pic>
        <p:nvPicPr>
          <p:cNvPr id="47116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916832"/>
            <a:ext cx="5619750" cy="8001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29515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img.psx-sense.nl/images/file/img_5058b8a6823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48132" name="Picture 4" descr="http://lh3.ggpht.com/-o9HWM5JhgrQ/U97pXbeX2FI/AAAAAAABOp4/_NMNFteMWN8/brujas-halloween-gifs-76%25255B4%25255D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8950" y="3019424"/>
            <a:ext cx="2305050" cy="3838576"/>
          </a:xfrm>
          <a:prstGeom prst="rect">
            <a:avLst/>
          </a:prstGeom>
          <a:noFill/>
        </p:spPr>
      </p:pic>
      <p:pic>
        <p:nvPicPr>
          <p:cNvPr id="48134" name="Picture 6" descr="http://i46.tinypic.com/id94p2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538000"/>
            <a:ext cx="3240000" cy="4320000"/>
          </a:xfrm>
          <a:prstGeom prst="rect">
            <a:avLst/>
          </a:prstGeom>
          <a:noFill/>
        </p:spPr>
      </p:pic>
      <p:pic>
        <p:nvPicPr>
          <p:cNvPr id="7" name="Picture 4" descr="http://lh3.ggpht.com/_JF4XHd5Zj-I/TKULiKq1FHI/AAAAAAAABTo/bfBi-Ehu6Iw/brujasguaas1-1%5B2%5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33600"/>
            <a:ext cx="3238500" cy="47244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7507" y="260648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escalofrio.com/n/fon_bosques_tenebrosos/01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pic>
        <p:nvPicPr>
          <p:cNvPr id="49156" name="Picture 4" descr="http://www.felixl.nl/alfabetten/dansen/Skelly%20an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4133850" cy="4352926"/>
          </a:xfrm>
          <a:prstGeom prst="rect">
            <a:avLst/>
          </a:prstGeom>
          <a:noFill/>
        </p:spPr>
      </p:pic>
      <p:pic>
        <p:nvPicPr>
          <p:cNvPr id="7" name="Picture 4" descr="http://u.jimdo.com/www7/o/sfb724144495131b1/img/if638934c8ad27a6e/1279157660/std/imag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636912"/>
            <a:ext cx="2676525" cy="3781425"/>
          </a:xfrm>
          <a:prstGeom prst="rect">
            <a:avLst/>
          </a:prstGeom>
          <a:noFill/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32656"/>
            <a:ext cx="4162425" cy="800100"/>
          </a:xfrm>
          <a:prstGeom prst="rect">
            <a:avLst/>
          </a:prstGeom>
          <a:noFill/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1196752"/>
            <a:ext cx="4448175" cy="8191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29515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s://secure.static.tumblr.com/76bc16ad2f3810e11f84e6c9987aaf66/z8rm3qw/ixLn3sccv/tumblr_static_f4ef21d6iagcgoo0wkkwkk8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5" name="Picture 2" descr="http://www.imujer.com/sites/www.imujer.com/files/Disfraces-de-brujas-para-Halloween-05.jpg"/>
          <p:cNvPicPr>
            <a:picLocks noChangeAspect="1" noChangeArrowheads="1"/>
          </p:cNvPicPr>
          <p:nvPr/>
        </p:nvPicPr>
        <p:blipFill>
          <a:blip r:embed="rId3" cstate="print"/>
          <a:srcRect t="4177" r="2958" b="3935"/>
          <a:stretch>
            <a:fillRect/>
          </a:stretch>
        </p:blipFill>
        <p:spPr bwMode="auto">
          <a:xfrm>
            <a:off x="107504" y="548680"/>
            <a:ext cx="3708000" cy="526297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805264"/>
            <a:ext cx="8791575" cy="828676"/>
          </a:xfrm>
          <a:prstGeom prst="rect">
            <a:avLst/>
          </a:prstGeom>
          <a:noFill/>
        </p:spPr>
      </p:pic>
      <p:pic>
        <p:nvPicPr>
          <p:cNvPr id="17410" name="Picture 2" descr="http://i.ebayimg.com/00/s/NTAwWDQzMA==/z/8V4AAOSwbqpTxALU/$_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988840"/>
            <a:ext cx="245745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514291" y="332656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deimagenesyfondos.com/wp-content/uploads/2014/06/fondos-de-escritorio-3d-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10" descr="http://img8.hostingpics.net/pics/462436chaudron_halloween_tiram__13_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45024"/>
            <a:ext cx="2305050" cy="30575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14291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Fondos de escritorio 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3999" cy="6948000"/>
          </a:xfrm>
          <a:prstGeom prst="rect">
            <a:avLst/>
          </a:prstGeom>
          <a:noFill/>
        </p:spPr>
      </p:pic>
      <p:pic>
        <p:nvPicPr>
          <p:cNvPr id="43012" name="Picture 4" descr="http://i252.photobucket.com/albums/hh22/11mutti11/14mutti14/12243417673406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132856"/>
            <a:ext cx="3752850" cy="4381501"/>
          </a:xfrm>
          <a:prstGeom prst="rect">
            <a:avLst/>
          </a:prstGeom>
          <a:noFill/>
        </p:spPr>
      </p:pic>
      <p:pic>
        <p:nvPicPr>
          <p:cNvPr id="43014" name="Picture 6" descr="http://lh5.ggpht.com/-luIhr19vnhc/U97pUyFD12I/AAAAAAABOpw/cAhQ_kzwkK0/brujas-halloween-gifs-75%25255B4%25255D.gif?imgmax=8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048000"/>
            <a:ext cx="2876550" cy="381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9515" y="6488668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Halloween Bruja Precioso Muj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4" descr="http://prem1.hiboox.com/images/4111/91c6ffc490763e26cf1908b3ed11082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4550" y="0"/>
            <a:ext cx="3219450" cy="43053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30315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lindanita.com/wp-content/uploads/2014/10/bruja-hallow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8" descr="http://img8.hostingpics.net/pics/361382chaudron_halloween_tiram__5_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571750"/>
            <a:ext cx="2466975" cy="4286250"/>
          </a:xfrm>
          <a:prstGeom prst="rect">
            <a:avLst/>
          </a:prstGeom>
          <a:noFill/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4664"/>
            <a:ext cx="6715125" cy="819151"/>
          </a:xfrm>
          <a:prstGeom prst="rect">
            <a:avLst/>
          </a:prstGeom>
          <a:noFill/>
        </p:spPr>
      </p:pic>
      <p:pic>
        <p:nvPicPr>
          <p:cNvPr id="26628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1196752"/>
            <a:ext cx="4467225" cy="8096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29515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digital-art-gallery.com/oid/47/640x506_9331_Halloween_witch_2d_fantasy_halloween_witch_mirror_girl_picture_image_digital_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280" cy="7236000"/>
          </a:xfrm>
          <a:prstGeom prst="rect">
            <a:avLst/>
          </a:prstGeom>
          <a:noFill/>
        </p:spPr>
      </p:pic>
      <p:pic>
        <p:nvPicPr>
          <p:cNvPr id="26628" name="Picture 4" descr="http://3.bp.blogspot.com/-3uAM5npCPf4/T1RCqQFDR3I/AAAAAAAAIMY/lsYtt2pZApk/s1600/buble+(5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484784"/>
            <a:ext cx="2883415" cy="291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14291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66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266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 tmFilter="0, 0; .2, .5; .8, .5; 1, 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000" autoRev="1" fill="hold"/>
                                        <p:tgtEl>
                                          <p:spTgt spid="266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fc06.deviantart.net/fs12/i/2006/280/1/9/Witch_Wallpaper_by_macarthurfamily.jpg"/>
          <p:cNvPicPr>
            <a:picLocks noChangeAspect="1" noChangeArrowheads="1"/>
          </p:cNvPicPr>
          <p:nvPr/>
        </p:nvPicPr>
        <p:blipFill>
          <a:blip r:embed="rId2" cstate="print"/>
          <a:srcRect l="4264" t="9092" r="4540" b="54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499" y="6309320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6392" name="Picture 8" descr="http://imagenestodo.com/wp-content/uploads/2014/09/brujas-7_thumb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905249"/>
            <a:ext cx="2105025" cy="2952751"/>
          </a:xfrm>
          <a:prstGeom prst="rect">
            <a:avLst/>
          </a:prstGeom>
          <a:noFill/>
        </p:spPr>
      </p:pic>
      <p:pic>
        <p:nvPicPr>
          <p:cNvPr id="16394" name="Picture 10" descr="http://dl5.glitter-graphics.net/pub/2303/2303885zds68qwfmr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5210175" cy="5362576"/>
          </a:xfrm>
          <a:prstGeom prst="rect">
            <a:avLst/>
          </a:prstGeom>
          <a:noFill/>
        </p:spPr>
      </p:pic>
      <p:pic>
        <p:nvPicPr>
          <p:cNvPr id="24578" name="Picture 2" descr="http://2.bp.blogspot.com/-Ft5bcdaAodg/T0xodEmv84I/AAAAAAAAHI8/JDSnEdV_Qds/s1600/burbuja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60648"/>
            <a:ext cx="2895600" cy="2895601"/>
          </a:xfrm>
          <a:prstGeom prst="rect">
            <a:avLst/>
          </a:prstGeom>
          <a:noFill/>
        </p:spPr>
      </p:pic>
      <p:pic>
        <p:nvPicPr>
          <p:cNvPr id="24580" name="Picture 4" descr="http://2.bp.blogspot.com/-Ft5bcdaAodg/T0xodEmv84I/AAAAAAAAHI8/JDSnEdV_Qds/s1600/burbuja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980728"/>
            <a:ext cx="2895600" cy="2895601"/>
          </a:xfrm>
          <a:prstGeom prst="rect">
            <a:avLst/>
          </a:prstGeom>
          <a:noFill/>
        </p:spPr>
      </p:pic>
      <p:pic>
        <p:nvPicPr>
          <p:cNvPr id="9" name="Picture 8" descr="http://1.bp.blogspot.com/-GmlgZF0W90k/Um6h1CUu3dI/AAAAAAAAIo4/_km4hitHJr0/s1600/3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20688"/>
            <a:ext cx="2664288" cy="208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57507" y="6237312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9.76174E-7 L 0.18107 -0.33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i1290.photobucket.com/albums/b535/SoniaJazmin1/Halloween%20brujitas/brujita5_zpsd6a633b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924944"/>
            <a:ext cx="4800600" cy="3581400"/>
          </a:xfrm>
          <a:prstGeom prst="rect">
            <a:avLst/>
          </a:prstGeom>
          <a:noFill/>
        </p:spPr>
      </p:pic>
      <p:pic>
        <p:nvPicPr>
          <p:cNvPr id="6" name="Picture 2" descr="http://lh6.ggpht.com/_QjyclTjl0TQ/StyBetC7mVI/AAAAAAAAHs8/c9PsQvDvouo/cosasdivertidas%20brujas%20halloween%20(11)_thumb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3533775" cy="2962276"/>
          </a:xfrm>
          <a:prstGeom prst="rect">
            <a:avLst/>
          </a:prstGeom>
          <a:noFill/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3295650" cy="819151"/>
          </a:xfrm>
          <a:prstGeom prst="rect">
            <a:avLst/>
          </a:prstGeom>
          <a:noFill/>
        </p:spPr>
      </p:pic>
      <p:pic>
        <p:nvPicPr>
          <p:cNvPr id="2253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412776"/>
            <a:ext cx="3390900" cy="8191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42283" y="6093296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ww.imagenesgraciosas8.com/wp-content/uploads/2014/06/las-imagenes-de-halloween-10-fo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1968" cy="6858000"/>
          </a:xfrm>
          <a:prstGeom prst="rect">
            <a:avLst/>
          </a:prstGeom>
          <a:noFill/>
        </p:spPr>
      </p:pic>
      <p:pic>
        <p:nvPicPr>
          <p:cNvPr id="11268" name="Picture 4" descr="http://4.bp.blogspot.com/-qfshRpmBNSE/Um02y_aRL1I/AAAAAAAAiJ4/Zt0UGSpbzLs/s1600/b4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71849"/>
            <a:ext cx="3333750" cy="34861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73931" y="6309320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1.bp.blogspot.com/-07HYBsH7qXs/UGtWkfTk2oI/AAAAAAAAKZU/zvvI4x7P7SY/s1600/Imagenes+Graciosas+para+Halloween+(4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312000" cy="6984000"/>
          </a:xfrm>
          <a:prstGeom prst="rect">
            <a:avLst/>
          </a:prstGeom>
          <a:noFill/>
        </p:spPr>
      </p:pic>
      <p:pic>
        <p:nvPicPr>
          <p:cNvPr id="6" name="Picture 4" descr="http://www.gifss.com/halloween/brujas/bruja-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6632"/>
            <a:ext cx="1772812" cy="3708000"/>
          </a:xfrm>
          <a:prstGeom prst="rect">
            <a:avLst/>
          </a:prstGeom>
          <a:noFill/>
        </p:spPr>
      </p:pic>
      <p:pic>
        <p:nvPicPr>
          <p:cNvPr id="7" name="Picture 4" descr="http://2.bp.blogspot.com/-iloFfUiJEDE/UHEwruv-0vI/AAAAAAAAgX8/eU_FrW0TYYs/s320/gifs+animados+de+brujas+para+halloween+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869160"/>
            <a:ext cx="3048000" cy="25622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30315" y="260648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4" descr="http://mejoresimagenes.info/wp-content/uploads/2014/10/portadas-para-halloween.jpg"/>
          <p:cNvPicPr>
            <a:picLocks noChangeAspect="1" noChangeArrowheads="1"/>
          </p:cNvPicPr>
          <p:nvPr/>
        </p:nvPicPr>
        <p:blipFill>
          <a:blip r:embed="rId2" cstate="print"/>
          <a:srcRect t="15077"/>
          <a:stretch>
            <a:fillRect/>
          </a:stretch>
        </p:blipFill>
        <p:spPr bwMode="auto">
          <a:xfrm>
            <a:off x="683568" y="0"/>
            <a:ext cx="7620000" cy="2839219"/>
          </a:xfrm>
          <a:prstGeom prst="rect">
            <a:avLst/>
          </a:prstGeom>
          <a:noFill/>
        </p:spPr>
      </p:pic>
      <p:pic>
        <p:nvPicPr>
          <p:cNvPr id="6" name="Picture 8" descr="http://kari13.files.wordpress.com/2009/01/shirley-bruj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44824"/>
            <a:ext cx="4286250" cy="4762500"/>
          </a:xfrm>
          <a:prstGeom prst="rect">
            <a:avLst/>
          </a:prstGeom>
          <a:noFill/>
        </p:spPr>
      </p:pic>
      <p:pic>
        <p:nvPicPr>
          <p:cNvPr id="60422" name="Picture 6" descr="Bola de Discotec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708920"/>
            <a:ext cx="1800200" cy="2095501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0424" name="Picture 8" descr="Bola de espejo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501008"/>
            <a:ext cx="1524000" cy="1524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0426" name="Picture 10" descr="Bola de Discoteca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5445224"/>
            <a:ext cx="866668" cy="1080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0430" name="Picture 14" descr="Bola de Discoteca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356992"/>
            <a:ext cx="942975" cy="109537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0" name="9 Rectángulo"/>
          <p:cNvSpPr/>
          <p:nvPr/>
        </p:nvSpPr>
        <p:spPr>
          <a:xfrm>
            <a:off x="7514291" y="6093296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1 0.03331  0.06 0.06262  0.137 0.06396  C 0.198 0.06662  0.248 0.05063  0.249 0.03065  C 0.249 0.01066  0.2 -0.00799  0.138 -0.00933  C 0.107 -0.00933  0.079 -0.00666  0.059 0  C 0.03 0.00933  0.013 0.02398  0.013 0.0413  C 0.013 0.05063  0.018 0.05996  0.027 0.06795  C 0.048 0.08527  0.089 0.09727  0.136 0.0986  C 0.191 0.10126  0.236 0.08661  0.236 0.06929  C 0.237 0.05063  0.192 0.03464  0.137 0.03198  C 0.109 0.03198  0.084 0.03464  0.065 0.03997  C 0.04 0.0493  0.024 0.06396  0.024 0.07861  C 0.024 0.08661  0.029 0.0946  0.037 0.1026  C 0.056 0.11725  0.092 0.12924  0.135 0.13058  C 0.185 0.13191  0.225 0.11858  0.225 0.1026  C 0.226 0.08661  0.186 0.07195  0.136 0.07062  C 0.111 0.06929  0.088 0.07195  0.071 0.07728  C 0.048 0.08527  0.035 0.09727  0.035 0.11192  C 0.035 0.11858  0.039 0.12658  0.046 0.13324  C 0.063 0.14656  0.096 0.15722  0.134 0.15856  C 0.179 0.15856  0.215 0.1479  0.215 0.13324  C 0.215 0.11858  0.18 0.10526  0.135 0.10393  C 0.113 0.10393  0.092 0.10659  0.077 0.11059  C 0.056 0.11725  0.044 0.12924  0.043 0.14124  C 0.043 0.1479  0.048 0.15456  0.054 0.15989  C 0.069 0.17321  0.099 0.18254  0.133 0.18254  C 0.173 0.18387  0.206 0.17455  0.206 0.16122  C 0.207 0.1479  0.174 0.13591  0.134 0.13457  C 0.114 0.13457  0.095 0.13591  0.082 0.14124  C 0.063 0.14656  0.052 0.15722  0.052 0.16788  C 0.052 0.17455  0.055 0.17988  0.061 0.1852  C 0.075 0.1972  0.101 0.20519  0.132 0.20652  C 0.169 0.20652  0.198 0.19853  0.198 0.18654  C 0.199 0.17455  0.17 0.16389  0.133 0.16255  C 0.115 0.16255  0.099 0.16389  0.087 0.16788  C 0.07 0.17321  0.06 0.18254  0.06 0.1932  C 0.06 0.19853  0.063 0.20253  0.068 0.20786  C 0.08 0.21851  0.104 0.22518  0.132 0.22651  C 0.165 0.22784  0.191 0.21985  0.191 0.20786  C 0.191 0.19853  0.166 0.18787  0.133 0.18787  C 0.116 0.18654  0.101 0.1892  0.09 0.19187  C 0.075 0.1972  0.066 0.20519  0.066 0.21452  C 0.066 0.21985  0.069 0.22384  0.074 0.22784  C 0.085 0.23717  0.107 0.24383  0.131 0.24516  C 0.161 0.2465  0.185 0.2385  0.185 0.22917  C 0.185 0.21851  0.161 0.21052  0.132 0.20919  C 0.118 0.20919  0.104 0.21052  0.094 0.21452  C 0.08 0.21851  0.072 0.22518  0.072 0.2345  C 0.072 0.2385  0.075 0.2425  0.079 0.2465  C 0.089 0.25449  0.108 0.26115  0.131 0.26115  C 0.157 0.26248  0.179 0.25582  0.179 0.2465  C 0.179 0.2385  0.158 0.23051  0.131 0.23051  C 0.119 0.22917  0.106 0.23051  0.097 0.23317  C 0.085 0.2385  0.078 0.24516  0.078 0.25183  C 0.078 0.25582  0.08 0.25982  0.084 0.26248  C 0.093 0.27048  0.11 0.27581  0.131 0.27714  C 0.155 0.27714  0.174 0.27048  0.174 0.26382  C 0.174 0.25582  0.155 0.24783  0.131 0.24783  C 0.119 0.24783  0.108 0.24916  0.101 0.25183  C 0.089 0.25449  0.083 0.26115  0.083 0.26781  C 0.083 0.27048  0.085 0.27448  0.088 0.27714  C 0.096 0.28514  0.112 0.28913  0.13 0.29046  C 0.152 0.29046  0.169 0.28514  0.169 0.27847  C 0.169 0.27048  0.152 0.26515  0.131 0.26382  C 0.12 0.26382  0.11 0.26515  0.103 0.26781  C 0.093 0.27048  0.087 0.27581  0.087 0.28247  C 0.087 0.28514  0.089 0.2878  0.092 0.29046  E" pathEditMode="relative" ptsTypes="">
                                      <p:cBhvr>
                                        <p:cTn id="6" dur="5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1  0.125 0.16655  C 0.125 0.25849  0.069 0.3331  0 0.3331  C -0.069 0.3331  -0.125 0.25849  -0.125 0.16655  C -0.125 0.07461  -0.069 0  0 0  Z" pathEditMode="relative" ptsTypes="">
                                      <p:cBhvr>
                                        <p:cTn id="8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images.meteociel.fr/im/1109/laureta_befana_lae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914900" cy="5686425"/>
          </a:xfrm>
          <a:prstGeom prst="rect">
            <a:avLst/>
          </a:prstGeom>
          <a:noFill/>
        </p:spPr>
      </p:pic>
      <p:pic>
        <p:nvPicPr>
          <p:cNvPr id="64516" name="Picture 4" descr="http://fotoefectos.com.es/wp-content/uploads/2013/02/fotoefectos-animados-original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8640"/>
            <a:ext cx="3233520" cy="388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442283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http://4.bp.blogspot.com/-vbUSMtp3m3A/T93cYNKcCsI/AAAAAAAAAyw/08cozELXBN4/s1600/aliciaespej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4572000" cy="3200401"/>
          </a:xfrm>
          <a:prstGeom prst="rect">
            <a:avLst/>
          </a:prstGeom>
          <a:noFill/>
        </p:spPr>
      </p:pic>
      <p:pic>
        <p:nvPicPr>
          <p:cNvPr id="5" name="Picture 6" descr="http://i526.photobucket.com/albums/cc350/turleca/betty%20boop/Jcw_bboop_hallowe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980728"/>
            <a:ext cx="2857500" cy="5524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9515" y="6165304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5538" name="Picture 2" descr="http://w31.moonlighting.io/tmp/1_SWNTD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04664"/>
            <a:ext cx="6191250" cy="61531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jolabistouille.j.o.pic.centerblog.net/1cb6e4b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77072"/>
            <a:ext cx="2837730" cy="3024000"/>
          </a:xfrm>
          <a:prstGeom prst="rect">
            <a:avLst/>
          </a:prstGeom>
          <a:noFill/>
        </p:spPr>
      </p:pic>
      <p:pic>
        <p:nvPicPr>
          <p:cNvPr id="6" name="Picture 6" descr="http://www.halloween.com.es/gifs-animados/murcielagos/anibat1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284984"/>
            <a:ext cx="647700" cy="1000125"/>
          </a:xfrm>
          <a:prstGeom prst="rect">
            <a:avLst/>
          </a:prstGeom>
          <a:noFill/>
        </p:spPr>
      </p:pic>
      <p:pic>
        <p:nvPicPr>
          <p:cNvPr id="7" name="Picture 6" descr="http://www.halloween.com.es/gifs-animados/murcielagos/anibat1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437112"/>
            <a:ext cx="647700" cy="1000125"/>
          </a:xfrm>
          <a:prstGeom prst="rect">
            <a:avLst/>
          </a:prstGeom>
          <a:noFill/>
        </p:spPr>
      </p:pic>
      <p:pic>
        <p:nvPicPr>
          <p:cNvPr id="8" name="Picture 6" descr="http://www.halloween.com.es/gifs-animados/murcielagos/anibat1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708920"/>
            <a:ext cx="647700" cy="1000125"/>
          </a:xfrm>
          <a:prstGeom prst="rect">
            <a:avLst/>
          </a:prstGeom>
          <a:noFill/>
        </p:spPr>
      </p:pic>
      <p:pic>
        <p:nvPicPr>
          <p:cNvPr id="9" name="Picture 6" descr="http://www.halloween.com.es/gifs-animados/murcielagos/anibat1-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484784"/>
            <a:ext cx="647700" cy="1000125"/>
          </a:xfrm>
          <a:prstGeom prst="rect">
            <a:avLst/>
          </a:prstGeom>
          <a:noFill/>
        </p:spPr>
      </p:pic>
      <p:pic>
        <p:nvPicPr>
          <p:cNvPr id="17410" name="Picture 2" descr="http://www.hoehle-heimkehle.de/bilder/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836712"/>
            <a:ext cx="1924050" cy="15144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660232" y="5373216"/>
            <a:ext cx="223708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</a:t>
            </a:r>
            <a:endParaRPr lang="es-ES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514291" y="260648"/>
            <a:ext cx="1122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161</Words>
  <Application>Microsoft Office PowerPoint</Application>
  <PresentationFormat>Presentación en pantalla (4:3)</PresentationFormat>
  <Paragraphs>63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207</cp:revision>
  <dcterms:created xsi:type="dcterms:W3CDTF">2014-10-28T11:49:52Z</dcterms:created>
  <dcterms:modified xsi:type="dcterms:W3CDTF">2014-10-29T18:41:35Z</dcterms:modified>
</cp:coreProperties>
</file>