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3" r:id="rId3"/>
    <p:sldId id="282" r:id="rId4"/>
    <p:sldId id="277" r:id="rId5"/>
    <p:sldId id="278" r:id="rId6"/>
    <p:sldId id="288" r:id="rId7"/>
    <p:sldId id="283" r:id="rId8"/>
    <p:sldId id="286" r:id="rId9"/>
    <p:sldId id="287" r:id="rId10"/>
    <p:sldId id="298" r:id="rId11"/>
    <p:sldId id="294" r:id="rId12"/>
    <p:sldId id="296" r:id="rId13"/>
    <p:sldId id="302" r:id="rId14"/>
    <p:sldId id="297" r:id="rId15"/>
    <p:sldId id="292" r:id="rId16"/>
    <p:sldId id="304" r:id="rId17"/>
    <p:sldId id="299" r:id="rId18"/>
    <p:sldId id="264" r:id="rId19"/>
    <p:sldId id="305" r:id="rId20"/>
    <p:sldId id="258" r:id="rId21"/>
    <p:sldId id="303" r:id="rId22"/>
    <p:sldId id="307" r:id="rId23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vZFZug9jcn8y4JMhKbpHQ==" hashData="oFoa5LPed792j+WWw8iIWnX6x9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4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624B-525B-4F38-9706-87DC81BC8091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CD79-797A-48EB-AC21-B0B21DA040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624B-525B-4F38-9706-87DC81BC8091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CD79-797A-48EB-AC21-B0B21DA040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624B-525B-4F38-9706-87DC81BC8091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CD79-797A-48EB-AC21-B0B21DA040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624B-525B-4F38-9706-87DC81BC8091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CD79-797A-48EB-AC21-B0B21DA040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624B-525B-4F38-9706-87DC81BC8091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CD79-797A-48EB-AC21-B0B21DA040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624B-525B-4F38-9706-87DC81BC8091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CD79-797A-48EB-AC21-B0B21DA040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624B-525B-4F38-9706-87DC81BC8091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CD79-797A-48EB-AC21-B0B21DA040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624B-525B-4F38-9706-87DC81BC8091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CD79-797A-48EB-AC21-B0B21DA040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624B-525B-4F38-9706-87DC81BC8091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CD79-797A-48EB-AC21-B0B21DA040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624B-525B-4F38-9706-87DC81BC8091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CD79-797A-48EB-AC21-B0B21DA040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624B-525B-4F38-9706-87DC81BC8091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2CD79-797A-48EB-AC21-B0B21DA040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1F624B-525B-4F38-9706-87DC81BC8091}" type="datetimeFigureOut">
              <a:rPr lang="es-ES_tradnl" smtClean="0"/>
              <a:pPr/>
              <a:t>04/03/2015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2CD79-797A-48EB-AC21-B0B21DA040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gif"/><Relationship Id="rId7" Type="http://schemas.openxmlformats.org/officeDocument/2006/relationships/image" Target="../media/image3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12" Type="http://schemas.openxmlformats.org/officeDocument/2006/relationships/image" Target="../media/image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10" Type="http://schemas.openxmlformats.org/officeDocument/2006/relationships/image" Target="../media/image4.pn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7.png"/><Relationship Id="rId18" Type="http://schemas.openxmlformats.org/officeDocument/2006/relationships/image" Target="../media/image4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12" Type="http://schemas.openxmlformats.org/officeDocument/2006/relationships/image" Target="../media/image66.png"/><Relationship Id="rId17" Type="http://schemas.openxmlformats.org/officeDocument/2006/relationships/image" Target="../media/image71.png"/><Relationship Id="rId2" Type="http://schemas.openxmlformats.org/officeDocument/2006/relationships/image" Target="../media/image56.png"/><Relationship Id="rId16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5" Type="http://schemas.openxmlformats.org/officeDocument/2006/relationships/image" Target="../media/image69.png"/><Relationship Id="rId10" Type="http://schemas.openxmlformats.org/officeDocument/2006/relationships/image" Target="../media/image64.png"/><Relationship Id="rId19" Type="http://schemas.openxmlformats.org/officeDocument/2006/relationships/image" Target="../media/image72.jpeg"/><Relationship Id="rId4" Type="http://schemas.openxmlformats.org/officeDocument/2006/relationships/image" Target="../media/image58.png"/><Relationship Id="rId9" Type="http://schemas.openxmlformats.org/officeDocument/2006/relationships/image" Target="../media/image63.png"/><Relationship Id="rId14" Type="http://schemas.openxmlformats.org/officeDocument/2006/relationships/image" Target="../media/image6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7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8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7" Type="http://schemas.openxmlformats.org/officeDocument/2006/relationships/image" Target="../media/image93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jpeg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5.png"/><Relationship Id="rId10" Type="http://schemas.openxmlformats.org/officeDocument/2006/relationships/image" Target="../media/image9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todoimagenes3d.com/wp-content/uploads/images/78/3d-rosa.jpg"/>
          <p:cNvPicPr>
            <a:picLocks noChangeAspect="1" noChangeArrowheads="1"/>
          </p:cNvPicPr>
          <p:nvPr/>
        </p:nvPicPr>
        <p:blipFill>
          <a:blip r:embed="rId3" cstate="print"/>
          <a:srcRect t="5303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4.bp.blogspot.com/-kZZFQjgRJB8/UxoUx45bt4I/AAAAAAACK8o/ibOFv_LQ7fM/s1600/feliz-dia-internacional-de-la-mujer-2014-marzo-8-2postales-grati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  <p:pic>
        <p:nvPicPr>
          <p:cNvPr id="5" name="Picture 2" descr="http://2.bp.blogspot.com/-RlRUiIRQvG8/UbDCU78J2NI/AAAAAAAAR_A/AbCPCiWJj00/s1600/poema+dia+de+la+mujer+8+de+marzo.jpg"/>
          <p:cNvPicPr>
            <a:picLocks noChangeAspect="1" noChangeArrowheads="1"/>
          </p:cNvPicPr>
          <p:nvPr/>
        </p:nvPicPr>
        <p:blipFill>
          <a:blip r:embed="rId5" cstate="print"/>
          <a:srcRect l="11642" b="4263"/>
          <a:stretch>
            <a:fillRect/>
          </a:stretch>
        </p:blipFill>
        <p:spPr bwMode="auto">
          <a:xfrm flipH="1">
            <a:off x="-180528" y="1275606"/>
            <a:ext cx="2739934" cy="4032448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659982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/>
    <p:sndAc>
      <p:stSnd>
        <p:snd r:embed="rId2" name="Isfah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-0_fvsJGpl-8/UmkrG4jEDlI/AAAAAAAAFok/sogEFaJXhKk/s1600/feliz+d%C3%ADa+de+la+mujer+-+8+de+marzo+-++Dia+internacional+de+la+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1923"/>
          </a:xfrm>
          <a:prstGeom prst="rect">
            <a:avLst/>
          </a:prstGeom>
          <a:noFill/>
        </p:spPr>
      </p:pic>
      <p:pic>
        <p:nvPicPr>
          <p:cNvPr id="3" name="Picture 2" descr="https://lh5.ggpht.com/7n2wMvVi9g19Ih4GmDl2KdS1k4JfiU8XdJFBLRzZ63S2dcuv68-sCjOcGHqMQbQg0k8=h900"/>
          <p:cNvPicPr>
            <a:picLocks noChangeAspect="1" noChangeArrowheads="1"/>
          </p:cNvPicPr>
          <p:nvPr/>
        </p:nvPicPr>
        <p:blipFill>
          <a:blip r:embed="rId3" cstate="print"/>
          <a:srcRect r="16931"/>
          <a:stretch>
            <a:fillRect/>
          </a:stretch>
        </p:blipFill>
        <p:spPr bwMode="auto">
          <a:xfrm>
            <a:off x="0" y="0"/>
            <a:ext cx="4139709" cy="280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chicas"/>
          <p:cNvPicPr>
            <a:picLocks noChangeAspect="1" noChangeArrowheads="1"/>
          </p:cNvPicPr>
          <p:nvPr/>
        </p:nvPicPr>
        <p:blipFill>
          <a:blip r:embed="rId4" cstate="print"/>
          <a:srcRect l="8994" r="11862"/>
          <a:stretch>
            <a:fillRect/>
          </a:stretch>
        </p:blipFill>
        <p:spPr bwMode="auto">
          <a:xfrm>
            <a:off x="2339752" y="1059582"/>
            <a:ext cx="4239656" cy="33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731990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2.bp.blogspot.com/-pmX5xFiHD5g/UqdOz8NFbHI/AAAAAAAAtG8/jXQJgACgbtQ/s1600/Feliz+D%25C3%25ADa+Internacional+de+la+Mujer+-+8+de+Marzo+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21642"/>
          </a:xfrm>
          <a:prstGeom prst="rect">
            <a:avLst/>
          </a:prstGeom>
          <a:noFill/>
        </p:spPr>
      </p:pic>
      <p:pic>
        <p:nvPicPr>
          <p:cNvPr id="5" name="Picture 2" descr="http://api.ning.com/files/QQ3O3tgz*0BUF5jMrguuRCQ1lrTgijDAsZjWyzmIKJwf2dRmdU038h4DpvMkI6Ce3S3POrO-C0V7o4ZbkpbV7XhH7-Jp7oPU/MARIPOSATREMND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3417888" cy="341788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4" descr="poema+homenaje+dia+de+la+mujer"/>
          <p:cNvPicPr>
            <a:picLocks noChangeAspect="1" noChangeArrowheads="1"/>
          </p:cNvPicPr>
          <p:nvPr/>
        </p:nvPicPr>
        <p:blipFill>
          <a:blip r:embed="rId4" cstate="print"/>
          <a:srcRect t="6742"/>
          <a:stretch>
            <a:fillRect/>
          </a:stretch>
        </p:blipFill>
        <p:spPr bwMode="auto">
          <a:xfrm>
            <a:off x="5220072" y="411510"/>
            <a:ext cx="2140443" cy="298797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8434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803998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desktopwallpapers.org.ua/pic/201111/1366x768/desktopwallpapers.org.ua-9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935"/>
          </a:xfrm>
          <a:prstGeom prst="rect">
            <a:avLst/>
          </a:prstGeom>
          <a:noFill/>
        </p:spPr>
      </p:pic>
      <p:pic>
        <p:nvPicPr>
          <p:cNvPr id="3" name="Picture 2" descr="http://www.dalefondos.com/fondos/la-hada-del-lago-1280x1024-2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72788" cy="5184000"/>
          </a:xfrm>
          <a:prstGeom prst="rect">
            <a:avLst/>
          </a:prstGeom>
          <a:noFill/>
        </p:spPr>
      </p:pic>
      <p:pic>
        <p:nvPicPr>
          <p:cNvPr id="33798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787774"/>
            <a:ext cx="5153025" cy="393701"/>
          </a:xfrm>
          <a:prstGeom prst="rect">
            <a:avLst/>
          </a:prstGeom>
          <a:noFill/>
        </p:spPr>
      </p:pic>
      <p:pic>
        <p:nvPicPr>
          <p:cNvPr id="33800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3147814"/>
            <a:ext cx="6494463" cy="436563"/>
          </a:xfrm>
          <a:prstGeom prst="rect">
            <a:avLst/>
          </a:prstGeom>
          <a:noFill/>
        </p:spPr>
      </p:pic>
      <p:pic>
        <p:nvPicPr>
          <p:cNvPr id="33802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3579862"/>
            <a:ext cx="3511550" cy="436563"/>
          </a:xfrm>
          <a:prstGeom prst="rect">
            <a:avLst/>
          </a:prstGeom>
          <a:noFill/>
        </p:spPr>
      </p:pic>
      <p:pic>
        <p:nvPicPr>
          <p:cNvPr id="33804" name="Picture 1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640" y="3939902"/>
            <a:ext cx="4067175" cy="436563"/>
          </a:xfrm>
          <a:prstGeom prst="rect">
            <a:avLst/>
          </a:prstGeom>
          <a:noFill/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0" y="195486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AutoShape 2" descr="http://images.forwallpaper.com/files/images/6/6c58/6c582934/268351/purple-pink-floral-shine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41988" name="AutoShape 4" descr="http://images.forwallpaper.com/files/images/6/6c58/6c582934/268351/purple-pink-floral-shine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41990" name="AutoShape 6" descr="http://images.forwallpaper.com/files/images/6/6c58/6c582934/268351/purple-pink-floral-shine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41992" name="Picture 8" descr="http://fondosdemascotas.com/wp-content/uploads/images/c4/maripos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2496"/>
            <a:ext cx="9144000" cy="5715996"/>
          </a:xfrm>
          <a:prstGeom prst="rect">
            <a:avLst/>
          </a:prstGeom>
          <a:noFill/>
        </p:spPr>
      </p:pic>
      <p:pic>
        <p:nvPicPr>
          <p:cNvPr id="6" name="Picture 2" descr="http://www.fondos-hd.com/user-content/uploads/wall/o/98/imagen%5b1%5d.jpg"/>
          <p:cNvPicPr>
            <a:picLocks noChangeAspect="1" noChangeArrowheads="1"/>
          </p:cNvPicPr>
          <p:nvPr/>
        </p:nvPicPr>
        <p:blipFill>
          <a:blip r:embed="rId3" cstate="print"/>
          <a:srcRect l="33866" r="35443" b="6653"/>
          <a:stretch>
            <a:fillRect/>
          </a:stretch>
        </p:blipFill>
        <p:spPr bwMode="auto">
          <a:xfrm>
            <a:off x="971600" y="987574"/>
            <a:ext cx="1909589" cy="435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994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55526"/>
            <a:ext cx="3417888" cy="461963"/>
          </a:xfrm>
          <a:prstGeom prst="rect">
            <a:avLst/>
          </a:prstGeom>
          <a:noFill/>
        </p:spPr>
      </p:pic>
      <p:pic>
        <p:nvPicPr>
          <p:cNvPr id="41996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915566"/>
            <a:ext cx="3298825" cy="436563"/>
          </a:xfrm>
          <a:prstGeom prst="rect">
            <a:avLst/>
          </a:prstGeom>
          <a:noFill/>
        </p:spPr>
      </p:pic>
      <p:pic>
        <p:nvPicPr>
          <p:cNvPr id="42000" name="Picture 1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1275606"/>
            <a:ext cx="2306638" cy="436563"/>
          </a:xfrm>
          <a:prstGeom prst="rect">
            <a:avLst/>
          </a:prstGeom>
          <a:noFill/>
        </p:spPr>
      </p:pic>
      <p:pic>
        <p:nvPicPr>
          <p:cNvPr id="16386" name="Picture 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4659982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ages.forwallpaper.com/files/images/c/cf51/cf515387/723856/wallpapers-fantasy-background-white-spector-glossy-pink.jpg"/>
          <p:cNvPicPr>
            <a:picLocks noChangeAspect="1" noChangeArrowheads="1"/>
          </p:cNvPicPr>
          <p:nvPr/>
        </p:nvPicPr>
        <p:blipFill>
          <a:blip r:embed="rId2" cstate="print"/>
          <a:srcRect b="2401"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pic>
        <p:nvPicPr>
          <p:cNvPr id="3" name="Picture 2" descr="http://www.fondosblackberry.com/user-content/uploads/wall/o/4/Untitled-9copycopy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6500"/>
            <a:ext cx="9144000" cy="5220000"/>
          </a:xfrm>
          <a:prstGeom prst="rect">
            <a:avLst/>
          </a:prstGeom>
          <a:noFill/>
        </p:spPr>
      </p:pic>
      <p:pic>
        <p:nvPicPr>
          <p:cNvPr id="4" name="Picture 2" descr="http://www.sedquindio.gov.co/file_upload/boletin/13627560841781587374.jpg"/>
          <p:cNvPicPr>
            <a:picLocks noChangeAspect="1" noChangeArrowheads="1"/>
          </p:cNvPicPr>
          <p:nvPr/>
        </p:nvPicPr>
        <p:blipFill>
          <a:blip r:embed="rId4" cstate="print"/>
          <a:srcRect b="15735"/>
          <a:stretch>
            <a:fillRect/>
          </a:stretch>
        </p:blipFill>
        <p:spPr bwMode="auto">
          <a:xfrm>
            <a:off x="1691680" y="843558"/>
            <a:ext cx="4930775" cy="295232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4" descr="http://2.bp.blogspot.com/-zWItghCxLeM/T1iNZpiuO6I/AAAAAAAAAOw/Gz9Z51YQ0Gs/s1600/Andaluz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1450974"/>
            <a:ext cx="2862263" cy="3692526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123478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g.wallpaperstock.net:81/rosa-roja-wallpapers_20535_2560x1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148000"/>
          </a:xfrm>
          <a:prstGeom prst="rect">
            <a:avLst/>
          </a:prstGeom>
          <a:noFill/>
        </p:spPr>
      </p:pic>
      <p:pic>
        <p:nvPicPr>
          <p:cNvPr id="3" name="Picture 2" descr="http://1.bp.blogspot.com/-WWRRUjZ7AuA/U3kE0n3p3MI/AAAAAAAACd4/cSEIKoopOtQ/s1600/cuandonadieperfil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347614"/>
            <a:ext cx="3417888" cy="33845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95486"/>
            <a:ext cx="5143500" cy="495301"/>
          </a:xfrm>
          <a:prstGeom prst="rect">
            <a:avLst/>
          </a:prstGeom>
          <a:noFill/>
        </p:spPr>
      </p:pic>
      <p:pic>
        <p:nvPicPr>
          <p:cNvPr id="22532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555526"/>
            <a:ext cx="4667250" cy="495301"/>
          </a:xfrm>
          <a:prstGeom prst="rect">
            <a:avLst/>
          </a:prstGeom>
          <a:noFill/>
        </p:spPr>
      </p:pic>
      <p:pic>
        <p:nvPicPr>
          <p:cNvPr id="22536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915566"/>
            <a:ext cx="4800600" cy="485775"/>
          </a:xfrm>
          <a:prstGeom prst="rect">
            <a:avLst/>
          </a:prstGeom>
          <a:noFill/>
        </p:spPr>
      </p:pic>
      <p:pic>
        <p:nvPicPr>
          <p:cNvPr id="22538" name="Picture 1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3651870"/>
            <a:ext cx="4200525" cy="428626"/>
          </a:xfrm>
          <a:prstGeom prst="rect">
            <a:avLst/>
          </a:prstGeom>
          <a:noFill/>
        </p:spPr>
      </p:pic>
      <p:pic>
        <p:nvPicPr>
          <p:cNvPr id="22550" name="Picture 2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5976" y="4011910"/>
            <a:ext cx="4057650" cy="371475"/>
          </a:xfrm>
          <a:prstGeom prst="rect">
            <a:avLst/>
          </a:prstGeom>
          <a:noFill/>
        </p:spPr>
      </p:pic>
      <p:pic>
        <p:nvPicPr>
          <p:cNvPr id="22552" name="Picture 24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4443958"/>
            <a:ext cx="4324350" cy="371475"/>
          </a:xfrm>
          <a:prstGeom prst="rect">
            <a:avLst/>
          </a:prstGeom>
          <a:noFill/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4731990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bestfon.info/images/joomgallery/originals/macro_16/macro_58_20120506_15473177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bellas"/>
          <p:cNvPicPr>
            <a:picLocks noChangeAspect="1" noChangeArrowheads="1"/>
          </p:cNvPicPr>
          <p:nvPr/>
        </p:nvPicPr>
        <p:blipFill>
          <a:blip r:embed="rId3" cstate="print"/>
          <a:srcRect l="53214" r="8776"/>
          <a:stretch>
            <a:fillRect/>
          </a:stretch>
        </p:blipFill>
        <p:spPr bwMode="auto">
          <a:xfrm>
            <a:off x="2339752" y="1059582"/>
            <a:ext cx="1795349" cy="29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627534"/>
            <a:ext cx="3019425" cy="533400"/>
          </a:xfrm>
          <a:prstGeom prst="rect">
            <a:avLst/>
          </a:prstGeom>
          <a:noFill/>
        </p:spPr>
      </p:pic>
      <p:pic>
        <p:nvPicPr>
          <p:cNvPr id="21508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1059582"/>
            <a:ext cx="2590800" cy="485775"/>
          </a:xfrm>
          <a:prstGeom prst="rect">
            <a:avLst/>
          </a:prstGeom>
          <a:noFill/>
        </p:spPr>
      </p:pic>
      <p:pic>
        <p:nvPicPr>
          <p:cNvPr id="21510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1491630"/>
            <a:ext cx="1447800" cy="428626"/>
          </a:xfrm>
          <a:prstGeom prst="rect">
            <a:avLst/>
          </a:prstGeom>
          <a:noFill/>
        </p:spPr>
      </p:pic>
      <p:pic>
        <p:nvPicPr>
          <p:cNvPr id="21512" name="Picture 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1923678"/>
            <a:ext cx="1581150" cy="428626"/>
          </a:xfrm>
          <a:prstGeom prst="rect">
            <a:avLst/>
          </a:prstGeom>
          <a:noFill/>
        </p:spPr>
      </p:pic>
      <p:pic>
        <p:nvPicPr>
          <p:cNvPr id="21516" name="Picture 1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2080" y="2355726"/>
            <a:ext cx="2133600" cy="447675"/>
          </a:xfrm>
          <a:prstGeom prst="rect">
            <a:avLst/>
          </a:prstGeom>
          <a:noFill/>
        </p:spPr>
      </p:pic>
      <p:pic>
        <p:nvPicPr>
          <p:cNvPr id="21518" name="Picture 14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2787774"/>
            <a:ext cx="1981200" cy="438151"/>
          </a:xfrm>
          <a:prstGeom prst="rect">
            <a:avLst/>
          </a:prstGeom>
          <a:noFill/>
        </p:spPr>
      </p:pic>
      <p:pic>
        <p:nvPicPr>
          <p:cNvPr id="21520" name="Picture 16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92080" y="3147814"/>
            <a:ext cx="2552700" cy="485775"/>
          </a:xfrm>
          <a:prstGeom prst="rect">
            <a:avLst/>
          </a:prstGeom>
          <a:noFill/>
        </p:spPr>
      </p:pic>
      <p:pic>
        <p:nvPicPr>
          <p:cNvPr id="21522" name="Picture 18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92080" y="3579862"/>
            <a:ext cx="2857500" cy="447675"/>
          </a:xfrm>
          <a:prstGeom prst="rect">
            <a:avLst/>
          </a:prstGeom>
          <a:noFill/>
        </p:spPr>
      </p:pic>
      <p:pic>
        <p:nvPicPr>
          <p:cNvPr id="13314" name="Picture 2" descr="Rendered Im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308304" y="4731990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milfondos.net/wallpapers/rosas-wallpaper-2727-703-45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4" descr="https://kari13.files.wordpress.com/2011/03/ser-muj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21746">
            <a:off x="1826407" y="1377763"/>
            <a:ext cx="5077205" cy="295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34359">
            <a:off x="6811973" y="3924494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http://todoimagenes3d.com/wp-content/uploads/images/8b/3d-rosa-0.jpg"/>
          <p:cNvPicPr>
            <a:picLocks noChangeAspect="1" noChangeArrowheads="1"/>
          </p:cNvPicPr>
          <p:nvPr/>
        </p:nvPicPr>
        <p:blipFill>
          <a:blip r:embed="rId2" cstate="print"/>
          <a:srcRect b="248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1990" name="Picture 6" descr="Más grande - Captura de pantalla de fondos de pantalla color rosa para Android"/>
          <p:cNvPicPr>
            <a:picLocks noChangeAspect="1" noChangeArrowheads="1"/>
          </p:cNvPicPr>
          <p:nvPr/>
        </p:nvPicPr>
        <p:blipFill>
          <a:blip r:embed="rId3" cstate="print"/>
          <a:srcRect l="10910" t="10910" r="9081" b="16354"/>
          <a:stretch>
            <a:fillRect/>
          </a:stretch>
        </p:blipFill>
        <p:spPr bwMode="auto">
          <a:xfrm>
            <a:off x="3923928" y="2715766"/>
            <a:ext cx="2098800" cy="19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1.bp.blogspot.com/-OOYoGwGkS3M/UwkS2TvgY4I/AAAAAAAAbgk/dJjDdL2xOQE/s1600/1+poemas+cortos+dia+de+la+mujer+homenaje+muj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707654"/>
            <a:ext cx="3312000" cy="331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hdfondos.org/file/9259/728x410/16:9/chica-con-labios-rosa_937966330.jpg"/>
          <p:cNvPicPr>
            <a:picLocks noChangeAspect="1" noChangeArrowheads="1"/>
          </p:cNvPicPr>
          <p:nvPr/>
        </p:nvPicPr>
        <p:blipFill>
          <a:blip r:embed="rId5" cstate="print"/>
          <a:srcRect l="27000"/>
          <a:stretch>
            <a:fillRect/>
          </a:stretch>
        </p:blipFill>
        <p:spPr bwMode="auto">
          <a:xfrm>
            <a:off x="3131840" y="627534"/>
            <a:ext cx="2519829" cy="19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2.bp.blogspot.com/-o9iOMn7rxb8/TV9SKIWVWvI/AAAAAAAAABc/V9Bisl3zdSo/s320/mujer_rose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1995686"/>
            <a:ext cx="1563900" cy="180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6" descr="Más grande - Captura de pantalla de fondos de pantalla color rosa para Android"/>
          <p:cNvPicPr>
            <a:picLocks noChangeAspect="1" noChangeArrowheads="1"/>
          </p:cNvPicPr>
          <p:nvPr/>
        </p:nvPicPr>
        <p:blipFill>
          <a:blip r:embed="rId3" cstate="print"/>
          <a:srcRect l="10910" t="10910" r="9081" b="16354"/>
          <a:stretch>
            <a:fillRect/>
          </a:stretch>
        </p:blipFill>
        <p:spPr bwMode="auto">
          <a:xfrm>
            <a:off x="5508104" y="3523500"/>
            <a:ext cx="1782000" cy="162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" name="Picture 6" descr="Más grande - Captura de pantalla de fondos de pantalla color rosa para Android"/>
          <p:cNvPicPr>
            <a:picLocks noChangeAspect="1" noChangeArrowheads="1"/>
          </p:cNvPicPr>
          <p:nvPr/>
        </p:nvPicPr>
        <p:blipFill>
          <a:blip r:embed="rId3" cstate="print"/>
          <a:srcRect l="10910" t="10910" r="9081" b="16354"/>
          <a:stretch>
            <a:fillRect/>
          </a:stretch>
        </p:blipFill>
        <p:spPr bwMode="auto">
          <a:xfrm>
            <a:off x="0" y="0"/>
            <a:ext cx="2296800" cy="208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" name="Picture 2" descr="https://encrypted-tbn0.gstatic.com/images?q=tbn:ANd9GcQbMW3I0MRO0e7PhVU8QTXLYg8jnPlFETaWIdDLuiXPrY9YcsJ2"/>
          <p:cNvPicPr>
            <a:picLocks noChangeAspect="1" noChangeArrowheads="1"/>
          </p:cNvPicPr>
          <p:nvPr/>
        </p:nvPicPr>
        <p:blipFill>
          <a:blip r:embed="rId7" cstate="print"/>
          <a:srcRect r="19168" b="4840"/>
          <a:stretch>
            <a:fillRect/>
          </a:stretch>
        </p:blipFill>
        <p:spPr bwMode="auto">
          <a:xfrm>
            <a:off x="323528" y="411510"/>
            <a:ext cx="1693716" cy="136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2" descr="fondox.net"/>
          <p:cNvPicPr>
            <a:picLocks noChangeAspect="1" noChangeArrowheads="1"/>
          </p:cNvPicPr>
          <p:nvPr/>
        </p:nvPicPr>
        <p:blipFill>
          <a:blip r:embed="rId8" cstate="print"/>
          <a:srcRect l="28347" r="38828" b="39179"/>
          <a:stretch>
            <a:fillRect/>
          </a:stretch>
        </p:blipFill>
        <p:spPr bwMode="auto">
          <a:xfrm>
            <a:off x="4355976" y="2931790"/>
            <a:ext cx="1260000" cy="145910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5362" name="Picture 2" descr="Escritorio"/>
          <p:cNvPicPr>
            <a:picLocks noChangeAspect="1" noChangeArrowheads="1"/>
          </p:cNvPicPr>
          <p:nvPr/>
        </p:nvPicPr>
        <p:blipFill>
          <a:blip r:embed="rId9" cstate="print"/>
          <a:srcRect l="18500" r="24013" b="19361"/>
          <a:stretch>
            <a:fillRect/>
          </a:stretch>
        </p:blipFill>
        <p:spPr bwMode="auto">
          <a:xfrm>
            <a:off x="5940152" y="3867894"/>
            <a:ext cx="944442" cy="82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63888" y="4731990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000"/>
                            </p:stCondLst>
                            <p:childTnLst>
                              <p:par>
                                <p:cTn id="2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0"/>
                            </p:stCondLst>
                            <p:childTnLst>
                              <p:par>
                                <p:cTn id="3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000"/>
                            </p:stCondLst>
                            <p:childTnLst>
                              <p:par>
                                <p:cTn id="3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600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 tmFilter="0, 0; .2, .5; .8, .5; 1, 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0" autoRev="1" fill="hold"/>
                                        <p:tgtEl>
                                          <p:spTgt spid="419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1000"/>
                            </p:stCondLst>
                            <p:childTnLst>
                              <p:par>
                                <p:cTn id="5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0" tmFilter="0, 0; .2, .5; .8, .5; 1, 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0" autoRev="1" fill="hold"/>
                                        <p:tgtEl>
                                          <p:spTgt spid="419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fondoswiki.com/Uploads/fondoswiki.com/Resoluciones/128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4.bp.blogspot.com/-qkqYhu4-e4U/UwR1yBk3FRI/AAAAAAAAITE/XFhBSZ-b1DE/s1600/dia-de-la-mujer-imagenes-frases-mensajes-tarjetas+(1).gif"/>
          <p:cNvPicPr>
            <a:picLocks noChangeAspect="1" noChangeArrowheads="1"/>
          </p:cNvPicPr>
          <p:nvPr/>
        </p:nvPicPr>
        <p:blipFill>
          <a:blip r:embed="rId3" cstate="print"/>
          <a:srcRect r="56191" b="7960"/>
          <a:stretch>
            <a:fillRect/>
          </a:stretch>
        </p:blipFill>
        <p:spPr bwMode="auto">
          <a:xfrm>
            <a:off x="251520" y="267494"/>
            <a:ext cx="2304000" cy="3456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731990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23478"/>
            <a:ext cx="3724275" cy="447675"/>
          </a:xfrm>
          <a:prstGeom prst="rect">
            <a:avLst/>
          </a:prstGeom>
          <a:noFill/>
        </p:spPr>
      </p:pic>
      <p:pic>
        <p:nvPicPr>
          <p:cNvPr id="14340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83518"/>
            <a:ext cx="3771900" cy="419101"/>
          </a:xfrm>
          <a:prstGeom prst="rect">
            <a:avLst/>
          </a:prstGeom>
          <a:noFill/>
        </p:spPr>
      </p:pic>
      <p:pic>
        <p:nvPicPr>
          <p:cNvPr id="14342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843558"/>
            <a:ext cx="4019550" cy="419101"/>
          </a:xfrm>
          <a:prstGeom prst="rect">
            <a:avLst/>
          </a:prstGeom>
          <a:noFill/>
        </p:spPr>
      </p:pic>
      <p:pic>
        <p:nvPicPr>
          <p:cNvPr id="14344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203598"/>
            <a:ext cx="4200525" cy="457200"/>
          </a:xfrm>
          <a:prstGeom prst="rect">
            <a:avLst/>
          </a:prstGeom>
          <a:noFill/>
        </p:spPr>
      </p:pic>
      <p:pic>
        <p:nvPicPr>
          <p:cNvPr id="14346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779662"/>
            <a:ext cx="4543425" cy="457200"/>
          </a:xfrm>
          <a:prstGeom prst="rect">
            <a:avLst/>
          </a:prstGeom>
          <a:noFill/>
        </p:spPr>
      </p:pic>
      <p:pic>
        <p:nvPicPr>
          <p:cNvPr id="14348" name="Picture 1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2139702"/>
            <a:ext cx="3867150" cy="419101"/>
          </a:xfrm>
          <a:prstGeom prst="rect">
            <a:avLst/>
          </a:prstGeom>
          <a:noFill/>
        </p:spPr>
      </p:pic>
      <p:pic>
        <p:nvPicPr>
          <p:cNvPr id="14350" name="Picture 14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2499742"/>
            <a:ext cx="3914775" cy="314326"/>
          </a:xfrm>
          <a:prstGeom prst="rect">
            <a:avLst/>
          </a:prstGeom>
          <a:noFill/>
        </p:spPr>
      </p:pic>
      <p:pic>
        <p:nvPicPr>
          <p:cNvPr id="14352" name="Picture 16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2859782"/>
            <a:ext cx="3648075" cy="419101"/>
          </a:xfrm>
          <a:prstGeom prst="rect">
            <a:avLst/>
          </a:prstGeom>
          <a:noFill/>
        </p:spPr>
      </p:pic>
      <p:pic>
        <p:nvPicPr>
          <p:cNvPr id="14354" name="Picture 18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3435846"/>
            <a:ext cx="4114800" cy="438151"/>
          </a:xfrm>
          <a:prstGeom prst="rect">
            <a:avLst/>
          </a:prstGeom>
          <a:noFill/>
        </p:spPr>
      </p:pic>
      <p:pic>
        <p:nvPicPr>
          <p:cNvPr id="14356" name="Picture 20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520" y="3795886"/>
            <a:ext cx="4067175" cy="361951"/>
          </a:xfrm>
          <a:prstGeom prst="rect">
            <a:avLst/>
          </a:prstGeom>
          <a:noFill/>
        </p:spPr>
      </p:pic>
      <p:pic>
        <p:nvPicPr>
          <p:cNvPr id="14358" name="Picture 22" descr="Rendered Im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51520" y="4155926"/>
            <a:ext cx="3571875" cy="419101"/>
          </a:xfrm>
          <a:prstGeom prst="rect">
            <a:avLst/>
          </a:prstGeom>
          <a:noFill/>
        </p:spPr>
      </p:pic>
      <p:pic>
        <p:nvPicPr>
          <p:cNvPr id="14360" name="Picture 24" descr="Rendered Imag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1520" y="4587974"/>
            <a:ext cx="3609975" cy="323850"/>
          </a:xfrm>
          <a:prstGeom prst="rect">
            <a:avLst/>
          </a:prstGeom>
          <a:noFill/>
        </p:spPr>
      </p:pic>
      <p:pic>
        <p:nvPicPr>
          <p:cNvPr id="14362" name="Picture 26" descr="Rendered Imag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32040" y="195486"/>
            <a:ext cx="3743325" cy="447675"/>
          </a:xfrm>
          <a:prstGeom prst="rect">
            <a:avLst/>
          </a:prstGeom>
          <a:noFill/>
        </p:spPr>
      </p:pic>
      <p:pic>
        <p:nvPicPr>
          <p:cNvPr id="14364" name="Picture 28" descr="Rendered Image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004048" y="627534"/>
            <a:ext cx="3933825" cy="361951"/>
          </a:xfrm>
          <a:prstGeom prst="rect">
            <a:avLst/>
          </a:prstGeom>
          <a:noFill/>
        </p:spPr>
      </p:pic>
      <p:pic>
        <p:nvPicPr>
          <p:cNvPr id="14366" name="Picture 30" descr="Rendered Image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076056" y="1059582"/>
            <a:ext cx="3629025" cy="419101"/>
          </a:xfrm>
          <a:prstGeom prst="rect">
            <a:avLst/>
          </a:prstGeom>
          <a:noFill/>
        </p:spPr>
      </p:pic>
      <p:pic>
        <p:nvPicPr>
          <p:cNvPr id="14368" name="Picture 32" descr="Rendered Image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029200" y="1491630"/>
            <a:ext cx="4114800" cy="428626"/>
          </a:xfrm>
          <a:prstGeom prst="rect">
            <a:avLst/>
          </a:prstGeom>
          <a:noFill/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308304" y="4659982"/>
            <a:ext cx="1476375" cy="257175"/>
          </a:xfrm>
          <a:prstGeom prst="rect">
            <a:avLst/>
          </a:prstGeom>
          <a:noFill/>
        </p:spPr>
      </p:pic>
      <p:pic>
        <p:nvPicPr>
          <p:cNvPr id="4100" name="Picture 4" descr="http://www.fundacionalares.es/var/alares/storage/images/media/images/cd_grandparents/cara_mujer_mayor/667-8-esl-ES/cara_mujer_mayor_imagelarge.jpg"/>
          <p:cNvPicPr>
            <a:picLocks noChangeAspect="1" noChangeArrowheads="1"/>
          </p:cNvPicPr>
          <p:nvPr/>
        </p:nvPicPr>
        <p:blipFill>
          <a:blip r:embed="rId19" cstate="print"/>
          <a:srcRect b="23564"/>
          <a:stretch>
            <a:fillRect/>
          </a:stretch>
        </p:blipFill>
        <p:spPr bwMode="auto">
          <a:xfrm>
            <a:off x="5508104" y="1779662"/>
            <a:ext cx="2962275" cy="320342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fondos-hd.com/user-content/uploads/wall/o/10/w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4" descr="http://2.bp.blogspot.com/-fXCg0L-NoCI/UJ89ArjMQKI/AAAAAAAABCE/gmlgXsoCDzk/s320/images+(1)mujer+ro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867500"/>
            <a:ext cx="2466028" cy="327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mujeres"/>
          <p:cNvPicPr>
            <a:picLocks noChangeAspect="1" noChangeArrowheads="1"/>
          </p:cNvPicPr>
          <p:nvPr/>
        </p:nvPicPr>
        <p:blipFill>
          <a:blip r:embed="rId4" cstate="print"/>
          <a:srcRect l="33062" r="24579"/>
          <a:stretch>
            <a:fillRect/>
          </a:stretch>
        </p:blipFill>
        <p:spPr bwMode="auto">
          <a:xfrm>
            <a:off x="1691680" y="987574"/>
            <a:ext cx="2952328" cy="435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4515966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fondox.n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fondox.n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23478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footage.framepool.com/shotimg/qf/737481404-blusa-dia-de-san-valentin-amor-rosa-planta-exhubera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471500"/>
            <a:ext cx="6527999" cy="3672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123478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rgbClr val="FF0000"/>
                </a:solidFill>
                <a:latin typeface="Algerian" pitchFamily="82" charset="0"/>
              </a:rPr>
              <a:t>El Día Internacional de la Mujer conmemora la lucha de la mujer por su participación, en pie de igualdad con el hombre, en la sociedad y en su desarrollo íntegro como persona. Es fiesta nacional en algunos países. En 1977, la Asamblea General de la Organización de las Naciones Unidas (ONU) proclamó el 8 de marzo como Día Internacional por los Derechos de la Mujer y la Paz Internacional.</a:t>
            </a:r>
            <a:endParaRPr lang="es-ES_tradnl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123478"/>
            <a:ext cx="1476375" cy="257175"/>
          </a:xfrm>
          <a:prstGeom prst="rect">
            <a:avLst/>
          </a:prstGeom>
          <a:noFill/>
        </p:spPr>
      </p:pic>
      <p:pic>
        <p:nvPicPr>
          <p:cNvPr id="5" name="Picture 8" descr="http://donadirect.com/wp-content/uploads/2012/07/Dona-Direct-Salud-Mujer-Longevidad-Vejez3.jpg"/>
          <p:cNvPicPr>
            <a:picLocks noChangeAspect="1" noChangeArrowheads="1"/>
          </p:cNvPicPr>
          <p:nvPr/>
        </p:nvPicPr>
        <p:blipFill>
          <a:blip r:embed="rId4" cstate="print"/>
          <a:srcRect l="34775"/>
          <a:stretch>
            <a:fillRect/>
          </a:stretch>
        </p:blipFill>
        <p:spPr bwMode="auto">
          <a:xfrm>
            <a:off x="6372200" y="627534"/>
            <a:ext cx="2484000" cy="25439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2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fondosya.com/wallpapers/flores_rojas_con_gotas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http://www.fondosya.com/wallpapers/flores_rojas_con_gotas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803998"/>
            <a:ext cx="1476375" cy="257175"/>
          </a:xfrm>
          <a:prstGeom prst="rect">
            <a:avLst/>
          </a:prstGeom>
          <a:noFill/>
        </p:spPr>
      </p:pic>
      <p:pic>
        <p:nvPicPr>
          <p:cNvPr id="7172" name="Picture 4" descr="http://3.bp.blogspot.com/-N8NbIEKCA6I/UglM-CslStI/AAAAAAAAC1E/4nr-5qHbsrU/s400/mujeres-mayores-9+25+56.jpg"/>
          <p:cNvPicPr>
            <a:picLocks noChangeAspect="1" noChangeArrowheads="1"/>
          </p:cNvPicPr>
          <p:nvPr/>
        </p:nvPicPr>
        <p:blipFill>
          <a:blip r:embed="rId4" cstate="print"/>
          <a:srcRect b="12589"/>
          <a:stretch>
            <a:fillRect/>
          </a:stretch>
        </p:blipFill>
        <p:spPr bwMode="auto">
          <a:xfrm>
            <a:off x="4139952" y="1275606"/>
            <a:ext cx="2052000" cy="251744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174" name="Picture 6" descr="http://ymedicinanatural.com/wp-content/uploads/2012/06/canas2.jpg"/>
          <p:cNvPicPr>
            <a:picLocks noChangeAspect="1" noChangeArrowheads="1"/>
          </p:cNvPicPr>
          <p:nvPr/>
        </p:nvPicPr>
        <p:blipFill>
          <a:blip r:embed="rId5" cstate="print"/>
          <a:srcRect l="7087" r="14951" b="33851"/>
          <a:stretch>
            <a:fillRect/>
          </a:stretch>
        </p:blipFill>
        <p:spPr bwMode="auto">
          <a:xfrm>
            <a:off x="3851919" y="1275606"/>
            <a:ext cx="2443886" cy="2592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agenesdeamistadpara.com/imagenes08/02/imagen-del-dia-contra-la-no-violencia-contra-las-mujere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7494"/>
            <a:ext cx="7254875" cy="4708526"/>
          </a:xfrm>
          <a:prstGeom prst="rect">
            <a:avLst/>
          </a:prstGeom>
          <a:noFill/>
        </p:spPr>
      </p:pic>
      <p:pic>
        <p:nvPicPr>
          <p:cNvPr id="3" name="Picture 4" descr="http://2.bp.blogspot.com/-fXCg0L-NoCI/UJ89ArjMQKI/AAAAAAAABCE/gmlgXsoCDzk/s320/images+(1)mujer+ro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2139702"/>
            <a:ext cx="1944000" cy="258251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4" descr="http://images.vectorhq.com/images/previews/af1/glossy-pink-frame-with-transparent-background-psd-42244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668040">
            <a:off x="5832797" y="1894158"/>
            <a:ext cx="3355790" cy="3348000"/>
          </a:xfrm>
          <a:prstGeom prst="rect">
            <a:avLst/>
          </a:prstGeom>
          <a:noFill/>
        </p:spPr>
      </p:pic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731990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fondox.n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http://www.fondosya.com/wallpapers/hermosas_flores_y_rosas-1920x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4803998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frasesparaimagenes.com/wp-content/uploads/2014/03/dia-de-la-mujer_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" y="-1"/>
            <a:ext cx="9146944" cy="5148000"/>
          </a:xfrm>
          <a:prstGeom prst="rect">
            <a:avLst/>
          </a:prstGeom>
          <a:noFill/>
        </p:spPr>
      </p:pic>
      <p:pic>
        <p:nvPicPr>
          <p:cNvPr id="3" name="Picture 2" descr="http://i.ytimg.com/vi/cQX__zhdCdk/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4443958"/>
            <a:ext cx="14763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fondos12.com/data/media/20/big/petalos_de_rosas__wallpaper_48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286000"/>
            <a:ext cx="4572000" cy="2857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55526"/>
            <a:ext cx="762000" cy="276225"/>
          </a:xfrm>
          <a:prstGeom prst="rect">
            <a:avLst/>
          </a:prstGeom>
          <a:noFill/>
        </p:spPr>
      </p:pic>
      <p:pic>
        <p:nvPicPr>
          <p:cNvPr id="3076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987574"/>
            <a:ext cx="2390775" cy="323850"/>
          </a:xfrm>
          <a:prstGeom prst="rect">
            <a:avLst/>
          </a:prstGeom>
          <a:noFill/>
        </p:spPr>
      </p:pic>
      <p:pic>
        <p:nvPicPr>
          <p:cNvPr id="3078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1491630"/>
            <a:ext cx="571500" cy="228600"/>
          </a:xfrm>
          <a:prstGeom prst="rect">
            <a:avLst/>
          </a:prstGeom>
          <a:noFill/>
        </p:spPr>
      </p:pic>
      <p:pic>
        <p:nvPicPr>
          <p:cNvPr id="10" name="Picture 6" descr="http://2.bp.blogspot.com/-haoOMA8SDF4/VLbM3gIfExI/AAAAAAAAfxU/EfxUdphusjQ/s1600/dia%2Bde%2Bla%2Bmujer.jpg"/>
          <p:cNvPicPr>
            <a:picLocks noChangeAspect="1" noChangeArrowheads="1"/>
          </p:cNvPicPr>
          <p:nvPr/>
        </p:nvPicPr>
        <p:blipFill>
          <a:blip r:embed="rId6" cstate="print"/>
          <a:srcRect r="30216"/>
          <a:stretch>
            <a:fillRect/>
          </a:stretch>
        </p:blipFill>
        <p:spPr bwMode="auto">
          <a:xfrm>
            <a:off x="4952916" y="-14991"/>
            <a:ext cx="3816424" cy="30765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82" name="Picture 10" descr="http://2.bp.blogspot.com/-s3aEdVXBWHQ/UglM7-UNmVI/AAAAAAAAC0s/3k-i5wrq0LY/s1600/mujeres-mayores-13+32+5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1995686"/>
            <a:ext cx="2581275" cy="304800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</TotalTime>
  <Words>17</Words>
  <Application>Microsoft Office PowerPoint</Application>
  <PresentationFormat>Presentación en pantalla (16:9)</PresentationFormat>
  <Paragraphs>3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216</cp:revision>
  <dcterms:created xsi:type="dcterms:W3CDTF">2015-02-26T16:23:41Z</dcterms:created>
  <dcterms:modified xsi:type="dcterms:W3CDTF">2015-03-04T12:11:23Z</dcterms:modified>
</cp:coreProperties>
</file>