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333" r:id="rId3"/>
    <p:sldId id="304" r:id="rId4"/>
    <p:sldId id="303" r:id="rId5"/>
    <p:sldId id="302" r:id="rId6"/>
    <p:sldId id="336" r:id="rId7"/>
    <p:sldId id="298" r:id="rId8"/>
    <p:sldId id="337" r:id="rId9"/>
    <p:sldId id="340" r:id="rId10"/>
    <p:sldId id="371" r:id="rId11"/>
    <p:sldId id="370" r:id="rId12"/>
    <p:sldId id="341" r:id="rId13"/>
    <p:sldId id="343" r:id="rId14"/>
    <p:sldId id="349" r:id="rId15"/>
    <p:sldId id="338" r:id="rId16"/>
    <p:sldId id="350" r:id="rId17"/>
    <p:sldId id="355" r:id="rId18"/>
    <p:sldId id="281" r:id="rId19"/>
    <p:sldId id="361" r:id="rId20"/>
    <p:sldId id="363" r:id="rId21"/>
    <p:sldId id="367" r:id="rId22"/>
    <p:sldId id="368" r:id="rId23"/>
    <p:sldId id="372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PPozRgc0PdTDEzu+VsPyg" hashData="vaNHZTIItI5A475jSnJjiM5iQl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C3300"/>
    <a:srgbClr val="FFFFCC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1350" y="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AADD8-F129-4B4B-8F08-9EEC3B32723A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FA40F9-532F-4611-9305-4F3FEA1C25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98D2F-F6BD-4672-BA27-15897748672E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4698B-4D8E-476A-A9D2-50475EAE73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0EC32-800C-41D3-B162-240CDFDEEF4C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F3005-C06E-4B69-B641-62E1CD2F60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62E5F-6105-4B39-95AC-04A3A0207220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86D01-80D7-4783-A43B-83EAF9A393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02FDE-AF8E-41AF-AE67-EC07C1024C7F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0A0FE-D7EE-491E-A0A7-EB41EAAC6F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CFB0C-BF4A-4FA3-A779-96D73864301D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73132-D5A6-4F02-9AA9-D66E2549CC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BBD1F-6299-44CF-B8F4-C5461296CA8F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6714B-B72F-44B3-99EF-6C55B50DBA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951A7-A44E-442D-BAA0-8DBE6E067337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DB86A-4761-4FAE-ADB8-D2494D0C76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BAA88-8DB7-46DC-8EED-F5FBF516D263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3460A-F651-407B-93AF-45C869023B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2DB7A-B41B-4863-B8D6-EA21351739BD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D062E-DFFF-4D7B-9462-521CEDB692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433B7-E76B-4CDE-8393-E04667EA9710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D5715-0D00-4348-960A-BA818B7971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079B8-6AC5-4F57-AB8C-3D94BD0312FE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02357-EFD9-4A2B-8EE0-15726942A2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156288-F4AC-4BCD-A242-16040A09EB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FF33B34-FF89-42F6-A457-53C655CC363F}" type="datetimeFigureOut">
              <a:rPr lang="es-ES"/>
              <a:pPr>
                <a:defRPr/>
              </a:pPr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A0D4F7-D393-42B3-B0BE-0756F28075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75A2AAB-C159-4696-8C8A-DD6A2FD6AF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gif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jpeg"/><Relationship Id="rId4" Type="http://schemas.openxmlformats.org/officeDocument/2006/relationships/image" Target="../media/image5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0.png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FONDO 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8"/>
            <a:ext cx="9144000" cy="650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2 Imagen" descr="05gifanimado_halloween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57150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3 Imagen" descr="brujasguaas19_thumb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313" y="285750"/>
            <a:ext cx="4705350" cy="621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493_citrouille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313" y="3857625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atdrac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571625" y="1714500"/>
            <a:ext cx="13573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atdrac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6500" y="428625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Feliz Halloween 207_102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7072330" y="6357958"/>
            <a:ext cx="2071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C000"/>
                </a:solidFill>
              </a:rPr>
              <a:t>Automática</a:t>
            </a:r>
            <a:endParaRPr lang="es-E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26450">
    <p:sndAc>
      <p:stSnd>
        <p:snd r:embed="rId2" name="Ghostbusters Tech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C -0.00938 -0.01273 -0.02014 -0.02963 -0.03334 -0.03565 C -0.04046 -0.04838 -0.04618 -0.04861 -0.05487 -0.05787 C -0.06893 -0.07268 -0.079 -0.08217 -0.09653 -0.08889 C -0.10973 -0.10046 -0.12205 -0.09953 -0.1382 -0.10231 C -0.17448 -0.11597 -0.19671 -0.11018 -0.23993 -0.10902 C -0.2507 -0.10393 -0.26233 -0.10254 -0.27327 -0.09791 C -0.27743 -0.09421 -0.28264 -0.09282 -0.28664 -0.08889 C -0.29948 -0.07662 -0.28056 -0.08611 -0.29497 -0.08009 C -0.30747 -0.06875 -0.30209 -0.07477 -0.31164 -0.06227 C -0.31493 -0.04907 -0.31059 -0.06134 -0.31997 -0.05115 C -0.33039 -0.04004 -0.33924 -0.02592 -0.34653 -0.01111 C -0.34966 -0.00486 -0.3533 0.0007 -0.3566 0.00672 C -0.35903 0.01088 -0.3632 0.01968 -0.3632 0.02014 C -0.36441 0.025 -0.3665 0.0301 -0.36667 0.03542 C -0.36875 0.08727 -0.36806 0.13912 -0.36997 0.19074 C -0.37066 0.20718 -0.38143 0.22408 -0.38993 0.23542 C -0.39462 0.24144 -0.40157 0.24329 -0.4066 0.24885 C -0.41302 0.25579 -0.41546 0.25926 -0.42327 0.26227 C -0.4316 0.26945 -0.44011 0.26945 -0.45 0.27107 C -0.48473 0.2831 -0.52257 0.27755 -0.55834 0.27986 C -0.57118 0.27778 -0.58247 0.28172 -0.59167 0.27107 C -0.59375 0.26852 -0.60191 0.25718 -0.60487 0.25324 C -0.60764 0.24931 -0.61164 0.24005 -0.61164 0.24028 C -0.61112 0.22315 -0.61198 0.20718 -0.60487 0.19329 C -0.6 0.16598 -0.59115 0.16551 -0.575 0.15116 C -0.56285 0.14028 -0.58177 0.15301 -0.56684 0.14213 C -0.55209 0.13148 -0.55556 0.13403 -0.53993 0.12894 C -0.53403 0.12037 -0.52691 0.11667 -0.52153 0.10672 C -0.51771 0.09908 -0.51407 0.09398 -0.50834 0.08889 C -0.50348 0.07986 -0.49497 0.06111 -0.4882 0.05324 C -0.48455 0.04908 -0.47987 0.04653 -0.47657 0.0419 C -0.46528 0.02685 -0.47049 0.03241 -0.46164 0.02431 C -0.45643 0.01389 -0.45382 0.00602 -0.44497 0.00209 C -0.44323 -0.00463 -0.43889 -0.01504 -0.4349 -0.02014 C -0.43438 -0.02315 -0.43438 -0.02615 -0.43334 -0.02893 C -0.43264 -0.03078 -0.42969 -0.03125 -0.42987 -0.03333 C -0.43091 -0.04236 -0.4448 -0.05231 -0.45 -0.05555 C -0.45487 -0.05833 -0.46059 -0.05995 -0.46493 -0.06227 C -0.46823 -0.06389 -0.475 -0.06666 -0.475 -0.06643 C -0.48716 -0.07754 -0.47518 -0.06389 -0.4783 -0.07777 C -0.48039 -0.08727 -0.48872 -0.09282 -0.49497 -0.0956 C -0.50469 -0.1118 -0.51997 -0.12014 -0.53334 -0.12893 C -0.55209 -0.12731 -0.56459 -0.12569 -0.5816 -0.12014 C -0.59028 -0.11736 -0.59792 -0.11018 -0.6066 -0.10671 C -0.61511 -0.10324 -0.62518 -0.10023 -0.63334 -0.0956 C -0.63559 -0.09421 -0.63768 -0.09236 -0.63993 -0.0912 C -0.64323 -0.08958 -0.65 -0.0868 -0.65 -0.08657 C -0.65747 -0.07639 -0.64844 -0.0875 -0.65834 -0.08009 C -0.66181 -0.07754 -0.66823 -0.07106 -0.66823 -0.07083 C -0.67691 -0.05486 -0.68612 -0.04097 -0.69653 -0.02662 C -0.70139 -0.0199 -0.7033 -0.01111 -0.70834 -0.0044 C -0.71007 0.00324 -0.71233 0.00764 -0.71667 0.0132 C -0.71528 0.03195 -0.71493 0.04306 -0.7033 0.05324 C -0.70139 0.06088 -0.7 0.06667 -0.69653 0.07338 C -0.69427 0.08287 -0.69306 0.09236 -0.69167 0.10209 C -0.68976 0.15 -0.69653 0.20348 -0.6849 0.24885 C -0.68195 0.27385 -0.68559 0.25185 -0.67987 0.27107 C -0.675 0.28727 -0.68039 0.28287 -0.67153 0.28658 C -0.66945 0.29653 -0.66962 0.3007 -0.66164 0.3044 C -0.65018 0.31968 -0.63924 0.34005 -0.62327 0.34653 C -0.60868 0.35996 -0.58907 0.36158 -0.57153 0.36435 C -0.5632 0.36574 -0.54653 0.36875 -0.54653 0.36898 C -0.48507 0.36551 -0.46389 0.36042 -0.40834 0.35556 C -0.40712 0.35417 -0.40625 0.35209 -0.40487 0.35116 C -0.40278 0.34977 -0.40018 0.3507 -0.39827 0.34885 C -0.39601 0.34676 -0.39532 0.34236 -0.39341 0.34005 C -0.38976 0.33611 -0.38542 0.33426 -0.3816 0.33102 C -0.38056 0.32801 -0.37987 0.32477 -0.3783 0.32223 C -0.37709 0.32014 -0.37431 0.32014 -0.37327 0.31783 C -0.36441 0.30023 -0.379 0.31551 -0.36667 0.3044 C -0.35886 0.28866 -0.3632 0.29398 -0.35487 0.28658 C -0.35382 0.28334 -0.35313 0.28033 -0.35157 0.27778 C -0.35035 0.27547 -0.34775 0.27523 -0.34653 0.27338 C -0.34549 0.27153 -0.34566 0.26875 -0.34497 0.26644 C -0.34289 0.26065 -0.3415 0.25973 -0.33837 0.25556 C -0.33455 0.23426 -0.32483 0.21505 -0.32153 0.19329 C -0.31598 0.15486 -0.31007 0.11598 -0.3033 0.07778 C -0.30278 0.06898 -0.30434 0.05926 -0.30157 0.05116 C -0.3007 0.04838 -0.29671 0.05116 -0.29497 0.05324 C -0.28334 0.06713 -0.2882 0.07523 -0.27327 0.07986 C -0.27084 0.07917 -0.25556 0.07616 -0.25157 0.07107 C -0.24844 0.0669 -0.2474 0.06042 -0.24497 0.05556 C -0.24445 0.05255 -0.24289 0.04954 -0.24323 0.04653 C -0.24393 0.03982 -0.25157 0.03449 -0.25487 0.03079 C -0.25868 0.02685 -0.25886 0.0257 -0.26164 0.01968 C -0.25243 0.01181 -0.25573 0.0051 -0.25 -0.00671 C -0.24809 -0.01643 -0.24375 -0.02639 -0.2382 -0.03333 C -0.23073 -0.05347 -0.23577 -0.04745 -0.22674 -0.05555 C -0.21841 -0.07777 -0.22674 -0.05 -0.22674 -0.07569 C -0.22674 -0.08333 -0.22309 -0.09051 -0.22153 -0.09791 C -0.22101 -0.1 -0.22101 -0.10254 -0.21997 -0.1044 C -0.21806 -0.10787 -0.2132 -0.11342 -0.2132 -0.11319 C -0.21216 -0.11643 -0.21112 -0.11944 -0.2099 -0.12222 C -0.20886 -0.12453 -0.20868 -0.12893 -0.2066 -0.12893 C -0.20504 -0.12893 -0.20539 -0.12453 -0.20504 -0.12222 C -0.20434 -0.1199 -0.19966 -0.1037 -0.2 -0.10231 C -0.20035 -0.10069 -0.20226 -0.10069 -0.2033 -0.1 " pathEditMode="relative" rAng="0" ptsTypes="fffffffffffffffffffffffffffffffffffffffffffffffffffffffffffffffffffffffffffffffffffffffffffffffffA">
                                      <p:cBhvr>
                                        <p:cTn id="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" y="12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07407E-6 C 0.0033 0.00162 0.00677 0.00324 0.01007 0.00463 C 0.01181 0.00532 0.01511 0.00671 0.01511 0.00671 C 0.01788 0.01042 0.02066 0.01412 0.02344 0.01782 C 0.02465 0.01945 0.02431 0.02245 0.025 0.02454 C 0.02587 0.02685 0.02743 0.0287 0.0283 0.03125 C 0.03455 0.04954 0.0283 0.03958 0.03507 0.04907 C 0.03559 0.05116 0.03577 0.0537 0.03663 0.05556 C 0.0375 0.05741 0.03941 0.05833 0.04011 0.06019 C 0.04167 0.06435 0.0415 0.06945 0.0434 0.07338 C 0.04445 0.0757 0.04566 0.07778 0.0467 0.08009 C 0.04844 0.08912 0.05278 0.09884 0.05677 0.10671 C 0.05868 0.11759 0.06302 0.1257 0.06667 0.13565 C 0.06979 0.14421 0.07188 0.15324 0.07674 0.16019 C 0.07847 0.16759 0.08177 0.1713 0.08507 0.17778 C 0.08941 0.19653 0.08316 0.17361 0.09011 0.18889 C 0.09097 0.19097 0.09097 0.19352 0.09167 0.1956 C 0.09514 0.20532 0.10643 0.21991 0.11163 0.22685 C 0.11719 0.23426 0.12014 0.24097 0.1283 0.24445 C 0.13386 0.24954 0.13906 0.24954 0.14497 0.25347 C 0.15608 0.26088 0.1434 0.25556 0.15677 0.26019 C 0.16511 0.26759 0.17587 0.27245 0.18507 0.27778 C 0.20417 0.28889 0.22222 0.30278 0.24167 0.31343 C 0.2592 0.32292 0.27483 0.33611 0.2934 0.34005 C 0.29896 0.34306 0.30452 0.34607 0.31007 0.34907 C 0.31476 0.35162 0.32031 0.35116 0.325 0.35347 C 0.34045 0.36134 0.3224 0.35532 0.34011 0.36019 C 0.35538 0.37384 0.36215 0.37222 0.38004 0.37778 C 0.39115 0.38912 0.40382 0.39144 0.41667 0.39792 C 0.42778 0.40347 0.4382 0.4081 0.45 0.41111 C 0.45486 0.42083 0.46042 0.41968 0.4684 0.42454 C 0.4849 0.43472 0.50191 0.44167 0.5184 0.45116 C 0.52778 0.44977 0.53733 0.44931 0.5467 0.44676 C 0.55712 0.44398 0.55868 0.42176 0.56511 0.41343 C 0.56684 0.40625 0.57014 0.4007 0.5717 0.39352 C 0.57743 0.36806 0.57917 0.34144 0.58334 0.31574 C 0.59011 0.27477 0.58403 0.3132 0.58837 0.28241 C 0.58889 0.2787 0.58941 0.275 0.59011 0.2713 C 0.59097 0.26667 0.5934 0.25787 0.5934 0.25787 C 0.59653 0.23171 0.5974 0.21065 0.59844 0.18241 C 0.59722 0.16759 0.59688 0.15255 0.59497 0.13796 C 0.59462 0.13472 0.59254 0.13195 0.59167 0.12894 C 0.58837 0.11782 0.58525 0.10671 0.58177 0.0956 C 0.57847 0.08542 0.57622 0.07269 0.5684 0.06898 C 0.56441 0.05324 0.55695 0.04259 0.5467 0.03333 C 0.53872 0.01736 0.54375 0.02245 0.53334 0.01574 C 0.47448 0.01898 0.51094 0.01505 0.48334 0.02454 C 0.48004 0.02755 0.47674 0.03032 0.47344 0.03333 C 0.47118 0.03542 0.46667 0.04005 0.46667 0.04005 C 0.46563 0.04236 0.46459 0.04468 0.46337 0.04676 C 0.46181 0.04931 0.45972 0.05093 0.45834 0.05347 C 0.45695 0.05625 0.45643 0.05949 0.45504 0.06227 C 0.44948 0.07245 0.44254 0.08125 0.43663 0.0912 C 0.43472 0.09468 0.43368 0.09884 0.43177 0.10232 C 0.42691 0.11111 0.42743 0.10718 0.4217 0.11343 C 0.4132 0.12269 0.40608 0.13241 0.3967 0.14005 C 0.3882 0.1544 0.37761 0.16204 0.36667 0.17338 C 0.36441 0.1757 0.36007 0.18009 0.36007 0.18009 C 0.35834 0.1838 0.35712 0.18796 0.35504 0.1912 C 0.34653 0.2037 0.34809 0.19537 0.34167 0.20671 C 0.33334 0.2213 0.3224 0.24537 0.30834 0.25116 C 0.30243 0.25903 0.29063 0.27431 0.28334 0.27778 C 0.28004 0.2794 0.27344 0.28241 0.27344 0.28241 C 0.26285 0.29236 0.25261 0.29792 0.24167 0.30671 C 0.2342 0.31273 0.22726 0.32014 0.21997 0.32685 C 0.21198 0.33426 0.20226 0.33727 0.1934 0.34236 C 0.16667 0.35764 0.13924 0.36852 0.11163 0.38009 C 0.08785 0.39005 0.06511 0.39745 0.04011 0.4 C 0.03281 0.39792 0.02552 0.3963 0.0184 0.39352 C 0.00365 0.38773 -0.00904 0.37384 -0.02327 0.36667 C -0.03681 0.35995 -0.05209 0.35394 -0.06494 0.34445 C -0.07935 0.3338 -0.0915 0.32662 -0.10661 0.31782 C -0.11355 0.31389 -0.11928 0.30764 -0.12657 0.30463 C -0.13317 0.29815 -0.13716 0.29398 -0.14497 0.2912 C -0.14723 0.28889 -0.14914 0.28634 -0.15157 0.28449 C -0.15313 0.28333 -0.15539 0.28403 -0.15661 0.28241 C -0.16598 0.27014 -0.14966 0.27963 -0.16338 0.27338 C -0.17397 0.26227 -0.1698 0.2662 -0.18161 0.25556 C -0.18334 0.25417 -0.18664 0.25116 -0.18664 0.25116 C -0.19046 0.24329 -0.19324 0.23866 -0.20001 0.23565 C -0.20313 0.22269 -0.19914 0.23449 -0.20661 0.22454 C -0.20799 0.22269 -0.20869 0.21991 -0.2099 0.21782 C -0.21216 0.21412 -0.21789 0.20903 -0.21997 0.20671 C -0.22362 0.19699 -0.22414 0.19005 -0.23004 0.18241 C -0.23126 0.17708 -0.23473 0.17222 -0.2349 0.16667 C -0.23629 0.11921 -0.2356 0.11343 -0.22327 0.08009 C -0.21928 0.06921 -0.21893 0.06389 -0.2099 0.06019 C -0.20626 0.05671 -0.20174 0.05509 -0.19827 0.05116 C -0.19289 0.04514 -0.18994 0.03681 -0.18161 0.03565 C -0.16442 0.0331 -0.14723 0.03264 -0.13004 0.03125 C -0.1099 0.0206 -0.13681 0.0338 -0.10001 0.02222 C -0.09463 0.0206 -0.09011 0.01551 -0.0849 0.01343 C -0.07084 0.00764 -0.06008 0.00602 -0.04827 -0.0044 C -0.04723 -0.00741 -0.04654 -0.01065 -0.04497 -0.01319 C -0.04237 -0.01713 -0.03838 -0.01829 -0.0349 -0.01991 C -0.02588 -0.0243 -0.01685 -0.02893 -0.0099 -0.03773 C -0.00452 -0.05208 -0.00955 -0.04213 -0.00157 -0.05093 C -0.00035 -0.05231 0.00018 -0.05509 0.00174 -0.05555 C 0.00295 -0.05602 0.004 -0.05393 0.00504 -0.05324 " pathEditMode="relative" ptsTypes="ffffffffffffffffffffffffffffffffffffffffffffffffffffffffffffffffffffffffffffffffffffffffffffffffffA">
                                      <p:cBhvr>
                                        <p:cTn id="1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Booo1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688" y="1785938"/>
            <a:ext cx="65722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4 Imagen" descr="08gifanimado_halloween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50" y="1928813"/>
            <a:ext cx="9334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2ex562r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25" y="0"/>
            <a:ext cx="403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7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Bosque Halloween I71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50" y="4714875"/>
            <a:ext cx="65722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2801">
            <a:off x="8296275" y="4114800"/>
            <a:ext cx="460375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25" y="4357688"/>
            <a:ext cx="5715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111003">
            <a:off x="1347788" y="4633913"/>
            <a:ext cx="4699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10 Imagen" descr="1154353_DYQPSMCRJBSSQAW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575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brujasguaas15_thumb1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5" y="1857375"/>
            <a:ext cx="148590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8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Bruja Halloween X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Halloween-2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285728"/>
            <a:ext cx="9144001" cy="6143647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3" descr="halloween_eyes_6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25" y="4429125"/>
            <a:ext cx="928688" cy="37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06gifanimado_halloween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571625" y="4286250"/>
            <a:ext cx="110807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350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Casa Halloween I3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5286375"/>
            <a:ext cx="6572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4603750"/>
            <a:ext cx="714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calabaza-halloween-murcielag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50" y="4786313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2pr91s9.jpg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0"/>
            <a:ext cx="3235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125 0  C 0.181 0  0.25 -0.092  0.25 -0.16667  L 0.25 -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Calabaza Halloween I45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75" y="2182813"/>
            <a:ext cx="3143250" cy="174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abana Halloween I_1024.jpg"/>
          <p:cNvPicPr>
            <a:picLocks noChangeAspect="1"/>
          </p:cNvPicPr>
          <p:nvPr/>
        </p:nvPicPr>
        <p:blipFill>
          <a:blip r:embed="rId4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abana Halloween I_1024.jpg"/>
          <p:cNvPicPr>
            <a:picLocks noChangeAspect="1"/>
          </p:cNvPicPr>
          <p:nvPr/>
        </p:nvPicPr>
        <p:blipFill>
          <a:blip r:embed="rId4" cstate="print"/>
          <a:srcRect b="27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3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ulces o Travesurass I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13" y="2674938"/>
            <a:ext cx="1500187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astillo Bruja I77_10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4 Imagen" descr="murcielagos-halloween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57438" y="500063"/>
            <a:ext cx="17335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Fantasma Halloweenn I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84257">
            <a:off x="2949575" y="3295650"/>
            <a:ext cx="51435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asa Maldita I3_10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81000" y="-285750"/>
            <a:ext cx="9739313" cy="730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alabaza M1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5" y="3198813"/>
            <a:ext cx="1571625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Camino Halloween I7_10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bujos-halloween-2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7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Castillo Calabaza I_10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Castillo Embrujadoo I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Ejercito Halloween 13_10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FONDO 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01_thum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88" y="1714500"/>
            <a:ext cx="4086225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7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manga2-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8" y="4000500"/>
            <a:ext cx="10429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FONDO 1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Hechizo 13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ana Halloween 1_10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7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067 0.05333  C 0.081 0.06533  0.102 0.072  0.124 0.072  C 0.149 0.072  0.169 0.06533  0.183 0.05333  L 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xit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halloween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taudhallow-source_9zl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4643438"/>
            <a:ext cx="185737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FONDO 11 --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480"/>
            <a:ext cx="9144000" cy="6286520"/>
          </a:xfrm>
          <a:prstGeom prst="snip2Same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7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Halloween-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Imagen" descr="Halloween-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75"/>
            <a:ext cx="90297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battyani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428625"/>
            <a:ext cx="19240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Imagen" descr="Halloween%20Pumpkin84936_lo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3571875"/>
            <a:ext cx="33274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4 Imagen" descr="brujill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75" y="642938"/>
            <a:ext cx="1047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Noche Gatuna_10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Halloween A1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2 Imagen" descr="brujasguaas1_thumb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25" y="1143000"/>
            <a:ext cx="32385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5 Imagen" descr="batwing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0" y="78581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Hechizo Felino I_102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8 Imagen" descr="batwing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" y="1071563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Halloween Cartoon 13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Fantasm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8" y="642938"/>
            <a:ext cx="12858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3 Imagen" descr="murcielagos-halloween5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143116"/>
            <a:ext cx="17335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2385 C 0.0007 -0.03102 0.00695 -0.03704 0.01528 -0.03704 C 0.02517 -0.03565 0.03525 -0.03148 0.04513 -0.03264 C 0.05782 -0.03403 0.05191 -0.04098 0.05851 -0.04607 C 0.06112 -0.04815 0.06407 -0.04908 0.06685 -0.05047 C 0.09237 -0.08357 0.1408 -0.08056 0.17188 -0.0838 C 0.21355 -0.0882 0.25539 -0.09514 0.29688 -0.10162 C 0.33403 -0.09885 0.32153 -0.10741 0.33681 -0.08588 C 0.34098 -0.06968 0.33785 -0.07593 0.34514 -0.06598 C 0.34723 -0.05579 0.34792 -0.05139 0.35348 -0.04375 C 0.35539 -0.03611 0.35834 -0.02917 0.36025 -0.02153 C 0.36303 -0.01019 0.36459 0.00115 0.36858 0.0118 C 0.37049 0.02268 0.3724 0.03171 0.37362 0.04282 C 0.37448 0.0949 0.37136 0.16157 0.38351 0.21412 C 0.38369 0.21597 0.38612 0.2412 0.38681 0.24514 C 0.38768 0.24977 0.39028 0.25856 0.39028 0.25879 C 0.39445 0.29328 0.39653 0.32939 0.40521 0.36296 C 0.40816 0.40972 0.4106 0.45625 0.41355 0.50301 C 0.41251 0.51412 0.41198 0.52546 0.41025 0.53634 C 0.40869 0.54606 0.40712 0.54352 0.40348 0.54953 C 0.39063 0.5706 0.37466 0.56342 0.35348 0.56504 C 0.34636 0.56551 0.33907 0.56666 0.33195 0.56736 C 0.30191 0.57731 0.3231 0.57152 0.26685 0.57407 C 0.25834 0.57569 0.25174 0.5787 0.24358 0.58078 C 0.22483 0.58541 0.20573 0.58634 0.18681 0.58958 C 0.16754 0.59884 0.1481 0.6074 0.12848 0.6162 C 0.11823 0.62083 0.10938 0.62893 0.09862 0.63171 C 0.0882 0.63449 0.07744 0.63611 0.06685 0.63842 C 0.06407 0.63912 0.06129 0.64027 0.05851 0.64074 C 0.04844 0.64259 0.03855 0.64375 0.02848 0.64514 L 0.02848 0.64537 C 0.02013 0.64652 0.00348 0.64953 0.00348 0.64977 C -0.09999 0.64583 -0.08454 0.65092 -0.14306 0.63634 C -0.16997 0.61805 -0.20191 0.61203 -0.23143 0.60509 C -0.24931 0.60092 -0.2698 0.5912 -0.2882 0.58958 C -0.31476 0.58703 -0.3415 0.58657 -0.36806 0.58518 C -0.37344 0.58264 -0.38316 0.57407 -0.38316 0.5743 C -0.38907 0.56342 -0.39202 0.56296 -0.39983 0.55625 C -0.40834 0.56018 -0.40816 0.56574 -0.4165 0.55856 C -0.42101 0.54652 -0.42778 0.53842 -0.43316 0.52731 C -0.43125 0.51759 -0.42882 0.5081 -0.42639 0.49838 C -0.42622 0.49791 -0.42327 0.48541 -0.4231 0.48518 C -0.41771 0.48032 -0.41181 0.47662 -0.40643 0.47176 C -0.40087 0.46041 -0.40487 0.46666 -0.39306 0.45625 C -0.3915 0.45486 -0.3882 0.45185 -0.3882 0.45208 C -0.38334 0.43912 -0.37726 0.43102 -0.3698 0.4206 C -0.36702 0.41666 -0.35973 0.4118 -0.35973 0.41203 C -0.35816 0.40879 -0.35695 0.40532 -0.35487 0.40301 C -0.35191 0.3993 -0.3448 0.39398 -0.3448 0.39421 C -0.33577 0.37592 -0.33334 0.36111 -0.32813 0.34074 C -0.33212 0.325 -0.33594 0.3081 -0.34653 0.29838 C -0.34757 0.29629 -0.34844 0.29375 -0.34983 0.29189 C -0.35122 0.29004 -0.35365 0.28935 -0.35487 0.28727 C -0.35591 0.28541 -0.35556 0.28264 -0.35643 0.28078 C -0.3573 0.27893 -0.35869 0.27777 -0.35973 0.27615 C -0.35921 0.25995 -0.35921 0.24352 -0.35816 0.22731 C -0.35747 0.21666 -0.34775 0.20069 -0.34306 0.19189 C -0.34115 0.18379 -0.33803 0.17801 -0.33646 0.16967 C -0.33924 0.15671 -0.3375 0.15439 -0.3448 0.14745 C -0.34584 0.14652 -0.36025 0.1368 -0.35816 0.13171 C -0.3573 0.12963 -0.35487 0.13333 -0.35313 0.13402 C -0.35226 0.13333 -0.34323 0.12662 -0.3448 0.12291 C -0.34566 0.12083 -0.34827 0.1243 -0.34983 0.12523 C -0.35209 0.12662 -0.35417 0.12847 -0.35643 0.12963 C -0.36233 0.13287 -0.36875 0.13472 -0.37483 0.13634 C -0.37587 0.13842 -0.37865 0.14027 -0.37813 0.14282 C -0.37761 0.14514 -0.37483 0.14583 -0.3731 0.14514 C -0.36928 0.14352 -0.3632 0.13634 -0.3632 0.13657 C -0.33681 0.14004 -0.35608 0.14166 -0.34306 0.12523 C -0.34185 0.11828 -0.33889 0.1118 -0.34653 0.1074 C -0.34862 0.10625 -0.35087 0.10879 -0.35313 0.10949 C -0.35417 0.11111 -0.35643 0.11412 -0.35643 0.11435 " pathEditMode="relative" rAng="0" ptsTypes="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" y="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scarecrow-hallowe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2 Imagen" descr="gifs-fantasm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1357313"/>
            <a:ext cx="928687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2 Imagen" descr="gifs-fantasm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285875" y="4214813"/>
            <a:ext cx="1071563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2 Imagen" descr="gifs-fantasm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286125"/>
            <a:ext cx="928687" cy="116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2 Imagen" descr="gifs-fantasma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000875" y="4643438"/>
            <a:ext cx="928688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Twilight_Halloween_by_G_Piratess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63"/>
            <a:ext cx="9144000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3" descr="halloween_eyes_6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38" y="3286125"/>
            <a:ext cx="857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2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wallpapers_halloweenn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labaza-halloween-murcielago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4929198"/>
            <a:ext cx="16002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3 Imagen" descr="batmorado-source_lg9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00" y="2428875"/>
            <a:ext cx="95250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Mayka-ca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57884" y="5000636"/>
            <a:ext cx="2767355" cy="99356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buj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1357313"/>
            <a:ext cx="29337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2 Imagen" descr="1681072se5qzn8a0y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3000375"/>
            <a:ext cx="5114925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3 Imagen" descr="vampatadu-source_fs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3" y="3786188"/>
            <a:ext cx="1446212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4 Imagen" descr="cosasdivertidas brujas halloween (11)_thumb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8" y="214313"/>
            <a:ext cx="353377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Mayka-ca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4744" y="785794"/>
            <a:ext cx="2767355" cy="99356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61</Words>
  <Application>Microsoft Office PowerPoint</Application>
  <PresentationFormat>Presentación en pantalla (4:3)</PresentationFormat>
  <Paragraphs>29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Halloween</dc:title>
  <dc:creator>Mayka</dc:creator>
  <cp:lastModifiedBy>Mayka</cp:lastModifiedBy>
  <cp:revision>56</cp:revision>
  <dcterms:created xsi:type="dcterms:W3CDTF">2011-10-07T10:03:59Z</dcterms:created>
  <dcterms:modified xsi:type="dcterms:W3CDTF">2012-10-30T11:05:20Z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7610407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  <property fmtid="{D5CDD505-2E9C-101B-9397-08002B2CF9AE}" pid="5" name="NXTAG2">
    <vt:lpwstr>000800d0460000000000010242300207f6000400038000</vt:lpwstr>
  </property>
</Properties>
</file>