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257" r:id="rId4"/>
    <p:sldId id="320" r:id="rId5"/>
    <p:sldId id="287" r:id="rId6"/>
    <p:sldId id="270" r:id="rId7"/>
    <p:sldId id="258" r:id="rId8"/>
    <p:sldId id="319" r:id="rId9"/>
    <p:sldId id="260" r:id="rId10"/>
    <p:sldId id="261" r:id="rId11"/>
    <p:sldId id="295" r:id="rId12"/>
    <p:sldId id="321" r:id="rId13"/>
    <p:sldId id="262" r:id="rId14"/>
    <p:sldId id="263" r:id="rId15"/>
    <p:sldId id="264" r:id="rId16"/>
    <p:sldId id="322" r:id="rId17"/>
    <p:sldId id="294" r:id="rId18"/>
    <p:sldId id="266" r:id="rId19"/>
    <p:sldId id="267" r:id="rId20"/>
    <p:sldId id="323" r:id="rId21"/>
    <p:sldId id="268" r:id="rId22"/>
    <p:sldId id="293" r:id="rId23"/>
    <p:sldId id="269" r:id="rId24"/>
    <p:sldId id="324" r:id="rId25"/>
    <p:sldId id="272" r:id="rId26"/>
    <p:sldId id="273" r:id="rId27"/>
    <p:sldId id="325" r:id="rId28"/>
    <p:sldId id="274" r:id="rId29"/>
    <p:sldId id="292" r:id="rId30"/>
    <p:sldId id="275" r:id="rId31"/>
    <p:sldId id="326" r:id="rId32"/>
    <p:sldId id="276" r:id="rId33"/>
    <p:sldId id="290" r:id="rId34"/>
    <p:sldId id="271" r:id="rId35"/>
    <p:sldId id="327" r:id="rId36"/>
    <p:sldId id="265" r:id="rId37"/>
    <p:sldId id="289" r:id="rId38"/>
    <p:sldId id="259" r:id="rId39"/>
    <p:sldId id="328" r:id="rId40"/>
    <p:sldId id="277" r:id="rId41"/>
    <p:sldId id="291" r:id="rId42"/>
    <p:sldId id="285" r:id="rId43"/>
    <p:sldId id="329" r:id="rId44"/>
    <p:sldId id="278" r:id="rId45"/>
    <p:sldId id="279" r:id="rId46"/>
    <p:sldId id="330" r:id="rId47"/>
    <p:sldId id="283" r:id="rId48"/>
    <p:sldId id="282" r:id="rId49"/>
    <p:sldId id="288" r:id="rId50"/>
    <p:sldId id="331" r:id="rId51"/>
    <p:sldId id="280" r:id="rId52"/>
    <p:sldId id="284" r:id="rId53"/>
    <p:sldId id="286" r:id="rId54"/>
    <p:sldId id="332" r:id="rId55"/>
    <p:sldId id="297" r:id="rId56"/>
    <p:sldId id="296" r:id="rId57"/>
    <p:sldId id="334" r:id="rId58"/>
    <p:sldId id="333" r:id="rId59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J96AdHvUmn2wuRKN1Gdig" hashData="JSEuNsid26j0P9FERsoCImkNP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1FB7"/>
    <a:srgbClr val="B3EBFF"/>
    <a:srgbClr val="EEC03E"/>
    <a:srgbClr val="D3AA59"/>
    <a:srgbClr val="714F29"/>
    <a:srgbClr val="B889DB"/>
    <a:srgbClr val="C99B69"/>
    <a:srgbClr val="5C732F"/>
    <a:srgbClr val="00642D"/>
    <a:srgbClr val="9A00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38" autoAdjust="0"/>
    <p:restoredTop sz="94660"/>
  </p:normalViewPr>
  <p:slideViewPr>
    <p:cSldViewPr>
      <p:cViewPr>
        <p:scale>
          <a:sx n="44" d="100"/>
          <a:sy n="44" d="100"/>
        </p:scale>
        <p:origin x="-810" y="-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C6FD0-8C19-48FD-A592-480C4F6A3CC4}" type="datetimeFigureOut">
              <a:rPr lang="es-ES" smtClean="0"/>
              <a:pPr/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BD9B0-CFE2-49BB-B001-5311870146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20_kobieta-makijaz-dlon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276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0620_kobieta-makijaz-dlon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37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857224" y="928670"/>
            <a:ext cx="1028700" cy="866776"/>
          </a:xfrm>
          <a:prstGeom prst="rect">
            <a:avLst/>
          </a:prstGeom>
          <a:noFill/>
        </p:spPr>
      </p:pic>
      <p:pic>
        <p:nvPicPr>
          <p:cNvPr id="58372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58" y="1928802"/>
            <a:ext cx="1943100" cy="866776"/>
          </a:xfrm>
          <a:prstGeom prst="rect">
            <a:avLst/>
          </a:prstGeom>
          <a:noFill/>
        </p:spPr>
      </p:pic>
      <p:pic>
        <p:nvPicPr>
          <p:cNvPr id="58374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14348" y="3071810"/>
            <a:ext cx="962025" cy="742951"/>
          </a:xfrm>
          <a:prstGeom prst="rect">
            <a:avLst/>
          </a:prstGeom>
          <a:noFill/>
        </p:spPr>
      </p:pic>
      <p:pic>
        <p:nvPicPr>
          <p:cNvPr id="58376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30000" contrast="40000"/>
          </a:blip>
          <a:srcRect/>
          <a:stretch>
            <a:fillRect/>
          </a:stretch>
        </p:blipFill>
        <p:spPr bwMode="auto">
          <a:xfrm>
            <a:off x="0" y="6072206"/>
            <a:ext cx="2285984" cy="349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  <p:sndAc>
      <p:stSnd loop="1">
        <p:snd r:embed="rId2" name="Pretty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269_barbara-palvin-usmiech-okulary-bizute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3269_barbara-palvin-usmiech-okulary-bizute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85786" y="2143116"/>
            <a:ext cx="50720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una mujer, consciente del privilegio y milagro de la vida … de sentir que tengo, todo el derecho  a VIVIR  y disfrutar lo que ella me ofrece… </a:t>
            </a:r>
            <a:endParaRPr lang="es-ES" sz="2800" dirty="0" smtClean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93_dziewczyna-blondy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3AA59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193_dziewczyna-blondy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187_kobieta-makijaz-clara-alons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7187_kobieta-makijaz-clara-alons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512_usmiechnieta-dlugowlosa-modelk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3512_usmiechnieta-dlugowlosa-modelk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6987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4" y="2500306"/>
            <a:ext cx="43577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alguien, para agradecer y retribuir, todas les bendiciones que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me ha dado…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728_blondynka-bizuteria-czerwone-wsta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3728_blondynka-bizuteria-czerwone-wsta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935_kobieta-makijaz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3935_kobieta-makijaz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91_rudowlosa-kobieta-ub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889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791_rudowlosa-kobieta-ub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8" y="2285992"/>
            <a:ext cx="442915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FELIZ siendo yo misma, sin máscaras, sin sentimientos de culpa, conforme a mi vocación, a mi misión y a mis sueños…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613_kobieta-bizuteria-czerwony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4613_kobieta-bizuteria-czerwony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E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732_kobieta-brunetka-plaza-morze-stro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B4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4732_kobieta-brunetka-plaza-morze-stro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479_kobieta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8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5479_kobieta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00100" y="2143116"/>
            <a:ext cx="48577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tener el coraje de ser y sentirme libre, para elegir mis caminos, vencer mis miedos y temores, y asumir las consecuencias de mis actos…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54_kobieta-bizuteria-makijaz-bukiet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754_kobieta-bizuteria-makijaz-bukiet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48_brunetka-makijaz-czerwona-bluzka-bluzec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206748_brunetka-makijaz-czerwona-bluzka-bluzec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55_kobieta-twarz-makijaz-rozwiane-wlosy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6755_kobieta-twarz-makijaz-rozwiane-wlosy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57224" y="2571744"/>
            <a:ext cx="4857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tener alegría para reír, para hacer y recorrer mi camino a la felicidad, para sentir la energía de VIVIR plena e intensamente…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928_kobieta-parasol-przeciwslonecz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6928_kobieta-parasol-przeciwslonecz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49_brunetka-bizuteria-pierscionek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99B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749_brunetka-bizuteria-pierscionek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09_isabeli-fontana-kwiatki-spojrz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7009_isabeli-fontana-kwiatki-spojrz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6987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5" y="1714488"/>
            <a:ext cx="44291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sentir, ser una mujer COMPLETA, amarme, reconocer que soy única, irrepetible e irreemplazable; que valgo, porque han instalado en mí, una LUZ divina y porque en mi interior hay mucho para  DAR…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82_blondynka-kobieta-bukiet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2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8582_blondynka-kobieta-bukiet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877_piaca-kobieta-biale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8877_piaca-kobieta-biale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9" y="2214554"/>
            <a:ext cx="43577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hacer conciencia, de que nadie puede lastimarme, a menos que yo lo permita; que nadie puede agredirme porque no lo merezco…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99_kobieta-sonakshi-sinha-bizuteri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9099_kobieta-sonakshi-sinha-bizuteri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43_barbara-palvin-biala-r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743_barbara-palvin-biala-r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24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427_kobieta-blondynka-rozowy-kapelusz-deszcz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9427_kobieta-blondynka-rozowy-kapelusz-deszcz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5" y="2357430"/>
            <a:ext cx="41434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ser LUZ para mi SOL, mi familia y mis hijos, porque así, les ayudaré a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crecer, sin miedos y con responsabilidad.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27_kobieta-szal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9627_kobieta-szal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4F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69_siedzaca-kobieta-blondynka-modelka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3A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569_siedzaca-kobieta-blondynka-modelka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36_kobieta-makijaz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8536_kobieta-makijaz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5" y="1785926"/>
            <a:ext cx="43577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dejar de ser y sentirme víctima, para retomar o tomar por primera vez en mi VIDA, la capacidad de auto gobernarme, de ser protagonista de mi historia…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70_paula-patton-usmiech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276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6370_paula-patton-usmiech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44_adriana-lima-aktorka-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544_adriana-lima-aktorka-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545_beyonce-knowles-kwiecista-sukie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3545_beyonce-knowles-kwiecista-sukie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8" y="2071678"/>
            <a:ext cx="45720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AMAR el presente, elegir el futuro y luchar para hacerlo, con el corazón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renunciar, ni cansarme jamás…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776_kobieta-kwiat-we-wlosach-makijaz-krzew-rozy-pa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09776_kobieta-kwiat-we-wlosach-makijaz-krzew-rozy-pa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70_kobieta-brunetka-spojrzenie-ancus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670_kobieta-brunetka-spojrzenie-ancus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04_liczna-samantha-saint-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4F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104_liczna-samantha-saint-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4" y="2285992"/>
            <a:ext cx="41434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recordar el pasado, pero no vivir en EL, para aprender a no cometer los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mismos errores.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42_kobieta-rude-wlosy-twarz-makijaz-manicu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0CC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0142_kobieta-rude-wlosy-twarz-makijaz-manicu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80_kobieta-makijaz-fioletowe-kwiaty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D2F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0180_kobieta-makijaz-fioletowe-kwiaty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4" y="2071678"/>
            <a:ext cx="42148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soñar con un futuro brillante, lleno de estrellas; sin dejar de vivir y disfrutar mi presente, teniendo plena conciencia, que lo único seguro, es el hoy, el aquí y el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ahora…</a:t>
            </a:r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085_irina-shayk-bizute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085_irina-shayk-bizute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081_piekna-kobiet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081_piekna-kobiet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258_tyra-banks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258_tyra-banks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14348" y="2143116"/>
            <a:ext cx="49292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 perdonarme mis errores, mis culpas, mis caídas y liberar la carga,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hacer más liviano mi caminar, hacia una vida plena…</a:t>
            </a:r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467_olte-kwiaty-twarz-o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0467_olte-kwiaty-twarz-o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086_kobieta-bizuteria-spojrzenie-balkon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9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086_kobieta-bizuteria-spojrzenie-balkon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9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43_sofia-vergara-aktorka-rozowa-suk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1143_sofia-vergara-aktorka-rozowa-suk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d81ad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29" y="357166"/>
            <a:ext cx="8708571" cy="6096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8" y="1285860"/>
            <a:ext cx="47149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quiero, todos los días de mi vida, en esta dimensión, agradecer cada instante de aliento, cada sonrisa, cada lágrima, cada amigo que me ha dado la mano en mi 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i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peregrinaje; cada experiencia vivida, que me han hecho SER quien soy, con mis defectos y virtudes.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4F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117_jennifer-lopez-aktorka-piosenkar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EC0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2117_jennifer-lopez-aktorka-piosenkar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094_kobieta-kieliszek-drink-naszyjn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3E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12094_kobieta-kieliszek-drink-naszyjn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Womens-Day-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3" name="2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8812"/>
            </a:avLst>
          </a:prstGeom>
          <a:solidFill>
            <a:srgbClr val="3C1F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0" y="0"/>
            <a:ext cx="4500562" cy="6858000"/>
          </a:xfrm>
          <a:prstGeom prst="moon">
            <a:avLst>
              <a:gd name="adj" fmla="val 32356"/>
            </a:avLst>
          </a:prstGeom>
          <a:solidFill>
            <a:srgbClr val="3C1F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14933">
            <a:off x="6743700" y="4500570"/>
            <a:ext cx="2400300" cy="1552576"/>
          </a:xfrm>
          <a:prstGeom prst="rect">
            <a:avLst/>
          </a:prstGeom>
          <a:noFill/>
        </p:spPr>
      </p:pic>
      <p:pic>
        <p:nvPicPr>
          <p:cNvPr id="6" name="5 Imagen" descr="Happy-Womens-Day-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O QUIERO SER (PENSAMIENTOS DE MUJER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YO QUIERO SER (PENSAMIENTOS DE MUJER)</Template>
  <TotalTime>0</TotalTime>
  <Words>454</Words>
  <Application>Microsoft Office PowerPoint</Application>
  <PresentationFormat>Presentación en pantalla (4:3)</PresentationFormat>
  <Paragraphs>17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YO QUIERO SER (PENSAMIENTOS DE MUJER)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2016-03-06T14:56:22Z</dcterms:created>
  <dcterms:modified xsi:type="dcterms:W3CDTF">2016-03-06T15:02:22Z</dcterms:modified>
</cp:coreProperties>
</file>