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4" r:id="rId3"/>
    <p:sldId id="257" r:id="rId4"/>
    <p:sldId id="318" r:id="rId5"/>
    <p:sldId id="258" r:id="rId6"/>
    <p:sldId id="259" r:id="rId7"/>
    <p:sldId id="268" r:id="rId8"/>
    <p:sldId id="260" r:id="rId9"/>
    <p:sldId id="292" r:id="rId10"/>
    <p:sldId id="261" r:id="rId11"/>
    <p:sldId id="264" r:id="rId12"/>
    <p:sldId id="266" r:id="rId13"/>
    <p:sldId id="297" r:id="rId14"/>
    <p:sldId id="291" r:id="rId15"/>
    <p:sldId id="269" r:id="rId16"/>
    <p:sldId id="262" r:id="rId17"/>
    <p:sldId id="263" r:id="rId18"/>
    <p:sldId id="275" r:id="rId19"/>
    <p:sldId id="274" r:id="rId20"/>
    <p:sldId id="267" r:id="rId21"/>
    <p:sldId id="277" r:id="rId22"/>
    <p:sldId id="312" r:id="rId23"/>
    <p:sldId id="278" r:id="rId24"/>
    <p:sldId id="288" r:id="rId25"/>
    <p:sldId id="284" r:id="rId26"/>
    <p:sldId id="273" r:id="rId27"/>
    <p:sldId id="293" r:id="rId28"/>
    <p:sldId id="295" r:id="rId29"/>
    <p:sldId id="270" r:id="rId30"/>
    <p:sldId id="289" r:id="rId31"/>
    <p:sldId id="280" r:id="rId32"/>
    <p:sldId id="283" r:id="rId33"/>
    <p:sldId id="305" r:id="rId34"/>
    <p:sldId id="300" r:id="rId35"/>
    <p:sldId id="285" r:id="rId36"/>
    <p:sldId id="301" r:id="rId37"/>
    <p:sldId id="313" r:id="rId38"/>
    <p:sldId id="286" r:id="rId39"/>
    <p:sldId id="296" r:id="rId40"/>
    <p:sldId id="299" r:id="rId41"/>
    <p:sldId id="298" r:id="rId42"/>
    <p:sldId id="304" r:id="rId43"/>
    <p:sldId id="302" r:id="rId44"/>
    <p:sldId id="303" r:id="rId45"/>
    <p:sldId id="307" r:id="rId46"/>
    <p:sldId id="309" r:id="rId47"/>
    <p:sldId id="308" r:id="rId48"/>
    <p:sldId id="316" r:id="rId49"/>
    <p:sldId id="311" r:id="rId50"/>
    <p:sldId id="310" r:id="rId51"/>
    <p:sldId id="319"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eIAIwUq1doPA3QYq9tW6A" hashData="t1ohwMor7Qce5hUSQMDzeh76Sf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C2A"/>
    <a:srgbClr val="9966FF"/>
    <a:srgbClr val="2F1D13"/>
    <a:srgbClr val="0D7291"/>
    <a:srgbClr val="14ABDA"/>
    <a:srgbClr val="0066FF"/>
    <a:srgbClr val="0099FF"/>
    <a:srgbClr val="FF99CC"/>
    <a:srgbClr val="9933FF"/>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3325" autoAdjust="0"/>
    <p:restoredTop sz="94660"/>
  </p:normalViewPr>
  <p:slideViewPr>
    <p:cSldViewPr>
      <p:cViewPr>
        <p:scale>
          <a:sx n="240" d="100"/>
          <a:sy n="240" d="100"/>
        </p:scale>
        <p:origin x="1206" y="145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E7C6C2-71B2-4D95-A07B-1FFA68B5B8D5}" type="datetimeFigureOut">
              <a:rPr lang="es-PE" smtClean="0"/>
              <a:pPr/>
              <a:t>2/02/2017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6CEE25-C898-409E-87A5-F03F910B4D6F}"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CE7C6C2-71B2-4D95-A07B-1FFA68B5B8D5}" type="datetimeFigureOut">
              <a:rPr lang="es-PE" smtClean="0"/>
              <a:pPr/>
              <a:t>2/02/2017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E6CEE25-C898-409E-87A5-F03F910B4D6F}"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3.png"/><Relationship Id="rId18" Type="http://schemas.openxmlformats.org/officeDocument/2006/relationships/image" Target="../media/image6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9.png"/><Relationship Id="rId11" Type="http://schemas.openxmlformats.org/officeDocument/2006/relationships/image" Target="../media/image62.png"/><Relationship Id="rId5" Type="http://schemas.openxmlformats.org/officeDocument/2006/relationships/hyperlink" Target="http://www.mispps.com/" TargetMode="External"/><Relationship Id="rId15" Type="http://schemas.openxmlformats.org/officeDocument/2006/relationships/image" Target="../media/image64.png"/><Relationship Id="rId10" Type="http://schemas.openxmlformats.org/officeDocument/2006/relationships/hyperlink" Target="https://www.facebook.com/mispps" TargetMode="External"/><Relationship Id="rId4" Type="http://schemas.openxmlformats.org/officeDocument/2006/relationships/image" Target="../media/image58.png"/><Relationship Id="rId9" Type="http://schemas.openxmlformats.org/officeDocument/2006/relationships/image" Target="../media/image6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sk-masquerade-wallpaper-2560x16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Luna"/>
          <p:cNvSpPr/>
          <p:nvPr/>
        </p:nvSpPr>
        <p:spPr>
          <a:xfrm rot="7370274">
            <a:off x="2474245" y="-686643"/>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3428083">
            <a:off x="4903015" y="-614737"/>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7370274">
            <a:off x="2474246" y="170613"/>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3428083">
            <a:off x="4903016" y="242519"/>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7370274">
            <a:off x="2474245" y="1027870"/>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rot="3428083">
            <a:off x="4903015" y="1099776"/>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rot="7370274">
            <a:off x="2402808" y="1859446"/>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rot="3428083">
            <a:off x="4831578" y="1931352"/>
            <a:ext cx="1538373" cy="3326799"/>
          </a:xfrm>
          <a:prstGeom prst="moon">
            <a:avLst>
              <a:gd name="adj" fmla="val 28763"/>
            </a:avLst>
          </a:prstGeom>
          <a:blipFill dpi="0" rotWithShape="1">
            <a:blip r:embed="rId4">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2" name="11 Imagen" descr="g-gif-update.php.gif"/>
          <p:cNvPicPr>
            <a:picLocks noChangeAspect="1"/>
          </p:cNvPicPr>
          <p:nvPr/>
        </p:nvPicPr>
        <p:blipFill>
          <a:blip r:embed="rId5"/>
          <a:stretch>
            <a:fillRect/>
          </a:stretch>
        </p:blipFill>
        <p:spPr>
          <a:xfrm>
            <a:off x="6072198" y="642924"/>
            <a:ext cx="2571750" cy="800100"/>
          </a:xfrm>
          <a:prstGeom prst="rect">
            <a:avLst/>
          </a:prstGeom>
        </p:spPr>
      </p:pic>
      <p:pic>
        <p:nvPicPr>
          <p:cNvPr id="13" name="12 Imagen" descr="g-gif-update.phpTY.gif"/>
          <p:cNvPicPr>
            <a:picLocks noChangeAspect="1"/>
          </p:cNvPicPr>
          <p:nvPr/>
        </p:nvPicPr>
        <p:blipFill>
          <a:blip r:embed="rId6"/>
          <a:stretch>
            <a:fillRect/>
          </a:stretch>
        </p:blipFill>
        <p:spPr>
          <a:xfrm>
            <a:off x="7000892" y="1857370"/>
            <a:ext cx="981075" cy="790575"/>
          </a:xfrm>
          <a:prstGeom prst="rect">
            <a:avLst/>
          </a:prstGeom>
        </p:spPr>
      </p:pic>
      <p:pic>
        <p:nvPicPr>
          <p:cNvPr id="14" name="13 Imagen" descr="g-gif-update.phpRW.gif"/>
          <p:cNvPicPr>
            <a:picLocks noChangeAspect="1"/>
          </p:cNvPicPr>
          <p:nvPr/>
        </p:nvPicPr>
        <p:blipFill>
          <a:blip r:embed="rId7"/>
          <a:stretch>
            <a:fillRect/>
          </a:stretch>
        </p:blipFill>
        <p:spPr>
          <a:xfrm>
            <a:off x="5829300" y="2928940"/>
            <a:ext cx="3314700" cy="800100"/>
          </a:xfrm>
          <a:prstGeom prst="rect">
            <a:avLst/>
          </a:prstGeom>
        </p:spPr>
      </p:pic>
      <p:pic>
        <p:nvPicPr>
          <p:cNvPr id="17" name="16 Imagen" descr="g-gif-update.phpv.gif"/>
          <p:cNvPicPr>
            <a:picLocks noChangeAspect="1"/>
          </p:cNvPicPr>
          <p:nvPr/>
        </p:nvPicPr>
        <p:blipFill>
          <a:blip r:embed="rId8"/>
          <a:stretch>
            <a:fillRect/>
          </a:stretch>
        </p:blipFill>
        <p:spPr>
          <a:xfrm>
            <a:off x="6500826" y="4429138"/>
            <a:ext cx="1866894" cy="189300"/>
          </a:xfrm>
          <a:prstGeom prst="rect">
            <a:avLst/>
          </a:prstGeom>
        </p:spPr>
      </p:pic>
      <p:pic>
        <p:nvPicPr>
          <p:cNvPr id="18" name="17 Imagen" descr="mask-masquerade-wallpaper-2560x16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0000">
    <p:sndAc>
      <p:stSnd loop="1">
        <p:snd r:embed="rId2" name="Carnaval_De_Venecia_Andre_Rie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1"/>
                                        </p:tgtEl>
                                        <p:attrNameLst>
                                          <p:attrName>r</p:attrName>
                                        </p:attrNameLst>
                                      </p:cBhvr>
                                    </p:animRot>
                                  </p:childTnLst>
                                </p:cTn>
                              </p:par>
                            </p:childTnLst>
                          </p:cTn>
                        </p:par>
                        <p:par>
                          <p:cTn id="55" fill="hold">
                            <p:stCondLst>
                              <p:cond delay="3000"/>
                            </p:stCondLst>
                            <p:childTnLst>
                              <p:par>
                                <p:cTn id="56" presetID="2" presetClass="exit" presetSubtype="4" fill="hold" grpId="2"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ppt_x"/>
                                          </p:val>
                                        </p:tav>
                                      </p:tavLst>
                                    </p:anim>
                                    <p:anim calcmode="lin" valueType="num">
                                      <p:cBhvr additive="base">
                                        <p:cTn id="58" dur="3000"/>
                                        <p:tgtEl>
                                          <p:spTgt spid="4"/>
                                        </p:tgtEl>
                                        <p:attrNameLst>
                                          <p:attrName>ppt_y</p:attrName>
                                        </p:attrNameLst>
                                      </p:cBhvr>
                                      <p:tavLst>
                                        <p:tav tm="0">
                                          <p:val>
                                            <p:strVal val="ppt_y"/>
                                          </p:val>
                                        </p:tav>
                                        <p:tav tm="100000">
                                          <p:val>
                                            <p:strVal val="1+ppt_h/2"/>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ppt_x"/>
                                          </p:val>
                                        </p:tav>
                                      </p:tavLst>
                                    </p:anim>
                                    <p:anim calcmode="lin" valueType="num">
                                      <p:cBhvr additive="base">
                                        <p:cTn id="62" dur="3000"/>
                                        <p:tgtEl>
                                          <p:spTgt spid="5"/>
                                        </p:tgtEl>
                                        <p:attrNameLst>
                                          <p:attrName>ppt_y</p:attrName>
                                        </p:attrNameLst>
                                      </p:cBhvr>
                                      <p:tavLst>
                                        <p:tav tm="0">
                                          <p:val>
                                            <p:strVal val="ppt_y"/>
                                          </p:val>
                                        </p:tav>
                                        <p:tav tm="100000">
                                          <p:val>
                                            <p:strVal val="1+ppt_h/2"/>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3000"/>
                                        <p:tgtEl>
                                          <p:spTgt spid="6"/>
                                        </p:tgtEl>
                                        <p:attrNameLst>
                                          <p:attrName>ppt_x</p:attrName>
                                        </p:attrNameLst>
                                      </p:cBhvr>
                                      <p:tavLst>
                                        <p:tav tm="0">
                                          <p:val>
                                            <p:strVal val="ppt_x"/>
                                          </p:val>
                                        </p:tav>
                                        <p:tav tm="100000">
                                          <p:val>
                                            <p:strVal val="ppt_x"/>
                                          </p:val>
                                        </p:tav>
                                      </p:tavLst>
                                    </p:anim>
                                    <p:anim calcmode="lin" valueType="num">
                                      <p:cBhvr additive="base">
                                        <p:cTn id="66" dur="3000"/>
                                        <p:tgtEl>
                                          <p:spTgt spid="6"/>
                                        </p:tgtEl>
                                        <p:attrNameLst>
                                          <p:attrName>ppt_y</p:attrName>
                                        </p:attrNameLst>
                                      </p:cBhvr>
                                      <p:tavLst>
                                        <p:tav tm="0">
                                          <p:val>
                                            <p:strVal val="ppt_y"/>
                                          </p:val>
                                        </p:tav>
                                        <p:tav tm="100000">
                                          <p:val>
                                            <p:strVal val="1+ppt_h/2"/>
                                          </p:val>
                                        </p:tav>
                                      </p:tavLst>
                                    </p:anim>
                                    <p:set>
                                      <p:cBhvr>
                                        <p:cTn id="67" dur="1" fill="hold">
                                          <p:stCondLst>
                                            <p:cond delay="2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3000"/>
                                        <p:tgtEl>
                                          <p:spTgt spid="7"/>
                                        </p:tgtEl>
                                        <p:attrNameLst>
                                          <p:attrName>ppt_x</p:attrName>
                                        </p:attrNameLst>
                                      </p:cBhvr>
                                      <p:tavLst>
                                        <p:tav tm="0">
                                          <p:val>
                                            <p:strVal val="ppt_x"/>
                                          </p:val>
                                        </p:tav>
                                        <p:tav tm="100000">
                                          <p:val>
                                            <p:strVal val="ppt_x"/>
                                          </p:val>
                                        </p:tav>
                                      </p:tavLst>
                                    </p:anim>
                                    <p:anim calcmode="lin" valueType="num">
                                      <p:cBhvr additive="base">
                                        <p:cTn id="70" dur="3000"/>
                                        <p:tgtEl>
                                          <p:spTgt spid="7"/>
                                        </p:tgtEl>
                                        <p:attrNameLst>
                                          <p:attrName>ppt_y</p:attrName>
                                        </p:attrNameLst>
                                      </p:cBhvr>
                                      <p:tavLst>
                                        <p:tav tm="0">
                                          <p:val>
                                            <p:strVal val="ppt_y"/>
                                          </p:val>
                                        </p:tav>
                                        <p:tav tm="100000">
                                          <p:val>
                                            <p:strVal val="1+ppt_h/2"/>
                                          </p:val>
                                        </p:tav>
                                      </p:tavLst>
                                    </p:anim>
                                    <p:set>
                                      <p:cBhvr>
                                        <p:cTn id="71" dur="1" fill="hold">
                                          <p:stCondLst>
                                            <p:cond delay="2999"/>
                                          </p:stCondLst>
                                        </p:cTn>
                                        <p:tgtEl>
                                          <p:spTgt spid="7"/>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3000"/>
                                        <p:tgtEl>
                                          <p:spTgt spid="8"/>
                                        </p:tgtEl>
                                        <p:attrNameLst>
                                          <p:attrName>ppt_x</p:attrName>
                                        </p:attrNameLst>
                                      </p:cBhvr>
                                      <p:tavLst>
                                        <p:tav tm="0">
                                          <p:val>
                                            <p:strVal val="ppt_x"/>
                                          </p:val>
                                        </p:tav>
                                        <p:tav tm="100000">
                                          <p:val>
                                            <p:strVal val="ppt_x"/>
                                          </p:val>
                                        </p:tav>
                                      </p:tavLst>
                                    </p:anim>
                                    <p:anim calcmode="lin" valueType="num">
                                      <p:cBhvr additive="base">
                                        <p:cTn id="74" dur="3000"/>
                                        <p:tgtEl>
                                          <p:spTgt spid="8"/>
                                        </p:tgtEl>
                                        <p:attrNameLst>
                                          <p:attrName>ppt_y</p:attrName>
                                        </p:attrNameLst>
                                      </p:cBhvr>
                                      <p:tavLst>
                                        <p:tav tm="0">
                                          <p:val>
                                            <p:strVal val="ppt_y"/>
                                          </p:val>
                                        </p:tav>
                                        <p:tav tm="100000">
                                          <p:val>
                                            <p:strVal val="1+ppt_h/2"/>
                                          </p:val>
                                        </p:tav>
                                      </p:tavLst>
                                    </p:anim>
                                    <p:set>
                                      <p:cBhvr>
                                        <p:cTn id="75" dur="1" fill="hold">
                                          <p:stCondLst>
                                            <p:cond delay="2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3000"/>
                                        <p:tgtEl>
                                          <p:spTgt spid="9"/>
                                        </p:tgtEl>
                                        <p:attrNameLst>
                                          <p:attrName>ppt_x</p:attrName>
                                        </p:attrNameLst>
                                      </p:cBhvr>
                                      <p:tavLst>
                                        <p:tav tm="0">
                                          <p:val>
                                            <p:strVal val="ppt_x"/>
                                          </p:val>
                                        </p:tav>
                                        <p:tav tm="100000">
                                          <p:val>
                                            <p:strVal val="ppt_x"/>
                                          </p:val>
                                        </p:tav>
                                      </p:tavLst>
                                    </p:anim>
                                    <p:anim calcmode="lin" valueType="num">
                                      <p:cBhvr additive="base">
                                        <p:cTn id="78" dur="3000"/>
                                        <p:tgtEl>
                                          <p:spTgt spid="9"/>
                                        </p:tgtEl>
                                        <p:attrNameLst>
                                          <p:attrName>ppt_y</p:attrName>
                                        </p:attrNameLst>
                                      </p:cBhvr>
                                      <p:tavLst>
                                        <p:tav tm="0">
                                          <p:val>
                                            <p:strVal val="ppt_y"/>
                                          </p:val>
                                        </p:tav>
                                        <p:tav tm="100000">
                                          <p:val>
                                            <p:strVal val="1+ppt_h/2"/>
                                          </p:val>
                                        </p:tav>
                                      </p:tavLst>
                                    </p:anim>
                                    <p:set>
                                      <p:cBhvr>
                                        <p:cTn id="79" dur="1" fill="hold">
                                          <p:stCondLst>
                                            <p:cond delay="2999"/>
                                          </p:stCondLst>
                                        </p:cTn>
                                        <p:tgtEl>
                                          <p:spTgt spid="9"/>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3000"/>
                                        <p:tgtEl>
                                          <p:spTgt spid="10"/>
                                        </p:tgtEl>
                                        <p:attrNameLst>
                                          <p:attrName>ppt_x</p:attrName>
                                        </p:attrNameLst>
                                      </p:cBhvr>
                                      <p:tavLst>
                                        <p:tav tm="0">
                                          <p:val>
                                            <p:strVal val="ppt_x"/>
                                          </p:val>
                                        </p:tav>
                                        <p:tav tm="100000">
                                          <p:val>
                                            <p:strVal val="ppt_x"/>
                                          </p:val>
                                        </p:tav>
                                      </p:tavLst>
                                    </p:anim>
                                    <p:anim calcmode="lin" valueType="num">
                                      <p:cBhvr additive="base">
                                        <p:cTn id="82" dur="3000"/>
                                        <p:tgtEl>
                                          <p:spTgt spid="10"/>
                                        </p:tgtEl>
                                        <p:attrNameLst>
                                          <p:attrName>ppt_y</p:attrName>
                                        </p:attrNameLst>
                                      </p:cBhvr>
                                      <p:tavLst>
                                        <p:tav tm="0">
                                          <p:val>
                                            <p:strVal val="ppt_y"/>
                                          </p:val>
                                        </p:tav>
                                        <p:tav tm="100000">
                                          <p:val>
                                            <p:strVal val="1+ppt_h/2"/>
                                          </p:val>
                                        </p:tav>
                                      </p:tavLst>
                                    </p:anim>
                                    <p:set>
                                      <p:cBhvr>
                                        <p:cTn id="83" dur="1" fill="hold">
                                          <p:stCondLst>
                                            <p:cond delay="2999"/>
                                          </p:stCondLst>
                                        </p:cTn>
                                        <p:tgtEl>
                                          <p:spTgt spid="10"/>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ppt_x"/>
                                          </p:val>
                                        </p:tav>
                                      </p:tavLst>
                                    </p:anim>
                                    <p:anim calcmode="lin" valueType="num">
                                      <p:cBhvr additive="base">
                                        <p:cTn id="86" dur="3000"/>
                                        <p:tgtEl>
                                          <p:spTgt spid="11"/>
                                        </p:tgtEl>
                                        <p:attrNameLst>
                                          <p:attrName>ppt_y</p:attrName>
                                        </p:attrNameLst>
                                      </p:cBhvr>
                                      <p:tavLst>
                                        <p:tav tm="0">
                                          <p:val>
                                            <p:strVal val="ppt_y"/>
                                          </p:val>
                                        </p:tav>
                                        <p:tav tm="100000">
                                          <p:val>
                                            <p:strVal val="1+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3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ppt_x</p:attrName>
                                        </p:attrNameLst>
                                      </p:cBhvr>
                                      <p:tavLst>
                                        <p:tav tm="0">
                                          <p:val>
                                            <p:strVal val="#ppt_x"/>
                                          </p:val>
                                        </p:tav>
                                        <p:tav tm="100000">
                                          <p:val>
                                            <p:strVal val="#ppt_x"/>
                                          </p:val>
                                        </p:tav>
                                      </p:tavLst>
                                    </p:anim>
                                    <p:anim calcmode="lin" valueType="num">
                                      <p:cBhvr>
                                        <p:cTn id="107" dur="3000" fill="hold"/>
                                        <p:tgtEl>
                                          <p:spTgt spid="2"/>
                                        </p:tgtEl>
                                        <p:attrNameLst>
                                          <p:attrName>ppt_y</p:attrName>
                                        </p:attrNameLst>
                                      </p:cBhvr>
                                      <p:tavLst>
                                        <p:tav tm="0">
                                          <p:val>
                                            <p:strVal val="#ppt_y-#ppt_h/2"/>
                                          </p:val>
                                        </p:tav>
                                        <p:tav tm="100000">
                                          <p:val>
                                            <p:strVal val="#ppt_y"/>
                                          </p:val>
                                        </p:tav>
                                      </p:tavLst>
                                    </p:anim>
                                    <p:anim calcmode="lin" valueType="num">
                                      <p:cBhvr>
                                        <p:cTn id="108" dur="3000" fill="hold"/>
                                        <p:tgtEl>
                                          <p:spTgt spid="2"/>
                                        </p:tgtEl>
                                        <p:attrNameLst>
                                          <p:attrName>ppt_w</p:attrName>
                                        </p:attrNameLst>
                                      </p:cBhvr>
                                      <p:tavLst>
                                        <p:tav tm="0">
                                          <p:val>
                                            <p:strVal val="#ppt_w"/>
                                          </p:val>
                                        </p:tav>
                                        <p:tav tm="100000">
                                          <p:val>
                                            <p:strVal val="#ppt_w"/>
                                          </p:val>
                                        </p:tav>
                                      </p:tavLst>
                                    </p:anim>
                                    <p:anim calcmode="lin" valueType="num">
                                      <p:cBhvr>
                                        <p:cTn id="109" dur="3000" fill="hold"/>
                                        <p:tgtEl>
                                          <p:spTgt spid="2"/>
                                        </p:tgtEl>
                                        <p:attrNameLst>
                                          <p:attrName>ppt_h</p:attrName>
                                        </p:attrNameLst>
                                      </p:cBhvr>
                                      <p:tavLst>
                                        <p:tav tm="0">
                                          <p:val>
                                            <p:fltVal val="0"/>
                                          </p:val>
                                        </p:tav>
                                        <p:tav tm="100000">
                                          <p:val>
                                            <p:strVal val="#ppt_h"/>
                                          </p:val>
                                        </p:tav>
                                      </p:tavLst>
                                    </p:anim>
                                  </p:childTnLst>
                                </p:cTn>
                              </p:par>
                            </p:childTnLst>
                          </p:cTn>
                        </p:par>
                        <p:par>
                          <p:cTn id="110" fill="hold">
                            <p:stCondLst>
                              <p:cond delay="6000"/>
                            </p:stCondLst>
                            <p:childTnLst>
                              <p:par>
                                <p:cTn id="111" presetID="15" presetClass="entr" presetSubtype="0" fill="hold" nodeType="after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2000" fill="hold"/>
                                        <p:tgtEl>
                                          <p:spTgt spid="12"/>
                                        </p:tgtEl>
                                        <p:attrNameLst>
                                          <p:attrName>ppt_w</p:attrName>
                                        </p:attrNameLst>
                                      </p:cBhvr>
                                      <p:tavLst>
                                        <p:tav tm="0">
                                          <p:val>
                                            <p:fltVal val="0"/>
                                          </p:val>
                                        </p:tav>
                                        <p:tav tm="100000">
                                          <p:val>
                                            <p:strVal val="#ppt_w"/>
                                          </p:val>
                                        </p:tav>
                                      </p:tavLst>
                                    </p:anim>
                                    <p:anim calcmode="lin" valueType="num">
                                      <p:cBhvr>
                                        <p:cTn id="114" dur="2000" fill="hold"/>
                                        <p:tgtEl>
                                          <p:spTgt spid="12"/>
                                        </p:tgtEl>
                                        <p:attrNameLst>
                                          <p:attrName>ppt_h</p:attrName>
                                        </p:attrNameLst>
                                      </p:cBhvr>
                                      <p:tavLst>
                                        <p:tav tm="0">
                                          <p:val>
                                            <p:fltVal val="0"/>
                                          </p:val>
                                        </p:tav>
                                        <p:tav tm="100000">
                                          <p:val>
                                            <p:strVal val="#ppt_h"/>
                                          </p:val>
                                        </p:tav>
                                      </p:tavLst>
                                    </p:anim>
                                    <p:anim calcmode="lin" valueType="num">
                                      <p:cBhvr>
                                        <p:cTn id="11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7" fill="hold">
                            <p:stCondLst>
                              <p:cond delay="8000"/>
                            </p:stCondLst>
                            <p:childTnLst>
                              <p:par>
                                <p:cTn id="118" presetID="15" presetClass="entr" presetSubtype="0" fill="hold" nodeType="after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p:cTn id="120" dur="2000" fill="hold"/>
                                        <p:tgtEl>
                                          <p:spTgt spid="13"/>
                                        </p:tgtEl>
                                        <p:attrNameLst>
                                          <p:attrName>ppt_w</p:attrName>
                                        </p:attrNameLst>
                                      </p:cBhvr>
                                      <p:tavLst>
                                        <p:tav tm="0">
                                          <p:val>
                                            <p:fltVal val="0"/>
                                          </p:val>
                                        </p:tav>
                                        <p:tav tm="100000">
                                          <p:val>
                                            <p:strVal val="#ppt_w"/>
                                          </p:val>
                                        </p:tav>
                                      </p:tavLst>
                                    </p:anim>
                                    <p:anim calcmode="lin" valueType="num">
                                      <p:cBhvr>
                                        <p:cTn id="121" dur="2000" fill="hold"/>
                                        <p:tgtEl>
                                          <p:spTgt spid="13"/>
                                        </p:tgtEl>
                                        <p:attrNameLst>
                                          <p:attrName>ppt_h</p:attrName>
                                        </p:attrNameLst>
                                      </p:cBhvr>
                                      <p:tavLst>
                                        <p:tav tm="0">
                                          <p:val>
                                            <p:fltVal val="0"/>
                                          </p:val>
                                        </p:tav>
                                        <p:tav tm="100000">
                                          <p:val>
                                            <p:strVal val="#ppt_h"/>
                                          </p:val>
                                        </p:tav>
                                      </p:tavLst>
                                    </p:anim>
                                    <p:anim calcmode="lin" valueType="num">
                                      <p:cBhvr>
                                        <p:cTn id="122"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3"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124" fill="hold">
                            <p:stCondLst>
                              <p:cond delay="10000"/>
                            </p:stCondLst>
                            <p:childTnLst>
                              <p:par>
                                <p:cTn id="125" presetID="15" presetClass="entr" presetSubtype="0" fill="hold" nodeType="after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2000" fill="hold"/>
                                        <p:tgtEl>
                                          <p:spTgt spid="14"/>
                                        </p:tgtEl>
                                        <p:attrNameLst>
                                          <p:attrName>ppt_w</p:attrName>
                                        </p:attrNameLst>
                                      </p:cBhvr>
                                      <p:tavLst>
                                        <p:tav tm="0">
                                          <p:val>
                                            <p:fltVal val="0"/>
                                          </p:val>
                                        </p:tav>
                                        <p:tav tm="100000">
                                          <p:val>
                                            <p:strVal val="#ppt_w"/>
                                          </p:val>
                                        </p:tav>
                                      </p:tavLst>
                                    </p:anim>
                                    <p:anim calcmode="lin" valueType="num">
                                      <p:cBhvr>
                                        <p:cTn id="128" dur="2000" fill="hold"/>
                                        <p:tgtEl>
                                          <p:spTgt spid="14"/>
                                        </p:tgtEl>
                                        <p:attrNameLst>
                                          <p:attrName>ppt_h</p:attrName>
                                        </p:attrNameLst>
                                      </p:cBhvr>
                                      <p:tavLst>
                                        <p:tav tm="0">
                                          <p:val>
                                            <p:fltVal val="0"/>
                                          </p:val>
                                        </p:tav>
                                        <p:tav tm="100000">
                                          <p:val>
                                            <p:strVal val="#ppt_h"/>
                                          </p:val>
                                        </p:tav>
                                      </p:tavLst>
                                    </p:anim>
                                    <p:anim calcmode="lin" valueType="num">
                                      <p:cBhvr>
                                        <p:cTn id="129"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0"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131" fill="hold">
                            <p:stCondLst>
                              <p:cond delay="12000"/>
                            </p:stCondLst>
                            <p:childTnLst>
                              <p:par>
                                <p:cTn id="132" presetID="12" presetClass="entr" presetSubtype="1" fill="hold" nodeType="after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slide(fromTop)">
                                      <p:cBhvr>
                                        <p:cTn id="134"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5400000">
            <a:off x="1842218"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rot="5400000">
            <a:off x="1127838"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rot="5400000">
            <a:off x="484896"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rot="5400000">
            <a:off x="-229484"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rot="5400000">
            <a:off x="-943864"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rot="5400000">
            <a:off x="-1658244"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rot="5400000">
            <a:off x="6128498"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rot="5400000">
            <a:off x="5414118"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rot="5400000">
            <a:off x="4771176"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rot="5400000">
            <a:off x="4056796"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ecisión"/>
          <p:cNvSpPr/>
          <p:nvPr/>
        </p:nvSpPr>
        <p:spPr>
          <a:xfrm rot="5400000">
            <a:off x="3342416"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ecisión"/>
          <p:cNvSpPr/>
          <p:nvPr/>
        </p:nvSpPr>
        <p:spPr>
          <a:xfrm rot="5400000">
            <a:off x="2628036" y="2301136"/>
            <a:ext cx="4786328" cy="612648"/>
          </a:xfrm>
          <a:prstGeom prst="flowChartDecision">
            <a:avLst/>
          </a:prstGeom>
          <a:gradFill flip="none" rotWithShape="1">
            <a:gsLst>
              <a:gs pos="58000">
                <a:srgbClr val="00B0F0">
                  <a:alpha val="41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9" presetClass="entr" presetSubtype="0" accel="100000"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0"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1"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childTnLst>
                                </p:cTn>
                              </p:par>
                              <p:par>
                                <p:cTn id="13" presetID="39" presetClass="entr" presetSubtype="0" accel="100000"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childTnLst>
                                </p:cTn>
                              </p:par>
                              <p:par>
                                <p:cTn id="19" presetID="39" presetClass="entr" presetSubtype="0" accel="100000"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childTnLst>
                                </p:cTn>
                              </p:par>
                              <p:par>
                                <p:cTn id="25" presetID="39" presetClass="entr" presetSubtype="0" accel="100000"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8"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9"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childTnLst>
                                </p:cTn>
                              </p:par>
                              <p:par>
                                <p:cTn id="31" presetID="39" presetClass="entr" presetSubtype="0" accel="100000"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8"/>
                                        </p:tgtEl>
                                        <p:attrNameLst>
                                          <p:attrName>ppt_y</p:attrName>
                                        </p:attrNameLst>
                                      </p:cBhvr>
                                      <p:tavLst>
                                        <p:tav tm="0">
                                          <p:val>
                                            <p:strVal val="#ppt_y"/>
                                          </p:val>
                                        </p:tav>
                                        <p:tav tm="100000">
                                          <p:val>
                                            <p:strVal val="#ppt_y"/>
                                          </p:val>
                                        </p:tav>
                                      </p:tavLst>
                                    </p:anim>
                                  </p:childTnLst>
                                </p:cTn>
                              </p:par>
                              <p:par>
                                <p:cTn id="37" presetID="39" presetClass="entr" presetSubtype="0" accel="100000"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9"/>
                                        </p:tgtEl>
                                        <p:attrNameLst>
                                          <p:attrName>ppt_y</p:attrName>
                                        </p:attrNameLst>
                                      </p:cBhvr>
                                      <p:tavLst>
                                        <p:tav tm="0">
                                          <p:val>
                                            <p:strVal val="#ppt_y"/>
                                          </p:val>
                                        </p:tav>
                                        <p:tav tm="100000">
                                          <p:val>
                                            <p:strVal val="#ppt_y"/>
                                          </p:val>
                                        </p:tav>
                                      </p:tavLst>
                                    </p:anim>
                                  </p:childTnLst>
                                </p:cTn>
                              </p:par>
                              <p:par>
                                <p:cTn id="43" presetID="39" presetClass="entr" presetSubtype="0" accel="100000"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46"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47"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48" dur="2000" fill="hold"/>
                                        <p:tgtEl>
                                          <p:spTgt spid="10"/>
                                        </p:tgtEl>
                                        <p:attrNameLst>
                                          <p:attrName>ppt_y</p:attrName>
                                        </p:attrNameLst>
                                      </p:cBhvr>
                                      <p:tavLst>
                                        <p:tav tm="0">
                                          <p:val>
                                            <p:strVal val="#ppt_y"/>
                                          </p:val>
                                        </p:tav>
                                        <p:tav tm="100000">
                                          <p:val>
                                            <p:strVal val="#ppt_y"/>
                                          </p:val>
                                        </p:tav>
                                      </p:tavLst>
                                    </p:anim>
                                  </p:childTnLst>
                                </p:cTn>
                              </p:par>
                              <p:par>
                                <p:cTn id="49" presetID="39" presetClass="entr" presetSubtype="0" accel="10000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ppt_h</p:attrName>
                                        </p:attrNameLst>
                                      </p:cBhvr>
                                      <p:tavLst>
                                        <p:tav tm="0">
                                          <p:val>
                                            <p:strVal val="#ppt_h/20"/>
                                          </p:val>
                                        </p:tav>
                                        <p:tav tm="50000">
                                          <p:val>
                                            <p:strVal val="#ppt_h/20"/>
                                          </p:val>
                                        </p:tav>
                                        <p:tav tm="100000">
                                          <p:val>
                                            <p:strVal val="#ppt_h"/>
                                          </p:val>
                                        </p:tav>
                                      </p:tavLst>
                                    </p:anim>
                                    <p:anim calcmode="lin" valueType="num">
                                      <p:cBhvr>
                                        <p:cTn id="52" dur="2000" fill="hold"/>
                                        <p:tgtEl>
                                          <p:spTgt spid="11"/>
                                        </p:tgtEl>
                                        <p:attrNameLst>
                                          <p:attrName>ppt_w</p:attrName>
                                        </p:attrNameLst>
                                      </p:cBhvr>
                                      <p:tavLst>
                                        <p:tav tm="0">
                                          <p:val>
                                            <p:strVal val="#ppt_w+.3"/>
                                          </p:val>
                                        </p:tav>
                                        <p:tav tm="50000">
                                          <p:val>
                                            <p:strVal val="#ppt_w+.3"/>
                                          </p:val>
                                        </p:tav>
                                        <p:tav tm="100000">
                                          <p:val>
                                            <p:strVal val="#ppt_w"/>
                                          </p:val>
                                        </p:tav>
                                      </p:tavLst>
                                    </p:anim>
                                    <p:anim calcmode="lin" valueType="num">
                                      <p:cBhvr>
                                        <p:cTn id="53" dur="2000" fill="hold"/>
                                        <p:tgtEl>
                                          <p:spTgt spid="11"/>
                                        </p:tgtEl>
                                        <p:attrNameLst>
                                          <p:attrName>ppt_x</p:attrName>
                                        </p:attrNameLst>
                                      </p:cBhvr>
                                      <p:tavLst>
                                        <p:tav tm="0">
                                          <p:val>
                                            <p:strVal val="#ppt_x-.3"/>
                                          </p:val>
                                        </p:tav>
                                        <p:tav tm="50000">
                                          <p:val>
                                            <p:strVal val="#ppt_x"/>
                                          </p:val>
                                        </p:tav>
                                        <p:tav tm="100000">
                                          <p:val>
                                            <p:strVal val="#ppt_x"/>
                                          </p:val>
                                        </p:tav>
                                      </p:tavLst>
                                    </p:anim>
                                    <p:anim calcmode="lin" valueType="num">
                                      <p:cBhvr>
                                        <p:cTn id="54" dur="2000" fill="hold"/>
                                        <p:tgtEl>
                                          <p:spTgt spid="11"/>
                                        </p:tgtEl>
                                        <p:attrNameLst>
                                          <p:attrName>ppt_y</p:attrName>
                                        </p:attrNameLst>
                                      </p:cBhvr>
                                      <p:tavLst>
                                        <p:tav tm="0">
                                          <p:val>
                                            <p:strVal val="#ppt_y"/>
                                          </p:val>
                                        </p:tav>
                                        <p:tav tm="100000">
                                          <p:val>
                                            <p:strVal val="#ppt_y"/>
                                          </p:val>
                                        </p:tav>
                                      </p:tavLst>
                                    </p:anim>
                                  </p:childTnLst>
                                </p:cTn>
                              </p:par>
                              <p:par>
                                <p:cTn id="55" presetID="39" presetClass="entr" presetSubtype="0" accel="100000"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58" dur="2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59" dur="2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60" dur="2000" fill="hold"/>
                                        <p:tgtEl>
                                          <p:spTgt spid="12"/>
                                        </p:tgtEl>
                                        <p:attrNameLst>
                                          <p:attrName>ppt_y</p:attrName>
                                        </p:attrNameLst>
                                      </p:cBhvr>
                                      <p:tavLst>
                                        <p:tav tm="0">
                                          <p:val>
                                            <p:strVal val="#ppt_y"/>
                                          </p:val>
                                        </p:tav>
                                        <p:tav tm="100000">
                                          <p:val>
                                            <p:strVal val="#ppt_y"/>
                                          </p:val>
                                        </p:tav>
                                      </p:tavLst>
                                    </p:anim>
                                  </p:childTnLst>
                                </p:cTn>
                              </p:par>
                              <p:par>
                                <p:cTn id="61" presetID="39" presetClass="entr" presetSubtype="0" accel="10000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ppt_h</p:attrName>
                                        </p:attrNameLst>
                                      </p:cBhvr>
                                      <p:tavLst>
                                        <p:tav tm="0">
                                          <p:val>
                                            <p:strVal val="#ppt_h/20"/>
                                          </p:val>
                                        </p:tav>
                                        <p:tav tm="50000">
                                          <p:val>
                                            <p:strVal val="#ppt_h/20"/>
                                          </p:val>
                                        </p:tav>
                                        <p:tav tm="100000">
                                          <p:val>
                                            <p:strVal val="#ppt_h"/>
                                          </p:val>
                                        </p:tav>
                                      </p:tavLst>
                                    </p:anim>
                                    <p:anim calcmode="lin" valueType="num">
                                      <p:cBhvr>
                                        <p:cTn id="64" dur="2000" fill="hold"/>
                                        <p:tgtEl>
                                          <p:spTgt spid="13"/>
                                        </p:tgtEl>
                                        <p:attrNameLst>
                                          <p:attrName>ppt_w</p:attrName>
                                        </p:attrNameLst>
                                      </p:cBhvr>
                                      <p:tavLst>
                                        <p:tav tm="0">
                                          <p:val>
                                            <p:strVal val="#ppt_w+.3"/>
                                          </p:val>
                                        </p:tav>
                                        <p:tav tm="50000">
                                          <p:val>
                                            <p:strVal val="#ppt_w+.3"/>
                                          </p:val>
                                        </p:tav>
                                        <p:tav tm="100000">
                                          <p:val>
                                            <p:strVal val="#ppt_w"/>
                                          </p:val>
                                        </p:tav>
                                      </p:tavLst>
                                    </p:anim>
                                    <p:anim calcmode="lin" valueType="num">
                                      <p:cBhvr>
                                        <p:cTn id="65" dur="2000" fill="hold"/>
                                        <p:tgtEl>
                                          <p:spTgt spid="13"/>
                                        </p:tgtEl>
                                        <p:attrNameLst>
                                          <p:attrName>ppt_x</p:attrName>
                                        </p:attrNameLst>
                                      </p:cBhvr>
                                      <p:tavLst>
                                        <p:tav tm="0">
                                          <p:val>
                                            <p:strVal val="#ppt_x-.3"/>
                                          </p:val>
                                        </p:tav>
                                        <p:tav tm="50000">
                                          <p:val>
                                            <p:strVal val="#ppt_x"/>
                                          </p:val>
                                        </p:tav>
                                        <p:tav tm="100000">
                                          <p:val>
                                            <p:strVal val="#ppt_x"/>
                                          </p:val>
                                        </p:tav>
                                      </p:tavLst>
                                    </p:anim>
                                    <p:anim calcmode="lin" valueType="num">
                                      <p:cBhvr>
                                        <p:cTn id="66" dur="2000" fill="hold"/>
                                        <p:tgtEl>
                                          <p:spTgt spid="13"/>
                                        </p:tgtEl>
                                        <p:attrNameLst>
                                          <p:attrName>ppt_y</p:attrName>
                                        </p:attrNameLst>
                                      </p:cBhvr>
                                      <p:tavLst>
                                        <p:tav tm="0">
                                          <p:val>
                                            <p:strVal val="#ppt_y"/>
                                          </p:val>
                                        </p:tav>
                                        <p:tav tm="100000">
                                          <p:val>
                                            <p:strVal val="#ppt_y"/>
                                          </p:val>
                                        </p:tav>
                                      </p:tavLst>
                                    </p:anim>
                                  </p:childTnLst>
                                </p:cTn>
                              </p:par>
                              <p:par>
                                <p:cTn id="67" presetID="39" presetClass="entr" presetSubtype="0" accel="10000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ppt_h</p:attrName>
                                        </p:attrNameLst>
                                      </p:cBhvr>
                                      <p:tavLst>
                                        <p:tav tm="0">
                                          <p:val>
                                            <p:strVal val="#ppt_h/20"/>
                                          </p:val>
                                        </p:tav>
                                        <p:tav tm="50000">
                                          <p:val>
                                            <p:strVal val="#ppt_h/20"/>
                                          </p:val>
                                        </p:tav>
                                        <p:tav tm="100000">
                                          <p:val>
                                            <p:strVal val="#ppt_h"/>
                                          </p:val>
                                        </p:tav>
                                      </p:tavLst>
                                    </p:anim>
                                    <p:anim calcmode="lin" valueType="num">
                                      <p:cBhvr>
                                        <p:cTn id="70" dur="2000" fill="hold"/>
                                        <p:tgtEl>
                                          <p:spTgt spid="14"/>
                                        </p:tgtEl>
                                        <p:attrNameLst>
                                          <p:attrName>ppt_w</p:attrName>
                                        </p:attrNameLst>
                                      </p:cBhvr>
                                      <p:tavLst>
                                        <p:tav tm="0">
                                          <p:val>
                                            <p:strVal val="#ppt_w+.3"/>
                                          </p:val>
                                        </p:tav>
                                        <p:tav tm="50000">
                                          <p:val>
                                            <p:strVal val="#ppt_w+.3"/>
                                          </p:val>
                                        </p:tav>
                                        <p:tav tm="100000">
                                          <p:val>
                                            <p:strVal val="#ppt_w"/>
                                          </p:val>
                                        </p:tav>
                                      </p:tavLst>
                                    </p:anim>
                                    <p:anim calcmode="lin" valueType="num">
                                      <p:cBhvr>
                                        <p:cTn id="71" dur="2000" fill="hold"/>
                                        <p:tgtEl>
                                          <p:spTgt spid="14"/>
                                        </p:tgtEl>
                                        <p:attrNameLst>
                                          <p:attrName>ppt_x</p:attrName>
                                        </p:attrNameLst>
                                      </p:cBhvr>
                                      <p:tavLst>
                                        <p:tav tm="0">
                                          <p:val>
                                            <p:strVal val="#ppt_x-.3"/>
                                          </p:val>
                                        </p:tav>
                                        <p:tav tm="50000">
                                          <p:val>
                                            <p:strVal val="#ppt_x"/>
                                          </p:val>
                                        </p:tav>
                                        <p:tav tm="100000">
                                          <p:val>
                                            <p:strVal val="#ppt_x"/>
                                          </p:val>
                                        </p:tav>
                                      </p:tavLst>
                                    </p:anim>
                                    <p:anim calcmode="lin" valueType="num">
                                      <p:cBhvr>
                                        <p:cTn id="72" dur="2000" fill="hold"/>
                                        <p:tgtEl>
                                          <p:spTgt spid="14"/>
                                        </p:tgtEl>
                                        <p:attrNameLst>
                                          <p:attrName>ppt_y</p:attrName>
                                        </p:attrNameLst>
                                      </p:cBhvr>
                                      <p:tavLst>
                                        <p:tav tm="0">
                                          <p:val>
                                            <p:strVal val="#ppt_y"/>
                                          </p:val>
                                        </p:tav>
                                        <p:tav tm="100000">
                                          <p:val>
                                            <p:strVal val="#ppt_y"/>
                                          </p:val>
                                        </p:tav>
                                      </p:tavLst>
                                    </p:anim>
                                  </p:childTnLst>
                                </p:cTn>
                              </p:par>
                              <p:par>
                                <p:cTn id="73" presetID="39" presetClass="entr" presetSubtype="0" accel="10000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ppt_h</p:attrName>
                                        </p:attrNameLst>
                                      </p:cBhvr>
                                      <p:tavLst>
                                        <p:tav tm="0">
                                          <p:val>
                                            <p:strVal val="#ppt_h/20"/>
                                          </p:val>
                                        </p:tav>
                                        <p:tav tm="50000">
                                          <p:val>
                                            <p:strVal val="#ppt_h/20"/>
                                          </p:val>
                                        </p:tav>
                                        <p:tav tm="100000">
                                          <p:val>
                                            <p:strVal val="#ppt_h"/>
                                          </p:val>
                                        </p:tav>
                                      </p:tavLst>
                                    </p:anim>
                                    <p:anim calcmode="lin" valueType="num">
                                      <p:cBhvr>
                                        <p:cTn id="76" dur="2000" fill="hold"/>
                                        <p:tgtEl>
                                          <p:spTgt spid="15"/>
                                        </p:tgtEl>
                                        <p:attrNameLst>
                                          <p:attrName>ppt_w</p:attrName>
                                        </p:attrNameLst>
                                      </p:cBhvr>
                                      <p:tavLst>
                                        <p:tav tm="0">
                                          <p:val>
                                            <p:strVal val="#ppt_w+.3"/>
                                          </p:val>
                                        </p:tav>
                                        <p:tav tm="50000">
                                          <p:val>
                                            <p:strVal val="#ppt_w+.3"/>
                                          </p:val>
                                        </p:tav>
                                        <p:tav tm="100000">
                                          <p:val>
                                            <p:strVal val="#ppt_w"/>
                                          </p:val>
                                        </p:tav>
                                      </p:tavLst>
                                    </p:anim>
                                    <p:anim calcmode="lin" valueType="num">
                                      <p:cBhvr>
                                        <p:cTn id="77" dur="2000" fill="hold"/>
                                        <p:tgtEl>
                                          <p:spTgt spid="15"/>
                                        </p:tgtEl>
                                        <p:attrNameLst>
                                          <p:attrName>ppt_x</p:attrName>
                                        </p:attrNameLst>
                                      </p:cBhvr>
                                      <p:tavLst>
                                        <p:tav tm="0">
                                          <p:val>
                                            <p:strVal val="#ppt_x-.3"/>
                                          </p:val>
                                        </p:tav>
                                        <p:tav tm="50000">
                                          <p:val>
                                            <p:strVal val="#ppt_x"/>
                                          </p:val>
                                        </p:tav>
                                        <p:tav tm="100000">
                                          <p:val>
                                            <p:strVal val="#ppt_x"/>
                                          </p:val>
                                        </p:tav>
                                      </p:tavLst>
                                    </p:anim>
                                    <p:anim calcmode="lin" valueType="num">
                                      <p:cBhvr>
                                        <p:cTn id="78" dur="2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1+#ppt_w/2"/>
                                          </p:val>
                                        </p:tav>
                                        <p:tav tm="100000">
                                          <p:val>
                                            <p:strVal val="#ppt_x"/>
                                          </p:val>
                                        </p:tav>
                                      </p:tavLst>
                                    </p:anim>
                                    <p:anim calcmode="lin" valueType="num">
                                      <p:cBhvr additive="base">
                                        <p:cTn id="94" dur="2000" fill="hold"/>
                                        <p:tgtEl>
                                          <p:spTgt spid="7"/>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0-#ppt_w/2"/>
                                          </p:val>
                                        </p:tav>
                                        <p:tav tm="100000">
                                          <p:val>
                                            <p:strVal val="#ppt_x"/>
                                          </p:val>
                                        </p:tav>
                                      </p:tavLst>
                                    </p:anim>
                                    <p:anim calcmode="lin" valueType="num">
                                      <p:cBhvr additive="base">
                                        <p:cTn id="98" dur="2000" fill="hold"/>
                                        <p:tgtEl>
                                          <p:spTgt spid="8"/>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1+#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additive="base">
                                        <p:cTn id="113" dur="2000" fill="hold"/>
                                        <p:tgtEl>
                                          <p:spTgt spid="12"/>
                                        </p:tgtEl>
                                        <p:attrNameLst>
                                          <p:attrName>ppt_x</p:attrName>
                                        </p:attrNameLst>
                                      </p:cBhvr>
                                      <p:tavLst>
                                        <p:tav tm="0">
                                          <p:val>
                                            <p:strVal val="0-#ppt_w/2"/>
                                          </p:val>
                                        </p:tav>
                                        <p:tav tm="100000">
                                          <p:val>
                                            <p:strVal val="#ppt_x"/>
                                          </p:val>
                                        </p:tav>
                                      </p:tavLst>
                                    </p:anim>
                                    <p:anim calcmode="lin" valueType="num">
                                      <p:cBhvr additive="base">
                                        <p:cTn id="114" dur="2000" fill="hold"/>
                                        <p:tgtEl>
                                          <p:spTgt spid="12"/>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2000" fill="hold"/>
                                        <p:tgtEl>
                                          <p:spTgt spid="13"/>
                                        </p:tgtEl>
                                        <p:attrNameLst>
                                          <p:attrName>ppt_x</p:attrName>
                                        </p:attrNameLst>
                                      </p:cBhvr>
                                      <p:tavLst>
                                        <p:tav tm="0">
                                          <p:val>
                                            <p:strVal val="1+#ppt_w/2"/>
                                          </p:val>
                                        </p:tav>
                                        <p:tav tm="100000">
                                          <p:val>
                                            <p:strVal val="#ppt_x"/>
                                          </p:val>
                                        </p:tav>
                                      </p:tavLst>
                                    </p:anim>
                                    <p:anim calcmode="lin" valueType="num">
                                      <p:cBhvr additive="base">
                                        <p:cTn id="118" dur="2000" fill="hold"/>
                                        <p:tgtEl>
                                          <p:spTgt spid="13"/>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additive="base">
                                        <p:cTn id="121" dur="2000" fill="hold"/>
                                        <p:tgtEl>
                                          <p:spTgt spid="14"/>
                                        </p:tgtEl>
                                        <p:attrNameLst>
                                          <p:attrName>ppt_x</p:attrName>
                                        </p:attrNameLst>
                                      </p:cBhvr>
                                      <p:tavLst>
                                        <p:tav tm="0">
                                          <p:val>
                                            <p:strVal val="0-#ppt_w/2"/>
                                          </p:val>
                                        </p:tav>
                                        <p:tav tm="100000">
                                          <p:val>
                                            <p:strVal val="#ppt_x"/>
                                          </p:val>
                                        </p:tav>
                                      </p:tavLst>
                                    </p:anim>
                                    <p:anim calcmode="lin" valueType="num">
                                      <p:cBhvr additive="base">
                                        <p:cTn id="122" dur="2000" fill="hold"/>
                                        <p:tgtEl>
                                          <p:spTgt spid="1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additive="base">
                                        <p:cTn id="125" dur="2000" fill="hold"/>
                                        <p:tgtEl>
                                          <p:spTgt spid="15"/>
                                        </p:tgtEl>
                                        <p:attrNameLst>
                                          <p:attrName>ppt_x</p:attrName>
                                        </p:attrNameLst>
                                      </p:cBhvr>
                                      <p:tavLst>
                                        <p:tav tm="0">
                                          <p:val>
                                            <p:strVal val="1+#ppt_w/2"/>
                                          </p:val>
                                        </p:tav>
                                        <p:tav tm="100000">
                                          <p:val>
                                            <p:strVal val="#ppt_x"/>
                                          </p:val>
                                        </p:tav>
                                      </p:tavLst>
                                    </p:anim>
                                    <p:anim calcmode="lin" valueType="num">
                                      <p:cBhvr additive="base">
                                        <p:cTn id="126" dur="2000" fill="hold"/>
                                        <p:tgtEl>
                                          <p:spTgt spid="15"/>
                                        </p:tgtEl>
                                        <p:attrNameLst>
                                          <p:attrName>ppt_y</p:attrName>
                                        </p:attrNameLst>
                                      </p:cBhvr>
                                      <p:tavLst>
                                        <p:tav tm="0">
                                          <p:val>
                                            <p:strVal val="#ppt_y"/>
                                          </p:val>
                                        </p:tav>
                                        <p:tav tm="100000">
                                          <p:val>
                                            <p:strVal val="#ppt_y"/>
                                          </p:val>
                                        </p:tav>
                                      </p:tavLst>
                                    </p:anim>
                                  </p:childTnLst>
                                </p:cTn>
                              </p:par>
                            </p:childTnLst>
                          </p:cTn>
                        </p:par>
                        <p:par>
                          <p:cTn id="127" fill="hold">
                            <p:stCondLst>
                              <p:cond delay="2000"/>
                            </p:stCondLst>
                            <p:childTnLst>
                              <p:par>
                                <p:cTn id="128" presetID="2" presetClass="exit" presetSubtype="8"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ppt_y"/>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ppt_y"/>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sp>
        <p:nvSpPr>
          <p:cNvPr id="4" name="3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Marco"/>
          <p:cNvSpPr/>
          <p:nvPr/>
        </p:nvSpPr>
        <p:spPr>
          <a:xfrm>
            <a:off x="214282" y="160718"/>
            <a:ext cx="8715436" cy="4822065"/>
          </a:xfrm>
          <a:prstGeom prst="frame">
            <a:avLst>
              <a:gd name="adj1" fmla="val 929"/>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uadroTexto"/>
          <p:cNvSpPr txBox="1"/>
          <p:nvPr/>
        </p:nvSpPr>
        <p:spPr>
          <a:xfrm>
            <a:off x="3571868" y="357172"/>
            <a:ext cx="5214974" cy="4524315"/>
          </a:xfrm>
          <a:prstGeom prst="rect">
            <a:avLst/>
          </a:prstGeom>
          <a:noFill/>
        </p:spPr>
        <p:txBody>
          <a:bodyPr wrap="square" rtlCol="0">
            <a:spAutoFit/>
          </a:bodyPr>
          <a:lstStyle/>
          <a:p>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El Carnaval de Venecia tiene su origen en las fiestas Bacanales y Saturnales del Imperio Romano, donde el desenfreno popular requería el uso de máscaras, para poder disfrutar con mayor libertad, sin el temor a ser reconocidos. En los comienzos del Carnaval de Venecia, en el siglo XVII, la máscara significaba la única posibilidad de que todos fueran considerados iguales. Las clases humildes, podían sentir que eran considerados iguales a los poderosos, y las clases altas se liberaban durante unos días de las ataduras morales propias de la aristocracia. Desde ese entonces las máscaras son el elemento más importante del carnaval.</a:t>
            </a:r>
          </a:p>
          <a:p>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El Carnaval alcanzó su mayor esplendor en el siglo XVIII cuando aristócratas y nobles de todas partes del mundo asistían a la festividad. Durante siglos significó una vía de escape de los ciudadanos venecianos para evadirse del gran control del gobierno. El Carnaval fue prohibido cuando el ejército de Napoleón ocupó Venecia en 1797. En el siglo XVIII el carnaval fue declarado fiesta oficial por el Senado de la República de Venecia.</a:t>
            </a:r>
            <a:b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b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En </a:t>
            </a:r>
            <a:r>
              <a:rPr lang="es-PE" sz="1600"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rPr>
              <a:t>1979 gracias a la iniciativa de algunas asociaciones de vecinos y artesanos venecianos, el Carnaval volvió a celebrarse, para llegar a ser hoy en día lo que es: El Carnaval más famoso de Italia, de un gran atractivo turístico.</a:t>
            </a:r>
            <a:endParaRPr lang="es-PE" sz="1600"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Agency FB" pitchFamily="34" charset="0"/>
            </a:endParaRPr>
          </a:p>
        </p:txBody>
      </p:sp>
      <p:sp>
        <p:nvSpPr>
          <p:cNvPr id="10" name="9 CuadroTexto"/>
          <p:cNvSpPr txBox="1"/>
          <p:nvPr/>
        </p:nvSpPr>
        <p:spPr>
          <a:xfrm>
            <a:off x="0" y="5572146"/>
            <a:ext cx="184731" cy="338554"/>
          </a:xfrm>
          <a:prstGeom prst="rect">
            <a:avLst/>
          </a:prstGeom>
          <a:noFill/>
        </p:spPr>
        <p:txBody>
          <a:bodyPr wrap="none" rtlCol="0">
            <a:spAutoFit/>
          </a:bodyPr>
          <a:lstStyle/>
          <a:p>
            <a:endParaRPr lang="es-ES" sz="16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endParaRPr>
          </a:p>
        </p:txBody>
      </p:sp>
      <p:pic>
        <p:nvPicPr>
          <p:cNvPr id="1028" name="Picture 4" descr="Resultado de imagen para mascara carnaval de venecia png"/>
          <p:cNvPicPr>
            <a:picLocks noChangeAspect="1" noChangeArrowheads="1"/>
          </p:cNvPicPr>
          <p:nvPr/>
        </p:nvPicPr>
        <p:blipFill>
          <a:blip r:embed="rId3">
            <a:lum contrast="10000"/>
          </a:blip>
          <a:srcRect/>
          <a:stretch>
            <a:fillRect/>
          </a:stretch>
        </p:blipFill>
        <p:spPr bwMode="auto">
          <a:xfrm>
            <a:off x="428596" y="571486"/>
            <a:ext cx="3195734" cy="4000528"/>
          </a:xfrm>
          <a:prstGeom prst="ellipse">
            <a:avLst/>
          </a:prstGeom>
          <a:noFill/>
          <a:effectLst>
            <a:softEdge rad="31750"/>
          </a:effectLst>
        </p:spPr>
      </p:pic>
      <p:sp>
        <p:nvSpPr>
          <p:cNvPr id="9" name="8 Marco"/>
          <p:cNvSpPr/>
          <p:nvPr/>
        </p:nvSpPr>
        <p:spPr>
          <a:xfrm>
            <a:off x="0" y="0"/>
            <a:ext cx="9144000" cy="5143500"/>
          </a:xfrm>
          <a:prstGeom prst="frame">
            <a:avLst>
              <a:gd name="adj1" fmla="val 2803"/>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CuadroTexto"/>
          <p:cNvSpPr txBox="1"/>
          <p:nvPr/>
        </p:nvSpPr>
        <p:spPr>
          <a:xfrm>
            <a:off x="642910" y="4500576"/>
            <a:ext cx="764953" cy="553998"/>
          </a:xfrm>
          <a:prstGeom prst="rect">
            <a:avLst/>
          </a:prstGeom>
          <a:noFill/>
        </p:spPr>
        <p:txBody>
          <a:bodyPr wrap="none" rtlCol="0">
            <a:spAutoFit/>
          </a:bodyPr>
          <a:lstStyle/>
          <a:p>
            <a:r>
              <a:rPr lang="es-ES_tradnl" sz="1200" b="1" dirty="0" err="1"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rPr>
              <a:t>pps</a:t>
            </a:r>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rPr>
              <a:t> .Raquel</a:t>
            </a:r>
            <a:endParaRPr lang="es-ES"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Pristina" pitchFamily="66" charset="0"/>
            </a:endParaRPr>
          </a:p>
          <a:p>
            <a:endParaRPr lang="es-PE" dirty="0"/>
          </a:p>
        </p:txBody>
      </p:sp>
      <p:sp>
        <p:nvSpPr>
          <p:cNvPr id="12" name="11 Rectángulo"/>
          <p:cNvSpPr/>
          <p:nvPr/>
        </p:nvSpPr>
        <p:spPr>
          <a:xfrm>
            <a:off x="-357222" y="-285770"/>
            <a:ext cx="9787006"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1028"/>
                                        </p:tgtEl>
                                        <p:attrNameLst>
                                          <p:attrName>style.visibility</p:attrName>
                                        </p:attrNameLst>
                                      </p:cBhvr>
                                      <p:to>
                                        <p:strVal val="visible"/>
                                      </p:to>
                                    </p:set>
                                    <p:anim calcmode="lin" valueType="num">
                                      <p:cBhvr>
                                        <p:cTn id="9" dur="3000" fill="hold"/>
                                        <p:tgtEl>
                                          <p:spTgt spid="1028"/>
                                        </p:tgtEl>
                                        <p:attrNameLst>
                                          <p:attrName>ppt_w</p:attrName>
                                        </p:attrNameLst>
                                      </p:cBhvr>
                                      <p:tavLst>
                                        <p:tav tm="0">
                                          <p:val>
                                            <p:fltVal val="0"/>
                                          </p:val>
                                        </p:tav>
                                        <p:tav tm="100000">
                                          <p:val>
                                            <p:strVal val="#ppt_w"/>
                                          </p:val>
                                        </p:tav>
                                      </p:tavLst>
                                    </p:anim>
                                    <p:anim calcmode="lin" valueType="num">
                                      <p:cBhvr>
                                        <p:cTn id="10" dur="30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974124">
            <a:off x="3116250" y="187324"/>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3521457">
            <a:off x="4975679" y="260786"/>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974124">
            <a:off x="3116250" y="1116001"/>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3521457">
            <a:off x="4975679" y="1189481"/>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974124">
            <a:off x="3187688" y="2116132"/>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521457">
            <a:off x="4975681" y="2189612"/>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2974124">
            <a:off x="3187688" y="3037577"/>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521457">
            <a:off x="5047117" y="3111039"/>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2974124">
            <a:off x="3259127" y="3973521"/>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521457">
            <a:off x="4975679" y="4039733"/>
            <a:ext cx="914400" cy="914400"/>
          </a:xfrm>
          <a:prstGeom prst="teardrop">
            <a:avLst>
              <a:gd name="adj" fmla="val 140259"/>
            </a:avLst>
          </a:prstGeom>
          <a:gradFill flip="none" rotWithShape="1">
            <a:gsLst>
              <a:gs pos="67000">
                <a:srgbClr val="990033">
                  <a:alpha val="69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iterate type="lt">
                                    <p:tmPct val="0"/>
                                  </p:iterate>
                                  <p:childTnLst>
                                    <p:animRot by="10800000">
                                      <p:cBhvr>
                                        <p:cTn id="28" dur="2000" fill="hold"/>
                                        <p:tgtEl>
                                          <p:spTgt spid="4"/>
                                        </p:tgtEl>
                                        <p:attrNameLst>
                                          <p:attrName>r</p:attrName>
                                        </p:attrNameLst>
                                      </p:cBhvr>
                                    </p:animRot>
                                  </p:childTnLst>
                                </p:cTn>
                              </p:par>
                              <p:par>
                                <p:cTn id="29" presetID="8" presetClass="emph" presetSubtype="0" fill="hold" grpId="1" nodeType="withEffect">
                                  <p:stCondLst>
                                    <p:cond delay="0"/>
                                  </p:stCondLst>
                                  <p:iterate type="lt">
                                    <p:tmPct val="0"/>
                                  </p:iterate>
                                  <p:childTnLst>
                                    <p:animRot by="10800000">
                                      <p:cBhvr>
                                        <p:cTn id="30" dur="2000" fill="hold"/>
                                        <p:tgtEl>
                                          <p:spTgt spid="6"/>
                                        </p:tgtEl>
                                        <p:attrNameLst>
                                          <p:attrName>r</p:attrName>
                                        </p:attrNameLst>
                                      </p:cBhvr>
                                    </p:animRot>
                                  </p:childTnLst>
                                </p:cTn>
                              </p:par>
                              <p:par>
                                <p:cTn id="31" presetID="8" presetClass="emph" presetSubtype="0" fill="hold" grpId="1" nodeType="withEffect">
                                  <p:stCondLst>
                                    <p:cond delay="0"/>
                                  </p:stCondLst>
                                  <p:iterate type="lt">
                                    <p:tmPct val="0"/>
                                  </p:iterate>
                                  <p:childTnLst>
                                    <p:animRot by="10800000">
                                      <p:cBhvr>
                                        <p:cTn id="32" dur="2000" fill="hold"/>
                                        <p:tgtEl>
                                          <p:spTgt spid="8"/>
                                        </p:tgtEl>
                                        <p:attrNameLst>
                                          <p:attrName>r</p:attrName>
                                        </p:attrNameLst>
                                      </p:cBhvr>
                                    </p:animRot>
                                  </p:childTnLst>
                                </p:cTn>
                              </p:par>
                              <p:par>
                                <p:cTn id="33" presetID="8" presetClass="emph" presetSubtype="0" fill="hold" grpId="1" nodeType="withEffect">
                                  <p:stCondLst>
                                    <p:cond delay="0"/>
                                  </p:stCondLst>
                                  <p:iterate type="lt">
                                    <p:tmPct val="0"/>
                                  </p:iterate>
                                  <p:childTnLst>
                                    <p:animRot by="10800000">
                                      <p:cBhvr>
                                        <p:cTn id="34" dur="2000" fill="hold"/>
                                        <p:tgtEl>
                                          <p:spTgt spid="10"/>
                                        </p:tgtEl>
                                        <p:attrNameLst>
                                          <p:attrName>r</p:attrName>
                                        </p:attrNameLst>
                                      </p:cBhvr>
                                    </p:animRot>
                                  </p:childTnLst>
                                </p:cTn>
                              </p:par>
                              <p:par>
                                <p:cTn id="35" presetID="8" presetClass="emph" presetSubtype="0" fill="hold" grpId="1" nodeType="withEffect">
                                  <p:stCondLst>
                                    <p:cond delay="0"/>
                                  </p:stCondLst>
                                  <p:iterate type="lt">
                                    <p:tmPct val="0"/>
                                  </p:iterate>
                                  <p:childTnLst>
                                    <p:animRot by="10800000">
                                      <p:cBhvr>
                                        <p:cTn id="36" dur="2000" fill="hold"/>
                                        <p:tgtEl>
                                          <p:spTgt spid="12"/>
                                        </p:tgtEl>
                                        <p:attrNameLst>
                                          <p:attrName>r</p:attrName>
                                        </p:attrNameLst>
                                      </p:cBhvr>
                                    </p:animRot>
                                  </p:childTnLst>
                                </p:cTn>
                              </p:par>
                              <p:par>
                                <p:cTn id="37" presetID="2" presetClass="entr" presetSubtype="8"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0-#ppt_w/2"/>
                                          </p:val>
                                        </p:tav>
                                        <p:tav tm="100000">
                                          <p:val>
                                            <p:strVal val="#ppt_x"/>
                                          </p:val>
                                        </p:tav>
                                      </p:tavLst>
                                    </p:anim>
                                    <p:anim calcmode="lin" valueType="num">
                                      <p:cBhvr additive="base">
                                        <p:cTn id="40" dur="20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2000" fill="hold"/>
                                        <p:tgtEl>
                                          <p:spTgt spid="7"/>
                                        </p:tgtEl>
                                        <p:attrNameLst>
                                          <p:attrName>ppt_x</p:attrName>
                                        </p:attrNameLst>
                                      </p:cBhvr>
                                      <p:tavLst>
                                        <p:tav tm="0">
                                          <p:val>
                                            <p:strVal val="0-#ppt_w/2"/>
                                          </p:val>
                                        </p:tav>
                                        <p:tav tm="100000">
                                          <p:val>
                                            <p:strVal val="#ppt_x"/>
                                          </p:val>
                                        </p:tav>
                                      </p:tavLst>
                                    </p:anim>
                                    <p:anim calcmode="lin" valueType="num">
                                      <p:cBhvr additive="base">
                                        <p:cTn id="44" dur="20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000" fill="hold"/>
                                        <p:tgtEl>
                                          <p:spTgt spid="13"/>
                                        </p:tgtEl>
                                        <p:attrNameLst>
                                          <p:attrName>ppt_x</p:attrName>
                                        </p:attrNameLst>
                                      </p:cBhvr>
                                      <p:tavLst>
                                        <p:tav tm="0">
                                          <p:val>
                                            <p:strVal val="0-#ppt_w/2"/>
                                          </p:val>
                                        </p:tav>
                                        <p:tav tm="100000">
                                          <p:val>
                                            <p:strVal val="#ppt_x"/>
                                          </p:val>
                                        </p:tav>
                                      </p:tavLst>
                                    </p:anim>
                                    <p:anim calcmode="lin" valueType="num">
                                      <p:cBhvr additive="base">
                                        <p:cTn id="56" dur="2000" fill="hold"/>
                                        <p:tgtEl>
                                          <p:spTgt spid="13"/>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108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iterate type="lt">
                                    <p:tmPct val="0"/>
                                  </p:iterate>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grpId="2" nodeType="withEffect">
                                  <p:stCondLst>
                                    <p:cond delay="0"/>
                                  </p:stCondLst>
                                  <p:iterate type="lt">
                                    <p:tmPct val="0"/>
                                  </p:iterate>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iterate type="lt">
                                    <p:tmPct val="0"/>
                                  </p:iterate>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grpId="2" nodeType="withEffect">
                                  <p:stCondLst>
                                    <p:cond delay="0"/>
                                  </p:stCondLst>
                                  <p:iterate type="lt">
                                    <p:tmPct val="0"/>
                                  </p:iterate>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iterate type="lt">
                                    <p:tmPct val="0"/>
                                  </p:iterate>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grpId="3" nodeType="withEffect">
                                  <p:stCondLst>
                                    <p:cond delay="0"/>
                                  </p:stCondLst>
                                  <p:iterate type="lt">
                                    <p:tmPct val="0"/>
                                  </p:iterate>
                                  <p:childTnLst>
                                    <p:animRot by="21600000">
                                      <p:cBhvr>
                                        <p:cTn id="109" dur="2000" fill="hold"/>
                                        <p:tgtEl>
                                          <p:spTgt spid="4"/>
                                        </p:tgtEl>
                                        <p:attrNameLst>
                                          <p:attrName>r</p:attrName>
                                        </p:attrNameLst>
                                      </p:cBhvr>
                                    </p:animRot>
                                  </p:childTnLst>
                                </p:cTn>
                              </p:par>
                              <p:par>
                                <p:cTn id="110" presetID="8" presetClass="emph" presetSubtype="0" fill="hold" grpId="3" nodeType="withEffect">
                                  <p:stCondLst>
                                    <p:cond delay="0"/>
                                  </p:stCondLst>
                                  <p:iterate type="lt">
                                    <p:tmPct val="0"/>
                                  </p:iterate>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iterate type="lt">
                                    <p:tmPct val="0"/>
                                  </p:iterate>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iterate type="lt">
                                    <p:tmPct val="0"/>
                                  </p:iterate>
                                  <p:childTnLst>
                                    <p:animRot by="21600000">
                                      <p:cBhvr>
                                        <p:cTn id="115" dur="2000" fill="hold"/>
                                        <p:tgtEl>
                                          <p:spTgt spid="10"/>
                                        </p:tgtEl>
                                        <p:attrNameLst>
                                          <p:attrName>r</p:attrName>
                                        </p:attrNameLst>
                                      </p:cBhvr>
                                    </p:animRot>
                                  </p:childTnLst>
                                </p:cTn>
                              </p:par>
                              <p:par>
                                <p:cTn id="116" presetID="8" presetClass="emph" presetSubtype="0" fill="hold" grpId="3" nodeType="withEffect">
                                  <p:stCondLst>
                                    <p:cond delay="0"/>
                                  </p:stCondLst>
                                  <p:iterate type="lt">
                                    <p:tmPct val="0"/>
                                  </p:iterate>
                                  <p:childTnLst>
                                    <p:animRot by="21600000">
                                      <p:cBhvr>
                                        <p:cTn id="117" dur="2000" fill="hold"/>
                                        <p:tgtEl>
                                          <p:spTgt spid="12"/>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a:off x="0" y="2714626"/>
            <a:ext cx="9144000" cy="2428874"/>
          </a:xfrm>
          <a:prstGeom prst="trapezoid">
            <a:avLst>
              <a:gd name="adj" fmla="val 130739"/>
            </a:avLst>
          </a:prstGeom>
          <a:gradFill flip="none" rotWithShape="1">
            <a:gsLst>
              <a:gs pos="0">
                <a:srgbClr val="FF9900">
                  <a:alpha val="50000"/>
                </a:srgbClr>
              </a:gs>
              <a:gs pos="50000">
                <a:srgbClr val="5F2A0D">
                  <a:shade val="67500"/>
                  <a:satMod val="115000"/>
                </a:srgbClr>
              </a:gs>
              <a:gs pos="100000">
                <a:srgbClr val="5F2A0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apecio"/>
          <p:cNvSpPr/>
          <p:nvPr/>
        </p:nvSpPr>
        <p:spPr>
          <a:xfrm rot="10800000">
            <a:off x="0" y="0"/>
            <a:ext cx="9144000" cy="2428874"/>
          </a:xfrm>
          <a:prstGeom prst="trapezoid">
            <a:avLst>
              <a:gd name="adj" fmla="val 130739"/>
            </a:avLst>
          </a:prstGeom>
          <a:gradFill flip="none" rotWithShape="1">
            <a:gsLst>
              <a:gs pos="0">
                <a:srgbClr val="FF9900">
                  <a:alpha val="50000"/>
                </a:srgbClr>
              </a:gs>
              <a:gs pos="50000">
                <a:srgbClr val="5F2A0D">
                  <a:shade val="67500"/>
                  <a:satMod val="115000"/>
                </a:srgbClr>
              </a:gs>
              <a:gs pos="100000">
                <a:srgbClr val="5F2A0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apecio"/>
          <p:cNvSpPr/>
          <p:nvPr/>
        </p:nvSpPr>
        <p:spPr>
          <a:xfrm rot="5400000">
            <a:off x="-1035849" y="1035849"/>
            <a:ext cx="5143500" cy="3071802"/>
          </a:xfrm>
          <a:prstGeom prst="trapezoid">
            <a:avLst>
              <a:gd name="adj" fmla="val 79237"/>
            </a:avLst>
          </a:prstGeom>
          <a:gradFill flip="none" rotWithShape="1">
            <a:gsLst>
              <a:gs pos="0">
                <a:srgbClr val="4A210A">
                  <a:alpha val="50000"/>
                </a:srgbClr>
              </a:gs>
              <a:gs pos="50000">
                <a:srgbClr val="FF9900">
                  <a:shade val="67500"/>
                  <a:satMod val="115000"/>
                </a:srgbClr>
              </a:gs>
              <a:gs pos="100000">
                <a:srgbClr val="FF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apecio"/>
          <p:cNvSpPr/>
          <p:nvPr/>
        </p:nvSpPr>
        <p:spPr>
          <a:xfrm rot="16200000">
            <a:off x="5036349" y="1035849"/>
            <a:ext cx="5143500" cy="3071802"/>
          </a:xfrm>
          <a:prstGeom prst="trapezoid">
            <a:avLst>
              <a:gd name="adj" fmla="val 79237"/>
            </a:avLst>
          </a:prstGeom>
          <a:gradFill flip="none" rotWithShape="1">
            <a:gsLst>
              <a:gs pos="0">
                <a:srgbClr val="5F2A0D">
                  <a:alpha val="50000"/>
                </a:srgbClr>
              </a:gs>
              <a:gs pos="50000">
                <a:srgbClr val="FF9900">
                  <a:shade val="67500"/>
                  <a:satMod val="115000"/>
                </a:srgbClr>
              </a:gs>
              <a:gs pos="100000">
                <a:srgbClr val="FF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
                                          </p:val>
                                        </p:tav>
                                        <p:tav tm="100000">
                                          <p:val>
                                            <p:strVal val="#ppt_x"/>
                                          </p:val>
                                        </p:tav>
                                      </p:tavLst>
                                    </p:anim>
                                    <p:anim calcmode="lin" valueType="num">
                                      <p:cBhvr>
                                        <p:cTn id="10" dur="2000" fill="hold"/>
                                        <p:tgtEl>
                                          <p:spTgt spid="4"/>
                                        </p:tgtEl>
                                        <p:attrNameLst>
                                          <p:attrName>ppt_y</p:attrName>
                                        </p:attrNameLst>
                                      </p:cBhvr>
                                      <p:tavLst>
                                        <p:tav tm="0">
                                          <p:val>
                                            <p:strVal val="#ppt_y-#ppt_h/2"/>
                                          </p:val>
                                        </p:tav>
                                        <p:tav tm="100000">
                                          <p:val>
                                            <p:strVal val="#ppt_y"/>
                                          </p:val>
                                        </p:tav>
                                      </p:tavLst>
                                    </p:anim>
                                    <p:anim calcmode="lin" valueType="num">
                                      <p:cBhvr>
                                        <p:cTn id="11" dur="2000" fill="hold"/>
                                        <p:tgtEl>
                                          <p:spTgt spid="4"/>
                                        </p:tgtEl>
                                        <p:attrNameLst>
                                          <p:attrName>ppt_w</p:attrName>
                                        </p:attrNameLst>
                                      </p:cBhvr>
                                      <p:tavLst>
                                        <p:tav tm="0">
                                          <p:val>
                                            <p:strVal val="#ppt_w"/>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17"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ppt_x</p:attrName>
                                        </p:attrNameLst>
                                      </p:cBhvr>
                                      <p:tavLst>
                                        <p:tav tm="0">
                                          <p:val>
                                            <p:strVal val="#ppt_x"/>
                                          </p:val>
                                        </p:tav>
                                        <p:tav tm="100000">
                                          <p:val>
                                            <p:strVal val="#ppt_x"/>
                                          </p:val>
                                        </p:tav>
                                      </p:tavLst>
                                    </p:anim>
                                    <p:anim calcmode="lin" valueType="num">
                                      <p:cBhvr>
                                        <p:cTn id="16" dur="2000" fill="hold"/>
                                        <p:tgtEl>
                                          <p:spTgt spid="3"/>
                                        </p:tgtEl>
                                        <p:attrNameLst>
                                          <p:attrName>ppt_y</p:attrName>
                                        </p:attrNameLst>
                                      </p:cBhvr>
                                      <p:tavLst>
                                        <p:tav tm="0">
                                          <p:val>
                                            <p:strVal val="#ppt_y+#ppt_h/2"/>
                                          </p:val>
                                        </p:tav>
                                        <p:tav tm="100000">
                                          <p:val>
                                            <p:strVal val="#ppt_y"/>
                                          </p:val>
                                        </p:tav>
                                      </p:tavLst>
                                    </p:anim>
                                    <p:anim calcmode="lin" valueType="num">
                                      <p:cBhvr>
                                        <p:cTn id="17" dur="2000" fill="hold"/>
                                        <p:tgtEl>
                                          <p:spTgt spid="3"/>
                                        </p:tgtEl>
                                        <p:attrNameLst>
                                          <p:attrName>ppt_w</p:attrName>
                                        </p:attrNameLst>
                                      </p:cBhvr>
                                      <p:tavLst>
                                        <p:tav tm="0">
                                          <p:val>
                                            <p:strVal val="#ppt_w"/>
                                          </p:val>
                                        </p:tav>
                                        <p:tav tm="100000">
                                          <p:val>
                                            <p:strVal val="#ppt_w"/>
                                          </p:val>
                                        </p:tav>
                                      </p:tavLst>
                                    </p:anim>
                                    <p:anim calcmode="lin" valueType="num">
                                      <p:cBhvr>
                                        <p:cTn id="18" dur="2000" fill="hold"/>
                                        <p:tgtEl>
                                          <p:spTgt spid="3"/>
                                        </p:tgtEl>
                                        <p:attrNameLst>
                                          <p:attrName>ppt_h</p:attrName>
                                        </p:attrNameLst>
                                      </p:cBhvr>
                                      <p:tavLst>
                                        <p:tav tm="0">
                                          <p:val>
                                            <p:fltVal val="0"/>
                                          </p:val>
                                        </p:tav>
                                        <p:tav tm="100000">
                                          <p:val>
                                            <p:strVal val="#ppt_h"/>
                                          </p:val>
                                        </p:tav>
                                      </p:tavLst>
                                    </p:anim>
                                  </p:childTnLst>
                                </p:cTn>
                              </p:par>
                              <p:par>
                                <p:cTn id="19" presetID="17"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ppt_w/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ppt_x</p:attrName>
                                        </p:attrNameLst>
                                      </p:cBhvr>
                                      <p:tavLst>
                                        <p:tav tm="0">
                                          <p:val>
                                            <p:strVal val="#ppt_x-#ppt_w/2"/>
                                          </p:val>
                                        </p:tav>
                                        <p:tav tm="100000">
                                          <p:val>
                                            <p:strVal val="#ppt_x"/>
                                          </p:val>
                                        </p:tav>
                                      </p:tavLst>
                                    </p:anim>
                                    <p:anim calcmode="lin" valueType="num">
                                      <p:cBhvr>
                                        <p:cTn id="28" dur="2000" fill="hold"/>
                                        <p:tgtEl>
                                          <p:spTgt spid="5"/>
                                        </p:tgtEl>
                                        <p:attrNameLst>
                                          <p:attrName>ppt_y</p:attrName>
                                        </p:attrNameLst>
                                      </p:cBhvr>
                                      <p:tavLst>
                                        <p:tav tm="0">
                                          <p:val>
                                            <p:strVal val="#ppt_y"/>
                                          </p:val>
                                        </p:tav>
                                        <p:tav tm="100000">
                                          <p:val>
                                            <p:strVal val="#ppt_y"/>
                                          </p:val>
                                        </p:tav>
                                      </p:tavLst>
                                    </p:anim>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strVal val="#ppt_h"/>
                                          </p:val>
                                        </p:tav>
                                        <p:tav tm="100000">
                                          <p:val>
                                            <p:strVal val="#ppt_h"/>
                                          </p:val>
                                        </p:tav>
                                      </p:tavLst>
                                    </p:anim>
                                  </p:childTnLst>
                                </p:cTn>
                              </p:par>
                              <p:par>
                                <p:cTn id="31" presetID="16" presetClass="entr" presetSubtype="21"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inVertical)">
                                      <p:cBhvr>
                                        <p:cTn id="33" dur="2000"/>
                                        <p:tgtEl>
                                          <p:spTgt spid="4"/>
                                        </p:tgtEl>
                                      </p:cBhvr>
                                    </p:animEffect>
                                  </p:childTnLst>
                                </p:cTn>
                              </p:par>
                              <p:par>
                                <p:cTn id="34" presetID="16" presetClass="entr" presetSubtype="21" fill="hold" grpId="1"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barn(inVertical)">
                                      <p:cBhvr>
                                        <p:cTn id="36" dur="2000"/>
                                        <p:tgtEl>
                                          <p:spTgt spid="3"/>
                                        </p:tgtEl>
                                      </p:cBhvr>
                                    </p:animEffect>
                                  </p:childTnLst>
                                </p:cTn>
                              </p:par>
                              <p:par>
                                <p:cTn id="37" presetID="16" presetClass="entr" presetSubtype="26"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2000"/>
                                        <p:tgtEl>
                                          <p:spTgt spid="5"/>
                                        </p:tgtEl>
                                      </p:cBhvr>
                                    </p:animEffect>
                                  </p:childTnLst>
                                </p:cTn>
                              </p:par>
                              <p:par>
                                <p:cTn id="40" presetID="16" presetClass="entr" presetSubtype="2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2000"/>
                                        <p:tgtEl>
                                          <p:spTgt spid="6"/>
                                        </p:tgtEl>
                                      </p:cBhvr>
                                    </p:animEffect>
                                  </p:childTnLst>
                                </p:cTn>
                              </p:par>
                            </p:childTnLst>
                          </p:cTn>
                        </p:par>
                        <p:par>
                          <p:cTn id="43" fill="hold">
                            <p:stCondLst>
                              <p:cond delay="2000"/>
                            </p:stCondLst>
                            <p:childTnLst>
                              <p:par>
                                <p:cTn id="44" presetID="17" presetClass="exit" presetSubtype="1" fill="hold" grpId="2" nodeType="afterEffect">
                                  <p:stCondLst>
                                    <p:cond delay="0"/>
                                  </p:stCondLst>
                                  <p:childTnLst>
                                    <p:anim calcmode="lin" valueType="num">
                                      <p:cBhvr>
                                        <p:cTn id="45" dur="2000"/>
                                        <p:tgtEl>
                                          <p:spTgt spid="4"/>
                                        </p:tgtEl>
                                        <p:attrNameLst>
                                          <p:attrName>ppt_x</p:attrName>
                                        </p:attrNameLst>
                                      </p:cBhvr>
                                      <p:tavLst>
                                        <p:tav tm="0">
                                          <p:val>
                                            <p:strVal val="ppt_x"/>
                                          </p:val>
                                        </p:tav>
                                        <p:tav tm="100000">
                                          <p:val>
                                            <p:strVal val="ppt_x"/>
                                          </p:val>
                                        </p:tav>
                                      </p:tavLst>
                                    </p:anim>
                                    <p:anim calcmode="lin" valueType="num">
                                      <p:cBhvr>
                                        <p:cTn id="46" dur="2000"/>
                                        <p:tgtEl>
                                          <p:spTgt spid="4"/>
                                        </p:tgtEl>
                                        <p:attrNameLst>
                                          <p:attrName>ppt_y</p:attrName>
                                        </p:attrNameLst>
                                      </p:cBhvr>
                                      <p:tavLst>
                                        <p:tav tm="0">
                                          <p:val>
                                            <p:strVal val="ppt_y"/>
                                          </p:val>
                                        </p:tav>
                                        <p:tav tm="100000">
                                          <p:val>
                                            <p:strVal val="ppt_y-ppt_h/2"/>
                                          </p:val>
                                        </p:tav>
                                      </p:tavLst>
                                    </p:anim>
                                    <p:anim calcmode="lin" valueType="num">
                                      <p:cBhvr>
                                        <p:cTn id="47" dur="2000"/>
                                        <p:tgtEl>
                                          <p:spTgt spid="4"/>
                                        </p:tgtEl>
                                        <p:attrNameLst>
                                          <p:attrName>ppt_w</p:attrName>
                                        </p:attrNameLst>
                                      </p:cBhvr>
                                      <p:tavLst>
                                        <p:tav tm="0">
                                          <p:val>
                                            <p:strVal val="ppt_w"/>
                                          </p:val>
                                        </p:tav>
                                        <p:tav tm="100000">
                                          <p:val>
                                            <p:strVal val="ppt_w"/>
                                          </p:val>
                                        </p:tav>
                                      </p:tavLst>
                                    </p:anim>
                                    <p:anim calcmode="lin" valueType="num">
                                      <p:cBhvr>
                                        <p:cTn id="48" dur="2000"/>
                                        <p:tgtEl>
                                          <p:spTgt spid="4"/>
                                        </p:tgtEl>
                                        <p:attrNameLst>
                                          <p:attrName>ppt_h</p:attrName>
                                        </p:attrNameLst>
                                      </p:cBhvr>
                                      <p:tavLst>
                                        <p:tav tm="0">
                                          <p:val>
                                            <p:strVal val="ppt_h"/>
                                          </p:val>
                                        </p:tav>
                                        <p:tav tm="100000">
                                          <p:val>
                                            <p:fltVal val="0"/>
                                          </p:val>
                                        </p:tav>
                                      </p:tavLst>
                                    </p:anim>
                                    <p:set>
                                      <p:cBhvr>
                                        <p:cTn id="49" dur="1" fill="hold">
                                          <p:stCondLst>
                                            <p:cond delay="1999"/>
                                          </p:stCondLst>
                                        </p:cTn>
                                        <p:tgtEl>
                                          <p:spTgt spid="4"/>
                                        </p:tgtEl>
                                        <p:attrNameLst>
                                          <p:attrName>style.visibility</p:attrName>
                                        </p:attrNameLst>
                                      </p:cBhvr>
                                      <p:to>
                                        <p:strVal val="hidden"/>
                                      </p:to>
                                    </p:set>
                                  </p:childTnLst>
                                </p:cTn>
                              </p:par>
                              <p:par>
                                <p:cTn id="50" presetID="17" presetClass="exit" presetSubtype="4" fill="hold" grpId="2" nodeType="withEffect">
                                  <p:stCondLst>
                                    <p:cond delay="0"/>
                                  </p:stCondLst>
                                  <p:childTnLst>
                                    <p:anim calcmode="lin" valueType="num">
                                      <p:cBhvr>
                                        <p:cTn id="51" dur="2000"/>
                                        <p:tgtEl>
                                          <p:spTgt spid="3"/>
                                        </p:tgtEl>
                                        <p:attrNameLst>
                                          <p:attrName>ppt_x</p:attrName>
                                        </p:attrNameLst>
                                      </p:cBhvr>
                                      <p:tavLst>
                                        <p:tav tm="0">
                                          <p:val>
                                            <p:strVal val="ppt_x"/>
                                          </p:val>
                                        </p:tav>
                                        <p:tav tm="100000">
                                          <p:val>
                                            <p:strVal val="ppt_x"/>
                                          </p:val>
                                        </p:tav>
                                      </p:tavLst>
                                    </p:anim>
                                    <p:anim calcmode="lin" valueType="num">
                                      <p:cBhvr>
                                        <p:cTn id="52" dur="2000"/>
                                        <p:tgtEl>
                                          <p:spTgt spid="3"/>
                                        </p:tgtEl>
                                        <p:attrNameLst>
                                          <p:attrName>ppt_y</p:attrName>
                                        </p:attrNameLst>
                                      </p:cBhvr>
                                      <p:tavLst>
                                        <p:tav tm="0">
                                          <p:val>
                                            <p:strVal val="ppt_y"/>
                                          </p:val>
                                        </p:tav>
                                        <p:tav tm="100000">
                                          <p:val>
                                            <p:strVal val="ppt_y+ppt_h/2"/>
                                          </p:val>
                                        </p:tav>
                                      </p:tavLst>
                                    </p:anim>
                                    <p:anim calcmode="lin" valueType="num">
                                      <p:cBhvr>
                                        <p:cTn id="53" dur="2000"/>
                                        <p:tgtEl>
                                          <p:spTgt spid="3"/>
                                        </p:tgtEl>
                                        <p:attrNameLst>
                                          <p:attrName>ppt_w</p:attrName>
                                        </p:attrNameLst>
                                      </p:cBhvr>
                                      <p:tavLst>
                                        <p:tav tm="0">
                                          <p:val>
                                            <p:strVal val="ppt_w"/>
                                          </p:val>
                                        </p:tav>
                                        <p:tav tm="100000">
                                          <p:val>
                                            <p:strVal val="ppt_w"/>
                                          </p:val>
                                        </p:tav>
                                      </p:tavLst>
                                    </p:anim>
                                    <p:anim calcmode="lin" valueType="num">
                                      <p:cBhvr>
                                        <p:cTn id="54" dur="2000"/>
                                        <p:tgtEl>
                                          <p:spTgt spid="3"/>
                                        </p:tgtEl>
                                        <p:attrNameLst>
                                          <p:attrName>ppt_h</p:attrName>
                                        </p:attrNameLst>
                                      </p:cBhvr>
                                      <p:tavLst>
                                        <p:tav tm="0">
                                          <p:val>
                                            <p:strVal val="ppt_h"/>
                                          </p:val>
                                        </p:tav>
                                        <p:tav tm="100000">
                                          <p:val>
                                            <p:fltVal val="0"/>
                                          </p:val>
                                        </p:tav>
                                      </p:tavLst>
                                    </p:anim>
                                    <p:set>
                                      <p:cBhvr>
                                        <p:cTn id="55" dur="1" fill="hold">
                                          <p:stCondLst>
                                            <p:cond delay="1999"/>
                                          </p:stCondLst>
                                        </p:cTn>
                                        <p:tgtEl>
                                          <p:spTgt spid="3"/>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5"/>
                                        </p:tgtEl>
                                        <p:attrNameLst>
                                          <p:attrName>ppt_x</p:attrName>
                                        </p:attrNameLst>
                                      </p:cBhvr>
                                      <p:tavLst>
                                        <p:tav tm="0">
                                          <p:val>
                                            <p:strVal val="ppt_x"/>
                                          </p:val>
                                        </p:tav>
                                        <p:tav tm="100000">
                                          <p:val>
                                            <p:strVal val="ppt_x-ppt_w/2"/>
                                          </p:val>
                                        </p:tav>
                                      </p:tavLst>
                                    </p:anim>
                                    <p:anim calcmode="lin" valueType="num">
                                      <p:cBhvr>
                                        <p:cTn id="58" dur="2000"/>
                                        <p:tgtEl>
                                          <p:spTgt spid="5"/>
                                        </p:tgtEl>
                                        <p:attrNameLst>
                                          <p:attrName>ppt_y</p:attrName>
                                        </p:attrNameLst>
                                      </p:cBhvr>
                                      <p:tavLst>
                                        <p:tav tm="0">
                                          <p:val>
                                            <p:strVal val="ppt_y"/>
                                          </p:val>
                                        </p:tav>
                                        <p:tav tm="100000">
                                          <p:val>
                                            <p:strVal val="ppt_y"/>
                                          </p:val>
                                        </p:tav>
                                      </p:tavLst>
                                    </p:anim>
                                    <p:anim calcmode="lin" valueType="num">
                                      <p:cBhvr>
                                        <p:cTn id="59" dur="2000"/>
                                        <p:tgtEl>
                                          <p:spTgt spid="5"/>
                                        </p:tgtEl>
                                        <p:attrNameLst>
                                          <p:attrName>ppt_w</p:attrName>
                                        </p:attrNameLst>
                                      </p:cBhvr>
                                      <p:tavLst>
                                        <p:tav tm="0">
                                          <p:val>
                                            <p:strVal val="ppt_w"/>
                                          </p:val>
                                        </p:tav>
                                        <p:tav tm="100000">
                                          <p:val>
                                            <p:fltVal val="0"/>
                                          </p:val>
                                        </p:tav>
                                      </p:tavLst>
                                    </p:anim>
                                    <p:anim calcmode="lin" valueType="num">
                                      <p:cBhvr>
                                        <p:cTn id="60" dur="2000"/>
                                        <p:tgtEl>
                                          <p:spTgt spid="5"/>
                                        </p:tgtEl>
                                        <p:attrNameLst>
                                          <p:attrName>ppt_h</p:attrName>
                                        </p:attrNameLst>
                                      </p:cBhvr>
                                      <p:tavLst>
                                        <p:tav tm="0">
                                          <p:val>
                                            <p:strVal val="ppt_h"/>
                                          </p:val>
                                        </p:tav>
                                        <p:tav tm="100000">
                                          <p:val>
                                            <p:strVal val="ppt_h"/>
                                          </p:val>
                                        </p:tav>
                                      </p:tavLst>
                                    </p:anim>
                                    <p:set>
                                      <p:cBhvr>
                                        <p:cTn id="61" dur="1" fill="hold">
                                          <p:stCondLst>
                                            <p:cond delay="1999"/>
                                          </p:stCondLst>
                                        </p:cTn>
                                        <p:tgtEl>
                                          <p:spTgt spid="5"/>
                                        </p:tgtEl>
                                        <p:attrNameLst>
                                          <p:attrName>style.visibility</p:attrName>
                                        </p:attrNameLst>
                                      </p:cBhvr>
                                      <p:to>
                                        <p:strVal val="hidden"/>
                                      </p:to>
                                    </p:set>
                                  </p:childTnLst>
                                </p:cTn>
                              </p:par>
                              <p:par>
                                <p:cTn id="62" presetID="17" presetClass="exit" presetSubtype="2" fill="hold" grpId="2" nodeType="withEffect">
                                  <p:stCondLst>
                                    <p:cond delay="0"/>
                                  </p:stCondLst>
                                  <p:childTnLst>
                                    <p:anim calcmode="lin" valueType="num">
                                      <p:cBhvr>
                                        <p:cTn id="63" dur="2000"/>
                                        <p:tgtEl>
                                          <p:spTgt spid="6"/>
                                        </p:tgtEl>
                                        <p:attrNameLst>
                                          <p:attrName>ppt_x</p:attrName>
                                        </p:attrNameLst>
                                      </p:cBhvr>
                                      <p:tavLst>
                                        <p:tav tm="0">
                                          <p:val>
                                            <p:strVal val="ppt_x"/>
                                          </p:val>
                                        </p:tav>
                                        <p:tav tm="100000">
                                          <p:val>
                                            <p:strVal val="ppt_x+ppt_w/2"/>
                                          </p:val>
                                        </p:tav>
                                      </p:tavLst>
                                    </p:anim>
                                    <p:anim calcmode="lin" valueType="num">
                                      <p:cBhvr>
                                        <p:cTn id="64" dur="2000"/>
                                        <p:tgtEl>
                                          <p:spTgt spid="6"/>
                                        </p:tgtEl>
                                        <p:attrNameLst>
                                          <p:attrName>ppt_y</p:attrName>
                                        </p:attrNameLst>
                                      </p:cBhvr>
                                      <p:tavLst>
                                        <p:tav tm="0">
                                          <p:val>
                                            <p:strVal val="ppt_y"/>
                                          </p:val>
                                        </p:tav>
                                        <p:tav tm="100000">
                                          <p:val>
                                            <p:strVal val="ppt_y"/>
                                          </p:val>
                                        </p:tav>
                                      </p:tavLst>
                                    </p:anim>
                                    <p:anim calcmode="lin" valueType="num">
                                      <p:cBhvr>
                                        <p:cTn id="65" dur="2000"/>
                                        <p:tgtEl>
                                          <p:spTgt spid="6"/>
                                        </p:tgtEl>
                                        <p:attrNameLst>
                                          <p:attrName>ppt_w</p:attrName>
                                        </p:attrNameLst>
                                      </p:cBhvr>
                                      <p:tavLst>
                                        <p:tav tm="0">
                                          <p:val>
                                            <p:strVal val="ppt_w"/>
                                          </p:val>
                                        </p:tav>
                                        <p:tav tm="100000">
                                          <p:val>
                                            <p:fltVal val="0"/>
                                          </p:val>
                                        </p:tav>
                                      </p:tavLst>
                                    </p:anim>
                                    <p:anim calcmode="lin" valueType="num">
                                      <p:cBhvr>
                                        <p:cTn id="66" dur="2000"/>
                                        <p:tgtEl>
                                          <p:spTgt spid="6"/>
                                        </p:tgtEl>
                                        <p:attrNameLst>
                                          <p:attrName>ppt_h</p:attrName>
                                        </p:attrNameLst>
                                      </p:cBhvr>
                                      <p:tavLst>
                                        <p:tav tm="0">
                                          <p:val>
                                            <p:strVal val="ppt_h"/>
                                          </p:val>
                                        </p:tav>
                                        <p:tav tm="100000">
                                          <p:val>
                                            <p:strVal val="ppt_h"/>
                                          </p:val>
                                        </p:tav>
                                      </p:tavLst>
                                    </p:anim>
                                    <p:set>
                                      <p:cBhvr>
                                        <p:cTn id="67" dur="1" fill="hold">
                                          <p:stCondLst>
                                            <p:cond delay="1999"/>
                                          </p:stCondLst>
                                        </p:cTn>
                                        <p:tgtEl>
                                          <p:spTgt spid="6"/>
                                        </p:tgtEl>
                                        <p:attrNameLst>
                                          <p:attrName>style.visibility</p:attrName>
                                        </p:attrNameLst>
                                      </p:cBhvr>
                                      <p:to>
                                        <p:strVal val="hidden"/>
                                      </p:to>
                                    </p:set>
                                  </p:childTnLst>
                                </p:cTn>
                              </p:par>
                              <p:par>
                                <p:cTn id="68" presetID="16" presetClass="exit" presetSubtype="37" fill="hold" grpId="3" nodeType="withEffect">
                                  <p:stCondLst>
                                    <p:cond delay="0"/>
                                  </p:stCondLst>
                                  <p:childTnLst>
                                    <p:animEffect transition="out" filter="barn(outVertical)">
                                      <p:cBhvr>
                                        <p:cTn id="69" dur="2000"/>
                                        <p:tgtEl>
                                          <p:spTgt spid="4"/>
                                        </p:tgtEl>
                                      </p:cBhvr>
                                    </p:animEffect>
                                    <p:set>
                                      <p:cBhvr>
                                        <p:cTn id="70" dur="1" fill="hold">
                                          <p:stCondLst>
                                            <p:cond delay="1999"/>
                                          </p:stCondLst>
                                        </p:cTn>
                                        <p:tgtEl>
                                          <p:spTgt spid="4"/>
                                        </p:tgtEl>
                                        <p:attrNameLst>
                                          <p:attrName>style.visibility</p:attrName>
                                        </p:attrNameLst>
                                      </p:cBhvr>
                                      <p:to>
                                        <p:strVal val="hidden"/>
                                      </p:to>
                                    </p:set>
                                  </p:childTnLst>
                                </p:cTn>
                              </p:par>
                              <p:par>
                                <p:cTn id="71" presetID="16" presetClass="exit" presetSubtype="37" fill="hold" grpId="3" nodeType="withEffect">
                                  <p:stCondLst>
                                    <p:cond delay="0"/>
                                  </p:stCondLst>
                                  <p:childTnLst>
                                    <p:animEffect transition="out" filter="barn(outVertical)">
                                      <p:cBhvr>
                                        <p:cTn id="72" dur="2000"/>
                                        <p:tgtEl>
                                          <p:spTgt spid="3"/>
                                        </p:tgtEl>
                                      </p:cBhvr>
                                    </p:animEffect>
                                    <p:set>
                                      <p:cBhvr>
                                        <p:cTn id="73" dur="1" fill="hold">
                                          <p:stCondLst>
                                            <p:cond delay="1999"/>
                                          </p:stCondLst>
                                        </p:cTn>
                                        <p:tgtEl>
                                          <p:spTgt spid="3"/>
                                        </p:tgtEl>
                                        <p:attrNameLst>
                                          <p:attrName>style.visibility</p:attrName>
                                        </p:attrNameLst>
                                      </p:cBhvr>
                                      <p:to>
                                        <p:strVal val="hidden"/>
                                      </p:to>
                                    </p:set>
                                  </p:childTnLst>
                                </p:cTn>
                              </p:par>
                              <p:par>
                                <p:cTn id="74" presetID="16" presetClass="exit" presetSubtype="42" fill="hold" grpId="3" nodeType="withEffect">
                                  <p:stCondLst>
                                    <p:cond delay="0"/>
                                  </p:stCondLst>
                                  <p:childTnLst>
                                    <p:animEffect transition="out" filter="barn(outHorizontal)">
                                      <p:cBhvr>
                                        <p:cTn id="75" dur="2000"/>
                                        <p:tgtEl>
                                          <p:spTgt spid="6"/>
                                        </p:tgtEl>
                                      </p:cBhvr>
                                    </p:animEffect>
                                    <p:set>
                                      <p:cBhvr>
                                        <p:cTn id="76" dur="1" fill="hold">
                                          <p:stCondLst>
                                            <p:cond delay="1999"/>
                                          </p:stCondLst>
                                        </p:cTn>
                                        <p:tgtEl>
                                          <p:spTgt spid="6"/>
                                        </p:tgtEl>
                                        <p:attrNameLst>
                                          <p:attrName>style.visibility</p:attrName>
                                        </p:attrNameLst>
                                      </p:cBhvr>
                                      <p:to>
                                        <p:strVal val="hidden"/>
                                      </p:to>
                                    </p:set>
                                  </p:childTnLst>
                                </p:cTn>
                              </p:par>
                              <p:par>
                                <p:cTn id="77" presetID="16" presetClass="exit" presetSubtype="42" fill="hold" grpId="3" nodeType="withEffect">
                                  <p:stCondLst>
                                    <p:cond delay="0"/>
                                  </p:stCondLst>
                                  <p:childTnLst>
                                    <p:animEffect transition="out" filter="barn(outHorizontal)">
                                      <p:cBhvr>
                                        <p:cTn id="78" dur="2000"/>
                                        <p:tgtEl>
                                          <p:spTgt spid="5"/>
                                        </p:tgtEl>
                                      </p:cBhvr>
                                    </p:animEffect>
                                    <p:set>
                                      <p:cBhvr>
                                        <p:cTn id="79" dur="1" fill="hold">
                                          <p:stCondLst>
                                            <p:cond delay="1999"/>
                                          </p:stCondLst>
                                        </p:cTn>
                                        <p:tgtEl>
                                          <p:spTgt spid="5"/>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Estrella de 6 puntas"/>
          <p:cNvSpPr/>
          <p:nvPr/>
        </p:nvSpPr>
        <p:spPr>
          <a:xfrm>
            <a:off x="2285984" y="214296"/>
            <a:ext cx="4500594" cy="4643452"/>
          </a:xfrm>
          <a:prstGeom prst="star6">
            <a:avLst>
              <a:gd name="adj" fmla="val 17871"/>
              <a:gd name="hf" fmla="val 115470"/>
            </a:avLst>
          </a:prstGeom>
          <a:gradFill flip="none" rotWithShape="1">
            <a:gsLst>
              <a:gs pos="50000">
                <a:srgbClr val="FFFF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6 puntas"/>
          <p:cNvSpPr/>
          <p:nvPr/>
        </p:nvSpPr>
        <p:spPr>
          <a:xfrm rot="1474822">
            <a:off x="2333446" y="225572"/>
            <a:ext cx="4500594" cy="4643452"/>
          </a:xfrm>
          <a:prstGeom prst="star6">
            <a:avLst>
              <a:gd name="adj" fmla="val 17871"/>
              <a:gd name="hf" fmla="val 115470"/>
            </a:avLst>
          </a:prstGeom>
          <a:gradFill flip="none" rotWithShape="1">
            <a:gsLst>
              <a:gs pos="50000">
                <a:srgbClr val="FFFF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fltVal val="0"/>
                                          </p:val>
                                        </p:tav>
                                        <p:tav tm="100000">
                                          <p:val>
                                            <p:strVal val="#ppt_h"/>
                                          </p:val>
                                        </p:tav>
                                      </p:tavLst>
                                    </p:anim>
                                    <p:anim calcmode="lin" valueType="num">
                                      <p:cBhvr>
                                        <p:cTn id="11" dur="2000" fill="hold"/>
                                        <p:tgtEl>
                                          <p:spTgt spid="6"/>
                                        </p:tgtEl>
                                        <p:attrNameLst>
                                          <p:attrName>ppt_x</p:attrName>
                                        </p:attrNameLst>
                                      </p:cBhvr>
                                      <p:tavLst>
                                        <p:tav tm="0">
                                          <p:val>
                                            <p:fltVal val="0.5"/>
                                          </p:val>
                                        </p:tav>
                                        <p:tav tm="100000">
                                          <p:val>
                                            <p:strVal val="#ppt_x"/>
                                          </p:val>
                                        </p:tav>
                                      </p:tavLst>
                                    </p:anim>
                                    <p:anim calcmode="lin" valueType="num">
                                      <p:cBhvr>
                                        <p:cTn id="12" dur="2000" fill="hold"/>
                                        <p:tgtEl>
                                          <p:spTgt spid="6"/>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6"/>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7"/>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6"/>
                                        </p:tgtEl>
                                        <p:attrNameLst>
                                          <p:attrName>ppt_w</p:attrName>
                                        </p:attrNameLst>
                                      </p:cBhvr>
                                      <p:tavLst>
                                        <p:tav tm="0">
                                          <p:val>
                                            <p:strVal val="ppt_w"/>
                                          </p:val>
                                        </p:tav>
                                        <p:tav tm="100000">
                                          <p:val>
                                            <p:fltVal val="0"/>
                                          </p:val>
                                        </p:tav>
                                      </p:tavLst>
                                    </p:anim>
                                    <p:anim calcmode="lin" valueType="num">
                                      <p:cBhvr>
                                        <p:cTn id="26" dur="2000"/>
                                        <p:tgtEl>
                                          <p:spTgt spid="6"/>
                                        </p:tgtEl>
                                        <p:attrNameLst>
                                          <p:attrName>ppt_h</p:attrName>
                                        </p:attrNameLst>
                                      </p:cBhvr>
                                      <p:tavLst>
                                        <p:tav tm="0">
                                          <p:val>
                                            <p:strVal val="ppt_h"/>
                                          </p:val>
                                        </p:tav>
                                        <p:tav tm="100000">
                                          <p:val>
                                            <p:fltVal val="0"/>
                                          </p:val>
                                        </p:tav>
                                      </p:tavLst>
                                    </p:anim>
                                    <p:anim calcmode="lin" valueType="num">
                                      <p:cBhvr>
                                        <p:cTn id="27" dur="2000"/>
                                        <p:tgtEl>
                                          <p:spTgt spid="6"/>
                                        </p:tgtEl>
                                        <p:attrNameLst>
                                          <p:attrName>ppt_x</p:attrName>
                                        </p:attrNameLst>
                                      </p:cBhvr>
                                      <p:tavLst>
                                        <p:tav tm="0">
                                          <p:val>
                                            <p:strVal val="ppt_x"/>
                                          </p:val>
                                        </p:tav>
                                        <p:tav tm="100000">
                                          <p:val>
                                            <p:fltVal val="0.5"/>
                                          </p:val>
                                        </p:tav>
                                      </p:tavLst>
                                    </p:anim>
                                    <p:anim calcmode="lin" valueType="num">
                                      <p:cBhvr>
                                        <p:cTn id="28" dur="2000"/>
                                        <p:tgtEl>
                                          <p:spTgt spid="6"/>
                                        </p:tgtEl>
                                        <p:attrNameLst>
                                          <p:attrName>ppt_y</p:attrName>
                                        </p:attrNameLst>
                                      </p:cBhvr>
                                      <p:tavLst>
                                        <p:tav tm="0">
                                          <p:val>
                                            <p:strVal val="ppt_y"/>
                                          </p:val>
                                        </p:tav>
                                        <p:tav tm="100000">
                                          <p:val>
                                            <p:fltVal val="0.5"/>
                                          </p:val>
                                        </p:tav>
                                      </p:tavLst>
                                    </p:anim>
                                    <p:set>
                                      <p:cBhvr>
                                        <p:cTn id="29" dur="1" fill="hold">
                                          <p:stCondLst>
                                            <p:cond delay="1999"/>
                                          </p:stCondLst>
                                        </p:cTn>
                                        <p:tgtEl>
                                          <p:spTgt spid="6"/>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7"/>
                                        </p:tgtEl>
                                        <p:attrNameLst>
                                          <p:attrName>ppt_w</p:attrName>
                                        </p:attrNameLst>
                                      </p:cBhvr>
                                      <p:tavLst>
                                        <p:tav tm="0">
                                          <p:val>
                                            <p:strVal val="ppt_w"/>
                                          </p:val>
                                        </p:tav>
                                        <p:tav tm="100000">
                                          <p:val>
                                            <p:fltVal val="0"/>
                                          </p:val>
                                        </p:tav>
                                      </p:tavLst>
                                    </p:anim>
                                    <p:anim calcmode="lin" valueType="num">
                                      <p:cBhvr>
                                        <p:cTn id="32" dur="2000"/>
                                        <p:tgtEl>
                                          <p:spTgt spid="7"/>
                                        </p:tgtEl>
                                        <p:attrNameLst>
                                          <p:attrName>ppt_h</p:attrName>
                                        </p:attrNameLst>
                                      </p:cBhvr>
                                      <p:tavLst>
                                        <p:tav tm="0">
                                          <p:val>
                                            <p:strVal val="ppt_h"/>
                                          </p:val>
                                        </p:tav>
                                        <p:tav tm="100000">
                                          <p:val>
                                            <p:fltVal val="0"/>
                                          </p:val>
                                        </p:tav>
                                      </p:tavLst>
                                    </p:anim>
                                    <p:anim calcmode="lin" valueType="num">
                                      <p:cBhvr>
                                        <p:cTn id="33" dur="2000"/>
                                        <p:tgtEl>
                                          <p:spTgt spid="7"/>
                                        </p:tgtEl>
                                        <p:attrNameLst>
                                          <p:attrName>ppt_x</p:attrName>
                                        </p:attrNameLst>
                                      </p:cBhvr>
                                      <p:tavLst>
                                        <p:tav tm="0">
                                          <p:val>
                                            <p:strVal val="ppt_x"/>
                                          </p:val>
                                        </p:tav>
                                        <p:tav tm="100000">
                                          <p:val>
                                            <p:fltVal val="0.5"/>
                                          </p:val>
                                        </p:tav>
                                      </p:tavLst>
                                    </p:anim>
                                    <p:anim calcmode="lin" valueType="num">
                                      <p:cBhvr>
                                        <p:cTn id="34" dur="2000"/>
                                        <p:tgtEl>
                                          <p:spTgt spid="7"/>
                                        </p:tgtEl>
                                        <p:attrNameLst>
                                          <p:attrName>ppt_y</p:attrName>
                                        </p:attrNameLst>
                                      </p:cBhvr>
                                      <p:tavLst>
                                        <p:tav tm="0">
                                          <p:val>
                                            <p:strVal val="ppt_y"/>
                                          </p:val>
                                        </p:tav>
                                        <p:tav tm="100000">
                                          <p:val>
                                            <p:fltVal val="0.5"/>
                                          </p:val>
                                        </p:tav>
                                      </p:tavLst>
                                    </p:anim>
                                    <p:set>
                                      <p:cBhvr>
                                        <p:cTn id="35" dur="1" fill="hold">
                                          <p:stCondLst>
                                            <p:cond delay="1999"/>
                                          </p:stCondLst>
                                        </p:cTn>
                                        <p:tgtEl>
                                          <p:spTgt spid="7"/>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6"/>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7"/>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lecha izquierda y derecha"/>
          <p:cNvSpPr/>
          <p:nvPr/>
        </p:nvSpPr>
        <p:spPr>
          <a:xfrm>
            <a:off x="1357290" y="285734"/>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Flecha izquierda y derecha"/>
          <p:cNvSpPr/>
          <p:nvPr/>
        </p:nvSpPr>
        <p:spPr>
          <a:xfrm>
            <a:off x="1357290" y="1428742"/>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Flecha izquierda y derecha"/>
          <p:cNvSpPr/>
          <p:nvPr/>
        </p:nvSpPr>
        <p:spPr>
          <a:xfrm>
            <a:off x="1357290" y="2571750"/>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Flecha izquierda y derecha"/>
          <p:cNvSpPr/>
          <p:nvPr/>
        </p:nvSpPr>
        <p:spPr>
          <a:xfrm>
            <a:off x="1357290" y="3714758"/>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Flecha izquierda y derecha"/>
          <p:cNvSpPr/>
          <p:nvPr/>
        </p:nvSpPr>
        <p:spPr>
          <a:xfrm>
            <a:off x="4643438" y="285734"/>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Flecha izquierda y derecha"/>
          <p:cNvSpPr/>
          <p:nvPr/>
        </p:nvSpPr>
        <p:spPr>
          <a:xfrm>
            <a:off x="4643438" y="1428742"/>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Flecha izquierda y derecha"/>
          <p:cNvSpPr/>
          <p:nvPr/>
        </p:nvSpPr>
        <p:spPr>
          <a:xfrm>
            <a:off x="4643438" y="2571750"/>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Flecha izquierda y derecha"/>
          <p:cNvSpPr/>
          <p:nvPr/>
        </p:nvSpPr>
        <p:spPr>
          <a:xfrm>
            <a:off x="4643438" y="3714758"/>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ppt_x"/>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ppt_x"/>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ppt_x"/>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3"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2000"/>
                                        <p:tgtEl>
                                          <p:spTgt spid="4"/>
                                        </p:tgtEl>
                                      </p:cBhvr>
                                    </p:animEffect>
                                  </p:childTnLst>
                                </p:cTn>
                              </p:par>
                              <p:par>
                                <p:cTn id="42" presetID="3" presetClass="entr" presetSubtype="10"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horizontal)">
                                      <p:cBhvr>
                                        <p:cTn id="44" dur="2000"/>
                                        <p:tgtEl>
                                          <p:spTgt spid="9"/>
                                        </p:tgtEl>
                                      </p:cBhvr>
                                    </p:animEffect>
                                  </p:childTnLst>
                                </p:cTn>
                              </p:par>
                              <p:par>
                                <p:cTn id="45" presetID="3" presetClass="entr" presetSubtype="10"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linds(horizontal)">
                                      <p:cBhvr>
                                        <p:cTn id="47" dur="2000"/>
                                        <p:tgtEl>
                                          <p:spTgt spid="10"/>
                                        </p:tgtEl>
                                      </p:cBhvr>
                                    </p:animEffect>
                                  </p:childTnLst>
                                </p:cTn>
                              </p:par>
                              <p:par>
                                <p:cTn id="48" presetID="3" presetClass="entr" presetSubtype="10"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blinds(horizontal)">
                                      <p:cBhvr>
                                        <p:cTn id="50" dur="2000"/>
                                        <p:tgtEl>
                                          <p:spTgt spid="11"/>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linds(horizontal)">
                                      <p:cBhvr>
                                        <p:cTn id="53" dur="2000"/>
                                        <p:tgtEl>
                                          <p:spTgt spid="12"/>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linds(horizontal)">
                                      <p:cBhvr>
                                        <p:cTn id="56" dur="2000"/>
                                        <p:tgtEl>
                                          <p:spTgt spid="13"/>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linds(horizontal)">
                                      <p:cBhvr>
                                        <p:cTn id="59" dur="2000"/>
                                        <p:tgtEl>
                                          <p:spTgt spid="14"/>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linds(horizontal)">
                                      <p:cBhvr>
                                        <p:cTn id="62" dur="2000"/>
                                        <p:tgtEl>
                                          <p:spTgt spid="15"/>
                                        </p:tgtEl>
                                      </p:cBhvr>
                                    </p:animEffect>
                                  </p:childTnLst>
                                </p:cTn>
                              </p:par>
                            </p:childTnLst>
                          </p:cTn>
                        </p:par>
                        <p:par>
                          <p:cTn id="63" fill="hold">
                            <p:stCondLst>
                              <p:cond delay="2000"/>
                            </p:stCondLst>
                            <p:childTnLst>
                              <p:par>
                                <p:cTn id="64" presetID="2" presetClass="exit" presetSubtype="2"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10"/>
                                        </p:tgtEl>
                                        <p:attrNameLst>
                                          <p:attrName>ppt_x</p:attrName>
                                        </p:attrNameLst>
                                      </p:cBhvr>
                                      <p:tavLst>
                                        <p:tav tm="0">
                                          <p:val>
                                            <p:strVal val="ppt_x"/>
                                          </p:val>
                                        </p:tav>
                                        <p:tav tm="100000">
                                          <p:val>
                                            <p:strVal val="1+ppt_w/2"/>
                                          </p:val>
                                        </p:tav>
                                      </p:tavLst>
                                    </p:anim>
                                    <p:anim calcmode="lin" valueType="num">
                                      <p:cBhvr additive="base">
                                        <p:cTn id="74" dur="2000"/>
                                        <p:tgtEl>
                                          <p:spTgt spid="10"/>
                                        </p:tgtEl>
                                        <p:attrNameLst>
                                          <p:attrName>ppt_y</p:attrName>
                                        </p:attrNameLst>
                                      </p:cBhvr>
                                      <p:tavLst>
                                        <p:tav tm="0">
                                          <p:val>
                                            <p:strVal val="ppt_y"/>
                                          </p:val>
                                        </p:tav>
                                        <p:tav tm="100000">
                                          <p:val>
                                            <p:strVal val="ppt_y"/>
                                          </p:val>
                                        </p:tav>
                                      </p:tavLst>
                                    </p:anim>
                                    <p:set>
                                      <p:cBhvr>
                                        <p:cTn id="75" dur="1" fill="hold">
                                          <p:stCondLst>
                                            <p:cond delay="1999"/>
                                          </p:stCondLst>
                                        </p:cTn>
                                        <p:tgtEl>
                                          <p:spTgt spid="10"/>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11"/>
                                        </p:tgtEl>
                                        <p:attrNameLst>
                                          <p:attrName>ppt_x</p:attrName>
                                        </p:attrNameLst>
                                      </p:cBhvr>
                                      <p:tavLst>
                                        <p:tav tm="0">
                                          <p:val>
                                            <p:strVal val="ppt_x"/>
                                          </p:val>
                                        </p:tav>
                                        <p:tav tm="100000">
                                          <p:val>
                                            <p:strVal val="1+ppt_w/2"/>
                                          </p:val>
                                        </p:tav>
                                      </p:tavLst>
                                    </p:anim>
                                    <p:anim calcmode="lin" valueType="num">
                                      <p:cBhvr additive="base">
                                        <p:cTn id="78" dur="2000"/>
                                        <p:tgtEl>
                                          <p:spTgt spid="11"/>
                                        </p:tgtEl>
                                        <p:attrNameLst>
                                          <p:attrName>ppt_y</p:attrName>
                                        </p:attrNameLst>
                                      </p:cBhvr>
                                      <p:tavLst>
                                        <p:tav tm="0">
                                          <p:val>
                                            <p:strVal val="ppt_y"/>
                                          </p:val>
                                        </p:tav>
                                        <p:tav tm="100000">
                                          <p:val>
                                            <p:strVal val="ppt_y"/>
                                          </p:val>
                                        </p:tav>
                                      </p:tavLst>
                                    </p:anim>
                                    <p:set>
                                      <p:cBhvr>
                                        <p:cTn id="79" dur="1" fill="hold">
                                          <p:stCondLst>
                                            <p:cond delay="1999"/>
                                          </p:stCondLst>
                                        </p:cTn>
                                        <p:tgtEl>
                                          <p:spTgt spid="11"/>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12"/>
                                        </p:tgtEl>
                                        <p:attrNameLst>
                                          <p:attrName>ppt_x</p:attrName>
                                        </p:attrNameLst>
                                      </p:cBhvr>
                                      <p:tavLst>
                                        <p:tav tm="0">
                                          <p:val>
                                            <p:strVal val="ppt_x"/>
                                          </p:val>
                                        </p:tav>
                                        <p:tav tm="100000">
                                          <p:val>
                                            <p:strVal val="0-ppt_w/2"/>
                                          </p:val>
                                        </p:tav>
                                      </p:tavLst>
                                    </p:anim>
                                    <p:anim calcmode="lin" valueType="num">
                                      <p:cBhvr additive="base">
                                        <p:cTn id="82" dur="2000"/>
                                        <p:tgtEl>
                                          <p:spTgt spid="12"/>
                                        </p:tgtEl>
                                        <p:attrNameLst>
                                          <p:attrName>ppt_y</p:attrName>
                                        </p:attrNameLst>
                                      </p:cBhvr>
                                      <p:tavLst>
                                        <p:tav tm="0">
                                          <p:val>
                                            <p:strVal val="ppt_y"/>
                                          </p:val>
                                        </p:tav>
                                        <p:tav tm="100000">
                                          <p:val>
                                            <p:strVal val="ppt_y"/>
                                          </p:val>
                                        </p:tav>
                                      </p:tavLst>
                                    </p:anim>
                                    <p:set>
                                      <p:cBhvr>
                                        <p:cTn id="83" dur="1" fill="hold">
                                          <p:stCondLst>
                                            <p:cond delay="1999"/>
                                          </p:stCondLst>
                                        </p:cTn>
                                        <p:tgtEl>
                                          <p:spTgt spid="12"/>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0-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0-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5"/>
                                        </p:tgtEl>
                                        <p:attrNameLst>
                                          <p:attrName>ppt_x</p:attrName>
                                        </p:attrNameLst>
                                      </p:cBhvr>
                                      <p:tavLst>
                                        <p:tav tm="0">
                                          <p:val>
                                            <p:strVal val="ppt_x"/>
                                          </p:val>
                                        </p:tav>
                                        <p:tav tm="100000">
                                          <p:val>
                                            <p:strVal val="0-ppt_w/2"/>
                                          </p:val>
                                        </p:tav>
                                      </p:tavLst>
                                    </p:anim>
                                    <p:anim calcmode="lin" valueType="num">
                                      <p:cBhvr additive="base">
                                        <p:cTn id="94" dur="2000"/>
                                        <p:tgtEl>
                                          <p:spTgt spid="15"/>
                                        </p:tgtEl>
                                        <p:attrNameLst>
                                          <p:attrName>ppt_y</p:attrName>
                                        </p:attrNameLst>
                                      </p:cBhvr>
                                      <p:tavLst>
                                        <p:tav tm="0">
                                          <p:val>
                                            <p:strVal val="ppt_y"/>
                                          </p:val>
                                        </p:tav>
                                        <p:tav tm="100000">
                                          <p:val>
                                            <p:strVal val="ppt_y"/>
                                          </p:val>
                                        </p:tav>
                                      </p:tavLst>
                                    </p:anim>
                                    <p:set>
                                      <p:cBhvr>
                                        <p:cTn id="95" dur="1" fill="hold">
                                          <p:stCondLst>
                                            <p:cond delay="1999"/>
                                          </p:stCondLst>
                                        </p:cTn>
                                        <p:tgtEl>
                                          <p:spTgt spid="15"/>
                                        </p:tgtEl>
                                        <p:attrNameLst>
                                          <p:attrName>style.visibility</p:attrName>
                                        </p:attrNameLst>
                                      </p:cBhvr>
                                      <p:to>
                                        <p:strVal val="hidden"/>
                                      </p:to>
                                    </p:set>
                                  </p:childTnLst>
                                </p:cTn>
                              </p:par>
                              <p:par>
                                <p:cTn id="96" presetID="19" presetClass="exit" presetSubtype="5" fill="hold" grpId="3" nodeType="withEffect">
                                  <p:stCondLst>
                                    <p:cond delay="0"/>
                                  </p:stCondLst>
                                  <p:childTnLst>
                                    <p:anim calcmode="lin" valueType="num">
                                      <p:cBhvr>
                                        <p:cTn id="97" dur="2000"/>
                                        <p:tgtEl>
                                          <p:spTgt spid="4"/>
                                        </p:tgtEl>
                                        <p:attrNameLst>
                                          <p:attrName>ppt_w</p:attrName>
                                        </p:attrNameLst>
                                      </p:cBhvr>
                                      <p:tavLst>
                                        <p:tav tm="0">
                                          <p:val>
                                            <p:strVal val="ppt_w"/>
                                          </p:val>
                                        </p:tav>
                                        <p:tav tm="100000">
                                          <p:val>
                                            <p:strVal val="ppt_w"/>
                                          </p:val>
                                        </p:tav>
                                      </p:tavLst>
                                    </p:anim>
                                    <p:anim calcmode="lin" valueType="num">
                                      <p:cBhvr>
                                        <p:cTn id="9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9" dur="1" fill="hold">
                                          <p:stCondLst>
                                            <p:cond delay="1999"/>
                                          </p:stCondLst>
                                        </p:cTn>
                                        <p:tgtEl>
                                          <p:spTgt spid="4"/>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2000"/>
                                        <p:tgtEl>
                                          <p:spTgt spid="9"/>
                                        </p:tgtEl>
                                        <p:attrNameLst>
                                          <p:attrName>ppt_w</p:attrName>
                                        </p:attrNameLst>
                                      </p:cBhvr>
                                      <p:tavLst>
                                        <p:tav tm="0">
                                          <p:val>
                                            <p:strVal val="ppt_w"/>
                                          </p:val>
                                        </p:tav>
                                        <p:tav tm="100000">
                                          <p:val>
                                            <p:strVal val="ppt_w"/>
                                          </p:val>
                                        </p:tav>
                                      </p:tavLst>
                                    </p:anim>
                                    <p:anim calcmode="lin" valueType="num">
                                      <p:cBhvr>
                                        <p:cTn id="10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1999"/>
                                          </p:stCondLst>
                                        </p:cTn>
                                        <p:tgtEl>
                                          <p:spTgt spid="9"/>
                                        </p:tgtEl>
                                        <p:attrNameLst>
                                          <p:attrName>style.visibility</p:attrName>
                                        </p:attrNameLst>
                                      </p:cBhvr>
                                      <p:to>
                                        <p:strVal val="hidden"/>
                                      </p:to>
                                    </p:set>
                                  </p:childTnLst>
                                </p:cTn>
                              </p:par>
                              <p:par>
                                <p:cTn id="104" presetID="19" presetClass="exit" presetSubtype="5" fill="hold" grpId="3" nodeType="withEffect">
                                  <p:stCondLst>
                                    <p:cond delay="0"/>
                                  </p:stCondLst>
                                  <p:childTnLst>
                                    <p:anim calcmode="lin" valueType="num">
                                      <p:cBhvr>
                                        <p:cTn id="105" dur="2000"/>
                                        <p:tgtEl>
                                          <p:spTgt spid="10"/>
                                        </p:tgtEl>
                                        <p:attrNameLst>
                                          <p:attrName>ppt_w</p:attrName>
                                        </p:attrNameLst>
                                      </p:cBhvr>
                                      <p:tavLst>
                                        <p:tav tm="0">
                                          <p:val>
                                            <p:strVal val="ppt_w"/>
                                          </p:val>
                                        </p:tav>
                                        <p:tav tm="100000">
                                          <p:val>
                                            <p:strVal val="ppt_w"/>
                                          </p:val>
                                        </p:tav>
                                      </p:tavLst>
                                    </p:anim>
                                    <p:anim calcmode="lin" valueType="num">
                                      <p:cBhvr>
                                        <p:cTn id="10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1999"/>
                                          </p:stCondLst>
                                        </p:cTn>
                                        <p:tgtEl>
                                          <p:spTgt spid="10"/>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11"/>
                                        </p:tgtEl>
                                        <p:attrNameLst>
                                          <p:attrName>ppt_w</p:attrName>
                                        </p:attrNameLst>
                                      </p:cBhvr>
                                      <p:tavLst>
                                        <p:tav tm="0">
                                          <p:val>
                                            <p:strVal val="ppt_w"/>
                                          </p:val>
                                        </p:tav>
                                        <p:tav tm="100000">
                                          <p:val>
                                            <p:strVal val="ppt_w"/>
                                          </p:val>
                                        </p:tav>
                                      </p:tavLst>
                                    </p:anim>
                                    <p:anim calcmode="lin" valueType="num">
                                      <p:cBhvr>
                                        <p:cTn id="110"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11"/>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12"/>
                                        </p:tgtEl>
                                        <p:attrNameLst>
                                          <p:attrName>ppt_w</p:attrName>
                                        </p:attrNameLst>
                                      </p:cBhvr>
                                      <p:tavLst>
                                        <p:tav tm="0">
                                          <p:val>
                                            <p:strVal val="ppt_w"/>
                                          </p:val>
                                        </p:tav>
                                        <p:tav tm="100000">
                                          <p:val>
                                            <p:strVal val="ppt_w"/>
                                          </p:val>
                                        </p:tav>
                                      </p:tavLst>
                                    </p:anim>
                                    <p:anim calcmode="lin" valueType="num">
                                      <p:cBhvr>
                                        <p:cTn id="114"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13"/>
                                        </p:tgtEl>
                                        <p:attrNameLst>
                                          <p:attrName>ppt_w</p:attrName>
                                        </p:attrNameLst>
                                      </p:cBhvr>
                                      <p:tavLst>
                                        <p:tav tm="0">
                                          <p:val>
                                            <p:strVal val="ppt_w"/>
                                          </p:val>
                                        </p:tav>
                                        <p:tav tm="100000">
                                          <p:val>
                                            <p:strVal val="ppt_w"/>
                                          </p:val>
                                        </p:tav>
                                      </p:tavLst>
                                    </p:anim>
                                    <p:anim calcmode="lin" valueType="num">
                                      <p:cBhvr>
                                        <p:cTn id="118"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13"/>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14"/>
                                        </p:tgtEl>
                                        <p:attrNameLst>
                                          <p:attrName>ppt_w</p:attrName>
                                        </p:attrNameLst>
                                      </p:cBhvr>
                                      <p:tavLst>
                                        <p:tav tm="0">
                                          <p:val>
                                            <p:strVal val="ppt_w"/>
                                          </p:val>
                                        </p:tav>
                                        <p:tav tm="100000">
                                          <p:val>
                                            <p:strVal val="ppt_w"/>
                                          </p:val>
                                        </p:tav>
                                      </p:tavLst>
                                    </p:anim>
                                    <p:anim calcmode="lin" valueType="num">
                                      <p:cBhvr>
                                        <p:cTn id="122"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14"/>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15"/>
                                        </p:tgtEl>
                                        <p:attrNameLst>
                                          <p:attrName>ppt_w</p:attrName>
                                        </p:attrNameLst>
                                      </p:cBhvr>
                                      <p:tavLst>
                                        <p:tav tm="0">
                                          <p:val>
                                            <p:strVal val="ppt_w"/>
                                          </p:val>
                                        </p:tav>
                                        <p:tav tm="100000">
                                          <p:val>
                                            <p:strVal val="ppt_w"/>
                                          </p:val>
                                        </p:tav>
                                      </p:tavLst>
                                    </p:anim>
                                    <p:anim calcmode="lin" valueType="num">
                                      <p:cBhvr>
                                        <p:cTn id="126"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5"/>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dondear rectángulo de esquina diagonal"/>
          <p:cNvSpPr/>
          <p:nvPr/>
        </p:nvSpPr>
        <p:spPr>
          <a:xfrm>
            <a:off x="0"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dondear rectángulo de esquina diagonal"/>
          <p:cNvSpPr/>
          <p:nvPr/>
        </p:nvSpPr>
        <p:spPr>
          <a:xfrm>
            <a:off x="571504"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dondear rectángulo de esquina diagonal"/>
          <p:cNvSpPr/>
          <p:nvPr/>
        </p:nvSpPr>
        <p:spPr>
          <a:xfrm>
            <a:off x="1143008"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dondear rectángulo de esquina diagonal"/>
          <p:cNvSpPr/>
          <p:nvPr/>
        </p:nvSpPr>
        <p:spPr>
          <a:xfrm>
            <a:off x="1714512"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dondear rectángulo de esquina diagonal"/>
          <p:cNvSpPr/>
          <p:nvPr/>
        </p:nvSpPr>
        <p:spPr>
          <a:xfrm>
            <a:off x="2286016"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dondear rectángulo de esquina diagonal"/>
          <p:cNvSpPr/>
          <p:nvPr/>
        </p:nvSpPr>
        <p:spPr>
          <a:xfrm>
            <a:off x="2857520"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dondear rectángulo de esquina diagonal"/>
          <p:cNvSpPr/>
          <p:nvPr/>
        </p:nvSpPr>
        <p:spPr>
          <a:xfrm>
            <a:off x="3429024"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dondear rectángulo de esquina diagonal"/>
          <p:cNvSpPr/>
          <p:nvPr/>
        </p:nvSpPr>
        <p:spPr>
          <a:xfrm>
            <a:off x="4000528"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dondear rectángulo de esquina diagonal"/>
          <p:cNvSpPr/>
          <p:nvPr/>
        </p:nvSpPr>
        <p:spPr>
          <a:xfrm>
            <a:off x="4572032"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dondear rectángulo de esquina diagonal"/>
          <p:cNvSpPr/>
          <p:nvPr/>
        </p:nvSpPr>
        <p:spPr>
          <a:xfrm>
            <a:off x="5143536"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dondear rectángulo de esquina diagonal"/>
          <p:cNvSpPr/>
          <p:nvPr/>
        </p:nvSpPr>
        <p:spPr>
          <a:xfrm>
            <a:off x="5715040"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dondear rectángulo de esquina diagonal"/>
          <p:cNvSpPr/>
          <p:nvPr/>
        </p:nvSpPr>
        <p:spPr>
          <a:xfrm>
            <a:off x="6286544"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dondear rectángulo de esquina diagonal"/>
          <p:cNvSpPr/>
          <p:nvPr/>
        </p:nvSpPr>
        <p:spPr>
          <a:xfrm>
            <a:off x="6858016"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dondear rectángulo de esquina diagonal"/>
          <p:cNvSpPr/>
          <p:nvPr/>
        </p:nvSpPr>
        <p:spPr>
          <a:xfrm>
            <a:off x="7500958"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dondear rectángulo de esquina diagonal"/>
          <p:cNvSpPr/>
          <p:nvPr/>
        </p:nvSpPr>
        <p:spPr>
          <a:xfrm>
            <a:off x="8072462"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dondear rectángulo de esquina diagonal"/>
          <p:cNvSpPr/>
          <p:nvPr/>
        </p:nvSpPr>
        <p:spPr>
          <a:xfrm>
            <a:off x="8643934" y="1071552"/>
            <a:ext cx="500066" cy="2786082"/>
          </a:xfrm>
          <a:prstGeom prst="round2DiagRect">
            <a:avLst>
              <a:gd name="adj1" fmla="val 50000"/>
              <a:gd name="adj2" fmla="val 38361"/>
            </a:avLst>
          </a:prstGeom>
          <a:gradFill flip="none" rotWithShape="1">
            <a:gsLst>
              <a:gs pos="62000">
                <a:srgbClr val="FFFF00">
                  <a:alpha val="59000"/>
                </a:srgbClr>
              </a:gs>
              <a:gs pos="50000">
                <a:srgbClr val="4F009E">
                  <a:shade val="67500"/>
                  <a:satMod val="115000"/>
                </a:srgbClr>
              </a:gs>
              <a:gs pos="100000">
                <a:srgbClr val="4F009E">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ppt_y"/>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ppt_y"/>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1+ppt_w/2"/>
                                          </p:val>
                                        </p:tav>
                                      </p:tavLst>
                                    </p:anim>
                                    <p:anim calcmode="lin" valueType="num">
                                      <p:cBhvr additive="base">
                                        <p:cTn id="162" dur="2000"/>
                                        <p:tgtEl>
                                          <p:spTgt spid="18"/>
                                        </p:tgtEl>
                                        <p:attrNameLst>
                                          <p:attrName>ppt_y</p:attrName>
                                        </p:attrNameLst>
                                      </p:cBhvr>
                                      <p:tavLst>
                                        <p:tav tm="0">
                                          <p:val>
                                            <p:strVal val="ppt_y"/>
                                          </p:val>
                                        </p:tav>
                                        <p:tav tm="100000">
                                          <p:val>
                                            <p:strVal val="ppt_y"/>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214314"/>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1214428"/>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2214560"/>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3214692"/>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214296"/>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flipH="1">
            <a:off x="4572000" y="1214428"/>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572000" y="2214560"/>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flipH="1">
            <a:off x="4572000" y="3214692"/>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heckerboard(across)">
                                      <p:cBhvr>
                                        <p:cTn id="41" dur="2000"/>
                                        <p:tgtEl>
                                          <p:spTgt spid="4"/>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checkerboard(across)">
                                      <p:cBhvr>
                                        <p:cTn id="44" dur="2000"/>
                                        <p:tgtEl>
                                          <p:spTgt spid="5"/>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checkerboard(across)">
                                      <p:cBhvr>
                                        <p:cTn id="47" dur="2000"/>
                                        <p:tgtEl>
                                          <p:spTgt spid="6"/>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checkerboard(across)">
                                      <p:cBhvr>
                                        <p:cTn id="50" dur="2000"/>
                                        <p:tgtEl>
                                          <p:spTgt spid="7"/>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checkerboard(across)">
                                      <p:cBhvr>
                                        <p:cTn id="53" dur="2000"/>
                                        <p:tgtEl>
                                          <p:spTgt spid="8"/>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checkerboard(across)">
                                      <p:cBhvr>
                                        <p:cTn id="56" dur="2000"/>
                                        <p:tgtEl>
                                          <p:spTgt spid="9"/>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checkerboard(across)">
                                      <p:cBhvr>
                                        <p:cTn id="59" dur="2000"/>
                                        <p:tgtEl>
                                          <p:spTgt spid="10"/>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checkerboard(across)">
                                      <p:cBhvr>
                                        <p:cTn id="62" dur="2000"/>
                                        <p:tgtEl>
                                          <p:spTgt spid="11"/>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4"/>
                                        </p:tgtEl>
                                        <p:attrNameLst>
                                          <p:attrName>ppt_x</p:attrName>
                                        </p:attrNameLst>
                                      </p:cBhvr>
                                      <p:tavLst>
                                        <p:tav tm="0">
                                          <p:val>
                                            <p:strVal val="ppt_x"/>
                                          </p:val>
                                        </p:tav>
                                        <p:tav tm="100000">
                                          <p:val>
                                            <p:strVal val="ppt_x-ppt_w/2"/>
                                          </p:val>
                                        </p:tav>
                                      </p:tavLst>
                                    </p:anim>
                                    <p:anim calcmode="lin" valueType="num">
                                      <p:cBhvr>
                                        <p:cTn id="66" dur="2000"/>
                                        <p:tgtEl>
                                          <p:spTgt spid="4"/>
                                        </p:tgtEl>
                                        <p:attrNameLst>
                                          <p:attrName>ppt_y</p:attrName>
                                        </p:attrNameLst>
                                      </p:cBhvr>
                                      <p:tavLst>
                                        <p:tav tm="0">
                                          <p:val>
                                            <p:strVal val="ppt_y"/>
                                          </p:val>
                                        </p:tav>
                                        <p:tav tm="100000">
                                          <p:val>
                                            <p:strVal val="ppt_y"/>
                                          </p:val>
                                        </p:tav>
                                      </p:tavLst>
                                    </p:anim>
                                    <p:anim calcmode="lin" valueType="num">
                                      <p:cBhvr>
                                        <p:cTn id="67" dur="2000"/>
                                        <p:tgtEl>
                                          <p:spTgt spid="4"/>
                                        </p:tgtEl>
                                        <p:attrNameLst>
                                          <p:attrName>ppt_w</p:attrName>
                                        </p:attrNameLst>
                                      </p:cBhvr>
                                      <p:tavLst>
                                        <p:tav tm="0">
                                          <p:val>
                                            <p:strVal val="ppt_w"/>
                                          </p:val>
                                        </p:tav>
                                        <p:tav tm="100000">
                                          <p:val>
                                            <p:fltVal val="0"/>
                                          </p:val>
                                        </p:tav>
                                      </p:tavLst>
                                    </p:anim>
                                    <p:anim calcmode="lin" valueType="num">
                                      <p:cBhvr>
                                        <p:cTn id="68" dur="2000"/>
                                        <p:tgtEl>
                                          <p:spTgt spid="4"/>
                                        </p:tgtEl>
                                        <p:attrNameLst>
                                          <p:attrName>ppt_h</p:attrName>
                                        </p:attrNameLst>
                                      </p:cBhvr>
                                      <p:tavLst>
                                        <p:tav tm="0">
                                          <p:val>
                                            <p:strVal val="ppt_h"/>
                                          </p:val>
                                        </p:tav>
                                        <p:tav tm="100000">
                                          <p:val>
                                            <p:strVal val="ppt_h"/>
                                          </p:val>
                                        </p:tav>
                                      </p:tavLst>
                                    </p:anim>
                                    <p:set>
                                      <p:cBhvr>
                                        <p:cTn id="69" dur="1" fill="hold">
                                          <p:stCondLst>
                                            <p:cond delay="1999"/>
                                          </p:stCondLst>
                                        </p:cTn>
                                        <p:tgtEl>
                                          <p:spTgt spid="4"/>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5"/>
                                        </p:tgtEl>
                                        <p:attrNameLst>
                                          <p:attrName>ppt_x</p:attrName>
                                        </p:attrNameLst>
                                      </p:cBhvr>
                                      <p:tavLst>
                                        <p:tav tm="0">
                                          <p:val>
                                            <p:strVal val="ppt_x"/>
                                          </p:val>
                                        </p:tav>
                                        <p:tav tm="100000">
                                          <p:val>
                                            <p:strVal val="ppt_x-ppt_w/2"/>
                                          </p:val>
                                        </p:tav>
                                      </p:tavLst>
                                    </p:anim>
                                    <p:anim calcmode="lin" valueType="num">
                                      <p:cBhvr>
                                        <p:cTn id="72" dur="2000"/>
                                        <p:tgtEl>
                                          <p:spTgt spid="5"/>
                                        </p:tgtEl>
                                        <p:attrNameLst>
                                          <p:attrName>ppt_y</p:attrName>
                                        </p:attrNameLst>
                                      </p:cBhvr>
                                      <p:tavLst>
                                        <p:tav tm="0">
                                          <p:val>
                                            <p:strVal val="ppt_y"/>
                                          </p:val>
                                        </p:tav>
                                        <p:tav tm="100000">
                                          <p:val>
                                            <p:strVal val="ppt_y"/>
                                          </p:val>
                                        </p:tav>
                                      </p:tavLst>
                                    </p:anim>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strVal val="ppt_h"/>
                                          </p:val>
                                        </p:tav>
                                      </p:tavLst>
                                    </p:anim>
                                    <p:set>
                                      <p:cBhvr>
                                        <p:cTn id="75" dur="1" fill="hold">
                                          <p:stCondLst>
                                            <p:cond delay="1999"/>
                                          </p:stCondLst>
                                        </p:cTn>
                                        <p:tgtEl>
                                          <p:spTgt spid="5"/>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6"/>
                                        </p:tgtEl>
                                        <p:attrNameLst>
                                          <p:attrName>ppt_x</p:attrName>
                                        </p:attrNameLst>
                                      </p:cBhvr>
                                      <p:tavLst>
                                        <p:tav tm="0">
                                          <p:val>
                                            <p:strVal val="ppt_x"/>
                                          </p:val>
                                        </p:tav>
                                        <p:tav tm="100000">
                                          <p:val>
                                            <p:strVal val="ppt_x-ppt_w/2"/>
                                          </p:val>
                                        </p:tav>
                                      </p:tavLst>
                                    </p:anim>
                                    <p:anim calcmode="lin" valueType="num">
                                      <p:cBhvr>
                                        <p:cTn id="78" dur="2000"/>
                                        <p:tgtEl>
                                          <p:spTgt spid="6"/>
                                        </p:tgtEl>
                                        <p:attrNameLst>
                                          <p:attrName>ppt_y</p:attrName>
                                        </p:attrNameLst>
                                      </p:cBhvr>
                                      <p:tavLst>
                                        <p:tav tm="0">
                                          <p:val>
                                            <p:strVal val="ppt_y"/>
                                          </p:val>
                                        </p:tav>
                                        <p:tav tm="100000">
                                          <p:val>
                                            <p:strVal val="ppt_y"/>
                                          </p:val>
                                        </p:tav>
                                      </p:tavLst>
                                    </p:anim>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strVal val="ppt_h"/>
                                          </p:val>
                                        </p:tav>
                                      </p:tavLst>
                                    </p:anim>
                                    <p:set>
                                      <p:cBhvr>
                                        <p:cTn id="81" dur="1" fill="hold">
                                          <p:stCondLst>
                                            <p:cond delay="1999"/>
                                          </p:stCondLst>
                                        </p:cTn>
                                        <p:tgtEl>
                                          <p:spTgt spid="6"/>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7"/>
                                        </p:tgtEl>
                                        <p:attrNameLst>
                                          <p:attrName>ppt_x</p:attrName>
                                        </p:attrNameLst>
                                      </p:cBhvr>
                                      <p:tavLst>
                                        <p:tav tm="0">
                                          <p:val>
                                            <p:strVal val="ppt_x"/>
                                          </p:val>
                                        </p:tav>
                                        <p:tav tm="100000">
                                          <p:val>
                                            <p:strVal val="ppt_x-ppt_w/2"/>
                                          </p:val>
                                        </p:tav>
                                      </p:tavLst>
                                    </p:anim>
                                    <p:anim calcmode="lin" valueType="num">
                                      <p:cBhvr>
                                        <p:cTn id="84" dur="2000"/>
                                        <p:tgtEl>
                                          <p:spTgt spid="7"/>
                                        </p:tgtEl>
                                        <p:attrNameLst>
                                          <p:attrName>ppt_y</p:attrName>
                                        </p:attrNameLst>
                                      </p:cBhvr>
                                      <p:tavLst>
                                        <p:tav tm="0">
                                          <p:val>
                                            <p:strVal val="ppt_y"/>
                                          </p:val>
                                        </p:tav>
                                        <p:tav tm="100000">
                                          <p:val>
                                            <p:strVal val="ppt_y"/>
                                          </p:val>
                                        </p:tav>
                                      </p:tavLst>
                                    </p:anim>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strVal val="ppt_h"/>
                                          </p:val>
                                        </p:tav>
                                      </p:tavLst>
                                    </p:anim>
                                    <p:set>
                                      <p:cBhvr>
                                        <p:cTn id="87" dur="1" fill="hold">
                                          <p:stCondLst>
                                            <p:cond delay="1999"/>
                                          </p:stCondLst>
                                        </p:cTn>
                                        <p:tgtEl>
                                          <p:spTgt spid="7"/>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8"/>
                                        </p:tgtEl>
                                        <p:attrNameLst>
                                          <p:attrName>ppt_x</p:attrName>
                                        </p:attrNameLst>
                                      </p:cBhvr>
                                      <p:tavLst>
                                        <p:tav tm="0">
                                          <p:val>
                                            <p:strVal val="ppt_x"/>
                                          </p:val>
                                        </p:tav>
                                        <p:tav tm="100000">
                                          <p:val>
                                            <p:strVal val="ppt_x+ppt_w/2"/>
                                          </p:val>
                                        </p:tav>
                                      </p:tavLst>
                                    </p:anim>
                                    <p:anim calcmode="lin" valueType="num">
                                      <p:cBhvr>
                                        <p:cTn id="90" dur="2000"/>
                                        <p:tgtEl>
                                          <p:spTgt spid="8"/>
                                        </p:tgtEl>
                                        <p:attrNameLst>
                                          <p:attrName>ppt_y</p:attrName>
                                        </p:attrNameLst>
                                      </p:cBhvr>
                                      <p:tavLst>
                                        <p:tav tm="0">
                                          <p:val>
                                            <p:strVal val="ppt_y"/>
                                          </p:val>
                                        </p:tav>
                                        <p:tav tm="100000">
                                          <p:val>
                                            <p:strVal val="ppt_y"/>
                                          </p:val>
                                        </p:tav>
                                      </p:tavLst>
                                    </p:anim>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strVal val="ppt_h"/>
                                          </p:val>
                                        </p:tav>
                                      </p:tavLst>
                                    </p:anim>
                                    <p:set>
                                      <p:cBhvr>
                                        <p:cTn id="93" dur="1" fill="hold">
                                          <p:stCondLst>
                                            <p:cond delay="1999"/>
                                          </p:stCondLst>
                                        </p:cTn>
                                        <p:tgtEl>
                                          <p:spTgt spid="8"/>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9"/>
                                        </p:tgtEl>
                                        <p:attrNameLst>
                                          <p:attrName>ppt_x</p:attrName>
                                        </p:attrNameLst>
                                      </p:cBhvr>
                                      <p:tavLst>
                                        <p:tav tm="0">
                                          <p:val>
                                            <p:strVal val="ppt_x"/>
                                          </p:val>
                                        </p:tav>
                                        <p:tav tm="100000">
                                          <p:val>
                                            <p:strVal val="ppt_x+ppt_w/2"/>
                                          </p:val>
                                        </p:tav>
                                      </p:tavLst>
                                    </p:anim>
                                    <p:anim calcmode="lin" valueType="num">
                                      <p:cBhvr>
                                        <p:cTn id="96" dur="2000"/>
                                        <p:tgtEl>
                                          <p:spTgt spid="9"/>
                                        </p:tgtEl>
                                        <p:attrNameLst>
                                          <p:attrName>ppt_y</p:attrName>
                                        </p:attrNameLst>
                                      </p:cBhvr>
                                      <p:tavLst>
                                        <p:tav tm="0">
                                          <p:val>
                                            <p:strVal val="ppt_y"/>
                                          </p:val>
                                        </p:tav>
                                        <p:tav tm="100000">
                                          <p:val>
                                            <p:strVal val="ppt_y"/>
                                          </p:val>
                                        </p:tav>
                                      </p:tavLst>
                                    </p:anim>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strVal val="ppt_h"/>
                                          </p:val>
                                        </p:tav>
                                      </p:tavLst>
                                    </p:anim>
                                    <p:set>
                                      <p:cBhvr>
                                        <p:cTn id="99" dur="1" fill="hold">
                                          <p:stCondLst>
                                            <p:cond delay="1999"/>
                                          </p:stCondLst>
                                        </p:cTn>
                                        <p:tgtEl>
                                          <p:spTgt spid="9"/>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10"/>
                                        </p:tgtEl>
                                        <p:attrNameLst>
                                          <p:attrName>ppt_x</p:attrName>
                                        </p:attrNameLst>
                                      </p:cBhvr>
                                      <p:tavLst>
                                        <p:tav tm="0">
                                          <p:val>
                                            <p:strVal val="ppt_x"/>
                                          </p:val>
                                        </p:tav>
                                        <p:tav tm="100000">
                                          <p:val>
                                            <p:strVal val="ppt_x+ppt_w/2"/>
                                          </p:val>
                                        </p:tav>
                                      </p:tavLst>
                                    </p:anim>
                                    <p:anim calcmode="lin" valueType="num">
                                      <p:cBhvr>
                                        <p:cTn id="102" dur="2000"/>
                                        <p:tgtEl>
                                          <p:spTgt spid="10"/>
                                        </p:tgtEl>
                                        <p:attrNameLst>
                                          <p:attrName>ppt_y</p:attrName>
                                        </p:attrNameLst>
                                      </p:cBhvr>
                                      <p:tavLst>
                                        <p:tav tm="0">
                                          <p:val>
                                            <p:strVal val="ppt_y"/>
                                          </p:val>
                                        </p:tav>
                                        <p:tav tm="100000">
                                          <p:val>
                                            <p:strVal val="ppt_y"/>
                                          </p:val>
                                        </p:tav>
                                      </p:tavLst>
                                    </p:anim>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strVal val="ppt_h"/>
                                          </p:val>
                                        </p:tav>
                                      </p:tavLst>
                                    </p:anim>
                                    <p:set>
                                      <p:cBhvr>
                                        <p:cTn id="105" dur="1" fill="hold">
                                          <p:stCondLst>
                                            <p:cond delay="1999"/>
                                          </p:stCondLst>
                                        </p:cTn>
                                        <p:tgtEl>
                                          <p:spTgt spid="10"/>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1"/>
                                        </p:tgtEl>
                                        <p:attrNameLst>
                                          <p:attrName>ppt_x</p:attrName>
                                        </p:attrNameLst>
                                      </p:cBhvr>
                                      <p:tavLst>
                                        <p:tav tm="0">
                                          <p:val>
                                            <p:strVal val="ppt_x"/>
                                          </p:val>
                                        </p:tav>
                                        <p:tav tm="100000">
                                          <p:val>
                                            <p:strVal val="ppt_x+ppt_w/2"/>
                                          </p:val>
                                        </p:tav>
                                      </p:tavLst>
                                    </p:anim>
                                    <p:anim calcmode="lin" valueType="num">
                                      <p:cBhvr>
                                        <p:cTn id="108" dur="2000"/>
                                        <p:tgtEl>
                                          <p:spTgt spid="11"/>
                                        </p:tgtEl>
                                        <p:attrNameLst>
                                          <p:attrName>ppt_y</p:attrName>
                                        </p:attrNameLst>
                                      </p:cBhvr>
                                      <p:tavLst>
                                        <p:tav tm="0">
                                          <p:val>
                                            <p:strVal val="ppt_y"/>
                                          </p:val>
                                        </p:tav>
                                        <p:tav tm="100000">
                                          <p:val>
                                            <p:strVal val="ppt_y"/>
                                          </p:val>
                                        </p:tav>
                                      </p:tavLst>
                                    </p:anim>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strVal val="ppt_h"/>
                                          </p:val>
                                        </p:tav>
                                      </p:tavLst>
                                    </p:anim>
                                    <p:set>
                                      <p:cBhvr>
                                        <p:cTn id="111" dur="1" fill="hold">
                                          <p:stCondLst>
                                            <p:cond delay="1999"/>
                                          </p:stCondLst>
                                        </p:cTn>
                                        <p:tgtEl>
                                          <p:spTgt spid="11"/>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4"/>
                                        </p:tgtEl>
                                      </p:cBhvr>
                                    </p:animEffect>
                                    <p:set>
                                      <p:cBhvr>
                                        <p:cTn id="114" dur="1" fill="hold">
                                          <p:stCondLst>
                                            <p:cond delay="1999"/>
                                          </p:stCondLst>
                                        </p:cTn>
                                        <p:tgtEl>
                                          <p:spTgt spid="4"/>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5"/>
                                        </p:tgtEl>
                                      </p:cBhvr>
                                    </p:animEffect>
                                    <p:set>
                                      <p:cBhvr>
                                        <p:cTn id="117" dur="1" fill="hold">
                                          <p:stCondLst>
                                            <p:cond delay="1999"/>
                                          </p:stCondLst>
                                        </p:cTn>
                                        <p:tgtEl>
                                          <p:spTgt spid="5"/>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6"/>
                                        </p:tgtEl>
                                      </p:cBhvr>
                                    </p:animEffect>
                                    <p:set>
                                      <p:cBhvr>
                                        <p:cTn id="120" dur="1" fill="hold">
                                          <p:stCondLst>
                                            <p:cond delay="1999"/>
                                          </p:stCondLst>
                                        </p:cTn>
                                        <p:tgtEl>
                                          <p:spTgt spid="6"/>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7"/>
                                        </p:tgtEl>
                                      </p:cBhvr>
                                    </p:animEffect>
                                    <p:set>
                                      <p:cBhvr>
                                        <p:cTn id="123" dur="1" fill="hold">
                                          <p:stCondLst>
                                            <p:cond delay="1999"/>
                                          </p:stCondLst>
                                        </p:cTn>
                                        <p:tgtEl>
                                          <p:spTgt spid="7"/>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8"/>
                                        </p:tgtEl>
                                      </p:cBhvr>
                                    </p:animEffect>
                                    <p:set>
                                      <p:cBhvr>
                                        <p:cTn id="126" dur="1" fill="hold">
                                          <p:stCondLst>
                                            <p:cond delay="1999"/>
                                          </p:stCondLst>
                                        </p:cTn>
                                        <p:tgtEl>
                                          <p:spTgt spid="8"/>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9"/>
                                        </p:tgtEl>
                                      </p:cBhvr>
                                    </p:animEffect>
                                    <p:set>
                                      <p:cBhvr>
                                        <p:cTn id="129" dur="1" fill="hold">
                                          <p:stCondLst>
                                            <p:cond delay="1999"/>
                                          </p:stCondLst>
                                        </p:cTn>
                                        <p:tgtEl>
                                          <p:spTgt spid="9"/>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10"/>
                                        </p:tgtEl>
                                      </p:cBhvr>
                                    </p:animEffect>
                                    <p:set>
                                      <p:cBhvr>
                                        <p:cTn id="132" dur="1" fill="hold">
                                          <p:stCondLst>
                                            <p:cond delay="1999"/>
                                          </p:stCondLst>
                                        </p:cTn>
                                        <p:tgtEl>
                                          <p:spTgt spid="10"/>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1"/>
                                        </p:tgtEl>
                                      </p:cBhvr>
                                    </p:animEffect>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rot="10800000">
            <a:off x="0" y="1214428"/>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mbinar"/>
          <p:cNvSpPr/>
          <p:nvPr/>
        </p:nvSpPr>
        <p:spPr>
          <a:xfrm>
            <a:off x="0" y="2571750"/>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mbinar"/>
          <p:cNvSpPr/>
          <p:nvPr/>
        </p:nvSpPr>
        <p:spPr>
          <a:xfrm rot="10800000">
            <a:off x="1857356" y="1214428"/>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mbinar"/>
          <p:cNvSpPr/>
          <p:nvPr/>
        </p:nvSpPr>
        <p:spPr>
          <a:xfrm>
            <a:off x="1857356" y="2571750"/>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mbinar"/>
          <p:cNvSpPr/>
          <p:nvPr/>
        </p:nvSpPr>
        <p:spPr>
          <a:xfrm rot="10800000">
            <a:off x="3714744" y="1214428"/>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mbinar"/>
          <p:cNvSpPr/>
          <p:nvPr/>
        </p:nvSpPr>
        <p:spPr>
          <a:xfrm>
            <a:off x="3714744" y="2571750"/>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mbinar"/>
          <p:cNvSpPr/>
          <p:nvPr/>
        </p:nvSpPr>
        <p:spPr>
          <a:xfrm rot="10800000">
            <a:off x="5572132" y="1214428"/>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mbinar"/>
          <p:cNvSpPr/>
          <p:nvPr/>
        </p:nvSpPr>
        <p:spPr>
          <a:xfrm>
            <a:off x="5572132" y="2571750"/>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mbinar"/>
          <p:cNvSpPr/>
          <p:nvPr/>
        </p:nvSpPr>
        <p:spPr>
          <a:xfrm rot="10800000">
            <a:off x="7429520" y="1214428"/>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mbinar"/>
          <p:cNvSpPr/>
          <p:nvPr/>
        </p:nvSpPr>
        <p:spPr>
          <a:xfrm>
            <a:off x="7429520" y="2571750"/>
            <a:ext cx="1714480" cy="1357322"/>
          </a:xfrm>
          <a:prstGeom prst="flowChartMerge">
            <a:avLst/>
          </a:prstGeom>
          <a:gradFill flip="none" rotWithShape="1">
            <a:gsLst>
              <a:gs pos="94000">
                <a:schemeClr val="bg2">
                  <a:lumMod val="10000"/>
                  <a:alpha val="37000"/>
                </a:scheme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ppt_x"/>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ppt_x"/>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linds(horizontal)">
                                      <p:cBhvr>
                                        <p:cTn id="49" dur="2000"/>
                                        <p:tgtEl>
                                          <p:spTgt spid="4"/>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blinds(horizontal)">
                                      <p:cBhvr>
                                        <p:cTn id="52" dur="2000"/>
                                        <p:tgtEl>
                                          <p:spTgt spid="5"/>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horizontal)">
                                      <p:cBhvr>
                                        <p:cTn id="55" dur="2000"/>
                                        <p:tgtEl>
                                          <p:spTgt spid="6"/>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2000"/>
                                        <p:tgtEl>
                                          <p:spTgt spid="7"/>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2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2000"/>
                                        <p:tgtEl>
                                          <p:spTgt spid="9"/>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2000"/>
                                        <p:tgtEl>
                                          <p:spTgt spid="10"/>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horizontal)">
                                      <p:cBhvr>
                                        <p:cTn id="70" dur="2000"/>
                                        <p:tgtEl>
                                          <p:spTgt spid="11"/>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linds(horizontal)">
                                      <p:cBhvr>
                                        <p:cTn id="73" dur="2000"/>
                                        <p:tgtEl>
                                          <p:spTgt spid="12"/>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horizontal)">
                                      <p:cBhvr>
                                        <p:cTn id="76" dur="2000"/>
                                        <p:tgtEl>
                                          <p:spTgt spid="13"/>
                                        </p:tgtEl>
                                      </p:cBhvr>
                                    </p:animEffec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ppt_y"/>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ppt_y"/>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8"/>
                                        </p:tgtEl>
                                        <p:attrNameLst>
                                          <p:attrName>ppt_x</p:attrName>
                                        </p:attrNameLst>
                                      </p:cBhvr>
                                      <p:tavLst>
                                        <p:tav tm="0">
                                          <p:val>
                                            <p:strVal val="ppt_x"/>
                                          </p:val>
                                        </p:tav>
                                        <p:tav tm="100000">
                                          <p:val>
                                            <p:strVal val="1+ppt_w/2"/>
                                          </p:val>
                                        </p:tav>
                                      </p:tavLst>
                                    </p:anim>
                                    <p:anim calcmode="lin" valueType="num">
                                      <p:cBhvr additive="base">
                                        <p:cTn id="88" dur="2000"/>
                                        <p:tgtEl>
                                          <p:spTgt spid="8"/>
                                        </p:tgtEl>
                                        <p:attrNameLst>
                                          <p:attrName>ppt_y</p:attrName>
                                        </p:attrNameLst>
                                      </p:cBhvr>
                                      <p:tavLst>
                                        <p:tav tm="0">
                                          <p:val>
                                            <p:strVal val="ppt_y"/>
                                          </p:val>
                                        </p:tav>
                                        <p:tav tm="100000">
                                          <p:val>
                                            <p:strVal val="ppt_y"/>
                                          </p:val>
                                        </p:tav>
                                      </p:tavLst>
                                    </p:anim>
                                    <p:set>
                                      <p:cBhvr>
                                        <p:cTn id="89" dur="1" fill="hold">
                                          <p:stCondLst>
                                            <p:cond delay="1999"/>
                                          </p:stCondLst>
                                        </p:cTn>
                                        <p:tgtEl>
                                          <p:spTgt spid="8"/>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10"/>
                                        </p:tgtEl>
                                        <p:attrNameLst>
                                          <p:attrName>ppt_x</p:attrName>
                                        </p:attrNameLst>
                                      </p:cBhvr>
                                      <p:tavLst>
                                        <p:tav tm="0">
                                          <p:val>
                                            <p:strVal val="ppt_x"/>
                                          </p:val>
                                        </p:tav>
                                        <p:tav tm="100000">
                                          <p:val>
                                            <p:strVal val="1+ppt_w/2"/>
                                          </p:val>
                                        </p:tav>
                                      </p:tavLst>
                                    </p:anim>
                                    <p:anim calcmode="lin" valueType="num">
                                      <p:cBhvr additive="base">
                                        <p:cTn id="92" dur="2000"/>
                                        <p:tgtEl>
                                          <p:spTgt spid="10"/>
                                        </p:tgtEl>
                                        <p:attrNameLst>
                                          <p:attrName>ppt_y</p:attrName>
                                        </p:attrNameLst>
                                      </p:cBhvr>
                                      <p:tavLst>
                                        <p:tav tm="0">
                                          <p:val>
                                            <p:strVal val="ppt_y"/>
                                          </p:val>
                                        </p:tav>
                                        <p:tav tm="100000">
                                          <p:val>
                                            <p:strVal val="ppt_y"/>
                                          </p:val>
                                        </p:tav>
                                      </p:tavLst>
                                    </p:anim>
                                    <p:set>
                                      <p:cBhvr>
                                        <p:cTn id="93" dur="1" fill="hold">
                                          <p:stCondLst>
                                            <p:cond delay="1999"/>
                                          </p:stCondLst>
                                        </p:cTn>
                                        <p:tgtEl>
                                          <p:spTgt spid="10"/>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12"/>
                                        </p:tgtEl>
                                        <p:attrNameLst>
                                          <p:attrName>ppt_x</p:attrName>
                                        </p:attrNameLst>
                                      </p:cBhvr>
                                      <p:tavLst>
                                        <p:tav tm="0">
                                          <p:val>
                                            <p:strVal val="ppt_x"/>
                                          </p:val>
                                        </p:tav>
                                        <p:tav tm="100000">
                                          <p:val>
                                            <p:strVal val="1+ppt_w/2"/>
                                          </p:val>
                                        </p:tav>
                                      </p:tavLst>
                                    </p:anim>
                                    <p:anim calcmode="lin" valueType="num">
                                      <p:cBhvr additive="base">
                                        <p:cTn id="96" dur="2000"/>
                                        <p:tgtEl>
                                          <p:spTgt spid="12"/>
                                        </p:tgtEl>
                                        <p:attrNameLst>
                                          <p:attrName>ppt_y</p:attrName>
                                        </p:attrNameLst>
                                      </p:cBhvr>
                                      <p:tavLst>
                                        <p:tav tm="0">
                                          <p:val>
                                            <p:strVal val="ppt_y"/>
                                          </p:val>
                                        </p:tav>
                                        <p:tav tm="100000">
                                          <p:val>
                                            <p:strVal val="ppt_y"/>
                                          </p:val>
                                        </p:tav>
                                      </p:tavLst>
                                    </p:anim>
                                    <p:set>
                                      <p:cBhvr>
                                        <p:cTn id="97" dur="1" fill="hold">
                                          <p:stCondLst>
                                            <p:cond delay="1999"/>
                                          </p:stCondLst>
                                        </p:cTn>
                                        <p:tgtEl>
                                          <p:spTgt spid="12"/>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5"/>
                                        </p:tgtEl>
                                        <p:attrNameLst>
                                          <p:attrName>ppt_x</p:attrName>
                                        </p:attrNameLst>
                                      </p:cBhvr>
                                      <p:tavLst>
                                        <p:tav tm="0">
                                          <p:val>
                                            <p:strVal val="ppt_x"/>
                                          </p:val>
                                        </p:tav>
                                        <p:tav tm="100000">
                                          <p:val>
                                            <p:strVal val="0-ppt_w/2"/>
                                          </p:val>
                                        </p:tav>
                                      </p:tavLst>
                                    </p:anim>
                                    <p:anim calcmode="lin" valueType="num">
                                      <p:cBhvr additive="base">
                                        <p:cTn id="100" dur="2000"/>
                                        <p:tgtEl>
                                          <p:spTgt spid="5"/>
                                        </p:tgtEl>
                                        <p:attrNameLst>
                                          <p:attrName>ppt_y</p:attrName>
                                        </p:attrNameLst>
                                      </p:cBhvr>
                                      <p:tavLst>
                                        <p:tav tm="0">
                                          <p:val>
                                            <p:strVal val="ppt_y"/>
                                          </p:val>
                                        </p:tav>
                                        <p:tav tm="100000">
                                          <p:val>
                                            <p:strVal val="ppt_y"/>
                                          </p:val>
                                        </p:tav>
                                      </p:tavLst>
                                    </p:anim>
                                    <p:set>
                                      <p:cBhvr>
                                        <p:cTn id="101" dur="1" fill="hold">
                                          <p:stCondLst>
                                            <p:cond delay="1999"/>
                                          </p:stCondLst>
                                        </p:cTn>
                                        <p:tgtEl>
                                          <p:spTgt spid="5"/>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0-ppt_w/2"/>
                                          </p:val>
                                        </p:tav>
                                      </p:tavLst>
                                    </p:anim>
                                    <p:anim calcmode="lin" valueType="num">
                                      <p:cBhvr additive="base">
                                        <p:cTn id="104" dur="2000"/>
                                        <p:tgtEl>
                                          <p:spTgt spid="7"/>
                                        </p:tgtEl>
                                        <p:attrNameLst>
                                          <p:attrName>ppt_y</p:attrName>
                                        </p:attrNameLst>
                                      </p:cBhvr>
                                      <p:tavLst>
                                        <p:tav tm="0">
                                          <p:val>
                                            <p:strVal val="ppt_y"/>
                                          </p:val>
                                        </p:tav>
                                        <p:tav tm="100000">
                                          <p:val>
                                            <p:strVal val="ppt_y"/>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9"/>
                                        </p:tgtEl>
                                        <p:attrNameLst>
                                          <p:attrName>ppt_x</p:attrName>
                                        </p:attrNameLst>
                                      </p:cBhvr>
                                      <p:tavLst>
                                        <p:tav tm="0">
                                          <p:val>
                                            <p:strVal val="ppt_x"/>
                                          </p:val>
                                        </p:tav>
                                        <p:tav tm="100000">
                                          <p:val>
                                            <p:strVal val="0-ppt_w/2"/>
                                          </p:val>
                                        </p:tav>
                                      </p:tavLst>
                                    </p:anim>
                                    <p:anim calcmode="lin" valueType="num">
                                      <p:cBhvr additive="base">
                                        <p:cTn id="108" dur="2000"/>
                                        <p:tgtEl>
                                          <p:spTgt spid="9"/>
                                        </p:tgtEl>
                                        <p:attrNameLst>
                                          <p:attrName>ppt_y</p:attrName>
                                        </p:attrNameLst>
                                      </p:cBhvr>
                                      <p:tavLst>
                                        <p:tav tm="0">
                                          <p:val>
                                            <p:strVal val="ppt_y"/>
                                          </p:val>
                                        </p:tav>
                                        <p:tav tm="100000">
                                          <p:val>
                                            <p:strVal val="ppt_y"/>
                                          </p:val>
                                        </p:tav>
                                      </p:tavLst>
                                    </p:anim>
                                    <p:set>
                                      <p:cBhvr>
                                        <p:cTn id="109" dur="1" fill="hold">
                                          <p:stCondLst>
                                            <p:cond delay="1999"/>
                                          </p:stCondLst>
                                        </p:cTn>
                                        <p:tgtEl>
                                          <p:spTgt spid="9"/>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0-ppt_w/2"/>
                                          </p:val>
                                        </p:tav>
                                      </p:tavLst>
                                    </p:anim>
                                    <p:anim calcmode="lin" valueType="num">
                                      <p:cBhvr additive="base">
                                        <p:cTn id="112" dur="2000"/>
                                        <p:tgtEl>
                                          <p:spTgt spid="11"/>
                                        </p:tgtEl>
                                        <p:attrNameLst>
                                          <p:attrName>ppt_y</p:attrName>
                                        </p:attrNameLst>
                                      </p:cBhvr>
                                      <p:tavLst>
                                        <p:tav tm="0">
                                          <p:val>
                                            <p:strVal val="ppt_y"/>
                                          </p:val>
                                        </p:tav>
                                        <p:tav tm="100000">
                                          <p:val>
                                            <p:strVal val="ppt_y"/>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ppt_y"/>
                                          </p:val>
                                        </p:tav>
                                      </p:tavLst>
                                    </p:anim>
                                    <p:set>
                                      <p:cBhvr>
                                        <p:cTn id="117" dur="1" fill="hold">
                                          <p:stCondLst>
                                            <p:cond delay="1999"/>
                                          </p:stCondLst>
                                        </p:cTn>
                                        <p:tgtEl>
                                          <p:spTgt spid="13"/>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4"/>
                                        </p:tgtEl>
                                      </p:cBhvr>
                                    </p:animEffect>
                                    <p:set>
                                      <p:cBhvr>
                                        <p:cTn id="120" dur="1" fill="hold">
                                          <p:stCondLst>
                                            <p:cond delay="1999"/>
                                          </p:stCondLst>
                                        </p:cTn>
                                        <p:tgtEl>
                                          <p:spTgt spid="4"/>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5"/>
                                        </p:tgtEl>
                                      </p:cBhvr>
                                    </p:animEffect>
                                    <p:set>
                                      <p:cBhvr>
                                        <p:cTn id="123" dur="1" fill="hold">
                                          <p:stCondLst>
                                            <p:cond delay="1999"/>
                                          </p:stCondLst>
                                        </p:cTn>
                                        <p:tgtEl>
                                          <p:spTgt spid="5"/>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6"/>
                                        </p:tgtEl>
                                      </p:cBhvr>
                                    </p:animEffect>
                                    <p:set>
                                      <p:cBhvr>
                                        <p:cTn id="126" dur="1" fill="hold">
                                          <p:stCondLst>
                                            <p:cond delay="1999"/>
                                          </p:stCondLst>
                                        </p:cTn>
                                        <p:tgtEl>
                                          <p:spTgt spid="6"/>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7"/>
                                        </p:tgtEl>
                                      </p:cBhvr>
                                    </p:animEffect>
                                    <p:set>
                                      <p:cBhvr>
                                        <p:cTn id="129" dur="1" fill="hold">
                                          <p:stCondLst>
                                            <p:cond delay="1999"/>
                                          </p:stCondLst>
                                        </p:cTn>
                                        <p:tgtEl>
                                          <p:spTgt spid="7"/>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8"/>
                                        </p:tgtEl>
                                      </p:cBhvr>
                                    </p:animEffect>
                                    <p:set>
                                      <p:cBhvr>
                                        <p:cTn id="132" dur="1" fill="hold">
                                          <p:stCondLst>
                                            <p:cond delay="1999"/>
                                          </p:stCondLst>
                                        </p:cTn>
                                        <p:tgtEl>
                                          <p:spTgt spid="8"/>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9"/>
                                        </p:tgtEl>
                                      </p:cBhvr>
                                    </p:animEffect>
                                    <p:set>
                                      <p:cBhvr>
                                        <p:cTn id="135" dur="1" fill="hold">
                                          <p:stCondLst>
                                            <p:cond delay="1999"/>
                                          </p:stCondLst>
                                        </p:cTn>
                                        <p:tgtEl>
                                          <p:spTgt spid="9"/>
                                        </p:tgtEl>
                                        <p:attrNameLst>
                                          <p:attrName>style.visibility</p:attrName>
                                        </p:attrNameLst>
                                      </p:cBhvr>
                                      <p:to>
                                        <p:strVal val="hidden"/>
                                      </p:to>
                                    </p:set>
                                  </p:childTnLst>
                                </p:cTn>
                              </p:par>
                              <p:par>
                                <p:cTn id="136" presetID="3" presetClass="exit" presetSubtype="5" fill="hold" grpId="3" nodeType="withEffect">
                                  <p:stCondLst>
                                    <p:cond delay="0"/>
                                  </p:stCondLst>
                                  <p:childTnLst>
                                    <p:animEffect transition="out" filter="blinds(vertical)">
                                      <p:cBhvr>
                                        <p:cTn id="137" dur="2000"/>
                                        <p:tgtEl>
                                          <p:spTgt spid="10"/>
                                        </p:tgtEl>
                                      </p:cBhvr>
                                    </p:animEffect>
                                    <p:set>
                                      <p:cBhvr>
                                        <p:cTn id="138" dur="1" fill="hold">
                                          <p:stCondLst>
                                            <p:cond delay="1999"/>
                                          </p:stCondLst>
                                        </p:cTn>
                                        <p:tgtEl>
                                          <p:spTgt spid="10"/>
                                        </p:tgtEl>
                                        <p:attrNameLst>
                                          <p:attrName>style.visibility</p:attrName>
                                        </p:attrNameLst>
                                      </p:cBhvr>
                                      <p:to>
                                        <p:strVal val="hidden"/>
                                      </p:to>
                                    </p:set>
                                  </p:childTnLst>
                                </p:cTn>
                              </p:par>
                              <p:par>
                                <p:cTn id="139" presetID="3" presetClass="exit" presetSubtype="5" fill="hold" grpId="3" nodeType="withEffect">
                                  <p:stCondLst>
                                    <p:cond delay="0"/>
                                  </p:stCondLst>
                                  <p:childTnLst>
                                    <p:animEffect transition="out" filter="blinds(vertical)">
                                      <p:cBhvr>
                                        <p:cTn id="140" dur="2000"/>
                                        <p:tgtEl>
                                          <p:spTgt spid="11"/>
                                        </p:tgtEl>
                                      </p:cBhvr>
                                    </p:animEffect>
                                    <p:set>
                                      <p:cBhvr>
                                        <p:cTn id="141" dur="1" fill="hold">
                                          <p:stCondLst>
                                            <p:cond delay="1999"/>
                                          </p:stCondLst>
                                        </p:cTn>
                                        <p:tgtEl>
                                          <p:spTgt spid="11"/>
                                        </p:tgtEl>
                                        <p:attrNameLst>
                                          <p:attrName>style.visibility</p:attrName>
                                        </p:attrNameLst>
                                      </p:cBhvr>
                                      <p:to>
                                        <p:strVal val="hidden"/>
                                      </p:to>
                                    </p:set>
                                  </p:childTnLst>
                                </p:cTn>
                              </p:par>
                              <p:par>
                                <p:cTn id="142" presetID="3" presetClass="exit" presetSubtype="5" fill="hold" grpId="3" nodeType="withEffect">
                                  <p:stCondLst>
                                    <p:cond delay="0"/>
                                  </p:stCondLst>
                                  <p:childTnLst>
                                    <p:animEffect transition="out" filter="blinds(vertical)">
                                      <p:cBhvr>
                                        <p:cTn id="143" dur="2000"/>
                                        <p:tgtEl>
                                          <p:spTgt spid="12"/>
                                        </p:tgtEl>
                                      </p:cBhvr>
                                    </p:animEffect>
                                    <p:set>
                                      <p:cBhvr>
                                        <p:cTn id="144" dur="1" fill="hold">
                                          <p:stCondLst>
                                            <p:cond delay="1999"/>
                                          </p:stCondLst>
                                        </p:cTn>
                                        <p:tgtEl>
                                          <p:spTgt spid="12"/>
                                        </p:tgtEl>
                                        <p:attrNameLst>
                                          <p:attrName>style.visibility</p:attrName>
                                        </p:attrNameLst>
                                      </p:cBhvr>
                                      <p:to>
                                        <p:strVal val="hidden"/>
                                      </p:to>
                                    </p:set>
                                  </p:childTnLst>
                                </p:cTn>
                              </p:par>
                              <p:par>
                                <p:cTn id="145" presetID="3" presetClass="exit" presetSubtype="5" fill="hold" grpId="3" nodeType="withEffect">
                                  <p:stCondLst>
                                    <p:cond delay="0"/>
                                  </p:stCondLst>
                                  <p:childTnLst>
                                    <p:animEffect transition="out" filter="blinds(vertical)">
                                      <p:cBhvr>
                                        <p:cTn id="146" dur="2000"/>
                                        <p:tgtEl>
                                          <p:spTgt spid="13"/>
                                        </p:tgtEl>
                                      </p:cBhvr>
                                    </p:animEffect>
                                    <p:set>
                                      <p:cBhvr>
                                        <p:cTn id="147" dur="1" fill="hold">
                                          <p:stCondLst>
                                            <p:cond delay="1999"/>
                                          </p:stCondLst>
                                        </p:cTn>
                                        <p:tgtEl>
                                          <p:spTgt spid="13"/>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5400000">
            <a:off x="184221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rot="5400000">
            <a:off x="112783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rot="5400000">
            <a:off x="48489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rot="5400000">
            <a:off x="-229484"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rot="5400000">
            <a:off x="-943864"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rot="5400000">
            <a:off x="-1658244"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rot="5400000">
            <a:off x="612849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rot="5400000">
            <a:off x="541411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rot="5400000">
            <a:off x="477117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rot="5400000">
            <a:off x="405679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ecisión"/>
          <p:cNvSpPr/>
          <p:nvPr/>
        </p:nvSpPr>
        <p:spPr>
          <a:xfrm rot="5400000">
            <a:off x="334241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ecisión"/>
          <p:cNvSpPr/>
          <p:nvPr/>
        </p:nvSpPr>
        <p:spPr>
          <a:xfrm rot="5400000">
            <a:off x="262803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9" presetClass="entr" presetSubtype="0" accel="100000"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0"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1"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childTnLst>
                                </p:cTn>
                              </p:par>
                              <p:par>
                                <p:cTn id="13" presetID="39" presetClass="entr" presetSubtype="0" accel="100000"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childTnLst>
                                </p:cTn>
                              </p:par>
                              <p:par>
                                <p:cTn id="19" presetID="39" presetClass="entr" presetSubtype="0" accel="100000"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childTnLst>
                                </p:cTn>
                              </p:par>
                              <p:par>
                                <p:cTn id="25" presetID="39" presetClass="entr" presetSubtype="0" accel="100000"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8"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9"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childTnLst>
                                </p:cTn>
                              </p:par>
                              <p:par>
                                <p:cTn id="31" presetID="39" presetClass="entr" presetSubtype="0" accel="100000"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8"/>
                                        </p:tgtEl>
                                        <p:attrNameLst>
                                          <p:attrName>ppt_y</p:attrName>
                                        </p:attrNameLst>
                                      </p:cBhvr>
                                      <p:tavLst>
                                        <p:tav tm="0">
                                          <p:val>
                                            <p:strVal val="#ppt_y"/>
                                          </p:val>
                                        </p:tav>
                                        <p:tav tm="100000">
                                          <p:val>
                                            <p:strVal val="#ppt_y"/>
                                          </p:val>
                                        </p:tav>
                                      </p:tavLst>
                                    </p:anim>
                                  </p:childTnLst>
                                </p:cTn>
                              </p:par>
                              <p:par>
                                <p:cTn id="37" presetID="39" presetClass="entr" presetSubtype="0" accel="100000"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9"/>
                                        </p:tgtEl>
                                        <p:attrNameLst>
                                          <p:attrName>ppt_y</p:attrName>
                                        </p:attrNameLst>
                                      </p:cBhvr>
                                      <p:tavLst>
                                        <p:tav tm="0">
                                          <p:val>
                                            <p:strVal val="#ppt_y"/>
                                          </p:val>
                                        </p:tav>
                                        <p:tav tm="100000">
                                          <p:val>
                                            <p:strVal val="#ppt_y"/>
                                          </p:val>
                                        </p:tav>
                                      </p:tavLst>
                                    </p:anim>
                                  </p:childTnLst>
                                </p:cTn>
                              </p:par>
                              <p:par>
                                <p:cTn id="43" presetID="39" presetClass="entr" presetSubtype="0" accel="100000"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46"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47"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48" dur="2000" fill="hold"/>
                                        <p:tgtEl>
                                          <p:spTgt spid="10"/>
                                        </p:tgtEl>
                                        <p:attrNameLst>
                                          <p:attrName>ppt_y</p:attrName>
                                        </p:attrNameLst>
                                      </p:cBhvr>
                                      <p:tavLst>
                                        <p:tav tm="0">
                                          <p:val>
                                            <p:strVal val="#ppt_y"/>
                                          </p:val>
                                        </p:tav>
                                        <p:tav tm="100000">
                                          <p:val>
                                            <p:strVal val="#ppt_y"/>
                                          </p:val>
                                        </p:tav>
                                      </p:tavLst>
                                    </p:anim>
                                  </p:childTnLst>
                                </p:cTn>
                              </p:par>
                              <p:par>
                                <p:cTn id="49" presetID="39" presetClass="entr" presetSubtype="0" accel="10000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ppt_h</p:attrName>
                                        </p:attrNameLst>
                                      </p:cBhvr>
                                      <p:tavLst>
                                        <p:tav tm="0">
                                          <p:val>
                                            <p:strVal val="#ppt_h/20"/>
                                          </p:val>
                                        </p:tav>
                                        <p:tav tm="50000">
                                          <p:val>
                                            <p:strVal val="#ppt_h/20"/>
                                          </p:val>
                                        </p:tav>
                                        <p:tav tm="100000">
                                          <p:val>
                                            <p:strVal val="#ppt_h"/>
                                          </p:val>
                                        </p:tav>
                                      </p:tavLst>
                                    </p:anim>
                                    <p:anim calcmode="lin" valueType="num">
                                      <p:cBhvr>
                                        <p:cTn id="52" dur="2000" fill="hold"/>
                                        <p:tgtEl>
                                          <p:spTgt spid="11"/>
                                        </p:tgtEl>
                                        <p:attrNameLst>
                                          <p:attrName>ppt_w</p:attrName>
                                        </p:attrNameLst>
                                      </p:cBhvr>
                                      <p:tavLst>
                                        <p:tav tm="0">
                                          <p:val>
                                            <p:strVal val="#ppt_w+.3"/>
                                          </p:val>
                                        </p:tav>
                                        <p:tav tm="50000">
                                          <p:val>
                                            <p:strVal val="#ppt_w+.3"/>
                                          </p:val>
                                        </p:tav>
                                        <p:tav tm="100000">
                                          <p:val>
                                            <p:strVal val="#ppt_w"/>
                                          </p:val>
                                        </p:tav>
                                      </p:tavLst>
                                    </p:anim>
                                    <p:anim calcmode="lin" valueType="num">
                                      <p:cBhvr>
                                        <p:cTn id="53" dur="2000" fill="hold"/>
                                        <p:tgtEl>
                                          <p:spTgt spid="11"/>
                                        </p:tgtEl>
                                        <p:attrNameLst>
                                          <p:attrName>ppt_x</p:attrName>
                                        </p:attrNameLst>
                                      </p:cBhvr>
                                      <p:tavLst>
                                        <p:tav tm="0">
                                          <p:val>
                                            <p:strVal val="#ppt_x-.3"/>
                                          </p:val>
                                        </p:tav>
                                        <p:tav tm="50000">
                                          <p:val>
                                            <p:strVal val="#ppt_x"/>
                                          </p:val>
                                        </p:tav>
                                        <p:tav tm="100000">
                                          <p:val>
                                            <p:strVal val="#ppt_x"/>
                                          </p:val>
                                        </p:tav>
                                      </p:tavLst>
                                    </p:anim>
                                    <p:anim calcmode="lin" valueType="num">
                                      <p:cBhvr>
                                        <p:cTn id="54" dur="2000" fill="hold"/>
                                        <p:tgtEl>
                                          <p:spTgt spid="11"/>
                                        </p:tgtEl>
                                        <p:attrNameLst>
                                          <p:attrName>ppt_y</p:attrName>
                                        </p:attrNameLst>
                                      </p:cBhvr>
                                      <p:tavLst>
                                        <p:tav tm="0">
                                          <p:val>
                                            <p:strVal val="#ppt_y"/>
                                          </p:val>
                                        </p:tav>
                                        <p:tav tm="100000">
                                          <p:val>
                                            <p:strVal val="#ppt_y"/>
                                          </p:val>
                                        </p:tav>
                                      </p:tavLst>
                                    </p:anim>
                                  </p:childTnLst>
                                </p:cTn>
                              </p:par>
                              <p:par>
                                <p:cTn id="55" presetID="39" presetClass="entr" presetSubtype="0" accel="100000"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58" dur="2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59" dur="2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60" dur="2000" fill="hold"/>
                                        <p:tgtEl>
                                          <p:spTgt spid="12"/>
                                        </p:tgtEl>
                                        <p:attrNameLst>
                                          <p:attrName>ppt_y</p:attrName>
                                        </p:attrNameLst>
                                      </p:cBhvr>
                                      <p:tavLst>
                                        <p:tav tm="0">
                                          <p:val>
                                            <p:strVal val="#ppt_y"/>
                                          </p:val>
                                        </p:tav>
                                        <p:tav tm="100000">
                                          <p:val>
                                            <p:strVal val="#ppt_y"/>
                                          </p:val>
                                        </p:tav>
                                      </p:tavLst>
                                    </p:anim>
                                  </p:childTnLst>
                                </p:cTn>
                              </p:par>
                              <p:par>
                                <p:cTn id="61" presetID="39" presetClass="entr" presetSubtype="0" accel="10000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ppt_h</p:attrName>
                                        </p:attrNameLst>
                                      </p:cBhvr>
                                      <p:tavLst>
                                        <p:tav tm="0">
                                          <p:val>
                                            <p:strVal val="#ppt_h/20"/>
                                          </p:val>
                                        </p:tav>
                                        <p:tav tm="50000">
                                          <p:val>
                                            <p:strVal val="#ppt_h/20"/>
                                          </p:val>
                                        </p:tav>
                                        <p:tav tm="100000">
                                          <p:val>
                                            <p:strVal val="#ppt_h"/>
                                          </p:val>
                                        </p:tav>
                                      </p:tavLst>
                                    </p:anim>
                                    <p:anim calcmode="lin" valueType="num">
                                      <p:cBhvr>
                                        <p:cTn id="64" dur="2000" fill="hold"/>
                                        <p:tgtEl>
                                          <p:spTgt spid="13"/>
                                        </p:tgtEl>
                                        <p:attrNameLst>
                                          <p:attrName>ppt_w</p:attrName>
                                        </p:attrNameLst>
                                      </p:cBhvr>
                                      <p:tavLst>
                                        <p:tav tm="0">
                                          <p:val>
                                            <p:strVal val="#ppt_w+.3"/>
                                          </p:val>
                                        </p:tav>
                                        <p:tav tm="50000">
                                          <p:val>
                                            <p:strVal val="#ppt_w+.3"/>
                                          </p:val>
                                        </p:tav>
                                        <p:tav tm="100000">
                                          <p:val>
                                            <p:strVal val="#ppt_w"/>
                                          </p:val>
                                        </p:tav>
                                      </p:tavLst>
                                    </p:anim>
                                    <p:anim calcmode="lin" valueType="num">
                                      <p:cBhvr>
                                        <p:cTn id="65" dur="2000" fill="hold"/>
                                        <p:tgtEl>
                                          <p:spTgt spid="13"/>
                                        </p:tgtEl>
                                        <p:attrNameLst>
                                          <p:attrName>ppt_x</p:attrName>
                                        </p:attrNameLst>
                                      </p:cBhvr>
                                      <p:tavLst>
                                        <p:tav tm="0">
                                          <p:val>
                                            <p:strVal val="#ppt_x-.3"/>
                                          </p:val>
                                        </p:tav>
                                        <p:tav tm="50000">
                                          <p:val>
                                            <p:strVal val="#ppt_x"/>
                                          </p:val>
                                        </p:tav>
                                        <p:tav tm="100000">
                                          <p:val>
                                            <p:strVal val="#ppt_x"/>
                                          </p:val>
                                        </p:tav>
                                      </p:tavLst>
                                    </p:anim>
                                    <p:anim calcmode="lin" valueType="num">
                                      <p:cBhvr>
                                        <p:cTn id="66" dur="2000" fill="hold"/>
                                        <p:tgtEl>
                                          <p:spTgt spid="13"/>
                                        </p:tgtEl>
                                        <p:attrNameLst>
                                          <p:attrName>ppt_y</p:attrName>
                                        </p:attrNameLst>
                                      </p:cBhvr>
                                      <p:tavLst>
                                        <p:tav tm="0">
                                          <p:val>
                                            <p:strVal val="#ppt_y"/>
                                          </p:val>
                                        </p:tav>
                                        <p:tav tm="100000">
                                          <p:val>
                                            <p:strVal val="#ppt_y"/>
                                          </p:val>
                                        </p:tav>
                                      </p:tavLst>
                                    </p:anim>
                                  </p:childTnLst>
                                </p:cTn>
                              </p:par>
                              <p:par>
                                <p:cTn id="67" presetID="39" presetClass="entr" presetSubtype="0" accel="10000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ppt_h</p:attrName>
                                        </p:attrNameLst>
                                      </p:cBhvr>
                                      <p:tavLst>
                                        <p:tav tm="0">
                                          <p:val>
                                            <p:strVal val="#ppt_h/20"/>
                                          </p:val>
                                        </p:tav>
                                        <p:tav tm="50000">
                                          <p:val>
                                            <p:strVal val="#ppt_h/20"/>
                                          </p:val>
                                        </p:tav>
                                        <p:tav tm="100000">
                                          <p:val>
                                            <p:strVal val="#ppt_h"/>
                                          </p:val>
                                        </p:tav>
                                      </p:tavLst>
                                    </p:anim>
                                    <p:anim calcmode="lin" valueType="num">
                                      <p:cBhvr>
                                        <p:cTn id="70" dur="2000" fill="hold"/>
                                        <p:tgtEl>
                                          <p:spTgt spid="14"/>
                                        </p:tgtEl>
                                        <p:attrNameLst>
                                          <p:attrName>ppt_w</p:attrName>
                                        </p:attrNameLst>
                                      </p:cBhvr>
                                      <p:tavLst>
                                        <p:tav tm="0">
                                          <p:val>
                                            <p:strVal val="#ppt_w+.3"/>
                                          </p:val>
                                        </p:tav>
                                        <p:tav tm="50000">
                                          <p:val>
                                            <p:strVal val="#ppt_w+.3"/>
                                          </p:val>
                                        </p:tav>
                                        <p:tav tm="100000">
                                          <p:val>
                                            <p:strVal val="#ppt_w"/>
                                          </p:val>
                                        </p:tav>
                                      </p:tavLst>
                                    </p:anim>
                                    <p:anim calcmode="lin" valueType="num">
                                      <p:cBhvr>
                                        <p:cTn id="71" dur="2000" fill="hold"/>
                                        <p:tgtEl>
                                          <p:spTgt spid="14"/>
                                        </p:tgtEl>
                                        <p:attrNameLst>
                                          <p:attrName>ppt_x</p:attrName>
                                        </p:attrNameLst>
                                      </p:cBhvr>
                                      <p:tavLst>
                                        <p:tav tm="0">
                                          <p:val>
                                            <p:strVal val="#ppt_x-.3"/>
                                          </p:val>
                                        </p:tav>
                                        <p:tav tm="50000">
                                          <p:val>
                                            <p:strVal val="#ppt_x"/>
                                          </p:val>
                                        </p:tav>
                                        <p:tav tm="100000">
                                          <p:val>
                                            <p:strVal val="#ppt_x"/>
                                          </p:val>
                                        </p:tav>
                                      </p:tavLst>
                                    </p:anim>
                                    <p:anim calcmode="lin" valueType="num">
                                      <p:cBhvr>
                                        <p:cTn id="72" dur="2000" fill="hold"/>
                                        <p:tgtEl>
                                          <p:spTgt spid="14"/>
                                        </p:tgtEl>
                                        <p:attrNameLst>
                                          <p:attrName>ppt_y</p:attrName>
                                        </p:attrNameLst>
                                      </p:cBhvr>
                                      <p:tavLst>
                                        <p:tav tm="0">
                                          <p:val>
                                            <p:strVal val="#ppt_y"/>
                                          </p:val>
                                        </p:tav>
                                        <p:tav tm="100000">
                                          <p:val>
                                            <p:strVal val="#ppt_y"/>
                                          </p:val>
                                        </p:tav>
                                      </p:tavLst>
                                    </p:anim>
                                  </p:childTnLst>
                                </p:cTn>
                              </p:par>
                              <p:par>
                                <p:cTn id="73" presetID="39" presetClass="entr" presetSubtype="0" accel="10000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ppt_h</p:attrName>
                                        </p:attrNameLst>
                                      </p:cBhvr>
                                      <p:tavLst>
                                        <p:tav tm="0">
                                          <p:val>
                                            <p:strVal val="#ppt_h/20"/>
                                          </p:val>
                                        </p:tav>
                                        <p:tav tm="50000">
                                          <p:val>
                                            <p:strVal val="#ppt_h/20"/>
                                          </p:val>
                                        </p:tav>
                                        <p:tav tm="100000">
                                          <p:val>
                                            <p:strVal val="#ppt_h"/>
                                          </p:val>
                                        </p:tav>
                                      </p:tavLst>
                                    </p:anim>
                                    <p:anim calcmode="lin" valueType="num">
                                      <p:cBhvr>
                                        <p:cTn id="76" dur="2000" fill="hold"/>
                                        <p:tgtEl>
                                          <p:spTgt spid="15"/>
                                        </p:tgtEl>
                                        <p:attrNameLst>
                                          <p:attrName>ppt_w</p:attrName>
                                        </p:attrNameLst>
                                      </p:cBhvr>
                                      <p:tavLst>
                                        <p:tav tm="0">
                                          <p:val>
                                            <p:strVal val="#ppt_w+.3"/>
                                          </p:val>
                                        </p:tav>
                                        <p:tav tm="50000">
                                          <p:val>
                                            <p:strVal val="#ppt_w+.3"/>
                                          </p:val>
                                        </p:tav>
                                        <p:tav tm="100000">
                                          <p:val>
                                            <p:strVal val="#ppt_w"/>
                                          </p:val>
                                        </p:tav>
                                      </p:tavLst>
                                    </p:anim>
                                    <p:anim calcmode="lin" valueType="num">
                                      <p:cBhvr>
                                        <p:cTn id="77" dur="2000" fill="hold"/>
                                        <p:tgtEl>
                                          <p:spTgt spid="15"/>
                                        </p:tgtEl>
                                        <p:attrNameLst>
                                          <p:attrName>ppt_x</p:attrName>
                                        </p:attrNameLst>
                                      </p:cBhvr>
                                      <p:tavLst>
                                        <p:tav tm="0">
                                          <p:val>
                                            <p:strVal val="#ppt_x-.3"/>
                                          </p:val>
                                        </p:tav>
                                        <p:tav tm="50000">
                                          <p:val>
                                            <p:strVal val="#ppt_x"/>
                                          </p:val>
                                        </p:tav>
                                        <p:tav tm="100000">
                                          <p:val>
                                            <p:strVal val="#ppt_x"/>
                                          </p:val>
                                        </p:tav>
                                      </p:tavLst>
                                    </p:anim>
                                    <p:anim calcmode="lin" valueType="num">
                                      <p:cBhvr>
                                        <p:cTn id="78" dur="2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1+#ppt_w/2"/>
                                          </p:val>
                                        </p:tav>
                                        <p:tav tm="100000">
                                          <p:val>
                                            <p:strVal val="#ppt_x"/>
                                          </p:val>
                                        </p:tav>
                                      </p:tavLst>
                                    </p:anim>
                                    <p:anim calcmode="lin" valueType="num">
                                      <p:cBhvr additive="base">
                                        <p:cTn id="94" dur="2000" fill="hold"/>
                                        <p:tgtEl>
                                          <p:spTgt spid="7"/>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0-#ppt_w/2"/>
                                          </p:val>
                                        </p:tav>
                                        <p:tav tm="100000">
                                          <p:val>
                                            <p:strVal val="#ppt_x"/>
                                          </p:val>
                                        </p:tav>
                                      </p:tavLst>
                                    </p:anim>
                                    <p:anim calcmode="lin" valueType="num">
                                      <p:cBhvr additive="base">
                                        <p:cTn id="98" dur="2000" fill="hold"/>
                                        <p:tgtEl>
                                          <p:spTgt spid="8"/>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1+#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additive="base">
                                        <p:cTn id="113" dur="2000" fill="hold"/>
                                        <p:tgtEl>
                                          <p:spTgt spid="12"/>
                                        </p:tgtEl>
                                        <p:attrNameLst>
                                          <p:attrName>ppt_x</p:attrName>
                                        </p:attrNameLst>
                                      </p:cBhvr>
                                      <p:tavLst>
                                        <p:tav tm="0">
                                          <p:val>
                                            <p:strVal val="0-#ppt_w/2"/>
                                          </p:val>
                                        </p:tav>
                                        <p:tav tm="100000">
                                          <p:val>
                                            <p:strVal val="#ppt_x"/>
                                          </p:val>
                                        </p:tav>
                                      </p:tavLst>
                                    </p:anim>
                                    <p:anim calcmode="lin" valueType="num">
                                      <p:cBhvr additive="base">
                                        <p:cTn id="114" dur="2000" fill="hold"/>
                                        <p:tgtEl>
                                          <p:spTgt spid="12"/>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2000" fill="hold"/>
                                        <p:tgtEl>
                                          <p:spTgt spid="13"/>
                                        </p:tgtEl>
                                        <p:attrNameLst>
                                          <p:attrName>ppt_x</p:attrName>
                                        </p:attrNameLst>
                                      </p:cBhvr>
                                      <p:tavLst>
                                        <p:tav tm="0">
                                          <p:val>
                                            <p:strVal val="1+#ppt_w/2"/>
                                          </p:val>
                                        </p:tav>
                                        <p:tav tm="100000">
                                          <p:val>
                                            <p:strVal val="#ppt_x"/>
                                          </p:val>
                                        </p:tav>
                                      </p:tavLst>
                                    </p:anim>
                                    <p:anim calcmode="lin" valueType="num">
                                      <p:cBhvr additive="base">
                                        <p:cTn id="118" dur="2000" fill="hold"/>
                                        <p:tgtEl>
                                          <p:spTgt spid="13"/>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additive="base">
                                        <p:cTn id="121" dur="2000" fill="hold"/>
                                        <p:tgtEl>
                                          <p:spTgt spid="14"/>
                                        </p:tgtEl>
                                        <p:attrNameLst>
                                          <p:attrName>ppt_x</p:attrName>
                                        </p:attrNameLst>
                                      </p:cBhvr>
                                      <p:tavLst>
                                        <p:tav tm="0">
                                          <p:val>
                                            <p:strVal val="0-#ppt_w/2"/>
                                          </p:val>
                                        </p:tav>
                                        <p:tav tm="100000">
                                          <p:val>
                                            <p:strVal val="#ppt_x"/>
                                          </p:val>
                                        </p:tav>
                                      </p:tavLst>
                                    </p:anim>
                                    <p:anim calcmode="lin" valueType="num">
                                      <p:cBhvr additive="base">
                                        <p:cTn id="122" dur="2000" fill="hold"/>
                                        <p:tgtEl>
                                          <p:spTgt spid="1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additive="base">
                                        <p:cTn id="125" dur="2000" fill="hold"/>
                                        <p:tgtEl>
                                          <p:spTgt spid="15"/>
                                        </p:tgtEl>
                                        <p:attrNameLst>
                                          <p:attrName>ppt_x</p:attrName>
                                        </p:attrNameLst>
                                      </p:cBhvr>
                                      <p:tavLst>
                                        <p:tav tm="0">
                                          <p:val>
                                            <p:strVal val="1+#ppt_w/2"/>
                                          </p:val>
                                        </p:tav>
                                        <p:tav tm="100000">
                                          <p:val>
                                            <p:strVal val="#ppt_x"/>
                                          </p:val>
                                        </p:tav>
                                      </p:tavLst>
                                    </p:anim>
                                    <p:anim calcmode="lin" valueType="num">
                                      <p:cBhvr additive="base">
                                        <p:cTn id="126" dur="2000" fill="hold"/>
                                        <p:tgtEl>
                                          <p:spTgt spid="15"/>
                                        </p:tgtEl>
                                        <p:attrNameLst>
                                          <p:attrName>ppt_y</p:attrName>
                                        </p:attrNameLst>
                                      </p:cBhvr>
                                      <p:tavLst>
                                        <p:tav tm="0">
                                          <p:val>
                                            <p:strVal val="#ppt_y"/>
                                          </p:val>
                                        </p:tav>
                                        <p:tav tm="100000">
                                          <p:val>
                                            <p:strVal val="#ppt_y"/>
                                          </p:val>
                                        </p:tav>
                                      </p:tavLst>
                                    </p:anim>
                                  </p:childTnLst>
                                </p:cTn>
                              </p:par>
                            </p:childTnLst>
                          </p:cTn>
                        </p:par>
                        <p:par>
                          <p:cTn id="127" fill="hold">
                            <p:stCondLst>
                              <p:cond delay="2000"/>
                            </p:stCondLst>
                            <p:childTnLst>
                              <p:par>
                                <p:cTn id="128" presetID="2" presetClass="exit" presetSubtype="8"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ppt_y"/>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ppt_y"/>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7370274">
            <a:off x="2474245" y="-686643"/>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3428083">
            <a:off x="4903015" y="-614737"/>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7370274">
            <a:off x="2474246" y="170613"/>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3428083">
            <a:off x="4903016" y="242519"/>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7370274">
            <a:off x="2474245" y="1027870"/>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rot="3428083">
            <a:off x="4903015" y="1099776"/>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rot="7370274">
            <a:off x="2402808" y="1859446"/>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rot="3428083">
            <a:off x="4831578" y="1931352"/>
            <a:ext cx="1538373" cy="3326799"/>
          </a:xfrm>
          <a:prstGeom prst="moon">
            <a:avLst>
              <a:gd name="adj" fmla="val 28763"/>
            </a:avLst>
          </a:prstGeom>
          <a:gradFill flip="none" rotWithShape="1">
            <a:gsLst>
              <a:gs pos="62000">
                <a:srgbClr val="005C2A"/>
              </a:gs>
              <a:gs pos="50000">
                <a:srgbClr val="9966FF">
                  <a:shade val="67500"/>
                  <a:satMod val="115000"/>
                </a:srgbClr>
              </a:gs>
              <a:gs pos="100000">
                <a:srgbClr val="9966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4"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ppt_x"/>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ppt_x"/>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974124">
            <a:off x="3116250" y="187324"/>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3521457">
            <a:off x="4975679" y="260786"/>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974124">
            <a:off x="3116250" y="1116001"/>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3521457">
            <a:off x="4975679" y="1189481"/>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974124">
            <a:off x="3187688" y="2116132"/>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521457">
            <a:off x="4975681" y="2189612"/>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2974124">
            <a:off x="3187688" y="3037577"/>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521457">
            <a:off x="5047117" y="3111039"/>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2974124">
            <a:off x="3259127" y="3973521"/>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521457">
            <a:off x="4975679" y="4039733"/>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iterate type="lt">
                                    <p:tmPct val="0"/>
                                  </p:iterate>
                                  <p:childTnLst>
                                    <p:animRot by="10800000">
                                      <p:cBhvr>
                                        <p:cTn id="28" dur="2000" fill="hold"/>
                                        <p:tgtEl>
                                          <p:spTgt spid="4"/>
                                        </p:tgtEl>
                                        <p:attrNameLst>
                                          <p:attrName>r</p:attrName>
                                        </p:attrNameLst>
                                      </p:cBhvr>
                                    </p:animRot>
                                  </p:childTnLst>
                                </p:cTn>
                              </p:par>
                              <p:par>
                                <p:cTn id="29" presetID="8" presetClass="emph" presetSubtype="0" fill="hold" grpId="1" nodeType="withEffect">
                                  <p:stCondLst>
                                    <p:cond delay="0"/>
                                  </p:stCondLst>
                                  <p:iterate type="lt">
                                    <p:tmPct val="0"/>
                                  </p:iterate>
                                  <p:childTnLst>
                                    <p:animRot by="10800000">
                                      <p:cBhvr>
                                        <p:cTn id="30" dur="2000" fill="hold"/>
                                        <p:tgtEl>
                                          <p:spTgt spid="6"/>
                                        </p:tgtEl>
                                        <p:attrNameLst>
                                          <p:attrName>r</p:attrName>
                                        </p:attrNameLst>
                                      </p:cBhvr>
                                    </p:animRot>
                                  </p:childTnLst>
                                </p:cTn>
                              </p:par>
                              <p:par>
                                <p:cTn id="31" presetID="8" presetClass="emph" presetSubtype="0" fill="hold" grpId="1" nodeType="withEffect">
                                  <p:stCondLst>
                                    <p:cond delay="0"/>
                                  </p:stCondLst>
                                  <p:iterate type="lt">
                                    <p:tmPct val="0"/>
                                  </p:iterate>
                                  <p:childTnLst>
                                    <p:animRot by="10800000">
                                      <p:cBhvr>
                                        <p:cTn id="32" dur="2000" fill="hold"/>
                                        <p:tgtEl>
                                          <p:spTgt spid="8"/>
                                        </p:tgtEl>
                                        <p:attrNameLst>
                                          <p:attrName>r</p:attrName>
                                        </p:attrNameLst>
                                      </p:cBhvr>
                                    </p:animRot>
                                  </p:childTnLst>
                                </p:cTn>
                              </p:par>
                              <p:par>
                                <p:cTn id="33" presetID="8" presetClass="emph" presetSubtype="0" fill="hold" grpId="1" nodeType="withEffect">
                                  <p:stCondLst>
                                    <p:cond delay="0"/>
                                  </p:stCondLst>
                                  <p:iterate type="lt">
                                    <p:tmPct val="0"/>
                                  </p:iterate>
                                  <p:childTnLst>
                                    <p:animRot by="10800000">
                                      <p:cBhvr>
                                        <p:cTn id="34" dur="2000" fill="hold"/>
                                        <p:tgtEl>
                                          <p:spTgt spid="10"/>
                                        </p:tgtEl>
                                        <p:attrNameLst>
                                          <p:attrName>r</p:attrName>
                                        </p:attrNameLst>
                                      </p:cBhvr>
                                    </p:animRot>
                                  </p:childTnLst>
                                </p:cTn>
                              </p:par>
                              <p:par>
                                <p:cTn id="35" presetID="8" presetClass="emph" presetSubtype="0" fill="hold" grpId="1" nodeType="withEffect">
                                  <p:stCondLst>
                                    <p:cond delay="0"/>
                                  </p:stCondLst>
                                  <p:iterate type="lt">
                                    <p:tmPct val="0"/>
                                  </p:iterate>
                                  <p:childTnLst>
                                    <p:animRot by="10800000">
                                      <p:cBhvr>
                                        <p:cTn id="36" dur="2000" fill="hold"/>
                                        <p:tgtEl>
                                          <p:spTgt spid="12"/>
                                        </p:tgtEl>
                                        <p:attrNameLst>
                                          <p:attrName>r</p:attrName>
                                        </p:attrNameLst>
                                      </p:cBhvr>
                                    </p:animRot>
                                  </p:childTnLst>
                                </p:cTn>
                              </p:par>
                              <p:par>
                                <p:cTn id="37" presetID="2" presetClass="entr" presetSubtype="8"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0-#ppt_w/2"/>
                                          </p:val>
                                        </p:tav>
                                        <p:tav tm="100000">
                                          <p:val>
                                            <p:strVal val="#ppt_x"/>
                                          </p:val>
                                        </p:tav>
                                      </p:tavLst>
                                    </p:anim>
                                    <p:anim calcmode="lin" valueType="num">
                                      <p:cBhvr additive="base">
                                        <p:cTn id="40" dur="20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2000" fill="hold"/>
                                        <p:tgtEl>
                                          <p:spTgt spid="7"/>
                                        </p:tgtEl>
                                        <p:attrNameLst>
                                          <p:attrName>ppt_x</p:attrName>
                                        </p:attrNameLst>
                                      </p:cBhvr>
                                      <p:tavLst>
                                        <p:tav tm="0">
                                          <p:val>
                                            <p:strVal val="0-#ppt_w/2"/>
                                          </p:val>
                                        </p:tav>
                                        <p:tav tm="100000">
                                          <p:val>
                                            <p:strVal val="#ppt_x"/>
                                          </p:val>
                                        </p:tav>
                                      </p:tavLst>
                                    </p:anim>
                                    <p:anim calcmode="lin" valueType="num">
                                      <p:cBhvr additive="base">
                                        <p:cTn id="44" dur="20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000" fill="hold"/>
                                        <p:tgtEl>
                                          <p:spTgt spid="13"/>
                                        </p:tgtEl>
                                        <p:attrNameLst>
                                          <p:attrName>ppt_x</p:attrName>
                                        </p:attrNameLst>
                                      </p:cBhvr>
                                      <p:tavLst>
                                        <p:tav tm="0">
                                          <p:val>
                                            <p:strVal val="0-#ppt_w/2"/>
                                          </p:val>
                                        </p:tav>
                                        <p:tav tm="100000">
                                          <p:val>
                                            <p:strVal val="#ppt_x"/>
                                          </p:val>
                                        </p:tav>
                                      </p:tavLst>
                                    </p:anim>
                                    <p:anim calcmode="lin" valueType="num">
                                      <p:cBhvr additive="base">
                                        <p:cTn id="56" dur="2000" fill="hold"/>
                                        <p:tgtEl>
                                          <p:spTgt spid="13"/>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108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iterate type="lt">
                                    <p:tmPct val="0"/>
                                  </p:iterate>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grpId="2" nodeType="withEffect">
                                  <p:stCondLst>
                                    <p:cond delay="0"/>
                                  </p:stCondLst>
                                  <p:iterate type="lt">
                                    <p:tmPct val="0"/>
                                  </p:iterate>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iterate type="lt">
                                    <p:tmPct val="0"/>
                                  </p:iterate>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grpId="2" nodeType="withEffect">
                                  <p:stCondLst>
                                    <p:cond delay="0"/>
                                  </p:stCondLst>
                                  <p:iterate type="lt">
                                    <p:tmPct val="0"/>
                                  </p:iterate>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iterate type="lt">
                                    <p:tmPct val="0"/>
                                  </p:iterate>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grpId="3" nodeType="withEffect">
                                  <p:stCondLst>
                                    <p:cond delay="0"/>
                                  </p:stCondLst>
                                  <p:iterate type="lt">
                                    <p:tmPct val="0"/>
                                  </p:iterate>
                                  <p:childTnLst>
                                    <p:animRot by="21600000">
                                      <p:cBhvr>
                                        <p:cTn id="109" dur="2000" fill="hold"/>
                                        <p:tgtEl>
                                          <p:spTgt spid="4"/>
                                        </p:tgtEl>
                                        <p:attrNameLst>
                                          <p:attrName>r</p:attrName>
                                        </p:attrNameLst>
                                      </p:cBhvr>
                                    </p:animRot>
                                  </p:childTnLst>
                                </p:cTn>
                              </p:par>
                              <p:par>
                                <p:cTn id="110" presetID="8" presetClass="emph" presetSubtype="0" fill="hold" grpId="3" nodeType="withEffect">
                                  <p:stCondLst>
                                    <p:cond delay="0"/>
                                  </p:stCondLst>
                                  <p:iterate type="lt">
                                    <p:tmPct val="0"/>
                                  </p:iterate>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iterate type="lt">
                                    <p:tmPct val="0"/>
                                  </p:iterate>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iterate type="lt">
                                    <p:tmPct val="0"/>
                                  </p:iterate>
                                  <p:childTnLst>
                                    <p:animRot by="21600000">
                                      <p:cBhvr>
                                        <p:cTn id="115" dur="2000" fill="hold"/>
                                        <p:tgtEl>
                                          <p:spTgt spid="10"/>
                                        </p:tgtEl>
                                        <p:attrNameLst>
                                          <p:attrName>r</p:attrName>
                                        </p:attrNameLst>
                                      </p:cBhvr>
                                    </p:animRot>
                                  </p:childTnLst>
                                </p:cTn>
                              </p:par>
                              <p:par>
                                <p:cTn id="116" presetID="8" presetClass="emph" presetSubtype="0" fill="hold" grpId="3" nodeType="withEffect">
                                  <p:stCondLst>
                                    <p:cond delay="0"/>
                                  </p:stCondLst>
                                  <p:iterate type="lt">
                                    <p:tmPct val="0"/>
                                  </p:iterate>
                                  <p:childTnLst>
                                    <p:animRot by="21600000">
                                      <p:cBhvr>
                                        <p:cTn id="117" dur="2000" fill="hold"/>
                                        <p:tgtEl>
                                          <p:spTgt spid="12"/>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rapecio"/>
          <p:cNvSpPr/>
          <p:nvPr/>
        </p:nvSpPr>
        <p:spPr>
          <a:xfrm>
            <a:off x="0" y="2714626"/>
            <a:ext cx="9144000" cy="2428874"/>
          </a:xfrm>
          <a:prstGeom prst="trapezoid">
            <a:avLst>
              <a:gd name="adj" fmla="val 130739"/>
            </a:avLst>
          </a:prstGeom>
          <a:gradFill flip="none" rotWithShape="1">
            <a:gsLst>
              <a:gs pos="33000">
                <a:schemeClr val="tx1"/>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apecio"/>
          <p:cNvSpPr/>
          <p:nvPr/>
        </p:nvSpPr>
        <p:spPr>
          <a:xfrm rot="10800000">
            <a:off x="0" y="0"/>
            <a:ext cx="9144000" cy="2428874"/>
          </a:xfrm>
          <a:prstGeom prst="trapezoid">
            <a:avLst>
              <a:gd name="adj" fmla="val 130739"/>
            </a:avLst>
          </a:prstGeom>
          <a:gradFill flip="none" rotWithShape="1">
            <a:gsLst>
              <a:gs pos="32000">
                <a:schemeClr val="tx1"/>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apecio"/>
          <p:cNvSpPr/>
          <p:nvPr/>
        </p:nvSpPr>
        <p:spPr>
          <a:xfrm rot="5400000">
            <a:off x="-1035849" y="1035849"/>
            <a:ext cx="5143500" cy="3071802"/>
          </a:xfrm>
          <a:prstGeom prst="trapezoid">
            <a:avLst>
              <a:gd name="adj" fmla="val 79237"/>
            </a:avLst>
          </a:prstGeom>
          <a:gradFill flip="none" rotWithShape="1">
            <a:gsLst>
              <a:gs pos="38000">
                <a:schemeClr val="tx1"/>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apecio"/>
          <p:cNvSpPr/>
          <p:nvPr/>
        </p:nvSpPr>
        <p:spPr>
          <a:xfrm rot="16200000">
            <a:off x="5036349" y="1035849"/>
            <a:ext cx="5143500" cy="3071802"/>
          </a:xfrm>
          <a:prstGeom prst="trapezoid">
            <a:avLst>
              <a:gd name="adj" fmla="val 79237"/>
            </a:avLst>
          </a:prstGeom>
          <a:gradFill flip="none" rotWithShape="1">
            <a:gsLst>
              <a:gs pos="30000">
                <a:schemeClr val="tx1"/>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ppt_x</p:attrName>
                                        </p:attrNameLst>
                                      </p:cBhvr>
                                      <p:tavLst>
                                        <p:tav tm="0">
                                          <p:val>
                                            <p:strVal val="#ppt_x"/>
                                          </p:val>
                                        </p:tav>
                                        <p:tav tm="100000">
                                          <p:val>
                                            <p:strVal val="#ppt_x"/>
                                          </p:val>
                                        </p:tav>
                                      </p:tavLst>
                                    </p:anim>
                                    <p:anim calcmode="lin" valueType="num">
                                      <p:cBhvr>
                                        <p:cTn id="10" dur="2000" fill="hold"/>
                                        <p:tgtEl>
                                          <p:spTgt spid="6"/>
                                        </p:tgtEl>
                                        <p:attrNameLst>
                                          <p:attrName>ppt_y</p:attrName>
                                        </p:attrNameLst>
                                      </p:cBhvr>
                                      <p:tavLst>
                                        <p:tav tm="0">
                                          <p:val>
                                            <p:strVal val="#ppt_y-#ppt_h/2"/>
                                          </p:val>
                                        </p:tav>
                                        <p:tav tm="100000">
                                          <p:val>
                                            <p:strVal val="#ppt_y"/>
                                          </p:val>
                                        </p:tav>
                                      </p:tavLst>
                                    </p:anim>
                                    <p:anim calcmode="lin" valueType="num">
                                      <p:cBhvr>
                                        <p:cTn id="11" dur="2000" fill="hold"/>
                                        <p:tgtEl>
                                          <p:spTgt spid="6"/>
                                        </p:tgtEl>
                                        <p:attrNameLst>
                                          <p:attrName>ppt_w</p:attrName>
                                        </p:attrNameLst>
                                      </p:cBhvr>
                                      <p:tavLst>
                                        <p:tav tm="0">
                                          <p:val>
                                            <p:strVal val="#ppt_w"/>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par>
                                <p:cTn id="13" presetID="17"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
                                          </p:val>
                                        </p:tav>
                                        <p:tav tm="100000">
                                          <p:val>
                                            <p:strVal val="#ppt_x"/>
                                          </p:val>
                                        </p:tav>
                                      </p:tavLst>
                                    </p:anim>
                                    <p:anim calcmode="lin" valueType="num">
                                      <p:cBhvr>
                                        <p:cTn id="16" dur="2000" fill="hold"/>
                                        <p:tgtEl>
                                          <p:spTgt spid="5"/>
                                        </p:tgtEl>
                                        <p:attrNameLst>
                                          <p:attrName>ppt_y</p:attrName>
                                        </p:attrNameLst>
                                      </p:cBhvr>
                                      <p:tavLst>
                                        <p:tav tm="0">
                                          <p:val>
                                            <p:strVal val="#ppt_y+#ppt_h/2"/>
                                          </p:val>
                                        </p:tav>
                                        <p:tav tm="100000">
                                          <p:val>
                                            <p:strVal val="#ppt_y"/>
                                          </p:val>
                                        </p:tav>
                                      </p:tavLst>
                                    </p:anim>
                                    <p:anim calcmode="lin" valueType="num">
                                      <p:cBhvr>
                                        <p:cTn id="17" dur="2000" fill="hold"/>
                                        <p:tgtEl>
                                          <p:spTgt spid="5"/>
                                        </p:tgtEl>
                                        <p:attrNameLst>
                                          <p:attrName>ppt_w</p:attrName>
                                        </p:attrNameLst>
                                      </p:cBhvr>
                                      <p:tavLst>
                                        <p:tav tm="0">
                                          <p:val>
                                            <p:strVal val="#ppt_w"/>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17"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ppt_x</p:attrName>
                                        </p:attrNameLst>
                                      </p:cBhvr>
                                      <p:tavLst>
                                        <p:tav tm="0">
                                          <p:val>
                                            <p:strVal val="#ppt_x+#ppt_w/2"/>
                                          </p:val>
                                        </p:tav>
                                        <p:tav tm="100000">
                                          <p:val>
                                            <p:strVal val="#ppt_x"/>
                                          </p:val>
                                        </p:tav>
                                      </p:tavLst>
                                    </p:anim>
                                    <p:anim calcmode="lin" valueType="num">
                                      <p:cBhvr>
                                        <p:cTn id="22" dur="2000" fill="hold"/>
                                        <p:tgtEl>
                                          <p:spTgt spid="8"/>
                                        </p:tgtEl>
                                        <p:attrNameLst>
                                          <p:attrName>ppt_y</p:attrName>
                                        </p:attrNameLst>
                                      </p:cBhvr>
                                      <p:tavLst>
                                        <p:tav tm="0">
                                          <p:val>
                                            <p:strVal val="#ppt_y"/>
                                          </p:val>
                                        </p:tav>
                                        <p:tav tm="100000">
                                          <p:val>
                                            <p:strVal val="#ppt_y"/>
                                          </p:val>
                                        </p:tav>
                                      </p:tavLst>
                                    </p:anim>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6" presetClass="entr" presetSubtype="2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arn(inVertical)">
                                      <p:cBhvr>
                                        <p:cTn id="33" dur="2000"/>
                                        <p:tgtEl>
                                          <p:spTgt spid="6"/>
                                        </p:tgtEl>
                                      </p:cBhvr>
                                    </p:animEffect>
                                  </p:childTnLst>
                                </p:cTn>
                              </p:par>
                              <p:par>
                                <p:cTn id="34" presetID="16" presetClass="entr" presetSubtype="21" fill="hold" grpId="1"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arn(inVertical)">
                                      <p:cBhvr>
                                        <p:cTn id="36" dur="2000"/>
                                        <p:tgtEl>
                                          <p:spTgt spid="5"/>
                                        </p:tgtEl>
                                      </p:cBhvr>
                                    </p:animEffect>
                                  </p:childTnLst>
                                </p:cTn>
                              </p:par>
                              <p:par>
                                <p:cTn id="37" presetID="16" presetClass="entr" presetSubtype="26"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Horizontal)">
                                      <p:cBhvr>
                                        <p:cTn id="39" dur="2000"/>
                                        <p:tgtEl>
                                          <p:spTgt spid="7"/>
                                        </p:tgtEl>
                                      </p:cBhvr>
                                    </p:animEffect>
                                  </p:childTnLst>
                                </p:cTn>
                              </p:par>
                              <p:par>
                                <p:cTn id="40" presetID="16" presetClass="entr" presetSubtype="26"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arn(inHorizontal)">
                                      <p:cBhvr>
                                        <p:cTn id="42" dur="2000"/>
                                        <p:tgtEl>
                                          <p:spTgt spid="8"/>
                                        </p:tgtEl>
                                      </p:cBhvr>
                                    </p:animEffect>
                                  </p:childTnLst>
                                </p:cTn>
                              </p:par>
                            </p:childTnLst>
                          </p:cTn>
                        </p:par>
                        <p:par>
                          <p:cTn id="43" fill="hold">
                            <p:stCondLst>
                              <p:cond delay="2000"/>
                            </p:stCondLst>
                            <p:childTnLst>
                              <p:par>
                                <p:cTn id="44" presetID="17" presetClass="exit" presetSubtype="1" fill="hold" grpId="2" nodeType="afterEffect">
                                  <p:stCondLst>
                                    <p:cond delay="0"/>
                                  </p:stCondLst>
                                  <p:childTnLst>
                                    <p:anim calcmode="lin" valueType="num">
                                      <p:cBhvr>
                                        <p:cTn id="45" dur="2000"/>
                                        <p:tgtEl>
                                          <p:spTgt spid="6"/>
                                        </p:tgtEl>
                                        <p:attrNameLst>
                                          <p:attrName>ppt_x</p:attrName>
                                        </p:attrNameLst>
                                      </p:cBhvr>
                                      <p:tavLst>
                                        <p:tav tm="0">
                                          <p:val>
                                            <p:strVal val="ppt_x"/>
                                          </p:val>
                                        </p:tav>
                                        <p:tav tm="100000">
                                          <p:val>
                                            <p:strVal val="ppt_x"/>
                                          </p:val>
                                        </p:tav>
                                      </p:tavLst>
                                    </p:anim>
                                    <p:anim calcmode="lin" valueType="num">
                                      <p:cBhvr>
                                        <p:cTn id="46" dur="2000"/>
                                        <p:tgtEl>
                                          <p:spTgt spid="6"/>
                                        </p:tgtEl>
                                        <p:attrNameLst>
                                          <p:attrName>ppt_y</p:attrName>
                                        </p:attrNameLst>
                                      </p:cBhvr>
                                      <p:tavLst>
                                        <p:tav tm="0">
                                          <p:val>
                                            <p:strVal val="ppt_y"/>
                                          </p:val>
                                        </p:tav>
                                        <p:tav tm="100000">
                                          <p:val>
                                            <p:strVal val="ppt_y-ppt_h/2"/>
                                          </p:val>
                                        </p:tav>
                                      </p:tavLst>
                                    </p:anim>
                                    <p:anim calcmode="lin" valueType="num">
                                      <p:cBhvr>
                                        <p:cTn id="47" dur="2000"/>
                                        <p:tgtEl>
                                          <p:spTgt spid="6"/>
                                        </p:tgtEl>
                                        <p:attrNameLst>
                                          <p:attrName>ppt_w</p:attrName>
                                        </p:attrNameLst>
                                      </p:cBhvr>
                                      <p:tavLst>
                                        <p:tav tm="0">
                                          <p:val>
                                            <p:strVal val="ppt_w"/>
                                          </p:val>
                                        </p:tav>
                                        <p:tav tm="100000">
                                          <p:val>
                                            <p:strVal val="ppt_w"/>
                                          </p:val>
                                        </p:tav>
                                      </p:tavLst>
                                    </p:anim>
                                    <p:anim calcmode="lin" valueType="num">
                                      <p:cBhvr>
                                        <p:cTn id="48" dur="2000"/>
                                        <p:tgtEl>
                                          <p:spTgt spid="6"/>
                                        </p:tgtEl>
                                        <p:attrNameLst>
                                          <p:attrName>ppt_h</p:attrName>
                                        </p:attrNameLst>
                                      </p:cBhvr>
                                      <p:tavLst>
                                        <p:tav tm="0">
                                          <p:val>
                                            <p:strVal val="ppt_h"/>
                                          </p:val>
                                        </p:tav>
                                        <p:tav tm="100000">
                                          <p:val>
                                            <p:fltVal val="0"/>
                                          </p:val>
                                        </p:tav>
                                      </p:tavLst>
                                    </p:anim>
                                    <p:set>
                                      <p:cBhvr>
                                        <p:cTn id="49" dur="1" fill="hold">
                                          <p:stCondLst>
                                            <p:cond delay="1999"/>
                                          </p:stCondLst>
                                        </p:cTn>
                                        <p:tgtEl>
                                          <p:spTgt spid="6"/>
                                        </p:tgtEl>
                                        <p:attrNameLst>
                                          <p:attrName>style.visibility</p:attrName>
                                        </p:attrNameLst>
                                      </p:cBhvr>
                                      <p:to>
                                        <p:strVal val="hidden"/>
                                      </p:to>
                                    </p:set>
                                  </p:childTnLst>
                                </p:cTn>
                              </p:par>
                              <p:par>
                                <p:cTn id="50" presetID="17" presetClass="exit" presetSubtype="4" fill="hold" grpId="2" nodeType="withEffect">
                                  <p:stCondLst>
                                    <p:cond delay="0"/>
                                  </p:stCondLst>
                                  <p:childTnLst>
                                    <p:anim calcmode="lin" valueType="num">
                                      <p:cBhvr>
                                        <p:cTn id="51" dur="2000"/>
                                        <p:tgtEl>
                                          <p:spTgt spid="5"/>
                                        </p:tgtEl>
                                        <p:attrNameLst>
                                          <p:attrName>ppt_x</p:attrName>
                                        </p:attrNameLst>
                                      </p:cBhvr>
                                      <p:tavLst>
                                        <p:tav tm="0">
                                          <p:val>
                                            <p:strVal val="ppt_x"/>
                                          </p:val>
                                        </p:tav>
                                        <p:tav tm="100000">
                                          <p:val>
                                            <p:strVal val="ppt_x"/>
                                          </p:val>
                                        </p:tav>
                                      </p:tavLst>
                                    </p:anim>
                                    <p:anim calcmode="lin" valueType="num">
                                      <p:cBhvr>
                                        <p:cTn id="52" dur="2000"/>
                                        <p:tgtEl>
                                          <p:spTgt spid="5"/>
                                        </p:tgtEl>
                                        <p:attrNameLst>
                                          <p:attrName>ppt_y</p:attrName>
                                        </p:attrNameLst>
                                      </p:cBhvr>
                                      <p:tavLst>
                                        <p:tav tm="0">
                                          <p:val>
                                            <p:strVal val="ppt_y"/>
                                          </p:val>
                                        </p:tav>
                                        <p:tav tm="100000">
                                          <p:val>
                                            <p:strVal val="ppt_y+ppt_h/2"/>
                                          </p:val>
                                        </p:tav>
                                      </p:tavLst>
                                    </p:anim>
                                    <p:anim calcmode="lin" valueType="num">
                                      <p:cBhvr>
                                        <p:cTn id="53" dur="2000"/>
                                        <p:tgtEl>
                                          <p:spTgt spid="5"/>
                                        </p:tgtEl>
                                        <p:attrNameLst>
                                          <p:attrName>ppt_w</p:attrName>
                                        </p:attrNameLst>
                                      </p:cBhvr>
                                      <p:tavLst>
                                        <p:tav tm="0">
                                          <p:val>
                                            <p:strVal val="ppt_w"/>
                                          </p:val>
                                        </p:tav>
                                        <p:tav tm="100000">
                                          <p:val>
                                            <p:strVal val="ppt_w"/>
                                          </p:val>
                                        </p:tav>
                                      </p:tavLst>
                                    </p:anim>
                                    <p:anim calcmode="lin" valueType="num">
                                      <p:cBhvr>
                                        <p:cTn id="54" dur="2000"/>
                                        <p:tgtEl>
                                          <p:spTgt spid="5"/>
                                        </p:tgtEl>
                                        <p:attrNameLst>
                                          <p:attrName>ppt_h</p:attrName>
                                        </p:attrNameLst>
                                      </p:cBhvr>
                                      <p:tavLst>
                                        <p:tav tm="0">
                                          <p:val>
                                            <p:strVal val="ppt_h"/>
                                          </p:val>
                                        </p:tav>
                                        <p:tav tm="100000">
                                          <p:val>
                                            <p:fltVal val="0"/>
                                          </p:val>
                                        </p:tav>
                                      </p:tavLst>
                                    </p:anim>
                                    <p:set>
                                      <p:cBhvr>
                                        <p:cTn id="55" dur="1" fill="hold">
                                          <p:stCondLst>
                                            <p:cond delay="1999"/>
                                          </p:stCondLst>
                                        </p:cTn>
                                        <p:tgtEl>
                                          <p:spTgt spid="5"/>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7"/>
                                        </p:tgtEl>
                                        <p:attrNameLst>
                                          <p:attrName>ppt_x</p:attrName>
                                        </p:attrNameLst>
                                      </p:cBhvr>
                                      <p:tavLst>
                                        <p:tav tm="0">
                                          <p:val>
                                            <p:strVal val="ppt_x"/>
                                          </p:val>
                                        </p:tav>
                                        <p:tav tm="100000">
                                          <p:val>
                                            <p:strVal val="ppt_x-ppt_w/2"/>
                                          </p:val>
                                        </p:tav>
                                      </p:tavLst>
                                    </p:anim>
                                    <p:anim calcmode="lin" valueType="num">
                                      <p:cBhvr>
                                        <p:cTn id="58" dur="2000"/>
                                        <p:tgtEl>
                                          <p:spTgt spid="7"/>
                                        </p:tgtEl>
                                        <p:attrNameLst>
                                          <p:attrName>ppt_y</p:attrName>
                                        </p:attrNameLst>
                                      </p:cBhvr>
                                      <p:tavLst>
                                        <p:tav tm="0">
                                          <p:val>
                                            <p:strVal val="ppt_y"/>
                                          </p:val>
                                        </p:tav>
                                        <p:tav tm="100000">
                                          <p:val>
                                            <p:strVal val="ppt_y"/>
                                          </p:val>
                                        </p:tav>
                                      </p:tavLst>
                                    </p:anim>
                                    <p:anim calcmode="lin" valueType="num">
                                      <p:cBhvr>
                                        <p:cTn id="59" dur="2000"/>
                                        <p:tgtEl>
                                          <p:spTgt spid="7"/>
                                        </p:tgtEl>
                                        <p:attrNameLst>
                                          <p:attrName>ppt_w</p:attrName>
                                        </p:attrNameLst>
                                      </p:cBhvr>
                                      <p:tavLst>
                                        <p:tav tm="0">
                                          <p:val>
                                            <p:strVal val="ppt_w"/>
                                          </p:val>
                                        </p:tav>
                                        <p:tav tm="100000">
                                          <p:val>
                                            <p:fltVal val="0"/>
                                          </p:val>
                                        </p:tav>
                                      </p:tavLst>
                                    </p:anim>
                                    <p:anim calcmode="lin" valueType="num">
                                      <p:cBhvr>
                                        <p:cTn id="60" dur="2000"/>
                                        <p:tgtEl>
                                          <p:spTgt spid="7"/>
                                        </p:tgtEl>
                                        <p:attrNameLst>
                                          <p:attrName>ppt_h</p:attrName>
                                        </p:attrNameLst>
                                      </p:cBhvr>
                                      <p:tavLst>
                                        <p:tav tm="0">
                                          <p:val>
                                            <p:strVal val="ppt_h"/>
                                          </p:val>
                                        </p:tav>
                                        <p:tav tm="100000">
                                          <p:val>
                                            <p:strVal val="ppt_h"/>
                                          </p:val>
                                        </p:tav>
                                      </p:tavLst>
                                    </p:anim>
                                    <p:set>
                                      <p:cBhvr>
                                        <p:cTn id="61" dur="1" fill="hold">
                                          <p:stCondLst>
                                            <p:cond delay="1999"/>
                                          </p:stCondLst>
                                        </p:cTn>
                                        <p:tgtEl>
                                          <p:spTgt spid="7"/>
                                        </p:tgtEl>
                                        <p:attrNameLst>
                                          <p:attrName>style.visibility</p:attrName>
                                        </p:attrNameLst>
                                      </p:cBhvr>
                                      <p:to>
                                        <p:strVal val="hidden"/>
                                      </p:to>
                                    </p:set>
                                  </p:childTnLst>
                                </p:cTn>
                              </p:par>
                              <p:par>
                                <p:cTn id="62" presetID="17" presetClass="exit" presetSubtype="2" fill="hold" grpId="2" nodeType="withEffect">
                                  <p:stCondLst>
                                    <p:cond delay="0"/>
                                  </p:stCondLst>
                                  <p:childTnLst>
                                    <p:anim calcmode="lin" valueType="num">
                                      <p:cBhvr>
                                        <p:cTn id="63" dur="2000"/>
                                        <p:tgtEl>
                                          <p:spTgt spid="8"/>
                                        </p:tgtEl>
                                        <p:attrNameLst>
                                          <p:attrName>ppt_x</p:attrName>
                                        </p:attrNameLst>
                                      </p:cBhvr>
                                      <p:tavLst>
                                        <p:tav tm="0">
                                          <p:val>
                                            <p:strVal val="ppt_x"/>
                                          </p:val>
                                        </p:tav>
                                        <p:tav tm="100000">
                                          <p:val>
                                            <p:strVal val="ppt_x+ppt_w/2"/>
                                          </p:val>
                                        </p:tav>
                                      </p:tavLst>
                                    </p:anim>
                                    <p:anim calcmode="lin" valueType="num">
                                      <p:cBhvr>
                                        <p:cTn id="64" dur="2000"/>
                                        <p:tgtEl>
                                          <p:spTgt spid="8"/>
                                        </p:tgtEl>
                                        <p:attrNameLst>
                                          <p:attrName>ppt_y</p:attrName>
                                        </p:attrNameLst>
                                      </p:cBhvr>
                                      <p:tavLst>
                                        <p:tav tm="0">
                                          <p:val>
                                            <p:strVal val="ppt_y"/>
                                          </p:val>
                                        </p:tav>
                                        <p:tav tm="100000">
                                          <p:val>
                                            <p:strVal val="ppt_y"/>
                                          </p:val>
                                        </p:tav>
                                      </p:tavLst>
                                    </p:anim>
                                    <p:anim calcmode="lin" valueType="num">
                                      <p:cBhvr>
                                        <p:cTn id="65" dur="2000"/>
                                        <p:tgtEl>
                                          <p:spTgt spid="8"/>
                                        </p:tgtEl>
                                        <p:attrNameLst>
                                          <p:attrName>ppt_w</p:attrName>
                                        </p:attrNameLst>
                                      </p:cBhvr>
                                      <p:tavLst>
                                        <p:tav tm="0">
                                          <p:val>
                                            <p:strVal val="ppt_w"/>
                                          </p:val>
                                        </p:tav>
                                        <p:tav tm="100000">
                                          <p:val>
                                            <p:fltVal val="0"/>
                                          </p:val>
                                        </p:tav>
                                      </p:tavLst>
                                    </p:anim>
                                    <p:anim calcmode="lin" valueType="num">
                                      <p:cBhvr>
                                        <p:cTn id="66" dur="2000"/>
                                        <p:tgtEl>
                                          <p:spTgt spid="8"/>
                                        </p:tgtEl>
                                        <p:attrNameLst>
                                          <p:attrName>ppt_h</p:attrName>
                                        </p:attrNameLst>
                                      </p:cBhvr>
                                      <p:tavLst>
                                        <p:tav tm="0">
                                          <p:val>
                                            <p:strVal val="ppt_h"/>
                                          </p:val>
                                        </p:tav>
                                        <p:tav tm="100000">
                                          <p:val>
                                            <p:strVal val="ppt_h"/>
                                          </p:val>
                                        </p:tav>
                                      </p:tavLst>
                                    </p:anim>
                                    <p:set>
                                      <p:cBhvr>
                                        <p:cTn id="67" dur="1" fill="hold">
                                          <p:stCondLst>
                                            <p:cond delay="1999"/>
                                          </p:stCondLst>
                                        </p:cTn>
                                        <p:tgtEl>
                                          <p:spTgt spid="8"/>
                                        </p:tgtEl>
                                        <p:attrNameLst>
                                          <p:attrName>style.visibility</p:attrName>
                                        </p:attrNameLst>
                                      </p:cBhvr>
                                      <p:to>
                                        <p:strVal val="hidden"/>
                                      </p:to>
                                    </p:set>
                                  </p:childTnLst>
                                </p:cTn>
                              </p:par>
                              <p:par>
                                <p:cTn id="68" presetID="16" presetClass="exit" presetSubtype="37" fill="hold" grpId="3" nodeType="withEffect">
                                  <p:stCondLst>
                                    <p:cond delay="0"/>
                                  </p:stCondLst>
                                  <p:childTnLst>
                                    <p:animEffect transition="out" filter="barn(outVertical)">
                                      <p:cBhvr>
                                        <p:cTn id="69" dur="2000"/>
                                        <p:tgtEl>
                                          <p:spTgt spid="6"/>
                                        </p:tgtEl>
                                      </p:cBhvr>
                                    </p:animEffect>
                                    <p:set>
                                      <p:cBhvr>
                                        <p:cTn id="70" dur="1" fill="hold">
                                          <p:stCondLst>
                                            <p:cond delay="1999"/>
                                          </p:stCondLst>
                                        </p:cTn>
                                        <p:tgtEl>
                                          <p:spTgt spid="6"/>
                                        </p:tgtEl>
                                        <p:attrNameLst>
                                          <p:attrName>style.visibility</p:attrName>
                                        </p:attrNameLst>
                                      </p:cBhvr>
                                      <p:to>
                                        <p:strVal val="hidden"/>
                                      </p:to>
                                    </p:set>
                                  </p:childTnLst>
                                </p:cTn>
                              </p:par>
                              <p:par>
                                <p:cTn id="71" presetID="16" presetClass="exit" presetSubtype="37" fill="hold" grpId="3" nodeType="withEffect">
                                  <p:stCondLst>
                                    <p:cond delay="0"/>
                                  </p:stCondLst>
                                  <p:childTnLst>
                                    <p:animEffect transition="out" filter="barn(outVertical)">
                                      <p:cBhvr>
                                        <p:cTn id="72" dur="2000"/>
                                        <p:tgtEl>
                                          <p:spTgt spid="5"/>
                                        </p:tgtEl>
                                      </p:cBhvr>
                                    </p:animEffect>
                                    <p:set>
                                      <p:cBhvr>
                                        <p:cTn id="73" dur="1" fill="hold">
                                          <p:stCondLst>
                                            <p:cond delay="1999"/>
                                          </p:stCondLst>
                                        </p:cTn>
                                        <p:tgtEl>
                                          <p:spTgt spid="5"/>
                                        </p:tgtEl>
                                        <p:attrNameLst>
                                          <p:attrName>style.visibility</p:attrName>
                                        </p:attrNameLst>
                                      </p:cBhvr>
                                      <p:to>
                                        <p:strVal val="hidden"/>
                                      </p:to>
                                    </p:set>
                                  </p:childTnLst>
                                </p:cTn>
                              </p:par>
                              <p:par>
                                <p:cTn id="74" presetID="16" presetClass="exit" presetSubtype="42" fill="hold" grpId="3" nodeType="withEffect">
                                  <p:stCondLst>
                                    <p:cond delay="0"/>
                                  </p:stCondLst>
                                  <p:childTnLst>
                                    <p:animEffect transition="out" filter="barn(outHorizontal)">
                                      <p:cBhvr>
                                        <p:cTn id="75" dur="2000"/>
                                        <p:tgtEl>
                                          <p:spTgt spid="8"/>
                                        </p:tgtEl>
                                      </p:cBhvr>
                                    </p:animEffect>
                                    <p:set>
                                      <p:cBhvr>
                                        <p:cTn id="76" dur="1" fill="hold">
                                          <p:stCondLst>
                                            <p:cond delay="1999"/>
                                          </p:stCondLst>
                                        </p:cTn>
                                        <p:tgtEl>
                                          <p:spTgt spid="8"/>
                                        </p:tgtEl>
                                        <p:attrNameLst>
                                          <p:attrName>style.visibility</p:attrName>
                                        </p:attrNameLst>
                                      </p:cBhvr>
                                      <p:to>
                                        <p:strVal val="hidden"/>
                                      </p:to>
                                    </p:set>
                                  </p:childTnLst>
                                </p:cTn>
                              </p:par>
                              <p:par>
                                <p:cTn id="77" presetID="16" presetClass="exit" presetSubtype="42" fill="hold" grpId="3" nodeType="withEffect">
                                  <p:stCondLst>
                                    <p:cond delay="0"/>
                                  </p:stCondLst>
                                  <p:childTnLst>
                                    <p:animEffect transition="out" filter="barn(outHorizontal)">
                                      <p:cBhvr>
                                        <p:cTn id="78" dur="2000"/>
                                        <p:tgtEl>
                                          <p:spTgt spid="7"/>
                                        </p:tgtEl>
                                      </p:cBhvr>
                                    </p:animEffect>
                                    <p:set>
                                      <p:cBhvr>
                                        <p:cTn id="79" dur="1" fill="hold">
                                          <p:stCondLst>
                                            <p:cond delay="1999"/>
                                          </p:stCondLst>
                                        </p:cTn>
                                        <p:tgtEl>
                                          <p:spTgt spid="7"/>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6 puntas"/>
          <p:cNvSpPr/>
          <p:nvPr/>
        </p:nvSpPr>
        <p:spPr>
          <a:xfrm>
            <a:off x="2285984" y="214296"/>
            <a:ext cx="4500594" cy="4643452"/>
          </a:xfrm>
          <a:prstGeom prst="star6">
            <a:avLst>
              <a:gd name="adj" fmla="val 17871"/>
              <a:gd name="hf" fmla="val 115470"/>
            </a:avLst>
          </a:prstGeom>
          <a:gradFill flip="none" rotWithShape="1">
            <a:gsLst>
              <a:gs pos="46000">
                <a:srgbClr val="6600CC"/>
              </a:gs>
              <a:gs pos="50000">
                <a:srgbClr val="00B050">
                  <a:shade val="67500"/>
                  <a:satMod val="115000"/>
                </a:srgbClr>
              </a:gs>
              <a:gs pos="100000">
                <a:srgbClr val="00B050">
                  <a:shade val="100000"/>
                  <a:satMod val="115000"/>
                </a:srgbClr>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6 puntas"/>
          <p:cNvSpPr/>
          <p:nvPr/>
        </p:nvSpPr>
        <p:spPr>
          <a:xfrm rot="1474822">
            <a:off x="2333446" y="225572"/>
            <a:ext cx="4500594" cy="4643452"/>
          </a:xfrm>
          <a:prstGeom prst="star6">
            <a:avLst>
              <a:gd name="adj" fmla="val 17871"/>
              <a:gd name="hf" fmla="val 115470"/>
            </a:avLst>
          </a:prstGeom>
          <a:gradFill flip="none" rotWithShape="1">
            <a:gsLst>
              <a:gs pos="46000">
                <a:srgbClr val="6600CC"/>
              </a:gs>
              <a:gs pos="50000">
                <a:srgbClr val="00B050">
                  <a:shade val="67500"/>
                  <a:satMod val="115000"/>
                </a:srgbClr>
              </a:gs>
              <a:gs pos="100000">
                <a:srgbClr val="00B050">
                  <a:shade val="100000"/>
                  <a:satMod val="115000"/>
                </a:srgbClr>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lecha izquierda y derecha"/>
          <p:cNvSpPr/>
          <p:nvPr/>
        </p:nvSpPr>
        <p:spPr>
          <a:xfrm>
            <a:off x="1357290" y="285734"/>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Flecha izquierda y derecha"/>
          <p:cNvSpPr/>
          <p:nvPr/>
        </p:nvSpPr>
        <p:spPr>
          <a:xfrm>
            <a:off x="1357290" y="1428742"/>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Flecha izquierda y derecha"/>
          <p:cNvSpPr/>
          <p:nvPr/>
        </p:nvSpPr>
        <p:spPr>
          <a:xfrm>
            <a:off x="1357290" y="2571750"/>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Flecha izquierda y derecha"/>
          <p:cNvSpPr/>
          <p:nvPr/>
        </p:nvSpPr>
        <p:spPr>
          <a:xfrm>
            <a:off x="1357290" y="3714758"/>
            <a:ext cx="3143272"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Flecha izquierda y derecha"/>
          <p:cNvSpPr/>
          <p:nvPr/>
        </p:nvSpPr>
        <p:spPr>
          <a:xfrm>
            <a:off x="4643438" y="285734"/>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Flecha izquierda y derecha"/>
          <p:cNvSpPr/>
          <p:nvPr/>
        </p:nvSpPr>
        <p:spPr>
          <a:xfrm>
            <a:off x="4643438" y="1428742"/>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Flecha izquierda y derecha"/>
          <p:cNvSpPr/>
          <p:nvPr/>
        </p:nvSpPr>
        <p:spPr>
          <a:xfrm>
            <a:off x="4643438" y="2571750"/>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Flecha izquierda y derecha"/>
          <p:cNvSpPr/>
          <p:nvPr/>
        </p:nvSpPr>
        <p:spPr>
          <a:xfrm>
            <a:off x="4643438" y="3714758"/>
            <a:ext cx="3286148" cy="1142990"/>
          </a:xfrm>
          <a:prstGeom prst="leftRightArrow">
            <a:avLst>
              <a:gd name="adj1" fmla="val 100000"/>
              <a:gd name="adj2" fmla="val 50000"/>
            </a:avLst>
          </a:prstGeom>
          <a:gradFill flip="none" rotWithShape="1">
            <a:gsLst>
              <a:gs pos="50000">
                <a:schemeClr val="bg1">
                  <a:lumMod val="85000"/>
                </a:schemeClr>
              </a:gs>
              <a:gs pos="50000">
                <a:srgbClr val="A20078">
                  <a:shade val="67500"/>
                  <a:satMod val="115000"/>
                </a:srgbClr>
              </a:gs>
              <a:gs pos="100000">
                <a:srgbClr val="A2007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2000"/>
                                        <p:tgtEl>
                                          <p:spTgt spid="4"/>
                                        </p:tgtEl>
                                      </p:cBhvr>
                                    </p:animEffect>
                                  </p:childTnLst>
                                </p:cTn>
                              </p:par>
                              <p:par>
                                <p:cTn id="42" presetID="3" presetClass="entr" presetSubtype="10"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horizontal)">
                                      <p:cBhvr>
                                        <p:cTn id="44" dur="2000"/>
                                        <p:tgtEl>
                                          <p:spTgt spid="5"/>
                                        </p:tgtEl>
                                      </p:cBhvr>
                                    </p:animEffect>
                                  </p:childTnLst>
                                </p:cTn>
                              </p:par>
                              <p:par>
                                <p:cTn id="45" presetID="3" presetClass="entr" presetSubtype="10"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2000"/>
                                        <p:tgtEl>
                                          <p:spTgt spid="6"/>
                                        </p:tgtEl>
                                      </p:cBhvr>
                                    </p:animEffect>
                                  </p:childTnLst>
                                </p:cTn>
                              </p:par>
                              <p:par>
                                <p:cTn id="48" presetID="3"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horizontal)">
                                      <p:cBhvr>
                                        <p:cTn id="50" dur="2000"/>
                                        <p:tgtEl>
                                          <p:spTgt spid="7"/>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horizontal)">
                                      <p:cBhvr>
                                        <p:cTn id="53" dur="2000"/>
                                        <p:tgtEl>
                                          <p:spTgt spid="8"/>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horizontal)">
                                      <p:cBhvr>
                                        <p:cTn id="56" dur="2000"/>
                                        <p:tgtEl>
                                          <p:spTgt spid="9"/>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horizontal)">
                                      <p:cBhvr>
                                        <p:cTn id="59" dur="2000"/>
                                        <p:tgtEl>
                                          <p:spTgt spid="10"/>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horizontal)">
                                      <p:cBhvr>
                                        <p:cTn id="62" dur="2000"/>
                                        <p:tgtEl>
                                          <p:spTgt spid="11"/>
                                        </p:tgtEl>
                                      </p:cBhvr>
                                    </p:animEffect>
                                  </p:childTnLst>
                                </p:cTn>
                              </p:par>
                            </p:childTnLst>
                          </p:cTn>
                        </p:par>
                        <p:par>
                          <p:cTn id="63" fill="hold">
                            <p:stCondLst>
                              <p:cond delay="2000"/>
                            </p:stCondLst>
                            <p:childTnLst>
                              <p:par>
                                <p:cTn id="64" presetID="2" presetClass="exit" presetSubtype="2"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19" presetClass="exit" presetSubtype="5" fill="hold" grpId="3" nodeType="withEffect">
                                  <p:stCondLst>
                                    <p:cond delay="0"/>
                                  </p:stCondLst>
                                  <p:childTnLst>
                                    <p:anim calcmode="lin" valueType="num">
                                      <p:cBhvr>
                                        <p:cTn id="97" dur="2000"/>
                                        <p:tgtEl>
                                          <p:spTgt spid="4"/>
                                        </p:tgtEl>
                                        <p:attrNameLst>
                                          <p:attrName>ppt_w</p:attrName>
                                        </p:attrNameLst>
                                      </p:cBhvr>
                                      <p:tavLst>
                                        <p:tav tm="0">
                                          <p:val>
                                            <p:strVal val="ppt_w"/>
                                          </p:val>
                                        </p:tav>
                                        <p:tav tm="100000">
                                          <p:val>
                                            <p:strVal val="ppt_w"/>
                                          </p:val>
                                        </p:tav>
                                      </p:tavLst>
                                    </p:anim>
                                    <p:anim calcmode="lin" valueType="num">
                                      <p:cBhvr>
                                        <p:cTn id="9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9" dur="1" fill="hold">
                                          <p:stCondLst>
                                            <p:cond delay="1999"/>
                                          </p:stCondLst>
                                        </p:cTn>
                                        <p:tgtEl>
                                          <p:spTgt spid="4"/>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2000"/>
                                        <p:tgtEl>
                                          <p:spTgt spid="5"/>
                                        </p:tgtEl>
                                        <p:attrNameLst>
                                          <p:attrName>ppt_w</p:attrName>
                                        </p:attrNameLst>
                                      </p:cBhvr>
                                      <p:tavLst>
                                        <p:tav tm="0">
                                          <p:val>
                                            <p:strVal val="ppt_w"/>
                                          </p:val>
                                        </p:tav>
                                        <p:tav tm="100000">
                                          <p:val>
                                            <p:strVal val="ppt_w"/>
                                          </p:val>
                                        </p:tav>
                                      </p:tavLst>
                                    </p:anim>
                                    <p:anim calcmode="lin" valueType="num">
                                      <p:cBhvr>
                                        <p:cTn id="102"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1999"/>
                                          </p:stCondLst>
                                        </p:cTn>
                                        <p:tgtEl>
                                          <p:spTgt spid="5"/>
                                        </p:tgtEl>
                                        <p:attrNameLst>
                                          <p:attrName>style.visibility</p:attrName>
                                        </p:attrNameLst>
                                      </p:cBhvr>
                                      <p:to>
                                        <p:strVal val="hidden"/>
                                      </p:to>
                                    </p:set>
                                  </p:childTnLst>
                                </p:cTn>
                              </p:par>
                              <p:par>
                                <p:cTn id="104" presetID="19" presetClass="exit" presetSubtype="5" fill="hold" grpId="3" nodeType="withEffect">
                                  <p:stCondLst>
                                    <p:cond delay="0"/>
                                  </p:stCondLst>
                                  <p:childTnLst>
                                    <p:anim calcmode="lin" valueType="num">
                                      <p:cBhvr>
                                        <p:cTn id="105" dur="2000"/>
                                        <p:tgtEl>
                                          <p:spTgt spid="6"/>
                                        </p:tgtEl>
                                        <p:attrNameLst>
                                          <p:attrName>ppt_w</p:attrName>
                                        </p:attrNameLst>
                                      </p:cBhvr>
                                      <p:tavLst>
                                        <p:tav tm="0">
                                          <p:val>
                                            <p:strVal val="ppt_w"/>
                                          </p:val>
                                        </p:tav>
                                        <p:tav tm="100000">
                                          <p:val>
                                            <p:strVal val="ppt_w"/>
                                          </p:val>
                                        </p:tav>
                                      </p:tavLst>
                                    </p:anim>
                                    <p:anim calcmode="lin" valueType="num">
                                      <p:cBhvr>
                                        <p:cTn id="10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1999"/>
                                          </p:stCondLst>
                                        </p:cTn>
                                        <p:tgtEl>
                                          <p:spTgt spid="6"/>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7"/>
                                        </p:tgtEl>
                                        <p:attrNameLst>
                                          <p:attrName>ppt_w</p:attrName>
                                        </p:attrNameLst>
                                      </p:cBhvr>
                                      <p:tavLst>
                                        <p:tav tm="0">
                                          <p:val>
                                            <p:strVal val="ppt_w"/>
                                          </p:val>
                                        </p:tav>
                                        <p:tav tm="100000">
                                          <p:val>
                                            <p:strVal val="ppt_w"/>
                                          </p:val>
                                        </p:tav>
                                      </p:tavLst>
                                    </p:anim>
                                    <p:anim calcmode="lin" valueType="num">
                                      <p:cBhvr>
                                        <p:cTn id="110"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7"/>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8"/>
                                        </p:tgtEl>
                                        <p:attrNameLst>
                                          <p:attrName>ppt_w</p:attrName>
                                        </p:attrNameLst>
                                      </p:cBhvr>
                                      <p:tavLst>
                                        <p:tav tm="0">
                                          <p:val>
                                            <p:strVal val="ppt_w"/>
                                          </p:val>
                                        </p:tav>
                                        <p:tav tm="100000">
                                          <p:val>
                                            <p:strVal val="ppt_w"/>
                                          </p:val>
                                        </p:tav>
                                      </p:tavLst>
                                    </p:anim>
                                    <p:anim calcmode="lin" valueType="num">
                                      <p:cBhvr>
                                        <p:cTn id="11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8"/>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9"/>
                                        </p:tgtEl>
                                        <p:attrNameLst>
                                          <p:attrName>ppt_w</p:attrName>
                                        </p:attrNameLst>
                                      </p:cBhvr>
                                      <p:tavLst>
                                        <p:tav tm="0">
                                          <p:val>
                                            <p:strVal val="ppt_w"/>
                                          </p:val>
                                        </p:tav>
                                        <p:tav tm="100000">
                                          <p:val>
                                            <p:strVal val="ppt_w"/>
                                          </p:val>
                                        </p:tav>
                                      </p:tavLst>
                                    </p:anim>
                                    <p:anim calcmode="lin" valueType="num">
                                      <p:cBhvr>
                                        <p:cTn id="11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9"/>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10"/>
                                        </p:tgtEl>
                                        <p:attrNameLst>
                                          <p:attrName>ppt_w</p:attrName>
                                        </p:attrNameLst>
                                      </p:cBhvr>
                                      <p:tavLst>
                                        <p:tav tm="0">
                                          <p:val>
                                            <p:strVal val="ppt_w"/>
                                          </p:val>
                                        </p:tav>
                                        <p:tav tm="100000">
                                          <p:val>
                                            <p:strVal val="ppt_w"/>
                                          </p:val>
                                        </p:tav>
                                      </p:tavLst>
                                    </p:anim>
                                    <p:anim calcmode="lin" valueType="num">
                                      <p:cBhvr>
                                        <p:cTn id="122"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10"/>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11"/>
                                        </p:tgtEl>
                                        <p:attrNameLst>
                                          <p:attrName>ppt_w</p:attrName>
                                        </p:attrNameLst>
                                      </p:cBhvr>
                                      <p:tavLst>
                                        <p:tav tm="0">
                                          <p:val>
                                            <p:strVal val="ppt_w"/>
                                          </p:val>
                                        </p:tav>
                                        <p:tav tm="100000">
                                          <p:val>
                                            <p:strVal val="ppt_w"/>
                                          </p:val>
                                        </p:tav>
                                      </p:tavLst>
                                    </p:anim>
                                    <p:anim calcmode="lin" valueType="num">
                                      <p:cBhvr>
                                        <p:cTn id="12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1"/>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dondear rectángulo de esquina diagonal"/>
          <p:cNvSpPr/>
          <p:nvPr/>
        </p:nvSpPr>
        <p:spPr>
          <a:xfrm>
            <a:off x="0"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dondear rectángulo de esquina diagonal"/>
          <p:cNvSpPr/>
          <p:nvPr/>
        </p:nvSpPr>
        <p:spPr>
          <a:xfrm>
            <a:off x="571504"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dondear rectángulo de esquina diagonal"/>
          <p:cNvSpPr/>
          <p:nvPr/>
        </p:nvSpPr>
        <p:spPr>
          <a:xfrm>
            <a:off x="1143008"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dondear rectángulo de esquina diagonal"/>
          <p:cNvSpPr/>
          <p:nvPr/>
        </p:nvSpPr>
        <p:spPr>
          <a:xfrm>
            <a:off x="1714512"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dondear rectángulo de esquina diagonal"/>
          <p:cNvSpPr/>
          <p:nvPr/>
        </p:nvSpPr>
        <p:spPr>
          <a:xfrm>
            <a:off x="2286016"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dondear rectángulo de esquina diagonal"/>
          <p:cNvSpPr/>
          <p:nvPr/>
        </p:nvSpPr>
        <p:spPr>
          <a:xfrm>
            <a:off x="2857520"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dondear rectángulo de esquina diagonal"/>
          <p:cNvSpPr/>
          <p:nvPr/>
        </p:nvSpPr>
        <p:spPr>
          <a:xfrm>
            <a:off x="3429024"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dondear rectángulo de esquina diagonal"/>
          <p:cNvSpPr/>
          <p:nvPr/>
        </p:nvSpPr>
        <p:spPr>
          <a:xfrm>
            <a:off x="4000528"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dondear rectángulo de esquina diagonal"/>
          <p:cNvSpPr/>
          <p:nvPr/>
        </p:nvSpPr>
        <p:spPr>
          <a:xfrm>
            <a:off x="4572032"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dondear rectángulo de esquina diagonal"/>
          <p:cNvSpPr/>
          <p:nvPr/>
        </p:nvSpPr>
        <p:spPr>
          <a:xfrm>
            <a:off x="5143536"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dondear rectángulo de esquina diagonal"/>
          <p:cNvSpPr/>
          <p:nvPr/>
        </p:nvSpPr>
        <p:spPr>
          <a:xfrm>
            <a:off x="5715040"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dondear rectángulo de esquina diagonal"/>
          <p:cNvSpPr/>
          <p:nvPr/>
        </p:nvSpPr>
        <p:spPr>
          <a:xfrm>
            <a:off x="6286544"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dondear rectángulo de esquina diagonal"/>
          <p:cNvSpPr/>
          <p:nvPr/>
        </p:nvSpPr>
        <p:spPr>
          <a:xfrm>
            <a:off x="6858016"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dondear rectángulo de esquina diagonal"/>
          <p:cNvSpPr/>
          <p:nvPr/>
        </p:nvSpPr>
        <p:spPr>
          <a:xfrm>
            <a:off x="7500958"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dondear rectángulo de esquina diagonal"/>
          <p:cNvSpPr/>
          <p:nvPr/>
        </p:nvSpPr>
        <p:spPr>
          <a:xfrm>
            <a:off x="8072462"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dondear rectángulo de esquina diagonal"/>
          <p:cNvSpPr/>
          <p:nvPr/>
        </p:nvSpPr>
        <p:spPr>
          <a:xfrm>
            <a:off x="8643934" y="1071552"/>
            <a:ext cx="500066" cy="2786082"/>
          </a:xfrm>
          <a:prstGeom prst="round2DiagRect">
            <a:avLst>
              <a:gd name="adj1" fmla="val 50000"/>
              <a:gd name="adj2" fmla="val 38361"/>
            </a:avLst>
          </a:prstGeom>
          <a:gradFill flip="none" rotWithShape="1">
            <a:gsLst>
              <a:gs pos="74000">
                <a:schemeClr val="bg1"/>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ppt_y"/>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ppt_y"/>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1+ppt_w/2"/>
                                          </p:val>
                                        </p:tav>
                                      </p:tavLst>
                                    </p:anim>
                                    <p:anim calcmode="lin" valueType="num">
                                      <p:cBhvr additive="base">
                                        <p:cTn id="162" dur="2000"/>
                                        <p:tgtEl>
                                          <p:spTgt spid="18"/>
                                        </p:tgtEl>
                                        <p:attrNameLst>
                                          <p:attrName>ppt_y</p:attrName>
                                        </p:attrNameLst>
                                      </p:cBhvr>
                                      <p:tavLst>
                                        <p:tav tm="0">
                                          <p:val>
                                            <p:strVal val="ppt_y"/>
                                          </p:val>
                                        </p:tav>
                                        <p:tav tm="100000">
                                          <p:val>
                                            <p:strVal val="ppt_y"/>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214314"/>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1214428"/>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2214560"/>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3214692"/>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214296"/>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flipH="1">
            <a:off x="4572000" y="1214428"/>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572000" y="2214560"/>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flipH="1">
            <a:off x="4572000" y="3214692"/>
            <a:ext cx="4572000" cy="1571618"/>
          </a:xfrm>
          <a:prstGeom prst="wave">
            <a:avLst>
              <a:gd name="adj1" fmla="val 20000"/>
              <a:gd name="adj2" fmla="val 0"/>
            </a:avLst>
          </a:prstGeom>
          <a:gradFill flip="none" rotWithShape="1">
            <a:gsLst>
              <a:gs pos="20000">
                <a:schemeClr val="tx1"/>
              </a:gs>
              <a:gs pos="50000">
                <a:srgbClr val="FFD653">
                  <a:shade val="67500"/>
                  <a:satMod val="115000"/>
                </a:srgbClr>
              </a:gs>
              <a:gs pos="100000">
                <a:srgbClr val="FFD6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heckerboard(across)">
                                      <p:cBhvr>
                                        <p:cTn id="41" dur="2000"/>
                                        <p:tgtEl>
                                          <p:spTgt spid="4"/>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checkerboard(across)">
                                      <p:cBhvr>
                                        <p:cTn id="44" dur="2000"/>
                                        <p:tgtEl>
                                          <p:spTgt spid="5"/>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checkerboard(across)">
                                      <p:cBhvr>
                                        <p:cTn id="47" dur="2000"/>
                                        <p:tgtEl>
                                          <p:spTgt spid="6"/>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checkerboard(across)">
                                      <p:cBhvr>
                                        <p:cTn id="50" dur="2000"/>
                                        <p:tgtEl>
                                          <p:spTgt spid="7"/>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checkerboard(across)">
                                      <p:cBhvr>
                                        <p:cTn id="53" dur="2000"/>
                                        <p:tgtEl>
                                          <p:spTgt spid="8"/>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checkerboard(across)">
                                      <p:cBhvr>
                                        <p:cTn id="56" dur="2000"/>
                                        <p:tgtEl>
                                          <p:spTgt spid="9"/>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checkerboard(across)">
                                      <p:cBhvr>
                                        <p:cTn id="59" dur="2000"/>
                                        <p:tgtEl>
                                          <p:spTgt spid="10"/>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checkerboard(across)">
                                      <p:cBhvr>
                                        <p:cTn id="62" dur="2000"/>
                                        <p:tgtEl>
                                          <p:spTgt spid="11"/>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4"/>
                                        </p:tgtEl>
                                        <p:attrNameLst>
                                          <p:attrName>ppt_x</p:attrName>
                                        </p:attrNameLst>
                                      </p:cBhvr>
                                      <p:tavLst>
                                        <p:tav tm="0">
                                          <p:val>
                                            <p:strVal val="ppt_x"/>
                                          </p:val>
                                        </p:tav>
                                        <p:tav tm="100000">
                                          <p:val>
                                            <p:strVal val="ppt_x-ppt_w/2"/>
                                          </p:val>
                                        </p:tav>
                                      </p:tavLst>
                                    </p:anim>
                                    <p:anim calcmode="lin" valueType="num">
                                      <p:cBhvr>
                                        <p:cTn id="66" dur="2000"/>
                                        <p:tgtEl>
                                          <p:spTgt spid="4"/>
                                        </p:tgtEl>
                                        <p:attrNameLst>
                                          <p:attrName>ppt_y</p:attrName>
                                        </p:attrNameLst>
                                      </p:cBhvr>
                                      <p:tavLst>
                                        <p:tav tm="0">
                                          <p:val>
                                            <p:strVal val="ppt_y"/>
                                          </p:val>
                                        </p:tav>
                                        <p:tav tm="100000">
                                          <p:val>
                                            <p:strVal val="ppt_y"/>
                                          </p:val>
                                        </p:tav>
                                      </p:tavLst>
                                    </p:anim>
                                    <p:anim calcmode="lin" valueType="num">
                                      <p:cBhvr>
                                        <p:cTn id="67" dur="2000"/>
                                        <p:tgtEl>
                                          <p:spTgt spid="4"/>
                                        </p:tgtEl>
                                        <p:attrNameLst>
                                          <p:attrName>ppt_w</p:attrName>
                                        </p:attrNameLst>
                                      </p:cBhvr>
                                      <p:tavLst>
                                        <p:tav tm="0">
                                          <p:val>
                                            <p:strVal val="ppt_w"/>
                                          </p:val>
                                        </p:tav>
                                        <p:tav tm="100000">
                                          <p:val>
                                            <p:fltVal val="0"/>
                                          </p:val>
                                        </p:tav>
                                      </p:tavLst>
                                    </p:anim>
                                    <p:anim calcmode="lin" valueType="num">
                                      <p:cBhvr>
                                        <p:cTn id="68" dur="2000"/>
                                        <p:tgtEl>
                                          <p:spTgt spid="4"/>
                                        </p:tgtEl>
                                        <p:attrNameLst>
                                          <p:attrName>ppt_h</p:attrName>
                                        </p:attrNameLst>
                                      </p:cBhvr>
                                      <p:tavLst>
                                        <p:tav tm="0">
                                          <p:val>
                                            <p:strVal val="ppt_h"/>
                                          </p:val>
                                        </p:tav>
                                        <p:tav tm="100000">
                                          <p:val>
                                            <p:strVal val="ppt_h"/>
                                          </p:val>
                                        </p:tav>
                                      </p:tavLst>
                                    </p:anim>
                                    <p:set>
                                      <p:cBhvr>
                                        <p:cTn id="69" dur="1" fill="hold">
                                          <p:stCondLst>
                                            <p:cond delay="1999"/>
                                          </p:stCondLst>
                                        </p:cTn>
                                        <p:tgtEl>
                                          <p:spTgt spid="4"/>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5"/>
                                        </p:tgtEl>
                                        <p:attrNameLst>
                                          <p:attrName>ppt_x</p:attrName>
                                        </p:attrNameLst>
                                      </p:cBhvr>
                                      <p:tavLst>
                                        <p:tav tm="0">
                                          <p:val>
                                            <p:strVal val="ppt_x"/>
                                          </p:val>
                                        </p:tav>
                                        <p:tav tm="100000">
                                          <p:val>
                                            <p:strVal val="ppt_x-ppt_w/2"/>
                                          </p:val>
                                        </p:tav>
                                      </p:tavLst>
                                    </p:anim>
                                    <p:anim calcmode="lin" valueType="num">
                                      <p:cBhvr>
                                        <p:cTn id="72" dur="2000"/>
                                        <p:tgtEl>
                                          <p:spTgt spid="5"/>
                                        </p:tgtEl>
                                        <p:attrNameLst>
                                          <p:attrName>ppt_y</p:attrName>
                                        </p:attrNameLst>
                                      </p:cBhvr>
                                      <p:tavLst>
                                        <p:tav tm="0">
                                          <p:val>
                                            <p:strVal val="ppt_y"/>
                                          </p:val>
                                        </p:tav>
                                        <p:tav tm="100000">
                                          <p:val>
                                            <p:strVal val="ppt_y"/>
                                          </p:val>
                                        </p:tav>
                                      </p:tavLst>
                                    </p:anim>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strVal val="ppt_h"/>
                                          </p:val>
                                        </p:tav>
                                      </p:tavLst>
                                    </p:anim>
                                    <p:set>
                                      <p:cBhvr>
                                        <p:cTn id="75" dur="1" fill="hold">
                                          <p:stCondLst>
                                            <p:cond delay="1999"/>
                                          </p:stCondLst>
                                        </p:cTn>
                                        <p:tgtEl>
                                          <p:spTgt spid="5"/>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6"/>
                                        </p:tgtEl>
                                        <p:attrNameLst>
                                          <p:attrName>ppt_x</p:attrName>
                                        </p:attrNameLst>
                                      </p:cBhvr>
                                      <p:tavLst>
                                        <p:tav tm="0">
                                          <p:val>
                                            <p:strVal val="ppt_x"/>
                                          </p:val>
                                        </p:tav>
                                        <p:tav tm="100000">
                                          <p:val>
                                            <p:strVal val="ppt_x-ppt_w/2"/>
                                          </p:val>
                                        </p:tav>
                                      </p:tavLst>
                                    </p:anim>
                                    <p:anim calcmode="lin" valueType="num">
                                      <p:cBhvr>
                                        <p:cTn id="78" dur="2000"/>
                                        <p:tgtEl>
                                          <p:spTgt spid="6"/>
                                        </p:tgtEl>
                                        <p:attrNameLst>
                                          <p:attrName>ppt_y</p:attrName>
                                        </p:attrNameLst>
                                      </p:cBhvr>
                                      <p:tavLst>
                                        <p:tav tm="0">
                                          <p:val>
                                            <p:strVal val="ppt_y"/>
                                          </p:val>
                                        </p:tav>
                                        <p:tav tm="100000">
                                          <p:val>
                                            <p:strVal val="ppt_y"/>
                                          </p:val>
                                        </p:tav>
                                      </p:tavLst>
                                    </p:anim>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strVal val="ppt_h"/>
                                          </p:val>
                                        </p:tav>
                                      </p:tavLst>
                                    </p:anim>
                                    <p:set>
                                      <p:cBhvr>
                                        <p:cTn id="81" dur="1" fill="hold">
                                          <p:stCondLst>
                                            <p:cond delay="1999"/>
                                          </p:stCondLst>
                                        </p:cTn>
                                        <p:tgtEl>
                                          <p:spTgt spid="6"/>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7"/>
                                        </p:tgtEl>
                                        <p:attrNameLst>
                                          <p:attrName>ppt_x</p:attrName>
                                        </p:attrNameLst>
                                      </p:cBhvr>
                                      <p:tavLst>
                                        <p:tav tm="0">
                                          <p:val>
                                            <p:strVal val="ppt_x"/>
                                          </p:val>
                                        </p:tav>
                                        <p:tav tm="100000">
                                          <p:val>
                                            <p:strVal val="ppt_x-ppt_w/2"/>
                                          </p:val>
                                        </p:tav>
                                      </p:tavLst>
                                    </p:anim>
                                    <p:anim calcmode="lin" valueType="num">
                                      <p:cBhvr>
                                        <p:cTn id="84" dur="2000"/>
                                        <p:tgtEl>
                                          <p:spTgt spid="7"/>
                                        </p:tgtEl>
                                        <p:attrNameLst>
                                          <p:attrName>ppt_y</p:attrName>
                                        </p:attrNameLst>
                                      </p:cBhvr>
                                      <p:tavLst>
                                        <p:tav tm="0">
                                          <p:val>
                                            <p:strVal val="ppt_y"/>
                                          </p:val>
                                        </p:tav>
                                        <p:tav tm="100000">
                                          <p:val>
                                            <p:strVal val="ppt_y"/>
                                          </p:val>
                                        </p:tav>
                                      </p:tavLst>
                                    </p:anim>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strVal val="ppt_h"/>
                                          </p:val>
                                        </p:tav>
                                      </p:tavLst>
                                    </p:anim>
                                    <p:set>
                                      <p:cBhvr>
                                        <p:cTn id="87" dur="1" fill="hold">
                                          <p:stCondLst>
                                            <p:cond delay="1999"/>
                                          </p:stCondLst>
                                        </p:cTn>
                                        <p:tgtEl>
                                          <p:spTgt spid="7"/>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8"/>
                                        </p:tgtEl>
                                        <p:attrNameLst>
                                          <p:attrName>ppt_x</p:attrName>
                                        </p:attrNameLst>
                                      </p:cBhvr>
                                      <p:tavLst>
                                        <p:tav tm="0">
                                          <p:val>
                                            <p:strVal val="ppt_x"/>
                                          </p:val>
                                        </p:tav>
                                        <p:tav tm="100000">
                                          <p:val>
                                            <p:strVal val="ppt_x+ppt_w/2"/>
                                          </p:val>
                                        </p:tav>
                                      </p:tavLst>
                                    </p:anim>
                                    <p:anim calcmode="lin" valueType="num">
                                      <p:cBhvr>
                                        <p:cTn id="90" dur="2000"/>
                                        <p:tgtEl>
                                          <p:spTgt spid="8"/>
                                        </p:tgtEl>
                                        <p:attrNameLst>
                                          <p:attrName>ppt_y</p:attrName>
                                        </p:attrNameLst>
                                      </p:cBhvr>
                                      <p:tavLst>
                                        <p:tav tm="0">
                                          <p:val>
                                            <p:strVal val="ppt_y"/>
                                          </p:val>
                                        </p:tav>
                                        <p:tav tm="100000">
                                          <p:val>
                                            <p:strVal val="ppt_y"/>
                                          </p:val>
                                        </p:tav>
                                      </p:tavLst>
                                    </p:anim>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strVal val="ppt_h"/>
                                          </p:val>
                                        </p:tav>
                                      </p:tavLst>
                                    </p:anim>
                                    <p:set>
                                      <p:cBhvr>
                                        <p:cTn id="93" dur="1" fill="hold">
                                          <p:stCondLst>
                                            <p:cond delay="1999"/>
                                          </p:stCondLst>
                                        </p:cTn>
                                        <p:tgtEl>
                                          <p:spTgt spid="8"/>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9"/>
                                        </p:tgtEl>
                                        <p:attrNameLst>
                                          <p:attrName>ppt_x</p:attrName>
                                        </p:attrNameLst>
                                      </p:cBhvr>
                                      <p:tavLst>
                                        <p:tav tm="0">
                                          <p:val>
                                            <p:strVal val="ppt_x"/>
                                          </p:val>
                                        </p:tav>
                                        <p:tav tm="100000">
                                          <p:val>
                                            <p:strVal val="ppt_x+ppt_w/2"/>
                                          </p:val>
                                        </p:tav>
                                      </p:tavLst>
                                    </p:anim>
                                    <p:anim calcmode="lin" valueType="num">
                                      <p:cBhvr>
                                        <p:cTn id="96" dur="2000"/>
                                        <p:tgtEl>
                                          <p:spTgt spid="9"/>
                                        </p:tgtEl>
                                        <p:attrNameLst>
                                          <p:attrName>ppt_y</p:attrName>
                                        </p:attrNameLst>
                                      </p:cBhvr>
                                      <p:tavLst>
                                        <p:tav tm="0">
                                          <p:val>
                                            <p:strVal val="ppt_y"/>
                                          </p:val>
                                        </p:tav>
                                        <p:tav tm="100000">
                                          <p:val>
                                            <p:strVal val="ppt_y"/>
                                          </p:val>
                                        </p:tav>
                                      </p:tavLst>
                                    </p:anim>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strVal val="ppt_h"/>
                                          </p:val>
                                        </p:tav>
                                      </p:tavLst>
                                    </p:anim>
                                    <p:set>
                                      <p:cBhvr>
                                        <p:cTn id="99" dur="1" fill="hold">
                                          <p:stCondLst>
                                            <p:cond delay="1999"/>
                                          </p:stCondLst>
                                        </p:cTn>
                                        <p:tgtEl>
                                          <p:spTgt spid="9"/>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10"/>
                                        </p:tgtEl>
                                        <p:attrNameLst>
                                          <p:attrName>ppt_x</p:attrName>
                                        </p:attrNameLst>
                                      </p:cBhvr>
                                      <p:tavLst>
                                        <p:tav tm="0">
                                          <p:val>
                                            <p:strVal val="ppt_x"/>
                                          </p:val>
                                        </p:tav>
                                        <p:tav tm="100000">
                                          <p:val>
                                            <p:strVal val="ppt_x+ppt_w/2"/>
                                          </p:val>
                                        </p:tav>
                                      </p:tavLst>
                                    </p:anim>
                                    <p:anim calcmode="lin" valueType="num">
                                      <p:cBhvr>
                                        <p:cTn id="102" dur="2000"/>
                                        <p:tgtEl>
                                          <p:spTgt spid="10"/>
                                        </p:tgtEl>
                                        <p:attrNameLst>
                                          <p:attrName>ppt_y</p:attrName>
                                        </p:attrNameLst>
                                      </p:cBhvr>
                                      <p:tavLst>
                                        <p:tav tm="0">
                                          <p:val>
                                            <p:strVal val="ppt_y"/>
                                          </p:val>
                                        </p:tav>
                                        <p:tav tm="100000">
                                          <p:val>
                                            <p:strVal val="ppt_y"/>
                                          </p:val>
                                        </p:tav>
                                      </p:tavLst>
                                    </p:anim>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strVal val="ppt_h"/>
                                          </p:val>
                                        </p:tav>
                                      </p:tavLst>
                                    </p:anim>
                                    <p:set>
                                      <p:cBhvr>
                                        <p:cTn id="105" dur="1" fill="hold">
                                          <p:stCondLst>
                                            <p:cond delay="1999"/>
                                          </p:stCondLst>
                                        </p:cTn>
                                        <p:tgtEl>
                                          <p:spTgt spid="10"/>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1"/>
                                        </p:tgtEl>
                                        <p:attrNameLst>
                                          <p:attrName>ppt_x</p:attrName>
                                        </p:attrNameLst>
                                      </p:cBhvr>
                                      <p:tavLst>
                                        <p:tav tm="0">
                                          <p:val>
                                            <p:strVal val="ppt_x"/>
                                          </p:val>
                                        </p:tav>
                                        <p:tav tm="100000">
                                          <p:val>
                                            <p:strVal val="ppt_x+ppt_w/2"/>
                                          </p:val>
                                        </p:tav>
                                      </p:tavLst>
                                    </p:anim>
                                    <p:anim calcmode="lin" valueType="num">
                                      <p:cBhvr>
                                        <p:cTn id="108" dur="2000"/>
                                        <p:tgtEl>
                                          <p:spTgt spid="11"/>
                                        </p:tgtEl>
                                        <p:attrNameLst>
                                          <p:attrName>ppt_y</p:attrName>
                                        </p:attrNameLst>
                                      </p:cBhvr>
                                      <p:tavLst>
                                        <p:tav tm="0">
                                          <p:val>
                                            <p:strVal val="ppt_y"/>
                                          </p:val>
                                        </p:tav>
                                        <p:tav tm="100000">
                                          <p:val>
                                            <p:strVal val="ppt_y"/>
                                          </p:val>
                                        </p:tav>
                                      </p:tavLst>
                                    </p:anim>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strVal val="ppt_h"/>
                                          </p:val>
                                        </p:tav>
                                      </p:tavLst>
                                    </p:anim>
                                    <p:set>
                                      <p:cBhvr>
                                        <p:cTn id="111" dur="1" fill="hold">
                                          <p:stCondLst>
                                            <p:cond delay="1999"/>
                                          </p:stCondLst>
                                        </p:cTn>
                                        <p:tgtEl>
                                          <p:spTgt spid="11"/>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4"/>
                                        </p:tgtEl>
                                      </p:cBhvr>
                                    </p:animEffect>
                                    <p:set>
                                      <p:cBhvr>
                                        <p:cTn id="114" dur="1" fill="hold">
                                          <p:stCondLst>
                                            <p:cond delay="1999"/>
                                          </p:stCondLst>
                                        </p:cTn>
                                        <p:tgtEl>
                                          <p:spTgt spid="4"/>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5"/>
                                        </p:tgtEl>
                                      </p:cBhvr>
                                    </p:animEffect>
                                    <p:set>
                                      <p:cBhvr>
                                        <p:cTn id="117" dur="1" fill="hold">
                                          <p:stCondLst>
                                            <p:cond delay="1999"/>
                                          </p:stCondLst>
                                        </p:cTn>
                                        <p:tgtEl>
                                          <p:spTgt spid="5"/>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6"/>
                                        </p:tgtEl>
                                      </p:cBhvr>
                                    </p:animEffect>
                                    <p:set>
                                      <p:cBhvr>
                                        <p:cTn id="120" dur="1" fill="hold">
                                          <p:stCondLst>
                                            <p:cond delay="1999"/>
                                          </p:stCondLst>
                                        </p:cTn>
                                        <p:tgtEl>
                                          <p:spTgt spid="6"/>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7"/>
                                        </p:tgtEl>
                                      </p:cBhvr>
                                    </p:animEffect>
                                    <p:set>
                                      <p:cBhvr>
                                        <p:cTn id="123" dur="1" fill="hold">
                                          <p:stCondLst>
                                            <p:cond delay="1999"/>
                                          </p:stCondLst>
                                        </p:cTn>
                                        <p:tgtEl>
                                          <p:spTgt spid="7"/>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8"/>
                                        </p:tgtEl>
                                      </p:cBhvr>
                                    </p:animEffect>
                                    <p:set>
                                      <p:cBhvr>
                                        <p:cTn id="126" dur="1" fill="hold">
                                          <p:stCondLst>
                                            <p:cond delay="1999"/>
                                          </p:stCondLst>
                                        </p:cTn>
                                        <p:tgtEl>
                                          <p:spTgt spid="8"/>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9"/>
                                        </p:tgtEl>
                                      </p:cBhvr>
                                    </p:animEffect>
                                    <p:set>
                                      <p:cBhvr>
                                        <p:cTn id="129" dur="1" fill="hold">
                                          <p:stCondLst>
                                            <p:cond delay="1999"/>
                                          </p:stCondLst>
                                        </p:cTn>
                                        <p:tgtEl>
                                          <p:spTgt spid="9"/>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10"/>
                                        </p:tgtEl>
                                      </p:cBhvr>
                                    </p:animEffect>
                                    <p:set>
                                      <p:cBhvr>
                                        <p:cTn id="132" dur="1" fill="hold">
                                          <p:stCondLst>
                                            <p:cond delay="1999"/>
                                          </p:stCondLst>
                                        </p:cTn>
                                        <p:tgtEl>
                                          <p:spTgt spid="10"/>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1"/>
                                        </p:tgtEl>
                                      </p:cBhvr>
                                    </p:animEffect>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rot="10800000">
            <a:off x="0"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mbinar"/>
          <p:cNvSpPr/>
          <p:nvPr/>
        </p:nvSpPr>
        <p:spPr>
          <a:xfrm>
            <a:off x="0"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mbinar"/>
          <p:cNvSpPr/>
          <p:nvPr/>
        </p:nvSpPr>
        <p:spPr>
          <a:xfrm rot="10800000">
            <a:off x="1857356"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mbinar"/>
          <p:cNvSpPr/>
          <p:nvPr/>
        </p:nvSpPr>
        <p:spPr>
          <a:xfrm>
            <a:off x="1857356"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mbinar"/>
          <p:cNvSpPr/>
          <p:nvPr/>
        </p:nvSpPr>
        <p:spPr>
          <a:xfrm rot="10800000">
            <a:off x="3714744"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mbinar"/>
          <p:cNvSpPr/>
          <p:nvPr/>
        </p:nvSpPr>
        <p:spPr>
          <a:xfrm>
            <a:off x="3714744"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mbinar"/>
          <p:cNvSpPr/>
          <p:nvPr/>
        </p:nvSpPr>
        <p:spPr>
          <a:xfrm rot="10800000">
            <a:off x="5572132"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mbinar"/>
          <p:cNvSpPr/>
          <p:nvPr/>
        </p:nvSpPr>
        <p:spPr>
          <a:xfrm>
            <a:off x="5572132"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mbinar"/>
          <p:cNvSpPr/>
          <p:nvPr/>
        </p:nvSpPr>
        <p:spPr>
          <a:xfrm rot="10800000">
            <a:off x="7429520"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mbinar"/>
          <p:cNvSpPr/>
          <p:nvPr/>
        </p:nvSpPr>
        <p:spPr>
          <a:xfrm>
            <a:off x="7429520"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ppt_x"/>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ppt_x"/>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linds(horizontal)">
                                      <p:cBhvr>
                                        <p:cTn id="49" dur="2000"/>
                                        <p:tgtEl>
                                          <p:spTgt spid="4"/>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blinds(horizontal)">
                                      <p:cBhvr>
                                        <p:cTn id="52" dur="2000"/>
                                        <p:tgtEl>
                                          <p:spTgt spid="5"/>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horizontal)">
                                      <p:cBhvr>
                                        <p:cTn id="55" dur="2000"/>
                                        <p:tgtEl>
                                          <p:spTgt spid="6"/>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2000"/>
                                        <p:tgtEl>
                                          <p:spTgt spid="7"/>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2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2000"/>
                                        <p:tgtEl>
                                          <p:spTgt spid="9"/>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2000"/>
                                        <p:tgtEl>
                                          <p:spTgt spid="10"/>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horizontal)">
                                      <p:cBhvr>
                                        <p:cTn id="70" dur="2000"/>
                                        <p:tgtEl>
                                          <p:spTgt spid="11"/>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linds(horizontal)">
                                      <p:cBhvr>
                                        <p:cTn id="73" dur="2000"/>
                                        <p:tgtEl>
                                          <p:spTgt spid="12"/>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horizontal)">
                                      <p:cBhvr>
                                        <p:cTn id="76" dur="2000"/>
                                        <p:tgtEl>
                                          <p:spTgt spid="13"/>
                                        </p:tgtEl>
                                      </p:cBhvr>
                                    </p:animEffec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ppt_y"/>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ppt_y"/>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8"/>
                                        </p:tgtEl>
                                        <p:attrNameLst>
                                          <p:attrName>ppt_x</p:attrName>
                                        </p:attrNameLst>
                                      </p:cBhvr>
                                      <p:tavLst>
                                        <p:tav tm="0">
                                          <p:val>
                                            <p:strVal val="ppt_x"/>
                                          </p:val>
                                        </p:tav>
                                        <p:tav tm="100000">
                                          <p:val>
                                            <p:strVal val="1+ppt_w/2"/>
                                          </p:val>
                                        </p:tav>
                                      </p:tavLst>
                                    </p:anim>
                                    <p:anim calcmode="lin" valueType="num">
                                      <p:cBhvr additive="base">
                                        <p:cTn id="88" dur="2000"/>
                                        <p:tgtEl>
                                          <p:spTgt spid="8"/>
                                        </p:tgtEl>
                                        <p:attrNameLst>
                                          <p:attrName>ppt_y</p:attrName>
                                        </p:attrNameLst>
                                      </p:cBhvr>
                                      <p:tavLst>
                                        <p:tav tm="0">
                                          <p:val>
                                            <p:strVal val="ppt_y"/>
                                          </p:val>
                                        </p:tav>
                                        <p:tav tm="100000">
                                          <p:val>
                                            <p:strVal val="ppt_y"/>
                                          </p:val>
                                        </p:tav>
                                      </p:tavLst>
                                    </p:anim>
                                    <p:set>
                                      <p:cBhvr>
                                        <p:cTn id="89" dur="1" fill="hold">
                                          <p:stCondLst>
                                            <p:cond delay="1999"/>
                                          </p:stCondLst>
                                        </p:cTn>
                                        <p:tgtEl>
                                          <p:spTgt spid="8"/>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10"/>
                                        </p:tgtEl>
                                        <p:attrNameLst>
                                          <p:attrName>ppt_x</p:attrName>
                                        </p:attrNameLst>
                                      </p:cBhvr>
                                      <p:tavLst>
                                        <p:tav tm="0">
                                          <p:val>
                                            <p:strVal val="ppt_x"/>
                                          </p:val>
                                        </p:tav>
                                        <p:tav tm="100000">
                                          <p:val>
                                            <p:strVal val="1+ppt_w/2"/>
                                          </p:val>
                                        </p:tav>
                                      </p:tavLst>
                                    </p:anim>
                                    <p:anim calcmode="lin" valueType="num">
                                      <p:cBhvr additive="base">
                                        <p:cTn id="92" dur="2000"/>
                                        <p:tgtEl>
                                          <p:spTgt spid="10"/>
                                        </p:tgtEl>
                                        <p:attrNameLst>
                                          <p:attrName>ppt_y</p:attrName>
                                        </p:attrNameLst>
                                      </p:cBhvr>
                                      <p:tavLst>
                                        <p:tav tm="0">
                                          <p:val>
                                            <p:strVal val="ppt_y"/>
                                          </p:val>
                                        </p:tav>
                                        <p:tav tm="100000">
                                          <p:val>
                                            <p:strVal val="ppt_y"/>
                                          </p:val>
                                        </p:tav>
                                      </p:tavLst>
                                    </p:anim>
                                    <p:set>
                                      <p:cBhvr>
                                        <p:cTn id="93" dur="1" fill="hold">
                                          <p:stCondLst>
                                            <p:cond delay="1999"/>
                                          </p:stCondLst>
                                        </p:cTn>
                                        <p:tgtEl>
                                          <p:spTgt spid="10"/>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12"/>
                                        </p:tgtEl>
                                        <p:attrNameLst>
                                          <p:attrName>ppt_x</p:attrName>
                                        </p:attrNameLst>
                                      </p:cBhvr>
                                      <p:tavLst>
                                        <p:tav tm="0">
                                          <p:val>
                                            <p:strVal val="ppt_x"/>
                                          </p:val>
                                        </p:tav>
                                        <p:tav tm="100000">
                                          <p:val>
                                            <p:strVal val="1+ppt_w/2"/>
                                          </p:val>
                                        </p:tav>
                                      </p:tavLst>
                                    </p:anim>
                                    <p:anim calcmode="lin" valueType="num">
                                      <p:cBhvr additive="base">
                                        <p:cTn id="96" dur="2000"/>
                                        <p:tgtEl>
                                          <p:spTgt spid="12"/>
                                        </p:tgtEl>
                                        <p:attrNameLst>
                                          <p:attrName>ppt_y</p:attrName>
                                        </p:attrNameLst>
                                      </p:cBhvr>
                                      <p:tavLst>
                                        <p:tav tm="0">
                                          <p:val>
                                            <p:strVal val="ppt_y"/>
                                          </p:val>
                                        </p:tav>
                                        <p:tav tm="100000">
                                          <p:val>
                                            <p:strVal val="ppt_y"/>
                                          </p:val>
                                        </p:tav>
                                      </p:tavLst>
                                    </p:anim>
                                    <p:set>
                                      <p:cBhvr>
                                        <p:cTn id="97" dur="1" fill="hold">
                                          <p:stCondLst>
                                            <p:cond delay="1999"/>
                                          </p:stCondLst>
                                        </p:cTn>
                                        <p:tgtEl>
                                          <p:spTgt spid="12"/>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5"/>
                                        </p:tgtEl>
                                        <p:attrNameLst>
                                          <p:attrName>ppt_x</p:attrName>
                                        </p:attrNameLst>
                                      </p:cBhvr>
                                      <p:tavLst>
                                        <p:tav tm="0">
                                          <p:val>
                                            <p:strVal val="ppt_x"/>
                                          </p:val>
                                        </p:tav>
                                        <p:tav tm="100000">
                                          <p:val>
                                            <p:strVal val="0-ppt_w/2"/>
                                          </p:val>
                                        </p:tav>
                                      </p:tavLst>
                                    </p:anim>
                                    <p:anim calcmode="lin" valueType="num">
                                      <p:cBhvr additive="base">
                                        <p:cTn id="100" dur="2000"/>
                                        <p:tgtEl>
                                          <p:spTgt spid="5"/>
                                        </p:tgtEl>
                                        <p:attrNameLst>
                                          <p:attrName>ppt_y</p:attrName>
                                        </p:attrNameLst>
                                      </p:cBhvr>
                                      <p:tavLst>
                                        <p:tav tm="0">
                                          <p:val>
                                            <p:strVal val="ppt_y"/>
                                          </p:val>
                                        </p:tav>
                                        <p:tav tm="100000">
                                          <p:val>
                                            <p:strVal val="ppt_y"/>
                                          </p:val>
                                        </p:tav>
                                      </p:tavLst>
                                    </p:anim>
                                    <p:set>
                                      <p:cBhvr>
                                        <p:cTn id="101" dur="1" fill="hold">
                                          <p:stCondLst>
                                            <p:cond delay="1999"/>
                                          </p:stCondLst>
                                        </p:cTn>
                                        <p:tgtEl>
                                          <p:spTgt spid="5"/>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0-ppt_w/2"/>
                                          </p:val>
                                        </p:tav>
                                      </p:tavLst>
                                    </p:anim>
                                    <p:anim calcmode="lin" valueType="num">
                                      <p:cBhvr additive="base">
                                        <p:cTn id="104" dur="2000"/>
                                        <p:tgtEl>
                                          <p:spTgt spid="7"/>
                                        </p:tgtEl>
                                        <p:attrNameLst>
                                          <p:attrName>ppt_y</p:attrName>
                                        </p:attrNameLst>
                                      </p:cBhvr>
                                      <p:tavLst>
                                        <p:tav tm="0">
                                          <p:val>
                                            <p:strVal val="ppt_y"/>
                                          </p:val>
                                        </p:tav>
                                        <p:tav tm="100000">
                                          <p:val>
                                            <p:strVal val="ppt_y"/>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9"/>
                                        </p:tgtEl>
                                        <p:attrNameLst>
                                          <p:attrName>ppt_x</p:attrName>
                                        </p:attrNameLst>
                                      </p:cBhvr>
                                      <p:tavLst>
                                        <p:tav tm="0">
                                          <p:val>
                                            <p:strVal val="ppt_x"/>
                                          </p:val>
                                        </p:tav>
                                        <p:tav tm="100000">
                                          <p:val>
                                            <p:strVal val="0-ppt_w/2"/>
                                          </p:val>
                                        </p:tav>
                                      </p:tavLst>
                                    </p:anim>
                                    <p:anim calcmode="lin" valueType="num">
                                      <p:cBhvr additive="base">
                                        <p:cTn id="108" dur="2000"/>
                                        <p:tgtEl>
                                          <p:spTgt spid="9"/>
                                        </p:tgtEl>
                                        <p:attrNameLst>
                                          <p:attrName>ppt_y</p:attrName>
                                        </p:attrNameLst>
                                      </p:cBhvr>
                                      <p:tavLst>
                                        <p:tav tm="0">
                                          <p:val>
                                            <p:strVal val="ppt_y"/>
                                          </p:val>
                                        </p:tav>
                                        <p:tav tm="100000">
                                          <p:val>
                                            <p:strVal val="ppt_y"/>
                                          </p:val>
                                        </p:tav>
                                      </p:tavLst>
                                    </p:anim>
                                    <p:set>
                                      <p:cBhvr>
                                        <p:cTn id="109" dur="1" fill="hold">
                                          <p:stCondLst>
                                            <p:cond delay="1999"/>
                                          </p:stCondLst>
                                        </p:cTn>
                                        <p:tgtEl>
                                          <p:spTgt spid="9"/>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0-ppt_w/2"/>
                                          </p:val>
                                        </p:tav>
                                      </p:tavLst>
                                    </p:anim>
                                    <p:anim calcmode="lin" valueType="num">
                                      <p:cBhvr additive="base">
                                        <p:cTn id="112" dur="2000"/>
                                        <p:tgtEl>
                                          <p:spTgt spid="11"/>
                                        </p:tgtEl>
                                        <p:attrNameLst>
                                          <p:attrName>ppt_y</p:attrName>
                                        </p:attrNameLst>
                                      </p:cBhvr>
                                      <p:tavLst>
                                        <p:tav tm="0">
                                          <p:val>
                                            <p:strVal val="ppt_y"/>
                                          </p:val>
                                        </p:tav>
                                        <p:tav tm="100000">
                                          <p:val>
                                            <p:strVal val="ppt_y"/>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ppt_y"/>
                                          </p:val>
                                        </p:tav>
                                      </p:tavLst>
                                    </p:anim>
                                    <p:set>
                                      <p:cBhvr>
                                        <p:cTn id="117" dur="1" fill="hold">
                                          <p:stCondLst>
                                            <p:cond delay="1999"/>
                                          </p:stCondLst>
                                        </p:cTn>
                                        <p:tgtEl>
                                          <p:spTgt spid="13"/>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4"/>
                                        </p:tgtEl>
                                      </p:cBhvr>
                                    </p:animEffect>
                                    <p:set>
                                      <p:cBhvr>
                                        <p:cTn id="120" dur="1" fill="hold">
                                          <p:stCondLst>
                                            <p:cond delay="1999"/>
                                          </p:stCondLst>
                                        </p:cTn>
                                        <p:tgtEl>
                                          <p:spTgt spid="4"/>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5"/>
                                        </p:tgtEl>
                                      </p:cBhvr>
                                    </p:animEffect>
                                    <p:set>
                                      <p:cBhvr>
                                        <p:cTn id="123" dur="1" fill="hold">
                                          <p:stCondLst>
                                            <p:cond delay="1999"/>
                                          </p:stCondLst>
                                        </p:cTn>
                                        <p:tgtEl>
                                          <p:spTgt spid="5"/>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6"/>
                                        </p:tgtEl>
                                      </p:cBhvr>
                                    </p:animEffect>
                                    <p:set>
                                      <p:cBhvr>
                                        <p:cTn id="126" dur="1" fill="hold">
                                          <p:stCondLst>
                                            <p:cond delay="1999"/>
                                          </p:stCondLst>
                                        </p:cTn>
                                        <p:tgtEl>
                                          <p:spTgt spid="6"/>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7"/>
                                        </p:tgtEl>
                                      </p:cBhvr>
                                    </p:animEffect>
                                    <p:set>
                                      <p:cBhvr>
                                        <p:cTn id="129" dur="1" fill="hold">
                                          <p:stCondLst>
                                            <p:cond delay="1999"/>
                                          </p:stCondLst>
                                        </p:cTn>
                                        <p:tgtEl>
                                          <p:spTgt spid="7"/>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8"/>
                                        </p:tgtEl>
                                      </p:cBhvr>
                                    </p:animEffect>
                                    <p:set>
                                      <p:cBhvr>
                                        <p:cTn id="132" dur="1" fill="hold">
                                          <p:stCondLst>
                                            <p:cond delay="1999"/>
                                          </p:stCondLst>
                                        </p:cTn>
                                        <p:tgtEl>
                                          <p:spTgt spid="8"/>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9"/>
                                        </p:tgtEl>
                                      </p:cBhvr>
                                    </p:animEffect>
                                    <p:set>
                                      <p:cBhvr>
                                        <p:cTn id="135" dur="1" fill="hold">
                                          <p:stCondLst>
                                            <p:cond delay="1999"/>
                                          </p:stCondLst>
                                        </p:cTn>
                                        <p:tgtEl>
                                          <p:spTgt spid="9"/>
                                        </p:tgtEl>
                                        <p:attrNameLst>
                                          <p:attrName>style.visibility</p:attrName>
                                        </p:attrNameLst>
                                      </p:cBhvr>
                                      <p:to>
                                        <p:strVal val="hidden"/>
                                      </p:to>
                                    </p:set>
                                  </p:childTnLst>
                                </p:cTn>
                              </p:par>
                              <p:par>
                                <p:cTn id="136" presetID="3" presetClass="exit" presetSubtype="5" fill="hold" grpId="3" nodeType="withEffect">
                                  <p:stCondLst>
                                    <p:cond delay="0"/>
                                  </p:stCondLst>
                                  <p:childTnLst>
                                    <p:animEffect transition="out" filter="blinds(vertical)">
                                      <p:cBhvr>
                                        <p:cTn id="137" dur="2000"/>
                                        <p:tgtEl>
                                          <p:spTgt spid="10"/>
                                        </p:tgtEl>
                                      </p:cBhvr>
                                    </p:animEffect>
                                    <p:set>
                                      <p:cBhvr>
                                        <p:cTn id="138" dur="1" fill="hold">
                                          <p:stCondLst>
                                            <p:cond delay="1999"/>
                                          </p:stCondLst>
                                        </p:cTn>
                                        <p:tgtEl>
                                          <p:spTgt spid="10"/>
                                        </p:tgtEl>
                                        <p:attrNameLst>
                                          <p:attrName>style.visibility</p:attrName>
                                        </p:attrNameLst>
                                      </p:cBhvr>
                                      <p:to>
                                        <p:strVal val="hidden"/>
                                      </p:to>
                                    </p:set>
                                  </p:childTnLst>
                                </p:cTn>
                              </p:par>
                              <p:par>
                                <p:cTn id="139" presetID="3" presetClass="exit" presetSubtype="5" fill="hold" grpId="3" nodeType="withEffect">
                                  <p:stCondLst>
                                    <p:cond delay="0"/>
                                  </p:stCondLst>
                                  <p:childTnLst>
                                    <p:animEffect transition="out" filter="blinds(vertical)">
                                      <p:cBhvr>
                                        <p:cTn id="140" dur="2000"/>
                                        <p:tgtEl>
                                          <p:spTgt spid="11"/>
                                        </p:tgtEl>
                                      </p:cBhvr>
                                    </p:animEffect>
                                    <p:set>
                                      <p:cBhvr>
                                        <p:cTn id="141" dur="1" fill="hold">
                                          <p:stCondLst>
                                            <p:cond delay="1999"/>
                                          </p:stCondLst>
                                        </p:cTn>
                                        <p:tgtEl>
                                          <p:spTgt spid="11"/>
                                        </p:tgtEl>
                                        <p:attrNameLst>
                                          <p:attrName>style.visibility</p:attrName>
                                        </p:attrNameLst>
                                      </p:cBhvr>
                                      <p:to>
                                        <p:strVal val="hidden"/>
                                      </p:to>
                                    </p:set>
                                  </p:childTnLst>
                                </p:cTn>
                              </p:par>
                              <p:par>
                                <p:cTn id="142" presetID="3" presetClass="exit" presetSubtype="5" fill="hold" grpId="3" nodeType="withEffect">
                                  <p:stCondLst>
                                    <p:cond delay="0"/>
                                  </p:stCondLst>
                                  <p:childTnLst>
                                    <p:animEffect transition="out" filter="blinds(vertical)">
                                      <p:cBhvr>
                                        <p:cTn id="143" dur="2000"/>
                                        <p:tgtEl>
                                          <p:spTgt spid="12"/>
                                        </p:tgtEl>
                                      </p:cBhvr>
                                    </p:animEffect>
                                    <p:set>
                                      <p:cBhvr>
                                        <p:cTn id="144" dur="1" fill="hold">
                                          <p:stCondLst>
                                            <p:cond delay="1999"/>
                                          </p:stCondLst>
                                        </p:cTn>
                                        <p:tgtEl>
                                          <p:spTgt spid="12"/>
                                        </p:tgtEl>
                                        <p:attrNameLst>
                                          <p:attrName>style.visibility</p:attrName>
                                        </p:attrNameLst>
                                      </p:cBhvr>
                                      <p:to>
                                        <p:strVal val="hidden"/>
                                      </p:to>
                                    </p:set>
                                  </p:childTnLst>
                                </p:cTn>
                              </p:par>
                              <p:par>
                                <p:cTn id="145" presetID="3" presetClass="exit" presetSubtype="5" fill="hold" grpId="3" nodeType="withEffect">
                                  <p:stCondLst>
                                    <p:cond delay="0"/>
                                  </p:stCondLst>
                                  <p:childTnLst>
                                    <p:animEffect transition="out" filter="blinds(vertical)">
                                      <p:cBhvr>
                                        <p:cTn id="146" dur="2000"/>
                                        <p:tgtEl>
                                          <p:spTgt spid="13"/>
                                        </p:tgtEl>
                                      </p:cBhvr>
                                    </p:animEffect>
                                    <p:set>
                                      <p:cBhvr>
                                        <p:cTn id="147" dur="1" fill="hold">
                                          <p:stCondLst>
                                            <p:cond delay="1999"/>
                                          </p:stCondLst>
                                        </p:cTn>
                                        <p:tgtEl>
                                          <p:spTgt spid="13"/>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7370274">
            <a:off x="2474245" y="-686643"/>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3428083">
            <a:off x="4903015" y="-614737"/>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7370274">
            <a:off x="2474246" y="170613"/>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3428083">
            <a:off x="4903016" y="242519"/>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7370274">
            <a:off x="2474245" y="1027870"/>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rot="3428083">
            <a:off x="4903015" y="1099776"/>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rot="7370274">
            <a:off x="2402808" y="1859446"/>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rot="3428083">
            <a:off x="4831578" y="1931352"/>
            <a:ext cx="1538373" cy="3326799"/>
          </a:xfrm>
          <a:prstGeom prst="moon">
            <a:avLst>
              <a:gd name="adj" fmla="val 28763"/>
            </a:avLst>
          </a:prstGeom>
          <a:gradFill flip="none" rotWithShape="1">
            <a:gsLst>
              <a:gs pos="23000">
                <a:schemeClr val="tx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4"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ppt_x"/>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ppt_x"/>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l-sole-di-venezia-1f590d07-f614-4c41-b774-d372866d33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5400000">
            <a:off x="1842218"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rot="5400000">
            <a:off x="1127838"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rot="5400000">
            <a:off x="484896"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rot="5400000">
            <a:off x="-229484"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rot="5400000">
            <a:off x="-943864"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rot="5400000">
            <a:off x="-1658244"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rot="5400000">
            <a:off x="6128498"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rot="5400000">
            <a:off x="5414118"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rot="5400000">
            <a:off x="4771176"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rot="5400000">
            <a:off x="4056796"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ecisión"/>
          <p:cNvSpPr/>
          <p:nvPr/>
        </p:nvSpPr>
        <p:spPr>
          <a:xfrm rot="5400000">
            <a:off x="3342416"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ecisión"/>
          <p:cNvSpPr/>
          <p:nvPr/>
        </p:nvSpPr>
        <p:spPr>
          <a:xfrm rot="5400000">
            <a:off x="2628036" y="2301136"/>
            <a:ext cx="4786328" cy="612648"/>
          </a:xfrm>
          <a:prstGeom prst="flowChartDecision">
            <a:avLst/>
          </a:prstGeom>
          <a:gradFill flip="none" rotWithShape="1">
            <a:gsLst>
              <a:gs pos="49000">
                <a:srgbClr val="FF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9" presetClass="entr" presetSubtype="0" accel="100000"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0"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1"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childTnLst>
                                </p:cTn>
                              </p:par>
                              <p:par>
                                <p:cTn id="13" presetID="39" presetClass="entr" presetSubtype="0" accel="100000"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childTnLst>
                                </p:cTn>
                              </p:par>
                              <p:par>
                                <p:cTn id="19" presetID="39" presetClass="entr" presetSubtype="0" accel="100000"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childTnLst>
                                </p:cTn>
                              </p:par>
                              <p:par>
                                <p:cTn id="25" presetID="39" presetClass="entr" presetSubtype="0" accel="100000"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8"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9"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childTnLst>
                                </p:cTn>
                              </p:par>
                              <p:par>
                                <p:cTn id="31" presetID="39" presetClass="entr" presetSubtype="0" accel="100000"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8"/>
                                        </p:tgtEl>
                                        <p:attrNameLst>
                                          <p:attrName>ppt_y</p:attrName>
                                        </p:attrNameLst>
                                      </p:cBhvr>
                                      <p:tavLst>
                                        <p:tav tm="0">
                                          <p:val>
                                            <p:strVal val="#ppt_y"/>
                                          </p:val>
                                        </p:tav>
                                        <p:tav tm="100000">
                                          <p:val>
                                            <p:strVal val="#ppt_y"/>
                                          </p:val>
                                        </p:tav>
                                      </p:tavLst>
                                    </p:anim>
                                  </p:childTnLst>
                                </p:cTn>
                              </p:par>
                              <p:par>
                                <p:cTn id="37" presetID="39" presetClass="entr" presetSubtype="0" accel="100000"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9"/>
                                        </p:tgtEl>
                                        <p:attrNameLst>
                                          <p:attrName>ppt_y</p:attrName>
                                        </p:attrNameLst>
                                      </p:cBhvr>
                                      <p:tavLst>
                                        <p:tav tm="0">
                                          <p:val>
                                            <p:strVal val="#ppt_y"/>
                                          </p:val>
                                        </p:tav>
                                        <p:tav tm="100000">
                                          <p:val>
                                            <p:strVal val="#ppt_y"/>
                                          </p:val>
                                        </p:tav>
                                      </p:tavLst>
                                    </p:anim>
                                  </p:childTnLst>
                                </p:cTn>
                              </p:par>
                              <p:par>
                                <p:cTn id="43" presetID="39" presetClass="entr" presetSubtype="0" accel="100000"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46"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47"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48" dur="2000" fill="hold"/>
                                        <p:tgtEl>
                                          <p:spTgt spid="10"/>
                                        </p:tgtEl>
                                        <p:attrNameLst>
                                          <p:attrName>ppt_y</p:attrName>
                                        </p:attrNameLst>
                                      </p:cBhvr>
                                      <p:tavLst>
                                        <p:tav tm="0">
                                          <p:val>
                                            <p:strVal val="#ppt_y"/>
                                          </p:val>
                                        </p:tav>
                                        <p:tav tm="100000">
                                          <p:val>
                                            <p:strVal val="#ppt_y"/>
                                          </p:val>
                                        </p:tav>
                                      </p:tavLst>
                                    </p:anim>
                                  </p:childTnLst>
                                </p:cTn>
                              </p:par>
                              <p:par>
                                <p:cTn id="49" presetID="39" presetClass="entr" presetSubtype="0" accel="10000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ppt_h</p:attrName>
                                        </p:attrNameLst>
                                      </p:cBhvr>
                                      <p:tavLst>
                                        <p:tav tm="0">
                                          <p:val>
                                            <p:strVal val="#ppt_h/20"/>
                                          </p:val>
                                        </p:tav>
                                        <p:tav tm="50000">
                                          <p:val>
                                            <p:strVal val="#ppt_h/20"/>
                                          </p:val>
                                        </p:tav>
                                        <p:tav tm="100000">
                                          <p:val>
                                            <p:strVal val="#ppt_h"/>
                                          </p:val>
                                        </p:tav>
                                      </p:tavLst>
                                    </p:anim>
                                    <p:anim calcmode="lin" valueType="num">
                                      <p:cBhvr>
                                        <p:cTn id="52" dur="2000" fill="hold"/>
                                        <p:tgtEl>
                                          <p:spTgt spid="11"/>
                                        </p:tgtEl>
                                        <p:attrNameLst>
                                          <p:attrName>ppt_w</p:attrName>
                                        </p:attrNameLst>
                                      </p:cBhvr>
                                      <p:tavLst>
                                        <p:tav tm="0">
                                          <p:val>
                                            <p:strVal val="#ppt_w+.3"/>
                                          </p:val>
                                        </p:tav>
                                        <p:tav tm="50000">
                                          <p:val>
                                            <p:strVal val="#ppt_w+.3"/>
                                          </p:val>
                                        </p:tav>
                                        <p:tav tm="100000">
                                          <p:val>
                                            <p:strVal val="#ppt_w"/>
                                          </p:val>
                                        </p:tav>
                                      </p:tavLst>
                                    </p:anim>
                                    <p:anim calcmode="lin" valueType="num">
                                      <p:cBhvr>
                                        <p:cTn id="53" dur="2000" fill="hold"/>
                                        <p:tgtEl>
                                          <p:spTgt spid="11"/>
                                        </p:tgtEl>
                                        <p:attrNameLst>
                                          <p:attrName>ppt_x</p:attrName>
                                        </p:attrNameLst>
                                      </p:cBhvr>
                                      <p:tavLst>
                                        <p:tav tm="0">
                                          <p:val>
                                            <p:strVal val="#ppt_x-.3"/>
                                          </p:val>
                                        </p:tav>
                                        <p:tav tm="50000">
                                          <p:val>
                                            <p:strVal val="#ppt_x"/>
                                          </p:val>
                                        </p:tav>
                                        <p:tav tm="100000">
                                          <p:val>
                                            <p:strVal val="#ppt_x"/>
                                          </p:val>
                                        </p:tav>
                                      </p:tavLst>
                                    </p:anim>
                                    <p:anim calcmode="lin" valueType="num">
                                      <p:cBhvr>
                                        <p:cTn id="54" dur="2000" fill="hold"/>
                                        <p:tgtEl>
                                          <p:spTgt spid="11"/>
                                        </p:tgtEl>
                                        <p:attrNameLst>
                                          <p:attrName>ppt_y</p:attrName>
                                        </p:attrNameLst>
                                      </p:cBhvr>
                                      <p:tavLst>
                                        <p:tav tm="0">
                                          <p:val>
                                            <p:strVal val="#ppt_y"/>
                                          </p:val>
                                        </p:tav>
                                        <p:tav tm="100000">
                                          <p:val>
                                            <p:strVal val="#ppt_y"/>
                                          </p:val>
                                        </p:tav>
                                      </p:tavLst>
                                    </p:anim>
                                  </p:childTnLst>
                                </p:cTn>
                              </p:par>
                              <p:par>
                                <p:cTn id="55" presetID="39" presetClass="entr" presetSubtype="0" accel="100000"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58" dur="2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59" dur="2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60" dur="2000" fill="hold"/>
                                        <p:tgtEl>
                                          <p:spTgt spid="12"/>
                                        </p:tgtEl>
                                        <p:attrNameLst>
                                          <p:attrName>ppt_y</p:attrName>
                                        </p:attrNameLst>
                                      </p:cBhvr>
                                      <p:tavLst>
                                        <p:tav tm="0">
                                          <p:val>
                                            <p:strVal val="#ppt_y"/>
                                          </p:val>
                                        </p:tav>
                                        <p:tav tm="100000">
                                          <p:val>
                                            <p:strVal val="#ppt_y"/>
                                          </p:val>
                                        </p:tav>
                                      </p:tavLst>
                                    </p:anim>
                                  </p:childTnLst>
                                </p:cTn>
                              </p:par>
                              <p:par>
                                <p:cTn id="61" presetID="39" presetClass="entr" presetSubtype="0" accel="10000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ppt_h</p:attrName>
                                        </p:attrNameLst>
                                      </p:cBhvr>
                                      <p:tavLst>
                                        <p:tav tm="0">
                                          <p:val>
                                            <p:strVal val="#ppt_h/20"/>
                                          </p:val>
                                        </p:tav>
                                        <p:tav tm="50000">
                                          <p:val>
                                            <p:strVal val="#ppt_h/20"/>
                                          </p:val>
                                        </p:tav>
                                        <p:tav tm="100000">
                                          <p:val>
                                            <p:strVal val="#ppt_h"/>
                                          </p:val>
                                        </p:tav>
                                      </p:tavLst>
                                    </p:anim>
                                    <p:anim calcmode="lin" valueType="num">
                                      <p:cBhvr>
                                        <p:cTn id="64" dur="2000" fill="hold"/>
                                        <p:tgtEl>
                                          <p:spTgt spid="13"/>
                                        </p:tgtEl>
                                        <p:attrNameLst>
                                          <p:attrName>ppt_w</p:attrName>
                                        </p:attrNameLst>
                                      </p:cBhvr>
                                      <p:tavLst>
                                        <p:tav tm="0">
                                          <p:val>
                                            <p:strVal val="#ppt_w+.3"/>
                                          </p:val>
                                        </p:tav>
                                        <p:tav tm="50000">
                                          <p:val>
                                            <p:strVal val="#ppt_w+.3"/>
                                          </p:val>
                                        </p:tav>
                                        <p:tav tm="100000">
                                          <p:val>
                                            <p:strVal val="#ppt_w"/>
                                          </p:val>
                                        </p:tav>
                                      </p:tavLst>
                                    </p:anim>
                                    <p:anim calcmode="lin" valueType="num">
                                      <p:cBhvr>
                                        <p:cTn id="65" dur="2000" fill="hold"/>
                                        <p:tgtEl>
                                          <p:spTgt spid="13"/>
                                        </p:tgtEl>
                                        <p:attrNameLst>
                                          <p:attrName>ppt_x</p:attrName>
                                        </p:attrNameLst>
                                      </p:cBhvr>
                                      <p:tavLst>
                                        <p:tav tm="0">
                                          <p:val>
                                            <p:strVal val="#ppt_x-.3"/>
                                          </p:val>
                                        </p:tav>
                                        <p:tav tm="50000">
                                          <p:val>
                                            <p:strVal val="#ppt_x"/>
                                          </p:val>
                                        </p:tav>
                                        <p:tav tm="100000">
                                          <p:val>
                                            <p:strVal val="#ppt_x"/>
                                          </p:val>
                                        </p:tav>
                                      </p:tavLst>
                                    </p:anim>
                                    <p:anim calcmode="lin" valueType="num">
                                      <p:cBhvr>
                                        <p:cTn id="66" dur="2000" fill="hold"/>
                                        <p:tgtEl>
                                          <p:spTgt spid="13"/>
                                        </p:tgtEl>
                                        <p:attrNameLst>
                                          <p:attrName>ppt_y</p:attrName>
                                        </p:attrNameLst>
                                      </p:cBhvr>
                                      <p:tavLst>
                                        <p:tav tm="0">
                                          <p:val>
                                            <p:strVal val="#ppt_y"/>
                                          </p:val>
                                        </p:tav>
                                        <p:tav tm="100000">
                                          <p:val>
                                            <p:strVal val="#ppt_y"/>
                                          </p:val>
                                        </p:tav>
                                      </p:tavLst>
                                    </p:anim>
                                  </p:childTnLst>
                                </p:cTn>
                              </p:par>
                              <p:par>
                                <p:cTn id="67" presetID="39" presetClass="entr" presetSubtype="0" accel="10000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ppt_h</p:attrName>
                                        </p:attrNameLst>
                                      </p:cBhvr>
                                      <p:tavLst>
                                        <p:tav tm="0">
                                          <p:val>
                                            <p:strVal val="#ppt_h/20"/>
                                          </p:val>
                                        </p:tav>
                                        <p:tav tm="50000">
                                          <p:val>
                                            <p:strVal val="#ppt_h/20"/>
                                          </p:val>
                                        </p:tav>
                                        <p:tav tm="100000">
                                          <p:val>
                                            <p:strVal val="#ppt_h"/>
                                          </p:val>
                                        </p:tav>
                                      </p:tavLst>
                                    </p:anim>
                                    <p:anim calcmode="lin" valueType="num">
                                      <p:cBhvr>
                                        <p:cTn id="70" dur="2000" fill="hold"/>
                                        <p:tgtEl>
                                          <p:spTgt spid="14"/>
                                        </p:tgtEl>
                                        <p:attrNameLst>
                                          <p:attrName>ppt_w</p:attrName>
                                        </p:attrNameLst>
                                      </p:cBhvr>
                                      <p:tavLst>
                                        <p:tav tm="0">
                                          <p:val>
                                            <p:strVal val="#ppt_w+.3"/>
                                          </p:val>
                                        </p:tav>
                                        <p:tav tm="50000">
                                          <p:val>
                                            <p:strVal val="#ppt_w+.3"/>
                                          </p:val>
                                        </p:tav>
                                        <p:tav tm="100000">
                                          <p:val>
                                            <p:strVal val="#ppt_w"/>
                                          </p:val>
                                        </p:tav>
                                      </p:tavLst>
                                    </p:anim>
                                    <p:anim calcmode="lin" valueType="num">
                                      <p:cBhvr>
                                        <p:cTn id="71" dur="2000" fill="hold"/>
                                        <p:tgtEl>
                                          <p:spTgt spid="14"/>
                                        </p:tgtEl>
                                        <p:attrNameLst>
                                          <p:attrName>ppt_x</p:attrName>
                                        </p:attrNameLst>
                                      </p:cBhvr>
                                      <p:tavLst>
                                        <p:tav tm="0">
                                          <p:val>
                                            <p:strVal val="#ppt_x-.3"/>
                                          </p:val>
                                        </p:tav>
                                        <p:tav tm="50000">
                                          <p:val>
                                            <p:strVal val="#ppt_x"/>
                                          </p:val>
                                        </p:tav>
                                        <p:tav tm="100000">
                                          <p:val>
                                            <p:strVal val="#ppt_x"/>
                                          </p:val>
                                        </p:tav>
                                      </p:tavLst>
                                    </p:anim>
                                    <p:anim calcmode="lin" valueType="num">
                                      <p:cBhvr>
                                        <p:cTn id="72" dur="2000" fill="hold"/>
                                        <p:tgtEl>
                                          <p:spTgt spid="14"/>
                                        </p:tgtEl>
                                        <p:attrNameLst>
                                          <p:attrName>ppt_y</p:attrName>
                                        </p:attrNameLst>
                                      </p:cBhvr>
                                      <p:tavLst>
                                        <p:tav tm="0">
                                          <p:val>
                                            <p:strVal val="#ppt_y"/>
                                          </p:val>
                                        </p:tav>
                                        <p:tav tm="100000">
                                          <p:val>
                                            <p:strVal val="#ppt_y"/>
                                          </p:val>
                                        </p:tav>
                                      </p:tavLst>
                                    </p:anim>
                                  </p:childTnLst>
                                </p:cTn>
                              </p:par>
                              <p:par>
                                <p:cTn id="73" presetID="39" presetClass="entr" presetSubtype="0" accel="10000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ppt_h</p:attrName>
                                        </p:attrNameLst>
                                      </p:cBhvr>
                                      <p:tavLst>
                                        <p:tav tm="0">
                                          <p:val>
                                            <p:strVal val="#ppt_h/20"/>
                                          </p:val>
                                        </p:tav>
                                        <p:tav tm="50000">
                                          <p:val>
                                            <p:strVal val="#ppt_h/20"/>
                                          </p:val>
                                        </p:tav>
                                        <p:tav tm="100000">
                                          <p:val>
                                            <p:strVal val="#ppt_h"/>
                                          </p:val>
                                        </p:tav>
                                      </p:tavLst>
                                    </p:anim>
                                    <p:anim calcmode="lin" valueType="num">
                                      <p:cBhvr>
                                        <p:cTn id="76" dur="2000" fill="hold"/>
                                        <p:tgtEl>
                                          <p:spTgt spid="15"/>
                                        </p:tgtEl>
                                        <p:attrNameLst>
                                          <p:attrName>ppt_w</p:attrName>
                                        </p:attrNameLst>
                                      </p:cBhvr>
                                      <p:tavLst>
                                        <p:tav tm="0">
                                          <p:val>
                                            <p:strVal val="#ppt_w+.3"/>
                                          </p:val>
                                        </p:tav>
                                        <p:tav tm="50000">
                                          <p:val>
                                            <p:strVal val="#ppt_w+.3"/>
                                          </p:val>
                                        </p:tav>
                                        <p:tav tm="100000">
                                          <p:val>
                                            <p:strVal val="#ppt_w"/>
                                          </p:val>
                                        </p:tav>
                                      </p:tavLst>
                                    </p:anim>
                                    <p:anim calcmode="lin" valueType="num">
                                      <p:cBhvr>
                                        <p:cTn id="77" dur="2000" fill="hold"/>
                                        <p:tgtEl>
                                          <p:spTgt spid="15"/>
                                        </p:tgtEl>
                                        <p:attrNameLst>
                                          <p:attrName>ppt_x</p:attrName>
                                        </p:attrNameLst>
                                      </p:cBhvr>
                                      <p:tavLst>
                                        <p:tav tm="0">
                                          <p:val>
                                            <p:strVal val="#ppt_x-.3"/>
                                          </p:val>
                                        </p:tav>
                                        <p:tav tm="50000">
                                          <p:val>
                                            <p:strVal val="#ppt_x"/>
                                          </p:val>
                                        </p:tav>
                                        <p:tav tm="100000">
                                          <p:val>
                                            <p:strVal val="#ppt_x"/>
                                          </p:val>
                                        </p:tav>
                                      </p:tavLst>
                                    </p:anim>
                                    <p:anim calcmode="lin" valueType="num">
                                      <p:cBhvr>
                                        <p:cTn id="78" dur="2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1+#ppt_w/2"/>
                                          </p:val>
                                        </p:tav>
                                        <p:tav tm="100000">
                                          <p:val>
                                            <p:strVal val="#ppt_x"/>
                                          </p:val>
                                        </p:tav>
                                      </p:tavLst>
                                    </p:anim>
                                    <p:anim calcmode="lin" valueType="num">
                                      <p:cBhvr additive="base">
                                        <p:cTn id="94" dur="2000" fill="hold"/>
                                        <p:tgtEl>
                                          <p:spTgt spid="7"/>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0-#ppt_w/2"/>
                                          </p:val>
                                        </p:tav>
                                        <p:tav tm="100000">
                                          <p:val>
                                            <p:strVal val="#ppt_x"/>
                                          </p:val>
                                        </p:tav>
                                      </p:tavLst>
                                    </p:anim>
                                    <p:anim calcmode="lin" valueType="num">
                                      <p:cBhvr additive="base">
                                        <p:cTn id="98" dur="2000" fill="hold"/>
                                        <p:tgtEl>
                                          <p:spTgt spid="8"/>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1+#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additive="base">
                                        <p:cTn id="113" dur="2000" fill="hold"/>
                                        <p:tgtEl>
                                          <p:spTgt spid="12"/>
                                        </p:tgtEl>
                                        <p:attrNameLst>
                                          <p:attrName>ppt_x</p:attrName>
                                        </p:attrNameLst>
                                      </p:cBhvr>
                                      <p:tavLst>
                                        <p:tav tm="0">
                                          <p:val>
                                            <p:strVal val="0-#ppt_w/2"/>
                                          </p:val>
                                        </p:tav>
                                        <p:tav tm="100000">
                                          <p:val>
                                            <p:strVal val="#ppt_x"/>
                                          </p:val>
                                        </p:tav>
                                      </p:tavLst>
                                    </p:anim>
                                    <p:anim calcmode="lin" valueType="num">
                                      <p:cBhvr additive="base">
                                        <p:cTn id="114" dur="2000" fill="hold"/>
                                        <p:tgtEl>
                                          <p:spTgt spid="12"/>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2000" fill="hold"/>
                                        <p:tgtEl>
                                          <p:spTgt spid="13"/>
                                        </p:tgtEl>
                                        <p:attrNameLst>
                                          <p:attrName>ppt_x</p:attrName>
                                        </p:attrNameLst>
                                      </p:cBhvr>
                                      <p:tavLst>
                                        <p:tav tm="0">
                                          <p:val>
                                            <p:strVal val="1+#ppt_w/2"/>
                                          </p:val>
                                        </p:tav>
                                        <p:tav tm="100000">
                                          <p:val>
                                            <p:strVal val="#ppt_x"/>
                                          </p:val>
                                        </p:tav>
                                      </p:tavLst>
                                    </p:anim>
                                    <p:anim calcmode="lin" valueType="num">
                                      <p:cBhvr additive="base">
                                        <p:cTn id="118" dur="2000" fill="hold"/>
                                        <p:tgtEl>
                                          <p:spTgt spid="13"/>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additive="base">
                                        <p:cTn id="121" dur="2000" fill="hold"/>
                                        <p:tgtEl>
                                          <p:spTgt spid="14"/>
                                        </p:tgtEl>
                                        <p:attrNameLst>
                                          <p:attrName>ppt_x</p:attrName>
                                        </p:attrNameLst>
                                      </p:cBhvr>
                                      <p:tavLst>
                                        <p:tav tm="0">
                                          <p:val>
                                            <p:strVal val="0-#ppt_w/2"/>
                                          </p:val>
                                        </p:tav>
                                        <p:tav tm="100000">
                                          <p:val>
                                            <p:strVal val="#ppt_x"/>
                                          </p:val>
                                        </p:tav>
                                      </p:tavLst>
                                    </p:anim>
                                    <p:anim calcmode="lin" valueType="num">
                                      <p:cBhvr additive="base">
                                        <p:cTn id="122" dur="2000" fill="hold"/>
                                        <p:tgtEl>
                                          <p:spTgt spid="1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additive="base">
                                        <p:cTn id="125" dur="2000" fill="hold"/>
                                        <p:tgtEl>
                                          <p:spTgt spid="15"/>
                                        </p:tgtEl>
                                        <p:attrNameLst>
                                          <p:attrName>ppt_x</p:attrName>
                                        </p:attrNameLst>
                                      </p:cBhvr>
                                      <p:tavLst>
                                        <p:tav tm="0">
                                          <p:val>
                                            <p:strVal val="1+#ppt_w/2"/>
                                          </p:val>
                                        </p:tav>
                                        <p:tav tm="100000">
                                          <p:val>
                                            <p:strVal val="#ppt_x"/>
                                          </p:val>
                                        </p:tav>
                                      </p:tavLst>
                                    </p:anim>
                                    <p:anim calcmode="lin" valueType="num">
                                      <p:cBhvr additive="base">
                                        <p:cTn id="126" dur="2000" fill="hold"/>
                                        <p:tgtEl>
                                          <p:spTgt spid="15"/>
                                        </p:tgtEl>
                                        <p:attrNameLst>
                                          <p:attrName>ppt_y</p:attrName>
                                        </p:attrNameLst>
                                      </p:cBhvr>
                                      <p:tavLst>
                                        <p:tav tm="0">
                                          <p:val>
                                            <p:strVal val="#ppt_y"/>
                                          </p:val>
                                        </p:tav>
                                        <p:tav tm="100000">
                                          <p:val>
                                            <p:strVal val="#ppt_y"/>
                                          </p:val>
                                        </p:tav>
                                      </p:tavLst>
                                    </p:anim>
                                  </p:childTnLst>
                                </p:cTn>
                              </p:par>
                            </p:childTnLst>
                          </p:cTn>
                        </p:par>
                        <p:par>
                          <p:cTn id="127" fill="hold">
                            <p:stCondLst>
                              <p:cond delay="2000"/>
                            </p:stCondLst>
                            <p:childTnLst>
                              <p:par>
                                <p:cTn id="128" presetID="2" presetClass="exit" presetSubtype="8"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ppt_y"/>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ppt_y"/>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974124">
            <a:off x="3116250" y="187324"/>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3521457">
            <a:off x="4975679" y="260786"/>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974124">
            <a:off x="3116250" y="1116001"/>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3521457">
            <a:off x="4975679" y="1189481"/>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974124">
            <a:off x="3187688" y="2116132"/>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521457">
            <a:off x="4975681" y="2189612"/>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2974124">
            <a:off x="3187688" y="3037577"/>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521457">
            <a:off x="5047117" y="3111039"/>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2974124">
            <a:off x="3259127" y="3973521"/>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521457">
            <a:off x="4975679" y="4039733"/>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iterate type="lt">
                                    <p:tmPct val="0"/>
                                  </p:iterate>
                                  <p:childTnLst>
                                    <p:animRot by="10800000">
                                      <p:cBhvr>
                                        <p:cTn id="28" dur="2000" fill="hold"/>
                                        <p:tgtEl>
                                          <p:spTgt spid="4"/>
                                        </p:tgtEl>
                                        <p:attrNameLst>
                                          <p:attrName>r</p:attrName>
                                        </p:attrNameLst>
                                      </p:cBhvr>
                                    </p:animRot>
                                  </p:childTnLst>
                                </p:cTn>
                              </p:par>
                              <p:par>
                                <p:cTn id="29" presetID="8" presetClass="emph" presetSubtype="0" fill="hold" grpId="1" nodeType="withEffect">
                                  <p:stCondLst>
                                    <p:cond delay="0"/>
                                  </p:stCondLst>
                                  <p:iterate type="lt">
                                    <p:tmPct val="0"/>
                                  </p:iterate>
                                  <p:childTnLst>
                                    <p:animRot by="10800000">
                                      <p:cBhvr>
                                        <p:cTn id="30" dur="2000" fill="hold"/>
                                        <p:tgtEl>
                                          <p:spTgt spid="6"/>
                                        </p:tgtEl>
                                        <p:attrNameLst>
                                          <p:attrName>r</p:attrName>
                                        </p:attrNameLst>
                                      </p:cBhvr>
                                    </p:animRot>
                                  </p:childTnLst>
                                </p:cTn>
                              </p:par>
                              <p:par>
                                <p:cTn id="31" presetID="8" presetClass="emph" presetSubtype="0" fill="hold" grpId="1" nodeType="withEffect">
                                  <p:stCondLst>
                                    <p:cond delay="0"/>
                                  </p:stCondLst>
                                  <p:iterate type="lt">
                                    <p:tmPct val="0"/>
                                  </p:iterate>
                                  <p:childTnLst>
                                    <p:animRot by="10800000">
                                      <p:cBhvr>
                                        <p:cTn id="32" dur="2000" fill="hold"/>
                                        <p:tgtEl>
                                          <p:spTgt spid="8"/>
                                        </p:tgtEl>
                                        <p:attrNameLst>
                                          <p:attrName>r</p:attrName>
                                        </p:attrNameLst>
                                      </p:cBhvr>
                                    </p:animRot>
                                  </p:childTnLst>
                                </p:cTn>
                              </p:par>
                              <p:par>
                                <p:cTn id="33" presetID="8" presetClass="emph" presetSubtype="0" fill="hold" grpId="1" nodeType="withEffect">
                                  <p:stCondLst>
                                    <p:cond delay="0"/>
                                  </p:stCondLst>
                                  <p:iterate type="lt">
                                    <p:tmPct val="0"/>
                                  </p:iterate>
                                  <p:childTnLst>
                                    <p:animRot by="10800000">
                                      <p:cBhvr>
                                        <p:cTn id="34" dur="2000" fill="hold"/>
                                        <p:tgtEl>
                                          <p:spTgt spid="10"/>
                                        </p:tgtEl>
                                        <p:attrNameLst>
                                          <p:attrName>r</p:attrName>
                                        </p:attrNameLst>
                                      </p:cBhvr>
                                    </p:animRot>
                                  </p:childTnLst>
                                </p:cTn>
                              </p:par>
                              <p:par>
                                <p:cTn id="35" presetID="8" presetClass="emph" presetSubtype="0" fill="hold" grpId="1" nodeType="withEffect">
                                  <p:stCondLst>
                                    <p:cond delay="0"/>
                                  </p:stCondLst>
                                  <p:iterate type="lt">
                                    <p:tmPct val="0"/>
                                  </p:iterate>
                                  <p:childTnLst>
                                    <p:animRot by="10800000">
                                      <p:cBhvr>
                                        <p:cTn id="36" dur="2000" fill="hold"/>
                                        <p:tgtEl>
                                          <p:spTgt spid="12"/>
                                        </p:tgtEl>
                                        <p:attrNameLst>
                                          <p:attrName>r</p:attrName>
                                        </p:attrNameLst>
                                      </p:cBhvr>
                                    </p:animRot>
                                  </p:childTnLst>
                                </p:cTn>
                              </p:par>
                              <p:par>
                                <p:cTn id="37" presetID="2" presetClass="entr" presetSubtype="8"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0-#ppt_w/2"/>
                                          </p:val>
                                        </p:tav>
                                        <p:tav tm="100000">
                                          <p:val>
                                            <p:strVal val="#ppt_x"/>
                                          </p:val>
                                        </p:tav>
                                      </p:tavLst>
                                    </p:anim>
                                    <p:anim calcmode="lin" valueType="num">
                                      <p:cBhvr additive="base">
                                        <p:cTn id="40" dur="20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2000" fill="hold"/>
                                        <p:tgtEl>
                                          <p:spTgt spid="7"/>
                                        </p:tgtEl>
                                        <p:attrNameLst>
                                          <p:attrName>ppt_x</p:attrName>
                                        </p:attrNameLst>
                                      </p:cBhvr>
                                      <p:tavLst>
                                        <p:tav tm="0">
                                          <p:val>
                                            <p:strVal val="0-#ppt_w/2"/>
                                          </p:val>
                                        </p:tav>
                                        <p:tav tm="100000">
                                          <p:val>
                                            <p:strVal val="#ppt_x"/>
                                          </p:val>
                                        </p:tav>
                                      </p:tavLst>
                                    </p:anim>
                                    <p:anim calcmode="lin" valueType="num">
                                      <p:cBhvr additive="base">
                                        <p:cTn id="44" dur="20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0-#ppt_w/2"/>
                                          </p:val>
                                        </p:tav>
                                        <p:tav tm="100000">
                                          <p:val>
                                            <p:strVal val="#ppt_x"/>
                                          </p:val>
                                        </p:tav>
                                      </p:tavLst>
                                    </p:anim>
                                    <p:anim calcmode="lin" valueType="num">
                                      <p:cBhvr additive="base">
                                        <p:cTn id="52" dur="200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000" fill="hold"/>
                                        <p:tgtEl>
                                          <p:spTgt spid="13"/>
                                        </p:tgtEl>
                                        <p:attrNameLst>
                                          <p:attrName>ppt_x</p:attrName>
                                        </p:attrNameLst>
                                      </p:cBhvr>
                                      <p:tavLst>
                                        <p:tav tm="0">
                                          <p:val>
                                            <p:strVal val="0-#ppt_w/2"/>
                                          </p:val>
                                        </p:tav>
                                        <p:tav tm="100000">
                                          <p:val>
                                            <p:strVal val="#ppt_x"/>
                                          </p:val>
                                        </p:tav>
                                      </p:tavLst>
                                    </p:anim>
                                    <p:anim calcmode="lin" valueType="num">
                                      <p:cBhvr additive="base">
                                        <p:cTn id="56" dur="2000" fill="hold"/>
                                        <p:tgtEl>
                                          <p:spTgt spid="13"/>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108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iterate type="lt">
                                    <p:tmPct val="0"/>
                                  </p:iterate>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grpId="2" nodeType="withEffect">
                                  <p:stCondLst>
                                    <p:cond delay="0"/>
                                  </p:stCondLst>
                                  <p:iterate type="lt">
                                    <p:tmPct val="0"/>
                                  </p:iterate>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iterate type="lt">
                                    <p:tmPct val="0"/>
                                  </p:iterate>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grpId="2" nodeType="withEffect">
                                  <p:stCondLst>
                                    <p:cond delay="0"/>
                                  </p:stCondLst>
                                  <p:iterate type="lt">
                                    <p:tmPct val="0"/>
                                  </p:iterate>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iterate type="lt">
                                    <p:tmPct val="0"/>
                                  </p:iterate>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grpId="3" nodeType="withEffect">
                                  <p:stCondLst>
                                    <p:cond delay="0"/>
                                  </p:stCondLst>
                                  <p:iterate type="lt">
                                    <p:tmPct val="0"/>
                                  </p:iterate>
                                  <p:childTnLst>
                                    <p:animRot by="21600000">
                                      <p:cBhvr>
                                        <p:cTn id="109" dur="2000" fill="hold"/>
                                        <p:tgtEl>
                                          <p:spTgt spid="4"/>
                                        </p:tgtEl>
                                        <p:attrNameLst>
                                          <p:attrName>r</p:attrName>
                                        </p:attrNameLst>
                                      </p:cBhvr>
                                    </p:animRot>
                                  </p:childTnLst>
                                </p:cTn>
                              </p:par>
                              <p:par>
                                <p:cTn id="110" presetID="8" presetClass="emph" presetSubtype="0" fill="hold" grpId="3" nodeType="withEffect">
                                  <p:stCondLst>
                                    <p:cond delay="0"/>
                                  </p:stCondLst>
                                  <p:iterate type="lt">
                                    <p:tmPct val="0"/>
                                  </p:iterate>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iterate type="lt">
                                    <p:tmPct val="0"/>
                                  </p:iterate>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iterate type="lt">
                                    <p:tmPct val="0"/>
                                  </p:iterate>
                                  <p:childTnLst>
                                    <p:animRot by="21600000">
                                      <p:cBhvr>
                                        <p:cTn id="115" dur="2000" fill="hold"/>
                                        <p:tgtEl>
                                          <p:spTgt spid="10"/>
                                        </p:tgtEl>
                                        <p:attrNameLst>
                                          <p:attrName>r</p:attrName>
                                        </p:attrNameLst>
                                      </p:cBhvr>
                                    </p:animRot>
                                  </p:childTnLst>
                                </p:cTn>
                              </p:par>
                              <p:par>
                                <p:cTn id="116" presetID="8" presetClass="emph" presetSubtype="0" fill="hold" grpId="3" nodeType="withEffect">
                                  <p:stCondLst>
                                    <p:cond delay="0"/>
                                  </p:stCondLst>
                                  <p:iterate type="lt">
                                    <p:tmPct val="0"/>
                                  </p:iterate>
                                  <p:childTnLst>
                                    <p:animRot by="21600000">
                                      <p:cBhvr>
                                        <p:cTn id="117" dur="2000" fill="hold"/>
                                        <p:tgtEl>
                                          <p:spTgt spid="12"/>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Trapecio"/>
          <p:cNvSpPr/>
          <p:nvPr/>
        </p:nvSpPr>
        <p:spPr>
          <a:xfrm>
            <a:off x="0" y="2714626"/>
            <a:ext cx="9144000" cy="2428874"/>
          </a:xfrm>
          <a:prstGeom prst="trapezoid">
            <a:avLst>
              <a:gd name="adj" fmla="val 130739"/>
            </a:avLst>
          </a:prstGeom>
          <a:gradFill flip="none" rotWithShape="1">
            <a:gsLst>
              <a:gs pos="0">
                <a:srgbClr val="FF9900">
                  <a:alpha val="50000"/>
                </a:srgbClr>
              </a:gs>
              <a:gs pos="50000">
                <a:srgbClr val="5F2A0D">
                  <a:shade val="67500"/>
                  <a:satMod val="115000"/>
                </a:srgbClr>
              </a:gs>
              <a:gs pos="100000">
                <a:srgbClr val="5F2A0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apecio"/>
          <p:cNvSpPr/>
          <p:nvPr/>
        </p:nvSpPr>
        <p:spPr>
          <a:xfrm rot="10800000">
            <a:off x="0" y="0"/>
            <a:ext cx="9144000" cy="2428874"/>
          </a:xfrm>
          <a:prstGeom prst="trapezoid">
            <a:avLst>
              <a:gd name="adj" fmla="val 130739"/>
            </a:avLst>
          </a:prstGeom>
          <a:gradFill flip="none" rotWithShape="1">
            <a:gsLst>
              <a:gs pos="0">
                <a:srgbClr val="FF9900">
                  <a:alpha val="50000"/>
                </a:srgbClr>
              </a:gs>
              <a:gs pos="50000">
                <a:srgbClr val="5F2A0D">
                  <a:shade val="67500"/>
                  <a:satMod val="115000"/>
                </a:srgbClr>
              </a:gs>
              <a:gs pos="100000">
                <a:srgbClr val="5F2A0D">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apecio"/>
          <p:cNvSpPr/>
          <p:nvPr/>
        </p:nvSpPr>
        <p:spPr>
          <a:xfrm rot="5400000">
            <a:off x="-1035849" y="1035849"/>
            <a:ext cx="5143500" cy="3071802"/>
          </a:xfrm>
          <a:prstGeom prst="trapezoid">
            <a:avLst>
              <a:gd name="adj" fmla="val 79237"/>
            </a:avLst>
          </a:prstGeom>
          <a:gradFill flip="none" rotWithShape="1">
            <a:gsLst>
              <a:gs pos="0">
                <a:srgbClr val="4A210A">
                  <a:alpha val="50000"/>
                </a:srgbClr>
              </a:gs>
              <a:gs pos="50000">
                <a:srgbClr val="FF9900">
                  <a:shade val="67500"/>
                  <a:satMod val="115000"/>
                </a:srgbClr>
              </a:gs>
              <a:gs pos="100000">
                <a:srgbClr val="FF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Trapecio"/>
          <p:cNvSpPr/>
          <p:nvPr/>
        </p:nvSpPr>
        <p:spPr>
          <a:xfrm rot="16200000">
            <a:off x="5036349" y="1035849"/>
            <a:ext cx="5143500" cy="3071802"/>
          </a:xfrm>
          <a:prstGeom prst="trapezoid">
            <a:avLst>
              <a:gd name="adj" fmla="val 79237"/>
            </a:avLst>
          </a:prstGeom>
          <a:gradFill flip="none" rotWithShape="1">
            <a:gsLst>
              <a:gs pos="0">
                <a:srgbClr val="5F2A0D">
                  <a:alpha val="50000"/>
                </a:srgbClr>
              </a:gs>
              <a:gs pos="50000">
                <a:srgbClr val="FF9900">
                  <a:shade val="67500"/>
                  <a:satMod val="115000"/>
                </a:srgbClr>
              </a:gs>
              <a:gs pos="100000">
                <a:srgbClr val="FF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ppt_x</p:attrName>
                                        </p:attrNameLst>
                                      </p:cBhvr>
                                      <p:tavLst>
                                        <p:tav tm="0">
                                          <p:val>
                                            <p:strVal val="#ppt_x"/>
                                          </p:val>
                                        </p:tav>
                                        <p:tav tm="100000">
                                          <p:val>
                                            <p:strVal val="#ppt_x"/>
                                          </p:val>
                                        </p:tav>
                                      </p:tavLst>
                                    </p:anim>
                                    <p:anim calcmode="lin" valueType="num">
                                      <p:cBhvr>
                                        <p:cTn id="10" dur="2000" fill="hold"/>
                                        <p:tgtEl>
                                          <p:spTgt spid="6"/>
                                        </p:tgtEl>
                                        <p:attrNameLst>
                                          <p:attrName>ppt_y</p:attrName>
                                        </p:attrNameLst>
                                      </p:cBhvr>
                                      <p:tavLst>
                                        <p:tav tm="0">
                                          <p:val>
                                            <p:strVal val="#ppt_y-#ppt_h/2"/>
                                          </p:val>
                                        </p:tav>
                                        <p:tav tm="100000">
                                          <p:val>
                                            <p:strVal val="#ppt_y"/>
                                          </p:val>
                                        </p:tav>
                                      </p:tavLst>
                                    </p:anim>
                                    <p:anim calcmode="lin" valueType="num">
                                      <p:cBhvr>
                                        <p:cTn id="11" dur="2000" fill="hold"/>
                                        <p:tgtEl>
                                          <p:spTgt spid="6"/>
                                        </p:tgtEl>
                                        <p:attrNameLst>
                                          <p:attrName>ppt_w</p:attrName>
                                        </p:attrNameLst>
                                      </p:cBhvr>
                                      <p:tavLst>
                                        <p:tav tm="0">
                                          <p:val>
                                            <p:strVal val="#ppt_w"/>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par>
                                <p:cTn id="13" presetID="17"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
                                          </p:val>
                                        </p:tav>
                                        <p:tav tm="100000">
                                          <p:val>
                                            <p:strVal val="#ppt_x"/>
                                          </p:val>
                                        </p:tav>
                                      </p:tavLst>
                                    </p:anim>
                                    <p:anim calcmode="lin" valueType="num">
                                      <p:cBhvr>
                                        <p:cTn id="16" dur="2000" fill="hold"/>
                                        <p:tgtEl>
                                          <p:spTgt spid="5"/>
                                        </p:tgtEl>
                                        <p:attrNameLst>
                                          <p:attrName>ppt_y</p:attrName>
                                        </p:attrNameLst>
                                      </p:cBhvr>
                                      <p:tavLst>
                                        <p:tav tm="0">
                                          <p:val>
                                            <p:strVal val="#ppt_y+#ppt_h/2"/>
                                          </p:val>
                                        </p:tav>
                                        <p:tav tm="100000">
                                          <p:val>
                                            <p:strVal val="#ppt_y"/>
                                          </p:val>
                                        </p:tav>
                                      </p:tavLst>
                                    </p:anim>
                                    <p:anim calcmode="lin" valueType="num">
                                      <p:cBhvr>
                                        <p:cTn id="17" dur="2000" fill="hold"/>
                                        <p:tgtEl>
                                          <p:spTgt spid="5"/>
                                        </p:tgtEl>
                                        <p:attrNameLst>
                                          <p:attrName>ppt_w</p:attrName>
                                        </p:attrNameLst>
                                      </p:cBhvr>
                                      <p:tavLst>
                                        <p:tav tm="0">
                                          <p:val>
                                            <p:strVal val="#ppt_w"/>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17"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ppt_x</p:attrName>
                                        </p:attrNameLst>
                                      </p:cBhvr>
                                      <p:tavLst>
                                        <p:tav tm="0">
                                          <p:val>
                                            <p:strVal val="#ppt_x+#ppt_w/2"/>
                                          </p:val>
                                        </p:tav>
                                        <p:tav tm="100000">
                                          <p:val>
                                            <p:strVal val="#ppt_x"/>
                                          </p:val>
                                        </p:tav>
                                      </p:tavLst>
                                    </p:anim>
                                    <p:anim calcmode="lin" valueType="num">
                                      <p:cBhvr>
                                        <p:cTn id="22" dur="2000" fill="hold"/>
                                        <p:tgtEl>
                                          <p:spTgt spid="8"/>
                                        </p:tgtEl>
                                        <p:attrNameLst>
                                          <p:attrName>ppt_y</p:attrName>
                                        </p:attrNameLst>
                                      </p:cBhvr>
                                      <p:tavLst>
                                        <p:tav tm="0">
                                          <p:val>
                                            <p:strVal val="#ppt_y"/>
                                          </p:val>
                                        </p:tav>
                                        <p:tav tm="100000">
                                          <p:val>
                                            <p:strVal val="#ppt_y"/>
                                          </p:val>
                                        </p:tav>
                                      </p:tavLst>
                                    </p:anim>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6" presetClass="entr" presetSubtype="21"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arn(inVertical)">
                                      <p:cBhvr>
                                        <p:cTn id="33" dur="2000"/>
                                        <p:tgtEl>
                                          <p:spTgt spid="6"/>
                                        </p:tgtEl>
                                      </p:cBhvr>
                                    </p:animEffect>
                                  </p:childTnLst>
                                </p:cTn>
                              </p:par>
                              <p:par>
                                <p:cTn id="34" presetID="16" presetClass="entr" presetSubtype="21" fill="hold" grpId="1"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arn(inVertical)">
                                      <p:cBhvr>
                                        <p:cTn id="36" dur="2000"/>
                                        <p:tgtEl>
                                          <p:spTgt spid="5"/>
                                        </p:tgtEl>
                                      </p:cBhvr>
                                    </p:animEffect>
                                  </p:childTnLst>
                                </p:cTn>
                              </p:par>
                              <p:par>
                                <p:cTn id="37" presetID="16" presetClass="entr" presetSubtype="26"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Horizontal)">
                                      <p:cBhvr>
                                        <p:cTn id="39" dur="2000"/>
                                        <p:tgtEl>
                                          <p:spTgt spid="7"/>
                                        </p:tgtEl>
                                      </p:cBhvr>
                                    </p:animEffect>
                                  </p:childTnLst>
                                </p:cTn>
                              </p:par>
                              <p:par>
                                <p:cTn id="40" presetID="16" presetClass="entr" presetSubtype="26"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arn(inHorizontal)">
                                      <p:cBhvr>
                                        <p:cTn id="42" dur="2000"/>
                                        <p:tgtEl>
                                          <p:spTgt spid="8"/>
                                        </p:tgtEl>
                                      </p:cBhvr>
                                    </p:animEffect>
                                  </p:childTnLst>
                                </p:cTn>
                              </p:par>
                            </p:childTnLst>
                          </p:cTn>
                        </p:par>
                        <p:par>
                          <p:cTn id="43" fill="hold">
                            <p:stCondLst>
                              <p:cond delay="2000"/>
                            </p:stCondLst>
                            <p:childTnLst>
                              <p:par>
                                <p:cTn id="44" presetID="17" presetClass="exit" presetSubtype="1" fill="hold" grpId="2" nodeType="afterEffect">
                                  <p:stCondLst>
                                    <p:cond delay="0"/>
                                  </p:stCondLst>
                                  <p:childTnLst>
                                    <p:anim calcmode="lin" valueType="num">
                                      <p:cBhvr>
                                        <p:cTn id="45" dur="2000"/>
                                        <p:tgtEl>
                                          <p:spTgt spid="6"/>
                                        </p:tgtEl>
                                        <p:attrNameLst>
                                          <p:attrName>ppt_x</p:attrName>
                                        </p:attrNameLst>
                                      </p:cBhvr>
                                      <p:tavLst>
                                        <p:tav tm="0">
                                          <p:val>
                                            <p:strVal val="ppt_x"/>
                                          </p:val>
                                        </p:tav>
                                        <p:tav tm="100000">
                                          <p:val>
                                            <p:strVal val="ppt_x"/>
                                          </p:val>
                                        </p:tav>
                                      </p:tavLst>
                                    </p:anim>
                                    <p:anim calcmode="lin" valueType="num">
                                      <p:cBhvr>
                                        <p:cTn id="46" dur="2000"/>
                                        <p:tgtEl>
                                          <p:spTgt spid="6"/>
                                        </p:tgtEl>
                                        <p:attrNameLst>
                                          <p:attrName>ppt_y</p:attrName>
                                        </p:attrNameLst>
                                      </p:cBhvr>
                                      <p:tavLst>
                                        <p:tav tm="0">
                                          <p:val>
                                            <p:strVal val="ppt_y"/>
                                          </p:val>
                                        </p:tav>
                                        <p:tav tm="100000">
                                          <p:val>
                                            <p:strVal val="ppt_y-ppt_h/2"/>
                                          </p:val>
                                        </p:tav>
                                      </p:tavLst>
                                    </p:anim>
                                    <p:anim calcmode="lin" valueType="num">
                                      <p:cBhvr>
                                        <p:cTn id="47" dur="2000"/>
                                        <p:tgtEl>
                                          <p:spTgt spid="6"/>
                                        </p:tgtEl>
                                        <p:attrNameLst>
                                          <p:attrName>ppt_w</p:attrName>
                                        </p:attrNameLst>
                                      </p:cBhvr>
                                      <p:tavLst>
                                        <p:tav tm="0">
                                          <p:val>
                                            <p:strVal val="ppt_w"/>
                                          </p:val>
                                        </p:tav>
                                        <p:tav tm="100000">
                                          <p:val>
                                            <p:strVal val="ppt_w"/>
                                          </p:val>
                                        </p:tav>
                                      </p:tavLst>
                                    </p:anim>
                                    <p:anim calcmode="lin" valueType="num">
                                      <p:cBhvr>
                                        <p:cTn id="48" dur="2000"/>
                                        <p:tgtEl>
                                          <p:spTgt spid="6"/>
                                        </p:tgtEl>
                                        <p:attrNameLst>
                                          <p:attrName>ppt_h</p:attrName>
                                        </p:attrNameLst>
                                      </p:cBhvr>
                                      <p:tavLst>
                                        <p:tav tm="0">
                                          <p:val>
                                            <p:strVal val="ppt_h"/>
                                          </p:val>
                                        </p:tav>
                                        <p:tav tm="100000">
                                          <p:val>
                                            <p:fltVal val="0"/>
                                          </p:val>
                                        </p:tav>
                                      </p:tavLst>
                                    </p:anim>
                                    <p:set>
                                      <p:cBhvr>
                                        <p:cTn id="49" dur="1" fill="hold">
                                          <p:stCondLst>
                                            <p:cond delay="1999"/>
                                          </p:stCondLst>
                                        </p:cTn>
                                        <p:tgtEl>
                                          <p:spTgt spid="6"/>
                                        </p:tgtEl>
                                        <p:attrNameLst>
                                          <p:attrName>style.visibility</p:attrName>
                                        </p:attrNameLst>
                                      </p:cBhvr>
                                      <p:to>
                                        <p:strVal val="hidden"/>
                                      </p:to>
                                    </p:set>
                                  </p:childTnLst>
                                </p:cTn>
                              </p:par>
                              <p:par>
                                <p:cTn id="50" presetID="17" presetClass="exit" presetSubtype="4" fill="hold" grpId="2" nodeType="withEffect">
                                  <p:stCondLst>
                                    <p:cond delay="0"/>
                                  </p:stCondLst>
                                  <p:childTnLst>
                                    <p:anim calcmode="lin" valueType="num">
                                      <p:cBhvr>
                                        <p:cTn id="51" dur="2000"/>
                                        <p:tgtEl>
                                          <p:spTgt spid="5"/>
                                        </p:tgtEl>
                                        <p:attrNameLst>
                                          <p:attrName>ppt_x</p:attrName>
                                        </p:attrNameLst>
                                      </p:cBhvr>
                                      <p:tavLst>
                                        <p:tav tm="0">
                                          <p:val>
                                            <p:strVal val="ppt_x"/>
                                          </p:val>
                                        </p:tav>
                                        <p:tav tm="100000">
                                          <p:val>
                                            <p:strVal val="ppt_x"/>
                                          </p:val>
                                        </p:tav>
                                      </p:tavLst>
                                    </p:anim>
                                    <p:anim calcmode="lin" valueType="num">
                                      <p:cBhvr>
                                        <p:cTn id="52" dur="2000"/>
                                        <p:tgtEl>
                                          <p:spTgt spid="5"/>
                                        </p:tgtEl>
                                        <p:attrNameLst>
                                          <p:attrName>ppt_y</p:attrName>
                                        </p:attrNameLst>
                                      </p:cBhvr>
                                      <p:tavLst>
                                        <p:tav tm="0">
                                          <p:val>
                                            <p:strVal val="ppt_y"/>
                                          </p:val>
                                        </p:tav>
                                        <p:tav tm="100000">
                                          <p:val>
                                            <p:strVal val="ppt_y+ppt_h/2"/>
                                          </p:val>
                                        </p:tav>
                                      </p:tavLst>
                                    </p:anim>
                                    <p:anim calcmode="lin" valueType="num">
                                      <p:cBhvr>
                                        <p:cTn id="53" dur="2000"/>
                                        <p:tgtEl>
                                          <p:spTgt spid="5"/>
                                        </p:tgtEl>
                                        <p:attrNameLst>
                                          <p:attrName>ppt_w</p:attrName>
                                        </p:attrNameLst>
                                      </p:cBhvr>
                                      <p:tavLst>
                                        <p:tav tm="0">
                                          <p:val>
                                            <p:strVal val="ppt_w"/>
                                          </p:val>
                                        </p:tav>
                                        <p:tav tm="100000">
                                          <p:val>
                                            <p:strVal val="ppt_w"/>
                                          </p:val>
                                        </p:tav>
                                      </p:tavLst>
                                    </p:anim>
                                    <p:anim calcmode="lin" valueType="num">
                                      <p:cBhvr>
                                        <p:cTn id="54" dur="2000"/>
                                        <p:tgtEl>
                                          <p:spTgt spid="5"/>
                                        </p:tgtEl>
                                        <p:attrNameLst>
                                          <p:attrName>ppt_h</p:attrName>
                                        </p:attrNameLst>
                                      </p:cBhvr>
                                      <p:tavLst>
                                        <p:tav tm="0">
                                          <p:val>
                                            <p:strVal val="ppt_h"/>
                                          </p:val>
                                        </p:tav>
                                        <p:tav tm="100000">
                                          <p:val>
                                            <p:fltVal val="0"/>
                                          </p:val>
                                        </p:tav>
                                      </p:tavLst>
                                    </p:anim>
                                    <p:set>
                                      <p:cBhvr>
                                        <p:cTn id="55" dur="1" fill="hold">
                                          <p:stCondLst>
                                            <p:cond delay="1999"/>
                                          </p:stCondLst>
                                        </p:cTn>
                                        <p:tgtEl>
                                          <p:spTgt spid="5"/>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7"/>
                                        </p:tgtEl>
                                        <p:attrNameLst>
                                          <p:attrName>ppt_x</p:attrName>
                                        </p:attrNameLst>
                                      </p:cBhvr>
                                      <p:tavLst>
                                        <p:tav tm="0">
                                          <p:val>
                                            <p:strVal val="ppt_x"/>
                                          </p:val>
                                        </p:tav>
                                        <p:tav tm="100000">
                                          <p:val>
                                            <p:strVal val="ppt_x-ppt_w/2"/>
                                          </p:val>
                                        </p:tav>
                                      </p:tavLst>
                                    </p:anim>
                                    <p:anim calcmode="lin" valueType="num">
                                      <p:cBhvr>
                                        <p:cTn id="58" dur="2000"/>
                                        <p:tgtEl>
                                          <p:spTgt spid="7"/>
                                        </p:tgtEl>
                                        <p:attrNameLst>
                                          <p:attrName>ppt_y</p:attrName>
                                        </p:attrNameLst>
                                      </p:cBhvr>
                                      <p:tavLst>
                                        <p:tav tm="0">
                                          <p:val>
                                            <p:strVal val="ppt_y"/>
                                          </p:val>
                                        </p:tav>
                                        <p:tav tm="100000">
                                          <p:val>
                                            <p:strVal val="ppt_y"/>
                                          </p:val>
                                        </p:tav>
                                      </p:tavLst>
                                    </p:anim>
                                    <p:anim calcmode="lin" valueType="num">
                                      <p:cBhvr>
                                        <p:cTn id="59" dur="2000"/>
                                        <p:tgtEl>
                                          <p:spTgt spid="7"/>
                                        </p:tgtEl>
                                        <p:attrNameLst>
                                          <p:attrName>ppt_w</p:attrName>
                                        </p:attrNameLst>
                                      </p:cBhvr>
                                      <p:tavLst>
                                        <p:tav tm="0">
                                          <p:val>
                                            <p:strVal val="ppt_w"/>
                                          </p:val>
                                        </p:tav>
                                        <p:tav tm="100000">
                                          <p:val>
                                            <p:fltVal val="0"/>
                                          </p:val>
                                        </p:tav>
                                      </p:tavLst>
                                    </p:anim>
                                    <p:anim calcmode="lin" valueType="num">
                                      <p:cBhvr>
                                        <p:cTn id="60" dur="2000"/>
                                        <p:tgtEl>
                                          <p:spTgt spid="7"/>
                                        </p:tgtEl>
                                        <p:attrNameLst>
                                          <p:attrName>ppt_h</p:attrName>
                                        </p:attrNameLst>
                                      </p:cBhvr>
                                      <p:tavLst>
                                        <p:tav tm="0">
                                          <p:val>
                                            <p:strVal val="ppt_h"/>
                                          </p:val>
                                        </p:tav>
                                        <p:tav tm="100000">
                                          <p:val>
                                            <p:strVal val="ppt_h"/>
                                          </p:val>
                                        </p:tav>
                                      </p:tavLst>
                                    </p:anim>
                                    <p:set>
                                      <p:cBhvr>
                                        <p:cTn id="61" dur="1" fill="hold">
                                          <p:stCondLst>
                                            <p:cond delay="1999"/>
                                          </p:stCondLst>
                                        </p:cTn>
                                        <p:tgtEl>
                                          <p:spTgt spid="7"/>
                                        </p:tgtEl>
                                        <p:attrNameLst>
                                          <p:attrName>style.visibility</p:attrName>
                                        </p:attrNameLst>
                                      </p:cBhvr>
                                      <p:to>
                                        <p:strVal val="hidden"/>
                                      </p:to>
                                    </p:set>
                                  </p:childTnLst>
                                </p:cTn>
                              </p:par>
                              <p:par>
                                <p:cTn id="62" presetID="17" presetClass="exit" presetSubtype="2" fill="hold" grpId="2" nodeType="withEffect">
                                  <p:stCondLst>
                                    <p:cond delay="0"/>
                                  </p:stCondLst>
                                  <p:childTnLst>
                                    <p:anim calcmode="lin" valueType="num">
                                      <p:cBhvr>
                                        <p:cTn id="63" dur="2000"/>
                                        <p:tgtEl>
                                          <p:spTgt spid="8"/>
                                        </p:tgtEl>
                                        <p:attrNameLst>
                                          <p:attrName>ppt_x</p:attrName>
                                        </p:attrNameLst>
                                      </p:cBhvr>
                                      <p:tavLst>
                                        <p:tav tm="0">
                                          <p:val>
                                            <p:strVal val="ppt_x"/>
                                          </p:val>
                                        </p:tav>
                                        <p:tav tm="100000">
                                          <p:val>
                                            <p:strVal val="ppt_x+ppt_w/2"/>
                                          </p:val>
                                        </p:tav>
                                      </p:tavLst>
                                    </p:anim>
                                    <p:anim calcmode="lin" valueType="num">
                                      <p:cBhvr>
                                        <p:cTn id="64" dur="2000"/>
                                        <p:tgtEl>
                                          <p:spTgt spid="8"/>
                                        </p:tgtEl>
                                        <p:attrNameLst>
                                          <p:attrName>ppt_y</p:attrName>
                                        </p:attrNameLst>
                                      </p:cBhvr>
                                      <p:tavLst>
                                        <p:tav tm="0">
                                          <p:val>
                                            <p:strVal val="ppt_y"/>
                                          </p:val>
                                        </p:tav>
                                        <p:tav tm="100000">
                                          <p:val>
                                            <p:strVal val="ppt_y"/>
                                          </p:val>
                                        </p:tav>
                                      </p:tavLst>
                                    </p:anim>
                                    <p:anim calcmode="lin" valueType="num">
                                      <p:cBhvr>
                                        <p:cTn id="65" dur="2000"/>
                                        <p:tgtEl>
                                          <p:spTgt spid="8"/>
                                        </p:tgtEl>
                                        <p:attrNameLst>
                                          <p:attrName>ppt_w</p:attrName>
                                        </p:attrNameLst>
                                      </p:cBhvr>
                                      <p:tavLst>
                                        <p:tav tm="0">
                                          <p:val>
                                            <p:strVal val="ppt_w"/>
                                          </p:val>
                                        </p:tav>
                                        <p:tav tm="100000">
                                          <p:val>
                                            <p:fltVal val="0"/>
                                          </p:val>
                                        </p:tav>
                                      </p:tavLst>
                                    </p:anim>
                                    <p:anim calcmode="lin" valueType="num">
                                      <p:cBhvr>
                                        <p:cTn id="66" dur="2000"/>
                                        <p:tgtEl>
                                          <p:spTgt spid="8"/>
                                        </p:tgtEl>
                                        <p:attrNameLst>
                                          <p:attrName>ppt_h</p:attrName>
                                        </p:attrNameLst>
                                      </p:cBhvr>
                                      <p:tavLst>
                                        <p:tav tm="0">
                                          <p:val>
                                            <p:strVal val="ppt_h"/>
                                          </p:val>
                                        </p:tav>
                                        <p:tav tm="100000">
                                          <p:val>
                                            <p:strVal val="ppt_h"/>
                                          </p:val>
                                        </p:tav>
                                      </p:tavLst>
                                    </p:anim>
                                    <p:set>
                                      <p:cBhvr>
                                        <p:cTn id="67" dur="1" fill="hold">
                                          <p:stCondLst>
                                            <p:cond delay="1999"/>
                                          </p:stCondLst>
                                        </p:cTn>
                                        <p:tgtEl>
                                          <p:spTgt spid="8"/>
                                        </p:tgtEl>
                                        <p:attrNameLst>
                                          <p:attrName>style.visibility</p:attrName>
                                        </p:attrNameLst>
                                      </p:cBhvr>
                                      <p:to>
                                        <p:strVal val="hidden"/>
                                      </p:to>
                                    </p:set>
                                  </p:childTnLst>
                                </p:cTn>
                              </p:par>
                              <p:par>
                                <p:cTn id="68" presetID="16" presetClass="exit" presetSubtype="37" fill="hold" grpId="3" nodeType="withEffect">
                                  <p:stCondLst>
                                    <p:cond delay="0"/>
                                  </p:stCondLst>
                                  <p:childTnLst>
                                    <p:animEffect transition="out" filter="barn(outVertical)">
                                      <p:cBhvr>
                                        <p:cTn id="69" dur="2000"/>
                                        <p:tgtEl>
                                          <p:spTgt spid="6"/>
                                        </p:tgtEl>
                                      </p:cBhvr>
                                    </p:animEffect>
                                    <p:set>
                                      <p:cBhvr>
                                        <p:cTn id="70" dur="1" fill="hold">
                                          <p:stCondLst>
                                            <p:cond delay="1999"/>
                                          </p:stCondLst>
                                        </p:cTn>
                                        <p:tgtEl>
                                          <p:spTgt spid="6"/>
                                        </p:tgtEl>
                                        <p:attrNameLst>
                                          <p:attrName>style.visibility</p:attrName>
                                        </p:attrNameLst>
                                      </p:cBhvr>
                                      <p:to>
                                        <p:strVal val="hidden"/>
                                      </p:to>
                                    </p:set>
                                  </p:childTnLst>
                                </p:cTn>
                              </p:par>
                              <p:par>
                                <p:cTn id="71" presetID="16" presetClass="exit" presetSubtype="37" fill="hold" grpId="3" nodeType="withEffect">
                                  <p:stCondLst>
                                    <p:cond delay="0"/>
                                  </p:stCondLst>
                                  <p:childTnLst>
                                    <p:animEffect transition="out" filter="barn(outVertical)">
                                      <p:cBhvr>
                                        <p:cTn id="72" dur="2000"/>
                                        <p:tgtEl>
                                          <p:spTgt spid="5"/>
                                        </p:tgtEl>
                                      </p:cBhvr>
                                    </p:animEffect>
                                    <p:set>
                                      <p:cBhvr>
                                        <p:cTn id="73" dur="1" fill="hold">
                                          <p:stCondLst>
                                            <p:cond delay="1999"/>
                                          </p:stCondLst>
                                        </p:cTn>
                                        <p:tgtEl>
                                          <p:spTgt spid="5"/>
                                        </p:tgtEl>
                                        <p:attrNameLst>
                                          <p:attrName>style.visibility</p:attrName>
                                        </p:attrNameLst>
                                      </p:cBhvr>
                                      <p:to>
                                        <p:strVal val="hidden"/>
                                      </p:to>
                                    </p:set>
                                  </p:childTnLst>
                                </p:cTn>
                              </p:par>
                              <p:par>
                                <p:cTn id="74" presetID="16" presetClass="exit" presetSubtype="42" fill="hold" grpId="3" nodeType="withEffect">
                                  <p:stCondLst>
                                    <p:cond delay="0"/>
                                  </p:stCondLst>
                                  <p:childTnLst>
                                    <p:animEffect transition="out" filter="barn(outHorizontal)">
                                      <p:cBhvr>
                                        <p:cTn id="75" dur="2000"/>
                                        <p:tgtEl>
                                          <p:spTgt spid="8"/>
                                        </p:tgtEl>
                                      </p:cBhvr>
                                    </p:animEffect>
                                    <p:set>
                                      <p:cBhvr>
                                        <p:cTn id="76" dur="1" fill="hold">
                                          <p:stCondLst>
                                            <p:cond delay="1999"/>
                                          </p:stCondLst>
                                        </p:cTn>
                                        <p:tgtEl>
                                          <p:spTgt spid="8"/>
                                        </p:tgtEl>
                                        <p:attrNameLst>
                                          <p:attrName>style.visibility</p:attrName>
                                        </p:attrNameLst>
                                      </p:cBhvr>
                                      <p:to>
                                        <p:strVal val="hidden"/>
                                      </p:to>
                                    </p:set>
                                  </p:childTnLst>
                                </p:cTn>
                              </p:par>
                              <p:par>
                                <p:cTn id="77" presetID="16" presetClass="exit" presetSubtype="42" fill="hold" grpId="3" nodeType="withEffect">
                                  <p:stCondLst>
                                    <p:cond delay="0"/>
                                  </p:stCondLst>
                                  <p:childTnLst>
                                    <p:animEffect transition="out" filter="barn(outHorizontal)">
                                      <p:cBhvr>
                                        <p:cTn id="78" dur="2000"/>
                                        <p:tgtEl>
                                          <p:spTgt spid="7"/>
                                        </p:tgtEl>
                                      </p:cBhvr>
                                    </p:animEffect>
                                    <p:set>
                                      <p:cBhvr>
                                        <p:cTn id="79" dur="1" fill="hold">
                                          <p:stCondLst>
                                            <p:cond delay="1999"/>
                                          </p:stCondLst>
                                        </p:cTn>
                                        <p:tgtEl>
                                          <p:spTgt spid="7"/>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2/3*#ppt_w"/>
                                          </p:val>
                                        </p:tav>
                                        <p:tav tm="100000">
                                          <p:val>
                                            <p:strVal val="#ppt_w"/>
                                          </p:val>
                                        </p:tav>
                                      </p:tavLst>
                                    </p:anim>
                                    <p:anim calcmode="lin" valueType="num">
                                      <p:cBhvr>
                                        <p:cTn id="83" dur="2000" fill="hold"/>
                                        <p:tgtEl>
                                          <p:spTgt spid="2"/>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6 puntas"/>
          <p:cNvSpPr/>
          <p:nvPr/>
        </p:nvSpPr>
        <p:spPr>
          <a:xfrm>
            <a:off x="2285984" y="214296"/>
            <a:ext cx="4500594" cy="4643452"/>
          </a:xfrm>
          <a:prstGeom prst="star6">
            <a:avLst>
              <a:gd name="adj" fmla="val 17871"/>
              <a:gd name="hf" fmla="val 115470"/>
            </a:avLst>
          </a:prstGeom>
          <a:gradFill flip="none" rotWithShape="1">
            <a:gsLst>
              <a:gs pos="93000">
                <a:schemeClr val="tx1"/>
              </a:gs>
              <a:gs pos="50000">
                <a:srgbClr val="9966FF">
                  <a:shade val="67500"/>
                  <a:satMod val="115000"/>
                </a:srgbClr>
              </a:gs>
              <a:gs pos="100000">
                <a:srgbClr val="9966FF">
                  <a:shade val="100000"/>
                  <a:satMod val="115000"/>
                </a:srgbClr>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6 puntas"/>
          <p:cNvSpPr/>
          <p:nvPr/>
        </p:nvSpPr>
        <p:spPr>
          <a:xfrm rot="1474822">
            <a:off x="2333446" y="225572"/>
            <a:ext cx="4500594" cy="4643452"/>
          </a:xfrm>
          <a:prstGeom prst="star6">
            <a:avLst>
              <a:gd name="adj" fmla="val 17871"/>
              <a:gd name="hf" fmla="val 115470"/>
            </a:avLst>
          </a:prstGeom>
          <a:gradFill flip="none" rotWithShape="1">
            <a:gsLst>
              <a:gs pos="93000">
                <a:schemeClr val="tx1"/>
              </a:gs>
              <a:gs pos="50000">
                <a:srgbClr val="9966FF">
                  <a:shade val="67500"/>
                  <a:satMod val="115000"/>
                </a:srgbClr>
              </a:gs>
              <a:gs pos="100000">
                <a:srgbClr val="9966FF">
                  <a:shade val="100000"/>
                  <a:satMod val="115000"/>
                </a:srgbClr>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lecha izquierda y derecha"/>
          <p:cNvSpPr/>
          <p:nvPr/>
        </p:nvSpPr>
        <p:spPr>
          <a:xfrm>
            <a:off x="1357290" y="285734"/>
            <a:ext cx="3143272"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Flecha izquierda y derecha"/>
          <p:cNvSpPr/>
          <p:nvPr/>
        </p:nvSpPr>
        <p:spPr>
          <a:xfrm>
            <a:off x="1357290" y="1428742"/>
            <a:ext cx="3143272"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Flecha izquierda y derecha"/>
          <p:cNvSpPr/>
          <p:nvPr/>
        </p:nvSpPr>
        <p:spPr>
          <a:xfrm>
            <a:off x="1357290" y="2571750"/>
            <a:ext cx="3143272"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Flecha izquierda y derecha"/>
          <p:cNvSpPr/>
          <p:nvPr/>
        </p:nvSpPr>
        <p:spPr>
          <a:xfrm>
            <a:off x="1357290" y="3714758"/>
            <a:ext cx="3143272"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Flecha izquierda y derecha"/>
          <p:cNvSpPr/>
          <p:nvPr/>
        </p:nvSpPr>
        <p:spPr>
          <a:xfrm>
            <a:off x="4643438" y="285734"/>
            <a:ext cx="3286148"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Flecha izquierda y derecha"/>
          <p:cNvSpPr/>
          <p:nvPr/>
        </p:nvSpPr>
        <p:spPr>
          <a:xfrm>
            <a:off x="4643438" y="1428742"/>
            <a:ext cx="3286148"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Flecha izquierda y derecha"/>
          <p:cNvSpPr/>
          <p:nvPr/>
        </p:nvSpPr>
        <p:spPr>
          <a:xfrm>
            <a:off x="4643438" y="2571750"/>
            <a:ext cx="3286148"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Flecha izquierda y derecha"/>
          <p:cNvSpPr/>
          <p:nvPr/>
        </p:nvSpPr>
        <p:spPr>
          <a:xfrm>
            <a:off x="4643438" y="3714758"/>
            <a:ext cx="3286148" cy="1142990"/>
          </a:xfrm>
          <a:prstGeom prst="leftRightArrow">
            <a:avLst>
              <a:gd name="adj1" fmla="val 100000"/>
              <a:gd name="adj2" fmla="val 50000"/>
            </a:avLst>
          </a:prstGeom>
          <a:gradFill flip="none" rotWithShape="1">
            <a:gsLst>
              <a:gs pos="52000">
                <a:srgbClr val="B40000">
                  <a:alpha val="1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2000"/>
                                        <p:tgtEl>
                                          <p:spTgt spid="4"/>
                                        </p:tgtEl>
                                      </p:cBhvr>
                                    </p:animEffect>
                                  </p:childTnLst>
                                </p:cTn>
                              </p:par>
                              <p:par>
                                <p:cTn id="42" presetID="3" presetClass="entr" presetSubtype="10"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horizontal)">
                                      <p:cBhvr>
                                        <p:cTn id="44" dur="2000"/>
                                        <p:tgtEl>
                                          <p:spTgt spid="5"/>
                                        </p:tgtEl>
                                      </p:cBhvr>
                                    </p:animEffect>
                                  </p:childTnLst>
                                </p:cTn>
                              </p:par>
                              <p:par>
                                <p:cTn id="45" presetID="3" presetClass="entr" presetSubtype="10"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2000"/>
                                        <p:tgtEl>
                                          <p:spTgt spid="6"/>
                                        </p:tgtEl>
                                      </p:cBhvr>
                                    </p:animEffect>
                                  </p:childTnLst>
                                </p:cTn>
                              </p:par>
                              <p:par>
                                <p:cTn id="48" presetID="3"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horizontal)">
                                      <p:cBhvr>
                                        <p:cTn id="50" dur="2000"/>
                                        <p:tgtEl>
                                          <p:spTgt spid="7"/>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horizontal)">
                                      <p:cBhvr>
                                        <p:cTn id="53" dur="2000"/>
                                        <p:tgtEl>
                                          <p:spTgt spid="8"/>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horizontal)">
                                      <p:cBhvr>
                                        <p:cTn id="56" dur="2000"/>
                                        <p:tgtEl>
                                          <p:spTgt spid="9"/>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horizontal)">
                                      <p:cBhvr>
                                        <p:cTn id="59" dur="2000"/>
                                        <p:tgtEl>
                                          <p:spTgt spid="10"/>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horizontal)">
                                      <p:cBhvr>
                                        <p:cTn id="62" dur="2000"/>
                                        <p:tgtEl>
                                          <p:spTgt spid="11"/>
                                        </p:tgtEl>
                                      </p:cBhvr>
                                    </p:animEffect>
                                  </p:childTnLst>
                                </p:cTn>
                              </p:par>
                            </p:childTnLst>
                          </p:cTn>
                        </p:par>
                        <p:par>
                          <p:cTn id="63" fill="hold">
                            <p:stCondLst>
                              <p:cond delay="2000"/>
                            </p:stCondLst>
                            <p:childTnLst>
                              <p:par>
                                <p:cTn id="64" presetID="2" presetClass="exit" presetSubtype="2"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19" presetClass="exit" presetSubtype="5" fill="hold" grpId="3" nodeType="withEffect">
                                  <p:stCondLst>
                                    <p:cond delay="0"/>
                                  </p:stCondLst>
                                  <p:childTnLst>
                                    <p:anim calcmode="lin" valueType="num">
                                      <p:cBhvr>
                                        <p:cTn id="97" dur="2000"/>
                                        <p:tgtEl>
                                          <p:spTgt spid="4"/>
                                        </p:tgtEl>
                                        <p:attrNameLst>
                                          <p:attrName>ppt_w</p:attrName>
                                        </p:attrNameLst>
                                      </p:cBhvr>
                                      <p:tavLst>
                                        <p:tav tm="0">
                                          <p:val>
                                            <p:strVal val="ppt_w"/>
                                          </p:val>
                                        </p:tav>
                                        <p:tav tm="100000">
                                          <p:val>
                                            <p:strVal val="ppt_w"/>
                                          </p:val>
                                        </p:tav>
                                      </p:tavLst>
                                    </p:anim>
                                    <p:anim calcmode="lin" valueType="num">
                                      <p:cBhvr>
                                        <p:cTn id="9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9" dur="1" fill="hold">
                                          <p:stCondLst>
                                            <p:cond delay="1999"/>
                                          </p:stCondLst>
                                        </p:cTn>
                                        <p:tgtEl>
                                          <p:spTgt spid="4"/>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2000"/>
                                        <p:tgtEl>
                                          <p:spTgt spid="5"/>
                                        </p:tgtEl>
                                        <p:attrNameLst>
                                          <p:attrName>ppt_w</p:attrName>
                                        </p:attrNameLst>
                                      </p:cBhvr>
                                      <p:tavLst>
                                        <p:tav tm="0">
                                          <p:val>
                                            <p:strVal val="ppt_w"/>
                                          </p:val>
                                        </p:tav>
                                        <p:tav tm="100000">
                                          <p:val>
                                            <p:strVal val="ppt_w"/>
                                          </p:val>
                                        </p:tav>
                                      </p:tavLst>
                                    </p:anim>
                                    <p:anim calcmode="lin" valueType="num">
                                      <p:cBhvr>
                                        <p:cTn id="102"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1999"/>
                                          </p:stCondLst>
                                        </p:cTn>
                                        <p:tgtEl>
                                          <p:spTgt spid="5"/>
                                        </p:tgtEl>
                                        <p:attrNameLst>
                                          <p:attrName>style.visibility</p:attrName>
                                        </p:attrNameLst>
                                      </p:cBhvr>
                                      <p:to>
                                        <p:strVal val="hidden"/>
                                      </p:to>
                                    </p:set>
                                  </p:childTnLst>
                                </p:cTn>
                              </p:par>
                              <p:par>
                                <p:cTn id="104" presetID="19" presetClass="exit" presetSubtype="5" fill="hold" grpId="3" nodeType="withEffect">
                                  <p:stCondLst>
                                    <p:cond delay="0"/>
                                  </p:stCondLst>
                                  <p:childTnLst>
                                    <p:anim calcmode="lin" valueType="num">
                                      <p:cBhvr>
                                        <p:cTn id="105" dur="2000"/>
                                        <p:tgtEl>
                                          <p:spTgt spid="6"/>
                                        </p:tgtEl>
                                        <p:attrNameLst>
                                          <p:attrName>ppt_w</p:attrName>
                                        </p:attrNameLst>
                                      </p:cBhvr>
                                      <p:tavLst>
                                        <p:tav tm="0">
                                          <p:val>
                                            <p:strVal val="ppt_w"/>
                                          </p:val>
                                        </p:tav>
                                        <p:tav tm="100000">
                                          <p:val>
                                            <p:strVal val="ppt_w"/>
                                          </p:val>
                                        </p:tav>
                                      </p:tavLst>
                                    </p:anim>
                                    <p:anim calcmode="lin" valueType="num">
                                      <p:cBhvr>
                                        <p:cTn id="10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1999"/>
                                          </p:stCondLst>
                                        </p:cTn>
                                        <p:tgtEl>
                                          <p:spTgt spid="6"/>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7"/>
                                        </p:tgtEl>
                                        <p:attrNameLst>
                                          <p:attrName>ppt_w</p:attrName>
                                        </p:attrNameLst>
                                      </p:cBhvr>
                                      <p:tavLst>
                                        <p:tav tm="0">
                                          <p:val>
                                            <p:strVal val="ppt_w"/>
                                          </p:val>
                                        </p:tav>
                                        <p:tav tm="100000">
                                          <p:val>
                                            <p:strVal val="ppt_w"/>
                                          </p:val>
                                        </p:tav>
                                      </p:tavLst>
                                    </p:anim>
                                    <p:anim calcmode="lin" valueType="num">
                                      <p:cBhvr>
                                        <p:cTn id="110"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7"/>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8"/>
                                        </p:tgtEl>
                                        <p:attrNameLst>
                                          <p:attrName>ppt_w</p:attrName>
                                        </p:attrNameLst>
                                      </p:cBhvr>
                                      <p:tavLst>
                                        <p:tav tm="0">
                                          <p:val>
                                            <p:strVal val="ppt_w"/>
                                          </p:val>
                                        </p:tav>
                                        <p:tav tm="100000">
                                          <p:val>
                                            <p:strVal val="ppt_w"/>
                                          </p:val>
                                        </p:tav>
                                      </p:tavLst>
                                    </p:anim>
                                    <p:anim calcmode="lin" valueType="num">
                                      <p:cBhvr>
                                        <p:cTn id="11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8"/>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9"/>
                                        </p:tgtEl>
                                        <p:attrNameLst>
                                          <p:attrName>ppt_w</p:attrName>
                                        </p:attrNameLst>
                                      </p:cBhvr>
                                      <p:tavLst>
                                        <p:tav tm="0">
                                          <p:val>
                                            <p:strVal val="ppt_w"/>
                                          </p:val>
                                        </p:tav>
                                        <p:tav tm="100000">
                                          <p:val>
                                            <p:strVal val="ppt_w"/>
                                          </p:val>
                                        </p:tav>
                                      </p:tavLst>
                                    </p:anim>
                                    <p:anim calcmode="lin" valueType="num">
                                      <p:cBhvr>
                                        <p:cTn id="11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9"/>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10"/>
                                        </p:tgtEl>
                                        <p:attrNameLst>
                                          <p:attrName>ppt_w</p:attrName>
                                        </p:attrNameLst>
                                      </p:cBhvr>
                                      <p:tavLst>
                                        <p:tav tm="0">
                                          <p:val>
                                            <p:strVal val="ppt_w"/>
                                          </p:val>
                                        </p:tav>
                                        <p:tav tm="100000">
                                          <p:val>
                                            <p:strVal val="ppt_w"/>
                                          </p:val>
                                        </p:tav>
                                      </p:tavLst>
                                    </p:anim>
                                    <p:anim calcmode="lin" valueType="num">
                                      <p:cBhvr>
                                        <p:cTn id="122"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10"/>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11"/>
                                        </p:tgtEl>
                                        <p:attrNameLst>
                                          <p:attrName>ppt_w</p:attrName>
                                        </p:attrNameLst>
                                      </p:cBhvr>
                                      <p:tavLst>
                                        <p:tav tm="0">
                                          <p:val>
                                            <p:strVal val="ppt_w"/>
                                          </p:val>
                                        </p:tav>
                                        <p:tav tm="100000">
                                          <p:val>
                                            <p:strVal val="ppt_w"/>
                                          </p:val>
                                        </p:tav>
                                      </p:tavLst>
                                    </p:anim>
                                    <p:anim calcmode="lin" valueType="num">
                                      <p:cBhvr>
                                        <p:cTn id="12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dondear rectángulo de esquina diagonal"/>
          <p:cNvSpPr/>
          <p:nvPr/>
        </p:nvSpPr>
        <p:spPr>
          <a:xfrm>
            <a:off x="0"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dondear rectángulo de esquina diagonal"/>
          <p:cNvSpPr/>
          <p:nvPr/>
        </p:nvSpPr>
        <p:spPr>
          <a:xfrm>
            <a:off x="571504"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dondear rectángulo de esquina diagonal"/>
          <p:cNvSpPr/>
          <p:nvPr/>
        </p:nvSpPr>
        <p:spPr>
          <a:xfrm>
            <a:off x="1143008"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dondear rectángulo de esquina diagonal"/>
          <p:cNvSpPr/>
          <p:nvPr/>
        </p:nvSpPr>
        <p:spPr>
          <a:xfrm>
            <a:off x="1714512"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dondear rectángulo de esquina diagonal"/>
          <p:cNvSpPr/>
          <p:nvPr/>
        </p:nvSpPr>
        <p:spPr>
          <a:xfrm>
            <a:off x="2286016"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dondear rectángulo de esquina diagonal"/>
          <p:cNvSpPr/>
          <p:nvPr/>
        </p:nvSpPr>
        <p:spPr>
          <a:xfrm>
            <a:off x="2857520"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dondear rectángulo de esquina diagonal"/>
          <p:cNvSpPr/>
          <p:nvPr/>
        </p:nvSpPr>
        <p:spPr>
          <a:xfrm>
            <a:off x="3429024"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dondear rectángulo de esquina diagonal"/>
          <p:cNvSpPr/>
          <p:nvPr/>
        </p:nvSpPr>
        <p:spPr>
          <a:xfrm>
            <a:off x="4000528"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dondear rectángulo de esquina diagonal"/>
          <p:cNvSpPr/>
          <p:nvPr/>
        </p:nvSpPr>
        <p:spPr>
          <a:xfrm>
            <a:off x="4572032"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dondear rectángulo de esquina diagonal"/>
          <p:cNvSpPr/>
          <p:nvPr/>
        </p:nvSpPr>
        <p:spPr>
          <a:xfrm>
            <a:off x="5143536"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dondear rectángulo de esquina diagonal"/>
          <p:cNvSpPr/>
          <p:nvPr/>
        </p:nvSpPr>
        <p:spPr>
          <a:xfrm>
            <a:off x="5715040"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dondear rectángulo de esquina diagonal"/>
          <p:cNvSpPr/>
          <p:nvPr/>
        </p:nvSpPr>
        <p:spPr>
          <a:xfrm>
            <a:off x="6286544"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dondear rectángulo de esquina diagonal"/>
          <p:cNvSpPr/>
          <p:nvPr/>
        </p:nvSpPr>
        <p:spPr>
          <a:xfrm>
            <a:off x="6858016"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dondear rectángulo de esquina diagonal"/>
          <p:cNvSpPr/>
          <p:nvPr/>
        </p:nvSpPr>
        <p:spPr>
          <a:xfrm>
            <a:off x="7500958"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dondear rectángulo de esquina diagonal"/>
          <p:cNvSpPr/>
          <p:nvPr/>
        </p:nvSpPr>
        <p:spPr>
          <a:xfrm>
            <a:off x="8072462"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dondear rectángulo de esquina diagonal"/>
          <p:cNvSpPr/>
          <p:nvPr/>
        </p:nvSpPr>
        <p:spPr>
          <a:xfrm>
            <a:off x="8643934" y="1071552"/>
            <a:ext cx="500066" cy="2786082"/>
          </a:xfrm>
          <a:prstGeom prst="round2DiagRect">
            <a:avLst>
              <a:gd name="adj1" fmla="val 50000"/>
              <a:gd name="adj2" fmla="val 38361"/>
            </a:avLst>
          </a:prstGeom>
          <a:gradFill flip="none" rotWithShape="1">
            <a:gsLst>
              <a:gs pos="74000">
                <a:srgbClr val="FFCD2D"/>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9).jpg"/>
          <p:cNvPicPr>
            <a:picLocks noGrp="1" noChangeAspect="1"/>
          </p:cNvPicPr>
          <p:nvPr isPhoto="1"/>
        </p:nvPicPr>
        <p:blipFill>
          <a:blip r:embed="rId2">
            <a:lum/>
          </a:blip>
          <a:stretch>
            <a:fillRect/>
          </a:stretch>
        </p:blipFill>
        <p:spPr>
          <a:xfrm>
            <a:off x="0" y="0"/>
            <a:ext cx="9144000" cy="5143500"/>
          </a:xfrm>
          <a:prstGeom prst="rect">
            <a:avLst/>
          </a:prstGeom>
          <a:gradFill>
            <a:gsLst>
              <a:gs pos="0">
                <a:schemeClr val="tx1"/>
              </a:gs>
              <a:gs pos="50000">
                <a:srgbClr val="C00000">
                  <a:shade val="67500"/>
                  <a:satMod val="115000"/>
                </a:srgbClr>
              </a:gs>
              <a:gs pos="100000">
                <a:srgbClr val="C00000">
                  <a:shade val="100000"/>
                  <a:satMod val="115000"/>
                </a:srgbClr>
              </a:gs>
            </a:gsLst>
            <a:lin ang="10800000" scaled="1"/>
          </a:gradFill>
          <a:ln>
            <a:noFill/>
          </a:ln>
        </p:spPr>
      </p:pic>
      <p:sp>
        <p:nvSpPr>
          <p:cNvPr id="4" name="3 Onda"/>
          <p:cNvSpPr/>
          <p:nvPr/>
        </p:nvSpPr>
        <p:spPr>
          <a:xfrm>
            <a:off x="0" y="214314"/>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1214428"/>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2214560"/>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3214692"/>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214296"/>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flipH="1">
            <a:off x="4572000" y="1214428"/>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572000" y="2214560"/>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flipH="1">
            <a:off x="4572000" y="3214692"/>
            <a:ext cx="4572000" cy="1571618"/>
          </a:xfrm>
          <a:prstGeom prst="wave">
            <a:avLst>
              <a:gd name="adj1" fmla="val 20000"/>
              <a:gd name="adj2" fmla="val 0"/>
            </a:avLst>
          </a:prstGeom>
          <a:gradFill flip="none" rotWithShape="1">
            <a:gsLst>
              <a:gs pos="5800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heckerboard(across)">
                                      <p:cBhvr>
                                        <p:cTn id="41" dur="2000"/>
                                        <p:tgtEl>
                                          <p:spTgt spid="4"/>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checkerboard(across)">
                                      <p:cBhvr>
                                        <p:cTn id="44" dur="2000"/>
                                        <p:tgtEl>
                                          <p:spTgt spid="5"/>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checkerboard(across)">
                                      <p:cBhvr>
                                        <p:cTn id="47" dur="2000"/>
                                        <p:tgtEl>
                                          <p:spTgt spid="6"/>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checkerboard(across)">
                                      <p:cBhvr>
                                        <p:cTn id="50" dur="2000"/>
                                        <p:tgtEl>
                                          <p:spTgt spid="7"/>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checkerboard(across)">
                                      <p:cBhvr>
                                        <p:cTn id="53" dur="2000"/>
                                        <p:tgtEl>
                                          <p:spTgt spid="8"/>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checkerboard(across)">
                                      <p:cBhvr>
                                        <p:cTn id="56" dur="2000"/>
                                        <p:tgtEl>
                                          <p:spTgt spid="9"/>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checkerboard(across)">
                                      <p:cBhvr>
                                        <p:cTn id="59" dur="2000"/>
                                        <p:tgtEl>
                                          <p:spTgt spid="10"/>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checkerboard(across)">
                                      <p:cBhvr>
                                        <p:cTn id="62" dur="2000"/>
                                        <p:tgtEl>
                                          <p:spTgt spid="11"/>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4"/>
                                        </p:tgtEl>
                                        <p:attrNameLst>
                                          <p:attrName>ppt_x</p:attrName>
                                        </p:attrNameLst>
                                      </p:cBhvr>
                                      <p:tavLst>
                                        <p:tav tm="0">
                                          <p:val>
                                            <p:strVal val="ppt_x"/>
                                          </p:val>
                                        </p:tav>
                                        <p:tav tm="100000">
                                          <p:val>
                                            <p:strVal val="ppt_x-ppt_w/2"/>
                                          </p:val>
                                        </p:tav>
                                      </p:tavLst>
                                    </p:anim>
                                    <p:anim calcmode="lin" valueType="num">
                                      <p:cBhvr>
                                        <p:cTn id="66" dur="2000"/>
                                        <p:tgtEl>
                                          <p:spTgt spid="4"/>
                                        </p:tgtEl>
                                        <p:attrNameLst>
                                          <p:attrName>ppt_y</p:attrName>
                                        </p:attrNameLst>
                                      </p:cBhvr>
                                      <p:tavLst>
                                        <p:tav tm="0">
                                          <p:val>
                                            <p:strVal val="ppt_y"/>
                                          </p:val>
                                        </p:tav>
                                        <p:tav tm="100000">
                                          <p:val>
                                            <p:strVal val="ppt_y"/>
                                          </p:val>
                                        </p:tav>
                                      </p:tavLst>
                                    </p:anim>
                                    <p:anim calcmode="lin" valueType="num">
                                      <p:cBhvr>
                                        <p:cTn id="67" dur="2000"/>
                                        <p:tgtEl>
                                          <p:spTgt spid="4"/>
                                        </p:tgtEl>
                                        <p:attrNameLst>
                                          <p:attrName>ppt_w</p:attrName>
                                        </p:attrNameLst>
                                      </p:cBhvr>
                                      <p:tavLst>
                                        <p:tav tm="0">
                                          <p:val>
                                            <p:strVal val="ppt_w"/>
                                          </p:val>
                                        </p:tav>
                                        <p:tav tm="100000">
                                          <p:val>
                                            <p:fltVal val="0"/>
                                          </p:val>
                                        </p:tav>
                                      </p:tavLst>
                                    </p:anim>
                                    <p:anim calcmode="lin" valueType="num">
                                      <p:cBhvr>
                                        <p:cTn id="68" dur="2000"/>
                                        <p:tgtEl>
                                          <p:spTgt spid="4"/>
                                        </p:tgtEl>
                                        <p:attrNameLst>
                                          <p:attrName>ppt_h</p:attrName>
                                        </p:attrNameLst>
                                      </p:cBhvr>
                                      <p:tavLst>
                                        <p:tav tm="0">
                                          <p:val>
                                            <p:strVal val="ppt_h"/>
                                          </p:val>
                                        </p:tav>
                                        <p:tav tm="100000">
                                          <p:val>
                                            <p:strVal val="ppt_h"/>
                                          </p:val>
                                        </p:tav>
                                      </p:tavLst>
                                    </p:anim>
                                    <p:set>
                                      <p:cBhvr>
                                        <p:cTn id="69" dur="1" fill="hold">
                                          <p:stCondLst>
                                            <p:cond delay="1999"/>
                                          </p:stCondLst>
                                        </p:cTn>
                                        <p:tgtEl>
                                          <p:spTgt spid="4"/>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5"/>
                                        </p:tgtEl>
                                        <p:attrNameLst>
                                          <p:attrName>ppt_x</p:attrName>
                                        </p:attrNameLst>
                                      </p:cBhvr>
                                      <p:tavLst>
                                        <p:tav tm="0">
                                          <p:val>
                                            <p:strVal val="ppt_x"/>
                                          </p:val>
                                        </p:tav>
                                        <p:tav tm="100000">
                                          <p:val>
                                            <p:strVal val="ppt_x-ppt_w/2"/>
                                          </p:val>
                                        </p:tav>
                                      </p:tavLst>
                                    </p:anim>
                                    <p:anim calcmode="lin" valueType="num">
                                      <p:cBhvr>
                                        <p:cTn id="72" dur="2000"/>
                                        <p:tgtEl>
                                          <p:spTgt spid="5"/>
                                        </p:tgtEl>
                                        <p:attrNameLst>
                                          <p:attrName>ppt_y</p:attrName>
                                        </p:attrNameLst>
                                      </p:cBhvr>
                                      <p:tavLst>
                                        <p:tav tm="0">
                                          <p:val>
                                            <p:strVal val="ppt_y"/>
                                          </p:val>
                                        </p:tav>
                                        <p:tav tm="100000">
                                          <p:val>
                                            <p:strVal val="ppt_y"/>
                                          </p:val>
                                        </p:tav>
                                      </p:tavLst>
                                    </p:anim>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strVal val="ppt_h"/>
                                          </p:val>
                                        </p:tav>
                                      </p:tavLst>
                                    </p:anim>
                                    <p:set>
                                      <p:cBhvr>
                                        <p:cTn id="75" dur="1" fill="hold">
                                          <p:stCondLst>
                                            <p:cond delay="1999"/>
                                          </p:stCondLst>
                                        </p:cTn>
                                        <p:tgtEl>
                                          <p:spTgt spid="5"/>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6"/>
                                        </p:tgtEl>
                                        <p:attrNameLst>
                                          <p:attrName>ppt_x</p:attrName>
                                        </p:attrNameLst>
                                      </p:cBhvr>
                                      <p:tavLst>
                                        <p:tav tm="0">
                                          <p:val>
                                            <p:strVal val="ppt_x"/>
                                          </p:val>
                                        </p:tav>
                                        <p:tav tm="100000">
                                          <p:val>
                                            <p:strVal val="ppt_x-ppt_w/2"/>
                                          </p:val>
                                        </p:tav>
                                      </p:tavLst>
                                    </p:anim>
                                    <p:anim calcmode="lin" valueType="num">
                                      <p:cBhvr>
                                        <p:cTn id="78" dur="2000"/>
                                        <p:tgtEl>
                                          <p:spTgt spid="6"/>
                                        </p:tgtEl>
                                        <p:attrNameLst>
                                          <p:attrName>ppt_y</p:attrName>
                                        </p:attrNameLst>
                                      </p:cBhvr>
                                      <p:tavLst>
                                        <p:tav tm="0">
                                          <p:val>
                                            <p:strVal val="ppt_y"/>
                                          </p:val>
                                        </p:tav>
                                        <p:tav tm="100000">
                                          <p:val>
                                            <p:strVal val="ppt_y"/>
                                          </p:val>
                                        </p:tav>
                                      </p:tavLst>
                                    </p:anim>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strVal val="ppt_h"/>
                                          </p:val>
                                        </p:tav>
                                      </p:tavLst>
                                    </p:anim>
                                    <p:set>
                                      <p:cBhvr>
                                        <p:cTn id="81" dur="1" fill="hold">
                                          <p:stCondLst>
                                            <p:cond delay="1999"/>
                                          </p:stCondLst>
                                        </p:cTn>
                                        <p:tgtEl>
                                          <p:spTgt spid="6"/>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7"/>
                                        </p:tgtEl>
                                        <p:attrNameLst>
                                          <p:attrName>ppt_x</p:attrName>
                                        </p:attrNameLst>
                                      </p:cBhvr>
                                      <p:tavLst>
                                        <p:tav tm="0">
                                          <p:val>
                                            <p:strVal val="ppt_x"/>
                                          </p:val>
                                        </p:tav>
                                        <p:tav tm="100000">
                                          <p:val>
                                            <p:strVal val="ppt_x-ppt_w/2"/>
                                          </p:val>
                                        </p:tav>
                                      </p:tavLst>
                                    </p:anim>
                                    <p:anim calcmode="lin" valueType="num">
                                      <p:cBhvr>
                                        <p:cTn id="84" dur="2000"/>
                                        <p:tgtEl>
                                          <p:spTgt spid="7"/>
                                        </p:tgtEl>
                                        <p:attrNameLst>
                                          <p:attrName>ppt_y</p:attrName>
                                        </p:attrNameLst>
                                      </p:cBhvr>
                                      <p:tavLst>
                                        <p:tav tm="0">
                                          <p:val>
                                            <p:strVal val="ppt_y"/>
                                          </p:val>
                                        </p:tav>
                                        <p:tav tm="100000">
                                          <p:val>
                                            <p:strVal val="ppt_y"/>
                                          </p:val>
                                        </p:tav>
                                      </p:tavLst>
                                    </p:anim>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strVal val="ppt_h"/>
                                          </p:val>
                                        </p:tav>
                                      </p:tavLst>
                                    </p:anim>
                                    <p:set>
                                      <p:cBhvr>
                                        <p:cTn id="87" dur="1" fill="hold">
                                          <p:stCondLst>
                                            <p:cond delay="1999"/>
                                          </p:stCondLst>
                                        </p:cTn>
                                        <p:tgtEl>
                                          <p:spTgt spid="7"/>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8"/>
                                        </p:tgtEl>
                                        <p:attrNameLst>
                                          <p:attrName>ppt_x</p:attrName>
                                        </p:attrNameLst>
                                      </p:cBhvr>
                                      <p:tavLst>
                                        <p:tav tm="0">
                                          <p:val>
                                            <p:strVal val="ppt_x"/>
                                          </p:val>
                                        </p:tav>
                                        <p:tav tm="100000">
                                          <p:val>
                                            <p:strVal val="ppt_x+ppt_w/2"/>
                                          </p:val>
                                        </p:tav>
                                      </p:tavLst>
                                    </p:anim>
                                    <p:anim calcmode="lin" valueType="num">
                                      <p:cBhvr>
                                        <p:cTn id="90" dur="2000"/>
                                        <p:tgtEl>
                                          <p:spTgt spid="8"/>
                                        </p:tgtEl>
                                        <p:attrNameLst>
                                          <p:attrName>ppt_y</p:attrName>
                                        </p:attrNameLst>
                                      </p:cBhvr>
                                      <p:tavLst>
                                        <p:tav tm="0">
                                          <p:val>
                                            <p:strVal val="ppt_y"/>
                                          </p:val>
                                        </p:tav>
                                        <p:tav tm="100000">
                                          <p:val>
                                            <p:strVal val="ppt_y"/>
                                          </p:val>
                                        </p:tav>
                                      </p:tavLst>
                                    </p:anim>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strVal val="ppt_h"/>
                                          </p:val>
                                        </p:tav>
                                      </p:tavLst>
                                    </p:anim>
                                    <p:set>
                                      <p:cBhvr>
                                        <p:cTn id="93" dur="1" fill="hold">
                                          <p:stCondLst>
                                            <p:cond delay="1999"/>
                                          </p:stCondLst>
                                        </p:cTn>
                                        <p:tgtEl>
                                          <p:spTgt spid="8"/>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9"/>
                                        </p:tgtEl>
                                        <p:attrNameLst>
                                          <p:attrName>ppt_x</p:attrName>
                                        </p:attrNameLst>
                                      </p:cBhvr>
                                      <p:tavLst>
                                        <p:tav tm="0">
                                          <p:val>
                                            <p:strVal val="ppt_x"/>
                                          </p:val>
                                        </p:tav>
                                        <p:tav tm="100000">
                                          <p:val>
                                            <p:strVal val="ppt_x+ppt_w/2"/>
                                          </p:val>
                                        </p:tav>
                                      </p:tavLst>
                                    </p:anim>
                                    <p:anim calcmode="lin" valueType="num">
                                      <p:cBhvr>
                                        <p:cTn id="96" dur="2000"/>
                                        <p:tgtEl>
                                          <p:spTgt spid="9"/>
                                        </p:tgtEl>
                                        <p:attrNameLst>
                                          <p:attrName>ppt_y</p:attrName>
                                        </p:attrNameLst>
                                      </p:cBhvr>
                                      <p:tavLst>
                                        <p:tav tm="0">
                                          <p:val>
                                            <p:strVal val="ppt_y"/>
                                          </p:val>
                                        </p:tav>
                                        <p:tav tm="100000">
                                          <p:val>
                                            <p:strVal val="ppt_y"/>
                                          </p:val>
                                        </p:tav>
                                      </p:tavLst>
                                    </p:anim>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strVal val="ppt_h"/>
                                          </p:val>
                                        </p:tav>
                                      </p:tavLst>
                                    </p:anim>
                                    <p:set>
                                      <p:cBhvr>
                                        <p:cTn id="99" dur="1" fill="hold">
                                          <p:stCondLst>
                                            <p:cond delay="1999"/>
                                          </p:stCondLst>
                                        </p:cTn>
                                        <p:tgtEl>
                                          <p:spTgt spid="9"/>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10"/>
                                        </p:tgtEl>
                                        <p:attrNameLst>
                                          <p:attrName>ppt_x</p:attrName>
                                        </p:attrNameLst>
                                      </p:cBhvr>
                                      <p:tavLst>
                                        <p:tav tm="0">
                                          <p:val>
                                            <p:strVal val="ppt_x"/>
                                          </p:val>
                                        </p:tav>
                                        <p:tav tm="100000">
                                          <p:val>
                                            <p:strVal val="ppt_x+ppt_w/2"/>
                                          </p:val>
                                        </p:tav>
                                      </p:tavLst>
                                    </p:anim>
                                    <p:anim calcmode="lin" valueType="num">
                                      <p:cBhvr>
                                        <p:cTn id="102" dur="2000"/>
                                        <p:tgtEl>
                                          <p:spTgt spid="10"/>
                                        </p:tgtEl>
                                        <p:attrNameLst>
                                          <p:attrName>ppt_y</p:attrName>
                                        </p:attrNameLst>
                                      </p:cBhvr>
                                      <p:tavLst>
                                        <p:tav tm="0">
                                          <p:val>
                                            <p:strVal val="ppt_y"/>
                                          </p:val>
                                        </p:tav>
                                        <p:tav tm="100000">
                                          <p:val>
                                            <p:strVal val="ppt_y"/>
                                          </p:val>
                                        </p:tav>
                                      </p:tavLst>
                                    </p:anim>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strVal val="ppt_h"/>
                                          </p:val>
                                        </p:tav>
                                      </p:tavLst>
                                    </p:anim>
                                    <p:set>
                                      <p:cBhvr>
                                        <p:cTn id="105" dur="1" fill="hold">
                                          <p:stCondLst>
                                            <p:cond delay="1999"/>
                                          </p:stCondLst>
                                        </p:cTn>
                                        <p:tgtEl>
                                          <p:spTgt spid="10"/>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1"/>
                                        </p:tgtEl>
                                        <p:attrNameLst>
                                          <p:attrName>ppt_x</p:attrName>
                                        </p:attrNameLst>
                                      </p:cBhvr>
                                      <p:tavLst>
                                        <p:tav tm="0">
                                          <p:val>
                                            <p:strVal val="ppt_x"/>
                                          </p:val>
                                        </p:tav>
                                        <p:tav tm="100000">
                                          <p:val>
                                            <p:strVal val="ppt_x+ppt_w/2"/>
                                          </p:val>
                                        </p:tav>
                                      </p:tavLst>
                                    </p:anim>
                                    <p:anim calcmode="lin" valueType="num">
                                      <p:cBhvr>
                                        <p:cTn id="108" dur="2000"/>
                                        <p:tgtEl>
                                          <p:spTgt spid="11"/>
                                        </p:tgtEl>
                                        <p:attrNameLst>
                                          <p:attrName>ppt_y</p:attrName>
                                        </p:attrNameLst>
                                      </p:cBhvr>
                                      <p:tavLst>
                                        <p:tav tm="0">
                                          <p:val>
                                            <p:strVal val="ppt_y"/>
                                          </p:val>
                                        </p:tav>
                                        <p:tav tm="100000">
                                          <p:val>
                                            <p:strVal val="ppt_y"/>
                                          </p:val>
                                        </p:tav>
                                      </p:tavLst>
                                    </p:anim>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strVal val="ppt_h"/>
                                          </p:val>
                                        </p:tav>
                                      </p:tavLst>
                                    </p:anim>
                                    <p:set>
                                      <p:cBhvr>
                                        <p:cTn id="111" dur="1" fill="hold">
                                          <p:stCondLst>
                                            <p:cond delay="1999"/>
                                          </p:stCondLst>
                                        </p:cTn>
                                        <p:tgtEl>
                                          <p:spTgt spid="11"/>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4"/>
                                        </p:tgtEl>
                                      </p:cBhvr>
                                    </p:animEffect>
                                    <p:set>
                                      <p:cBhvr>
                                        <p:cTn id="114" dur="1" fill="hold">
                                          <p:stCondLst>
                                            <p:cond delay="1999"/>
                                          </p:stCondLst>
                                        </p:cTn>
                                        <p:tgtEl>
                                          <p:spTgt spid="4"/>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5"/>
                                        </p:tgtEl>
                                      </p:cBhvr>
                                    </p:animEffect>
                                    <p:set>
                                      <p:cBhvr>
                                        <p:cTn id="117" dur="1" fill="hold">
                                          <p:stCondLst>
                                            <p:cond delay="1999"/>
                                          </p:stCondLst>
                                        </p:cTn>
                                        <p:tgtEl>
                                          <p:spTgt spid="5"/>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6"/>
                                        </p:tgtEl>
                                      </p:cBhvr>
                                    </p:animEffect>
                                    <p:set>
                                      <p:cBhvr>
                                        <p:cTn id="120" dur="1" fill="hold">
                                          <p:stCondLst>
                                            <p:cond delay="1999"/>
                                          </p:stCondLst>
                                        </p:cTn>
                                        <p:tgtEl>
                                          <p:spTgt spid="6"/>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7"/>
                                        </p:tgtEl>
                                      </p:cBhvr>
                                    </p:animEffect>
                                    <p:set>
                                      <p:cBhvr>
                                        <p:cTn id="123" dur="1" fill="hold">
                                          <p:stCondLst>
                                            <p:cond delay="1999"/>
                                          </p:stCondLst>
                                        </p:cTn>
                                        <p:tgtEl>
                                          <p:spTgt spid="7"/>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8"/>
                                        </p:tgtEl>
                                      </p:cBhvr>
                                    </p:animEffect>
                                    <p:set>
                                      <p:cBhvr>
                                        <p:cTn id="126" dur="1" fill="hold">
                                          <p:stCondLst>
                                            <p:cond delay="1999"/>
                                          </p:stCondLst>
                                        </p:cTn>
                                        <p:tgtEl>
                                          <p:spTgt spid="8"/>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9"/>
                                        </p:tgtEl>
                                      </p:cBhvr>
                                    </p:animEffect>
                                    <p:set>
                                      <p:cBhvr>
                                        <p:cTn id="129" dur="1" fill="hold">
                                          <p:stCondLst>
                                            <p:cond delay="1999"/>
                                          </p:stCondLst>
                                        </p:cTn>
                                        <p:tgtEl>
                                          <p:spTgt spid="9"/>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10"/>
                                        </p:tgtEl>
                                      </p:cBhvr>
                                    </p:animEffect>
                                    <p:set>
                                      <p:cBhvr>
                                        <p:cTn id="132" dur="1" fill="hold">
                                          <p:stCondLst>
                                            <p:cond delay="1999"/>
                                          </p:stCondLst>
                                        </p:cTn>
                                        <p:tgtEl>
                                          <p:spTgt spid="10"/>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1"/>
                                        </p:tgtEl>
                                      </p:cBhvr>
                                    </p:animEffect>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rot="10800000">
            <a:off x="0" y="1214428"/>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mbinar"/>
          <p:cNvSpPr/>
          <p:nvPr/>
        </p:nvSpPr>
        <p:spPr>
          <a:xfrm>
            <a:off x="0" y="2571750"/>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mbinar"/>
          <p:cNvSpPr/>
          <p:nvPr/>
        </p:nvSpPr>
        <p:spPr>
          <a:xfrm rot="10800000">
            <a:off x="1857356" y="1214428"/>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mbinar"/>
          <p:cNvSpPr/>
          <p:nvPr/>
        </p:nvSpPr>
        <p:spPr>
          <a:xfrm>
            <a:off x="1857356" y="2571750"/>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mbinar"/>
          <p:cNvSpPr/>
          <p:nvPr/>
        </p:nvSpPr>
        <p:spPr>
          <a:xfrm rot="10800000">
            <a:off x="3714744" y="1214428"/>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mbinar"/>
          <p:cNvSpPr/>
          <p:nvPr/>
        </p:nvSpPr>
        <p:spPr>
          <a:xfrm>
            <a:off x="3714744" y="2571750"/>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mbinar"/>
          <p:cNvSpPr/>
          <p:nvPr/>
        </p:nvSpPr>
        <p:spPr>
          <a:xfrm rot="10800000">
            <a:off x="5572132" y="1214428"/>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mbinar"/>
          <p:cNvSpPr/>
          <p:nvPr/>
        </p:nvSpPr>
        <p:spPr>
          <a:xfrm>
            <a:off x="5572132" y="2571750"/>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mbinar"/>
          <p:cNvSpPr/>
          <p:nvPr/>
        </p:nvSpPr>
        <p:spPr>
          <a:xfrm rot="10800000">
            <a:off x="7429520" y="1214428"/>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mbinar"/>
          <p:cNvSpPr/>
          <p:nvPr/>
        </p:nvSpPr>
        <p:spPr>
          <a:xfrm>
            <a:off x="7429520" y="2571750"/>
            <a:ext cx="1714480" cy="1357322"/>
          </a:xfrm>
          <a:prstGeom prst="flowChartMerge">
            <a:avLst/>
          </a:prstGeom>
          <a:gradFill flip="none" rotWithShape="1">
            <a:gsLst>
              <a:gs pos="45000">
                <a:srgbClr val="0000FF">
                  <a:alpha val="47000"/>
                </a:srgbClr>
              </a:gs>
              <a:gs pos="64999">
                <a:srgbClr val="F0EBD5"/>
              </a:gs>
              <a:gs pos="100000">
                <a:srgbClr val="D1C39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ppt_x"/>
                                          </p:val>
                                        </p:tav>
                                        <p:tav tm="100000">
                                          <p:val>
                                            <p:strVal val="#ppt_x"/>
                                          </p:val>
                                        </p:tav>
                                      </p:tavLst>
                                    </p:anim>
                                    <p:anim calcmode="lin" valueType="num">
                                      <p:cBhvr additive="base">
                                        <p:cTn id="30" dur="2000" fill="hold"/>
                                        <p:tgtEl>
                                          <p:spTgt spid="5"/>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ppt_x"/>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ppt_x"/>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linds(horizontal)">
                                      <p:cBhvr>
                                        <p:cTn id="49" dur="2000"/>
                                        <p:tgtEl>
                                          <p:spTgt spid="4"/>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blinds(horizontal)">
                                      <p:cBhvr>
                                        <p:cTn id="52" dur="2000"/>
                                        <p:tgtEl>
                                          <p:spTgt spid="5"/>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horizontal)">
                                      <p:cBhvr>
                                        <p:cTn id="55" dur="2000"/>
                                        <p:tgtEl>
                                          <p:spTgt spid="6"/>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2000"/>
                                        <p:tgtEl>
                                          <p:spTgt spid="7"/>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horizontal)">
                                      <p:cBhvr>
                                        <p:cTn id="61" dur="2000"/>
                                        <p:tgtEl>
                                          <p:spTgt spid="8"/>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2000"/>
                                        <p:tgtEl>
                                          <p:spTgt spid="9"/>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2000"/>
                                        <p:tgtEl>
                                          <p:spTgt spid="10"/>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horizontal)">
                                      <p:cBhvr>
                                        <p:cTn id="70" dur="2000"/>
                                        <p:tgtEl>
                                          <p:spTgt spid="11"/>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linds(horizontal)">
                                      <p:cBhvr>
                                        <p:cTn id="73" dur="2000"/>
                                        <p:tgtEl>
                                          <p:spTgt spid="12"/>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horizontal)">
                                      <p:cBhvr>
                                        <p:cTn id="76" dur="2000"/>
                                        <p:tgtEl>
                                          <p:spTgt spid="13"/>
                                        </p:tgtEl>
                                      </p:cBhvr>
                                    </p:animEffec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ppt_y"/>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1+ppt_w/2"/>
                                          </p:val>
                                        </p:tav>
                                      </p:tavLst>
                                    </p:anim>
                                    <p:anim calcmode="lin" valueType="num">
                                      <p:cBhvr additive="base">
                                        <p:cTn id="84" dur="2000"/>
                                        <p:tgtEl>
                                          <p:spTgt spid="6"/>
                                        </p:tgtEl>
                                        <p:attrNameLst>
                                          <p:attrName>ppt_y</p:attrName>
                                        </p:attrNameLst>
                                      </p:cBhvr>
                                      <p:tavLst>
                                        <p:tav tm="0">
                                          <p:val>
                                            <p:strVal val="ppt_y"/>
                                          </p:val>
                                        </p:tav>
                                        <p:tav tm="100000">
                                          <p:val>
                                            <p:strVal val="ppt_y"/>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8"/>
                                        </p:tgtEl>
                                        <p:attrNameLst>
                                          <p:attrName>ppt_x</p:attrName>
                                        </p:attrNameLst>
                                      </p:cBhvr>
                                      <p:tavLst>
                                        <p:tav tm="0">
                                          <p:val>
                                            <p:strVal val="ppt_x"/>
                                          </p:val>
                                        </p:tav>
                                        <p:tav tm="100000">
                                          <p:val>
                                            <p:strVal val="1+ppt_w/2"/>
                                          </p:val>
                                        </p:tav>
                                      </p:tavLst>
                                    </p:anim>
                                    <p:anim calcmode="lin" valueType="num">
                                      <p:cBhvr additive="base">
                                        <p:cTn id="88" dur="2000"/>
                                        <p:tgtEl>
                                          <p:spTgt spid="8"/>
                                        </p:tgtEl>
                                        <p:attrNameLst>
                                          <p:attrName>ppt_y</p:attrName>
                                        </p:attrNameLst>
                                      </p:cBhvr>
                                      <p:tavLst>
                                        <p:tav tm="0">
                                          <p:val>
                                            <p:strVal val="ppt_y"/>
                                          </p:val>
                                        </p:tav>
                                        <p:tav tm="100000">
                                          <p:val>
                                            <p:strVal val="ppt_y"/>
                                          </p:val>
                                        </p:tav>
                                      </p:tavLst>
                                    </p:anim>
                                    <p:set>
                                      <p:cBhvr>
                                        <p:cTn id="89" dur="1" fill="hold">
                                          <p:stCondLst>
                                            <p:cond delay="1999"/>
                                          </p:stCondLst>
                                        </p:cTn>
                                        <p:tgtEl>
                                          <p:spTgt spid="8"/>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10"/>
                                        </p:tgtEl>
                                        <p:attrNameLst>
                                          <p:attrName>ppt_x</p:attrName>
                                        </p:attrNameLst>
                                      </p:cBhvr>
                                      <p:tavLst>
                                        <p:tav tm="0">
                                          <p:val>
                                            <p:strVal val="ppt_x"/>
                                          </p:val>
                                        </p:tav>
                                        <p:tav tm="100000">
                                          <p:val>
                                            <p:strVal val="1+ppt_w/2"/>
                                          </p:val>
                                        </p:tav>
                                      </p:tavLst>
                                    </p:anim>
                                    <p:anim calcmode="lin" valueType="num">
                                      <p:cBhvr additive="base">
                                        <p:cTn id="92" dur="2000"/>
                                        <p:tgtEl>
                                          <p:spTgt spid="10"/>
                                        </p:tgtEl>
                                        <p:attrNameLst>
                                          <p:attrName>ppt_y</p:attrName>
                                        </p:attrNameLst>
                                      </p:cBhvr>
                                      <p:tavLst>
                                        <p:tav tm="0">
                                          <p:val>
                                            <p:strVal val="ppt_y"/>
                                          </p:val>
                                        </p:tav>
                                        <p:tav tm="100000">
                                          <p:val>
                                            <p:strVal val="ppt_y"/>
                                          </p:val>
                                        </p:tav>
                                      </p:tavLst>
                                    </p:anim>
                                    <p:set>
                                      <p:cBhvr>
                                        <p:cTn id="93" dur="1" fill="hold">
                                          <p:stCondLst>
                                            <p:cond delay="1999"/>
                                          </p:stCondLst>
                                        </p:cTn>
                                        <p:tgtEl>
                                          <p:spTgt spid="10"/>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12"/>
                                        </p:tgtEl>
                                        <p:attrNameLst>
                                          <p:attrName>ppt_x</p:attrName>
                                        </p:attrNameLst>
                                      </p:cBhvr>
                                      <p:tavLst>
                                        <p:tav tm="0">
                                          <p:val>
                                            <p:strVal val="ppt_x"/>
                                          </p:val>
                                        </p:tav>
                                        <p:tav tm="100000">
                                          <p:val>
                                            <p:strVal val="1+ppt_w/2"/>
                                          </p:val>
                                        </p:tav>
                                      </p:tavLst>
                                    </p:anim>
                                    <p:anim calcmode="lin" valueType="num">
                                      <p:cBhvr additive="base">
                                        <p:cTn id="96" dur="2000"/>
                                        <p:tgtEl>
                                          <p:spTgt spid="12"/>
                                        </p:tgtEl>
                                        <p:attrNameLst>
                                          <p:attrName>ppt_y</p:attrName>
                                        </p:attrNameLst>
                                      </p:cBhvr>
                                      <p:tavLst>
                                        <p:tav tm="0">
                                          <p:val>
                                            <p:strVal val="ppt_y"/>
                                          </p:val>
                                        </p:tav>
                                        <p:tav tm="100000">
                                          <p:val>
                                            <p:strVal val="ppt_y"/>
                                          </p:val>
                                        </p:tav>
                                      </p:tavLst>
                                    </p:anim>
                                    <p:set>
                                      <p:cBhvr>
                                        <p:cTn id="97" dur="1" fill="hold">
                                          <p:stCondLst>
                                            <p:cond delay="1999"/>
                                          </p:stCondLst>
                                        </p:cTn>
                                        <p:tgtEl>
                                          <p:spTgt spid="12"/>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5"/>
                                        </p:tgtEl>
                                        <p:attrNameLst>
                                          <p:attrName>ppt_x</p:attrName>
                                        </p:attrNameLst>
                                      </p:cBhvr>
                                      <p:tavLst>
                                        <p:tav tm="0">
                                          <p:val>
                                            <p:strVal val="ppt_x"/>
                                          </p:val>
                                        </p:tav>
                                        <p:tav tm="100000">
                                          <p:val>
                                            <p:strVal val="0-ppt_w/2"/>
                                          </p:val>
                                        </p:tav>
                                      </p:tavLst>
                                    </p:anim>
                                    <p:anim calcmode="lin" valueType="num">
                                      <p:cBhvr additive="base">
                                        <p:cTn id="100" dur="2000"/>
                                        <p:tgtEl>
                                          <p:spTgt spid="5"/>
                                        </p:tgtEl>
                                        <p:attrNameLst>
                                          <p:attrName>ppt_y</p:attrName>
                                        </p:attrNameLst>
                                      </p:cBhvr>
                                      <p:tavLst>
                                        <p:tav tm="0">
                                          <p:val>
                                            <p:strVal val="ppt_y"/>
                                          </p:val>
                                        </p:tav>
                                        <p:tav tm="100000">
                                          <p:val>
                                            <p:strVal val="ppt_y"/>
                                          </p:val>
                                        </p:tav>
                                      </p:tavLst>
                                    </p:anim>
                                    <p:set>
                                      <p:cBhvr>
                                        <p:cTn id="101" dur="1" fill="hold">
                                          <p:stCondLst>
                                            <p:cond delay="1999"/>
                                          </p:stCondLst>
                                        </p:cTn>
                                        <p:tgtEl>
                                          <p:spTgt spid="5"/>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7"/>
                                        </p:tgtEl>
                                        <p:attrNameLst>
                                          <p:attrName>ppt_x</p:attrName>
                                        </p:attrNameLst>
                                      </p:cBhvr>
                                      <p:tavLst>
                                        <p:tav tm="0">
                                          <p:val>
                                            <p:strVal val="ppt_x"/>
                                          </p:val>
                                        </p:tav>
                                        <p:tav tm="100000">
                                          <p:val>
                                            <p:strVal val="0-ppt_w/2"/>
                                          </p:val>
                                        </p:tav>
                                      </p:tavLst>
                                    </p:anim>
                                    <p:anim calcmode="lin" valueType="num">
                                      <p:cBhvr additive="base">
                                        <p:cTn id="104" dur="2000"/>
                                        <p:tgtEl>
                                          <p:spTgt spid="7"/>
                                        </p:tgtEl>
                                        <p:attrNameLst>
                                          <p:attrName>ppt_y</p:attrName>
                                        </p:attrNameLst>
                                      </p:cBhvr>
                                      <p:tavLst>
                                        <p:tav tm="0">
                                          <p:val>
                                            <p:strVal val="ppt_y"/>
                                          </p:val>
                                        </p:tav>
                                        <p:tav tm="100000">
                                          <p:val>
                                            <p:strVal val="ppt_y"/>
                                          </p:val>
                                        </p:tav>
                                      </p:tavLst>
                                    </p:anim>
                                    <p:set>
                                      <p:cBhvr>
                                        <p:cTn id="105" dur="1" fill="hold">
                                          <p:stCondLst>
                                            <p:cond delay="1999"/>
                                          </p:stCondLst>
                                        </p:cTn>
                                        <p:tgtEl>
                                          <p:spTgt spid="7"/>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9"/>
                                        </p:tgtEl>
                                        <p:attrNameLst>
                                          <p:attrName>ppt_x</p:attrName>
                                        </p:attrNameLst>
                                      </p:cBhvr>
                                      <p:tavLst>
                                        <p:tav tm="0">
                                          <p:val>
                                            <p:strVal val="ppt_x"/>
                                          </p:val>
                                        </p:tav>
                                        <p:tav tm="100000">
                                          <p:val>
                                            <p:strVal val="0-ppt_w/2"/>
                                          </p:val>
                                        </p:tav>
                                      </p:tavLst>
                                    </p:anim>
                                    <p:anim calcmode="lin" valueType="num">
                                      <p:cBhvr additive="base">
                                        <p:cTn id="108" dur="2000"/>
                                        <p:tgtEl>
                                          <p:spTgt spid="9"/>
                                        </p:tgtEl>
                                        <p:attrNameLst>
                                          <p:attrName>ppt_y</p:attrName>
                                        </p:attrNameLst>
                                      </p:cBhvr>
                                      <p:tavLst>
                                        <p:tav tm="0">
                                          <p:val>
                                            <p:strVal val="ppt_y"/>
                                          </p:val>
                                        </p:tav>
                                        <p:tav tm="100000">
                                          <p:val>
                                            <p:strVal val="ppt_y"/>
                                          </p:val>
                                        </p:tav>
                                      </p:tavLst>
                                    </p:anim>
                                    <p:set>
                                      <p:cBhvr>
                                        <p:cTn id="109" dur="1" fill="hold">
                                          <p:stCondLst>
                                            <p:cond delay="1999"/>
                                          </p:stCondLst>
                                        </p:cTn>
                                        <p:tgtEl>
                                          <p:spTgt spid="9"/>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0-ppt_w/2"/>
                                          </p:val>
                                        </p:tav>
                                      </p:tavLst>
                                    </p:anim>
                                    <p:anim calcmode="lin" valueType="num">
                                      <p:cBhvr additive="base">
                                        <p:cTn id="112" dur="2000"/>
                                        <p:tgtEl>
                                          <p:spTgt spid="11"/>
                                        </p:tgtEl>
                                        <p:attrNameLst>
                                          <p:attrName>ppt_y</p:attrName>
                                        </p:attrNameLst>
                                      </p:cBhvr>
                                      <p:tavLst>
                                        <p:tav tm="0">
                                          <p:val>
                                            <p:strVal val="ppt_y"/>
                                          </p:val>
                                        </p:tav>
                                        <p:tav tm="100000">
                                          <p:val>
                                            <p:strVal val="ppt_y"/>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ppt_y"/>
                                          </p:val>
                                        </p:tav>
                                      </p:tavLst>
                                    </p:anim>
                                    <p:set>
                                      <p:cBhvr>
                                        <p:cTn id="117" dur="1" fill="hold">
                                          <p:stCondLst>
                                            <p:cond delay="1999"/>
                                          </p:stCondLst>
                                        </p:cTn>
                                        <p:tgtEl>
                                          <p:spTgt spid="13"/>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4"/>
                                        </p:tgtEl>
                                      </p:cBhvr>
                                    </p:animEffect>
                                    <p:set>
                                      <p:cBhvr>
                                        <p:cTn id="120" dur="1" fill="hold">
                                          <p:stCondLst>
                                            <p:cond delay="1999"/>
                                          </p:stCondLst>
                                        </p:cTn>
                                        <p:tgtEl>
                                          <p:spTgt spid="4"/>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5"/>
                                        </p:tgtEl>
                                      </p:cBhvr>
                                    </p:animEffect>
                                    <p:set>
                                      <p:cBhvr>
                                        <p:cTn id="123" dur="1" fill="hold">
                                          <p:stCondLst>
                                            <p:cond delay="1999"/>
                                          </p:stCondLst>
                                        </p:cTn>
                                        <p:tgtEl>
                                          <p:spTgt spid="5"/>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6"/>
                                        </p:tgtEl>
                                      </p:cBhvr>
                                    </p:animEffect>
                                    <p:set>
                                      <p:cBhvr>
                                        <p:cTn id="126" dur="1" fill="hold">
                                          <p:stCondLst>
                                            <p:cond delay="1999"/>
                                          </p:stCondLst>
                                        </p:cTn>
                                        <p:tgtEl>
                                          <p:spTgt spid="6"/>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7"/>
                                        </p:tgtEl>
                                      </p:cBhvr>
                                    </p:animEffect>
                                    <p:set>
                                      <p:cBhvr>
                                        <p:cTn id="129" dur="1" fill="hold">
                                          <p:stCondLst>
                                            <p:cond delay="1999"/>
                                          </p:stCondLst>
                                        </p:cTn>
                                        <p:tgtEl>
                                          <p:spTgt spid="7"/>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8"/>
                                        </p:tgtEl>
                                      </p:cBhvr>
                                    </p:animEffect>
                                    <p:set>
                                      <p:cBhvr>
                                        <p:cTn id="132" dur="1" fill="hold">
                                          <p:stCondLst>
                                            <p:cond delay="1999"/>
                                          </p:stCondLst>
                                        </p:cTn>
                                        <p:tgtEl>
                                          <p:spTgt spid="8"/>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9"/>
                                        </p:tgtEl>
                                      </p:cBhvr>
                                    </p:animEffect>
                                    <p:set>
                                      <p:cBhvr>
                                        <p:cTn id="135" dur="1" fill="hold">
                                          <p:stCondLst>
                                            <p:cond delay="1999"/>
                                          </p:stCondLst>
                                        </p:cTn>
                                        <p:tgtEl>
                                          <p:spTgt spid="9"/>
                                        </p:tgtEl>
                                        <p:attrNameLst>
                                          <p:attrName>style.visibility</p:attrName>
                                        </p:attrNameLst>
                                      </p:cBhvr>
                                      <p:to>
                                        <p:strVal val="hidden"/>
                                      </p:to>
                                    </p:set>
                                  </p:childTnLst>
                                </p:cTn>
                              </p:par>
                              <p:par>
                                <p:cTn id="136" presetID="3" presetClass="exit" presetSubtype="5" fill="hold" grpId="3" nodeType="withEffect">
                                  <p:stCondLst>
                                    <p:cond delay="0"/>
                                  </p:stCondLst>
                                  <p:childTnLst>
                                    <p:animEffect transition="out" filter="blinds(vertical)">
                                      <p:cBhvr>
                                        <p:cTn id="137" dur="2000"/>
                                        <p:tgtEl>
                                          <p:spTgt spid="10"/>
                                        </p:tgtEl>
                                      </p:cBhvr>
                                    </p:animEffect>
                                    <p:set>
                                      <p:cBhvr>
                                        <p:cTn id="138" dur="1" fill="hold">
                                          <p:stCondLst>
                                            <p:cond delay="1999"/>
                                          </p:stCondLst>
                                        </p:cTn>
                                        <p:tgtEl>
                                          <p:spTgt spid="10"/>
                                        </p:tgtEl>
                                        <p:attrNameLst>
                                          <p:attrName>style.visibility</p:attrName>
                                        </p:attrNameLst>
                                      </p:cBhvr>
                                      <p:to>
                                        <p:strVal val="hidden"/>
                                      </p:to>
                                    </p:set>
                                  </p:childTnLst>
                                </p:cTn>
                              </p:par>
                              <p:par>
                                <p:cTn id="139" presetID="3" presetClass="exit" presetSubtype="5" fill="hold" grpId="3" nodeType="withEffect">
                                  <p:stCondLst>
                                    <p:cond delay="0"/>
                                  </p:stCondLst>
                                  <p:childTnLst>
                                    <p:animEffect transition="out" filter="blinds(vertical)">
                                      <p:cBhvr>
                                        <p:cTn id="140" dur="2000"/>
                                        <p:tgtEl>
                                          <p:spTgt spid="11"/>
                                        </p:tgtEl>
                                      </p:cBhvr>
                                    </p:animEffect>
                                    <p:set>
                                      <p:cBhvr>
                                        <p:cTn id="141" dur="1" fill="hold">
                                          <p:stCondLst>
                                            <p:cond delay="1999"/>
                                          </p:stCondLst>
                                        </p:cTn>
                                        <p:tgtEl>
                                          <p:spTgt spid="11"/>
                                        </p:tgtEl>
                                        <p:attrNameLst>
                                          <p:attrName>style.visibility</p:attrName>
                                        </p:attrNameLst>
                                      </p:cBhvr>
                                      <p:to>
                                        <p:strVal val="hidden"/>
                                      </p:to>
                                    </p:set>
                                  </p:childTnLst>
                                </p:cTn>
                              </p:par>
                              <p:par>
                                <p:cTn id="142" presetID="3" presetClass="exit" presetSubtype="5" fill="hold" grpId="3" nodeType="withEffect">
                                  <p:stCondLst>
                                    <p:cond delay="0"/>
                                  </p:stCondLst>
                                  <p:childTnLst>
                                    <p:animEffect transition="out" filter="blinds(vertical)">
                                      <p:cBhvr>
                                        <p:cTn id="143" dur="2000"/>
                                        <p:tgtEl>
                                          <p:spTgt spid="12"/>
                                        </p:tgtEl>
                                      </p:cBhvr>
                                    </p:animEffect>
                                    <p:set>
                                      <p:cBhvr>
                                        <p:cTn id="144" dur="1" fill="hold">
                                          <p:stCondLst>
                                            <p:cond delay="1999"/>
                                          </p:stCondLst>
                                        </p:cTn>
                                        <p:tgtEl>
                                          <p:spTgt spid="12"/>
                                        </p:tgtEl>
                                        <p:attrNameLst>
                                          <p:attrName>style.visibility</p:attrName>
                                        </p:attrNameLst>
                                      </p:cBhvr>
                                      <p:to>
                                        <p:strVal val="hidden"/>
                                      </p:to>
                                    </p:set>
                                  </p:childTnLst>
                                </p:cTn>
                              </p:par>
                              <p:par>
                                <p:cTn id="145" presetID="3" presetClass="exit" presetSubtype="5" fill="hold" grpId="3" nodeType="withEffect">
                                  <p:stCondLst>
                                    <p:cond delay="0"/>
                                  </p:stCondLst>
                                  <p:childTnLst>
                                    <p:animEffect transition="out" filter="blinds(vertical)">
                                      <p:cBhvr>
                                        <p:cTn id="146" dur="2000"/>
                                        <p:tgtEl>
                                          <p:spTgt spid="13"/>
                                        </p:tgtEl>
                                      </p:cBhvr>
                                    </p:animEffect>
                                    <p:set>
                                      <p:cBhvr>
                                        <p:cTn id="147" dur="1" fill="hold">
                                          <p:stCondLst>
                                            <p:cond delay="1999"/>
                                          </p:stCondLst>
                                        </p:cTn>
                                        <p:tgtEl>
                                          <p:spTgt spid="13"/>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7370274">
            <a:off x="2474245" y="-686643"/>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3428083">
            <a:off x="4903015" y="-614737"/>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7370274">
            <a:off x="2474246" y="170613"/>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3428083">
            <a:off x="4903016" y="242519"/>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7370274">
            <a:off x="2474245" y="1027870"/>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rot="3428083">
            <a:off x="4903015" y="1099776"/>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rot="7370274">
            <a:off x="2402808" y="1859446"/>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rot="3428083">
            <a:off x="4831578" y="1931352"/>
            <a:ext cx="1538373" cy="3326799"/>
          </a:xfrm>
          <a:prstGeom prst="moon">
            <a:avLst>
              <a:gd name="adj" fmla="val 28763"/>
            </a:avLst>
          </a:prstGeom>
          <a:gradFill flip="none" rotWithShape="1">
            <a:gsLst>
              <a:gs pos="22000">
                <a:schemeClr val="accent3">
                  <a:lumMod val="75000"/>
                </a:schemeClr>
              </a:gs>
              <a:gs pos="50000">
                <a:srgbClr val="9966FF">
                  <a:shade val="67500"/>
                  <a:satMod val="115000"/>
                </a:srgbClr>
              </a:gs>
              <a:gs pos="100000">
                <a:srgbClr val="99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4"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ppt_x"/>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ppt_x"/>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Vertic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rot="5400000">
            <a:off x="1842218"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rot="5400000">
            <a:off x="1127838"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rot="5400000">
            <a:off x="484896"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rot="5400000">
            <a:off x="-229484"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rot="5400000">
            <a:off x="-943864"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rot="5400000">
            <a:off x="-1658244"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rot="5400000">
            <a:off x="6128498"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rot="5400000">
            <a:off x="5414118"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rot="5400000">
            <a:off x="4771176"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rot="5400000">
            <a:off x="4056796"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ecisión"/>
          <p:cNvSpPr/>
          <p:nvPr/>
        </p:nvSpPr>
        <p:spPr>
          <a:xfrm rot="5400000">
            <a:off x="3342416"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ecisión"/>
          <p:cNvSpPr/>
          <p:nvPr/>
        </p:nvSpPr>
        <p:spPr>
          <a:xfrm rot="5400000">
            <a:off x="2628036" y="2301136"/>
            <a:ext cx="4786328" cy="612648"/>
          </a:xfrm>
          <a:prstGeom prst="flowChartDecision">
            <a:avLst/>
          </a:prstGeom>
          <a:gradFill flip="none" rotWithShape="1">
            <a:gsLst>
              <a:gs pos="69000">
                <a:schemeClr val="bg1"/>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9" presetClass="entr" presetSubtype="0" accel="100000"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0"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1"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childTnLst>
                                </p:cTn>
                              </p:par>
                              <p:par>
                                <p:cTn id="13" presetID="39" presetClass="entr" presetSubtype="0" accel="100000"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childTnLst>
                                </p:cTn>
                              </p:par>
                              <p:par>
                                <p:cTn id="19" presetID="39" presetClass="entr" presetSubtype="0" accel="100000"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childTnLst>
                                </p:cTn>
                              </p:par>
                              <p:par>
                                <p:cTn id="25" presetID="39" presetClass="entr" presetSubtype="0" accel="100000"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8"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9"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childTnLst>
                                </p:cTn>
                              </p:par>
                              <p:par>
                                <p:cTn id="31" presetID="39" presetClass="entr" presetSubtype="0" accel="100000"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8"/>
                                        </p:tgtEl>
                                        <p:attrNameLst>
                                          <p:attrName>ppt_y</p:attrName>
                                        </p:attrNameLst>
                                      </p:cBhvr>
                                      <p:tavLst>
                                        <p:tav tm="0">
                                          <p:val>
                                            <p:strVal val="#ppt_y"/>
                                          </p:val>
                                        </p:tav>
                                        <p:tav tm="100000">
                                          <p:val>
                                            <p:strVal val="#ppt_y"/>
                                          </p:val>
                                        </p:tav>
                                      </p:tavLst>
                                    </p:anim>
                                  </p:childTnLst>
                                </p:cTn>
                              </p:par>
                              <p:par>
                                <p:cTn id="37" presetID="39" presetClass="entr" presetSubtype="0" accel="100000"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9"/>
                                        </p:tgtEl>
                                        <p:attrNameLst>
                                          <p:attrName>ppt_y</p:attrName>
                                        </p:attrNameLst>
                                      </p:cBhvr>
                                      <p:tavLst>
                                        <p:tav tm="0">
                                          <p:val>
                                            <p:strVal val="#ppt_y"/>
                                          </p:val>
                                        </p:tav>
                                        <p:tav tm="100000">
                                          <p:val>
                                            <p:strVal val="#ppt_y"/>
                                          </p:val>
                                        </p:tav>
                                      </p:tavLst>
                                    </p:anim>
                                  </p:childTnLst>
                                </p:cTn>
                              </p:par>
                              <p:par>
                                <p:cTn id="43" presetID="39" presetClass="entr" presetSubtype="0" accel="100000"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46"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47"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48" dur="2000" fill="hold"/>
                                        <p:tgtEl>
                                          <p:spTgt spid="10"/>
                                        </p:tgtEl>
                                        <p:attrNameLst>
                                          <p:attrName>ppt_y</p:attrName>
                                        </p:attrNameLst>
                                      </p:cBhvr>
                                      <p:tavLst>
                                        <p:tav tm="0">
                                          <p:val>
                                            <p:strVal val="#ppt_y"/>
                                          </p:val>
                                        </p:tav>
                                        <p:tav tm="100000">
                                          <p:val>
                                            <p:strVal val="#ppt_y"/>
                                          </p:val>
                                        </p:tav>
                                      </p:tavLst>
                                    </p:anim>
                                  </p:childTnLst>
                                </p:cTn>
                              </p:par>
                              <p:par>
                                <p:cTn id="49" presetID="39" presetClass="entr" presetSubtype="0" accel="10000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ppt_h</p:attrName>
                                        </p:attrNameLst>
                                      </p:cBhvr>
                                      <p:tavLst>
                                        <p:tav tm="0">
                                          <p:val>
                                            <p:strVal val="#ppt_h/20"/>
                                          </p:val>
                                        </p:tav>
                                        <p:tav tm="50000">
                                          <p:val>
                                            <p:strVal val="#ppt_h/20"/>
                                          </p:val>
                                        </p:tav>
                                        <p:tav tm="100000">
                                          <p:val>
                                            <p:strVal val="#ppt_h"/>
                                          </p:val>
                                        </p:tav>
                                      </p:tavLst>
                                    </p:anim>
                                    <p:anim calcmode="lin" valueType="num">
                                      <p:cBhvr>
                                        <p:cTn id="52" dur="2000" fill="hold"/>
                                        <p:tgtEl>
                                          <p:spTgt spid="11"/>
                                        </p:tgtEl>
                                        <p:attrNameLst>
                                          <p:attrName>ppt_w</p:attrName>
                                        </p:attrNameLst>
                                      </p:cBhvr>
                                      <p:tavLst>
                                        <p:tav tm="0">
                                          <p:val>
                                            <p:strVal val="#ppt_w+.3"/>
                                          </p:val>
                                        </p:tav>
                                        <p:tav tm="50000">
                                          <p:val>
                                            <p:strVal val="#ppt_w+.3"/>
                                          </p:val>
                                        </p:tav>
                                        <p:tav tm="100000">
                                          <p:val>
                                            <p:strVal val="#ppt_w"/>
                                          </p:val>
                                        </p:tav>
                                      </p:tavLst>
                                    </p:anim>
                                    <p:anim calcmode="lin" valueType="num">
                                      <p:cBhvr>
                                        <p:cTn id="53" dur="2000" fill="hold"/>
                                        <p:tgtEl>
                                          <p:spTgt spid="11"/>
                                        </p:tgtEl>
                                        <p:attrNameLst>
                                          <p:attrName>ppt_x</p:attrName>
                                        </p:attrNameLst>
                                      </p:cBhvr>
                                      <p:tavLst>
                                        <p:tav tm="0">
                                          <p:val>
                                            <p:strVal val="#ppt_x-.3"/>
                                          </p:val>
                                        </p:tav>
                                        <p:tav tm="50000">
                                          <p:val>
                                            <p:strVal val="#ppt_x"/>
                                          </p:val>
                                        </p:tav>
                                        <p:tav tm="100000">
                                          <p:val>
                                            <p:strVal val="#ppt_x"/>
                                          </p:val>
                                        </p:tav>
                                      </p:tavLst>
                                    </p:anim>
                                    <p:anim calcmode="lin" valueType="num">
                                      <p:cBhvr>
                                        <p:cTn id="54" dur="2000" fill="hold"/>
                                        <p:tgtEl>
                                          <p:spTgt spid="11"/>
                                        </p:tgtEl>
                                        <p:attrNameLst>
                                          <p:attrName>ppt_y</p:attrName>
                                        </p:attrNameLst>
                                      </p:cBhvr>
                                      <p:tavLst>
                                        <p:tav tm="0">
                                          <p:val>
                                            <p:strVal val="#ppt_y"/>
                                          </p:val>
                                        </p:tav>
                                        <p:tav tm="100000">
                                          <p:val>
                                            <p:strVal val="#ppt_y"/>
                                          </p:val>
                                        </p:tav>
                                      </p:tavLst>
                                    </p:anim>
                                  </p:childTnLst>
                                </p:cTn>
                              </p:par>
                              <p:par>
                                <p:cTn id="55" presetID="39" presetClass="entr" presetSubtype="0" accel="100000"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58" dur="2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59" dur="2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60" dur="2000" fill="hold"/>
                                        <p:tgtEl>
                                          <p:spTgt spid="12"/>
                                        </p:tgtEl>
                                        <p:attrNameLst>
                                          <p:attrName>ppt_y</p:attrName>
                                        </p:attrNameLst>
                                      </p:cBhvr>
                                      <p:tavLst>
                                        <p:tav tm="0">
                                          <p:val>
                                            <p:strVal val="#ppt_y"/>
                                          </p:val>
                                        </p:tav>
                                        <p:tav tm="100000">
                                          <p:val>
                                            <p:strVal val="#ppt_y"/>
                                          </p:val>
                                        </p:tav>
                                      </p:tavLst>
                                    </p:anim>
                                  </p:childTnLst>
                                </p:cTn>
                              </p:par>
                              <p:par>
                                <p:cTn id="61" presetID="39" presetClass="entr" presetSubtype="0" accel="10000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ppt_h</p:attrName>
                                        </p:attrNameLst>
                                      </p:cBhvr>
                                      <p:tavLst>
                                        <p:tav tm="0">
                                          <p:val>
                                            <p:strVal val="#ppt_h/20"/>
                                          </p:val>
                                        </p:tav>
                                        <p:tav tm="50000">
                                          <p:val>
                                            <p:strVal val="#ppt_h/20"/>
                                          </p:val>
                                        </p:tav>
                                        <p:tav tm="100000">
                                          <p:val>
                                            <p:strVal val="#ppt_h"/>
                                          </p:val>
                                        </p:tav>
                                      </p:tavLst>
                                    </p:anim>
                                    <p:anim calcmode="lin" valueType="num">
                                      <p:cBhvr>
                                        <p:cTn id="64" dur="2000" fill="hold"/>
                                        <p:tgtEl>
                                          <p:spTgt spid="13"/>
                                        </p:tgtEl>
                                        <p:attrNameLst>
                                          <p:attrName>ppt_w</p:attrName>
                                        </p:attrNameLst>
                                      </p:cBhvr>
                                      <p:tavLst>
                                        <p:tav tm="0">
                                          <p:val>
                                            <p:strVal val="#ppt_w+.3"/>
                                          </p:val>
                                        </p:tav>
                                        <p:tav tm="50000">
                                          <p:val>
                                            <p:strVal val="#ppt_w+.3"/>
                                          </p:val>
                                        </p:tav>
                                        <p:tav tm="100000">
                                          <p:val>
                                            <p:strVal val="#ppt_w"/>
                                          </p:val>
                                        </p:tav>
                                      </p:tavLst>
                                    </p:anim>
                                    <p:anim calcmode="lin" valueType="num">
                                      <p:cBhvr>
                                        <p:cTn id="65" dur="2000" fill="hold"/>
                                        <p:tgtEl>
                                          <p:spTgt spid="13"/>
                                        </p:tgtEl>
                                        <p:attrNameLst>
                                          <p:attrName>ppt_x</p:attrName>
                                        </p:attrNameLst>
                                      </p:cBhvr>
                                      <p:tavLst>
                                        <p:tav tm="0">
                                          <p:val>
                                            <p:strVal val="#ppt_x-.3"/>
                                          </p:val>
                                        </p:tav>
                                        <p:tav tm="50000">
                                          <p:val>
                                            <p:strVal val="#ppt_x"/>
                                          </p:val>
                                        </p:tav>
                                        <p:tav tm="100000">
                                          <p:val>
                                            <p:strVal val="#ppt_x"/>
                                          </p:val>
                                        </p:tav>
                                      </p:tavLst>
                                    </p:anim>
                                    <p:anim calcmode="lin" valueType="num">
                                      <p:cBhvr>
                                        <p:cTn id="66" dur="2000" fill="hold"/>
                                        <p:tgtEl>
                                          <p:spTgt spid="13"/>
                                        </p:tgtEl>
                                        <p:attrNameLst>
                                          <p:attrName>ppt_y</p:attrName>
                                        </p:attrNameLst>
                                      </p:cBhvr>
                                      <p:tavLst>
                                        <p:tav tm="0">
                                          <p:val>
                                            <p:strVal val="#ppt_y"/>
                                          </p:val>
                                        </p:tav>
                                        <p:tav tm="100000">
                                          <p:val>
                                            <p:strVal val="#ppt_y"/>
                                          </p:val>
                                        </p:tav>
                                      </p:tavLst>
                                    </p:anim>
                                  </p:childTnLst>
                                </p:cTn>
                              </p:par>
                              <p:par>
                                <p:cTn id="67" presetID="39" presetClass="entr" presetSubtype="0" accel="10000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ppt_h</p:attrName>
                                        </p:attrNameLst>
                                      </p:cBhvr>
                                      <p:tavLst>
                                        <p:tav tm="0">
                                          <p:val>
                                            <p:strVal val="#ppt_h/20"/>
                                          </p:val>
                                        </p:tav>
                                        <p:tav tm="50000">
                                          <p:val>
                                            <p:strVal val="#ppt_h/20"/>
                                          </p:val>
                                        </p:tav>
                                        <p:tav tm="100000">
                                          <p:val>
                                            <p:strVal val="#ppt_h"/>
                                          </p:val>
                                        </p:tav>
                                      </p:tavLst>
                                    </p:anim>
                                    <p:anim calcmode="lin" valueType="num">
                                      <p:cBhvr>
                                        <p:cTn id="70" dur="2000" fill="hold"/>
                                        <p:tgtEl>
                                          <p:spTgt spid="14"/>
                                        </p:tgtEl>
                                        <p:attrNameLst>
                                          <p:attrName>ppt_w</p:attrName>
                                        </p:attrNameLst>
                                      </p:cBhvr>
                                      <p:tavLst>
                                        <p:tav tm="0">
                                          <p:val>
                                            <p:strVal val="#ppt_w+.3"/>
                                          </p:val>
                                        </p:tav>
                                        <p:tav tm="50000">
                                          <p:val>
                                            <p:strVal val="#ppt_w+.3"/>
                                          </p:val>
                                        </p:tav>
                                        <p:tav tm="100000">
                                          <p:val>
                                            <p:strVal val="#ppt_w"/>
                                          </p:val>
                                        </p:tav>
                                      </p:tavLst>
                                    </p:anim>
                                    <p:anim calcmode="lin" valueType="num">
                                      <p:cBhvr>
                                        <p:cTn id="71" dur="2000" fill="hold"/>
                                        <p:tgtEl>
                                          <p:spTgt spid="14"/>
                                        </p:tgtEl>
                                        <p:attrNameLst>
                                          <p:attrName>ppt_x</p:attrName>
                                        </p:attrNameLst>
                                      </p:cBhvr>
                                      <p:tavLst>
                                        <p:tav tm="0">
                                          <p:val>
                                            <p:strVal val="#ppt_x-.3"/>
                                          </p:val>
                                        </p:tav>
                                        <p:tav tm="50000">
                                          <p:val>
                                            <p:strVal val="#ppt_x"/>
                                          </p:val>
                                        </p:tav>
                                        <p:tav tm="100000">
                                          <p:val>
                                            <p:strVal val="#ppt_x"/>
                                          </p:val>
                                        </p:tav>
                                      </p:tavLst>
                                    </p:anim>
                                    <p:anim calcmode="lin" valueType="num">
                                      <p:cBhvr>
                                        <p:cTn id="72" dur="2000" fill="hold"/>
                                        <p:tgtEl>
                                          <p:spTgt spid="14"/>
                                        </p:tgtEl>
                                        <p:attrNameLst>
                                          <p:attrName>ppt_y</p:attrName>
                                        </p:attrNameLst>
                                      </p:cBhvr>
                                      <p:tavLst>
                                        <p:tav tm="0">
                                          <p:val>
                                            <p:strVal val="#ppt_y"/>
                                          </p:val>
                                        </p:tav>
                                        <p:tav tm="100000">
                                          <p:val>
                                            <p:strVal val="#ppt_y"/>
                                          </p:val>
                                        </p:tav>
                                      </p:tavLst>
                                    </p:anim>
                                  </p:childTnLst>
                                </p:cTn>
                              </p:par>
                              <p:par>
                                <p:cTn id="73" presetID="39" presetClass="entr" presetSubtype="0" accel="10000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ppt_h</p:attrName>
                                        </p:attrNameLst>
                                      </p:cBhvr>
                                      <p:tavLst>
                                        <p:tav tm="0">
                                          <p:val>
                                            <p:strVal val="#ppt_h/20"/>
                                          </p:val>
                                        </p:tav>
                                        <p:tav tm="50000">
                                          <p:val>
                                            <p:strVal val="#ppt_h/20"/>
                                          </p:val>
                                        </p:tav>
                                        <p:tav tm="100000">
                                          <p:val>
                                            <p:strVal val="#ppt_h"/>
                                          </p:val>
                                        </p:tav>
                                      </p:tavLst>
                                    </p:anim>
                                    <p:anim calcmode="lin" valueType="num">
                                      <p:cBhvr>
                                        <p:cTn id="76" dur="2000" fill="hold"/>
                                        <p:tgtEl>
                                          <p:spTgt spid="15"/>
                                        </p:tgtEl>
                                        <p:attrNameLst>
                                          <p:attrName>ppt_w</p:attrName>
                                        </p:attrNameLst>
                                      </p:cBhvr>
                                      <p:tavLst>
                                        <p:tav tm="0">
                                          <p:val>
                                            <p:strVal val="#ppt_w+.3"/>
                                          </p:val>
                                        </p:tav>
                                        <p:tav tm="50000">
                                          <p:val>
                                            <p:strVal val="#ppt_w+.3"/>
                                          </p:val>
                                        </p:tav>
                                        <p:tav tm="100000">
                                          <p:val>
                                            <p:strVal val="#ppt_w"/>
                                          </p:val>
                                        </p:tav>
                                      </p:tavLst>
                                    </p:anim>
                                    <p:anim calcmode="lin" valueType="num">
                                      <p:cBhvr>
                                        <p:cTn id="77" dur="2000" fill="hold"/>
                                        <p:tgtEl>
                                          <p:spTgt spid="15"/>
                                        </p:tgtEl>
                                        <p:attrNameLst>
                                          <p:attrName>ppt_x</p:attrName>
                                        </p:attrNameLst>
                                      </p:cBhvr>
                                      <p:tavLst>
                                        <p:tav tm="0">
                                          <p:val>
                                            <p:strVal val="#ppt_x-.3"/>
                                          </p:val>
                                        </p:tav>
                                        <p:tav tm="50000">
                                          <p:val>
                                            <p:strVal val="#ppt_x"/>
                                          </p:val>
                                        </p:tav>
                                        <p:tav tm="100000">
                                          <p:val>
                                            <p:strVal val="#ppt_x"/>
                                          </p:val>
                                        </p:tav>
                                      </p:tavLst>
                                    </p:anim>
                                    <p:anim calcmode="lin" valueType="num">
                                      <p:cBhvr>
                                        <p:cTn id="78" dur="2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1+#ppt_w/2"/>
                                          </p:val>
                                        </p:tav>
                                        <p:tav tm="100000">
                                          <p:val>
                                            <p:strVal val="#ppt_x"/>
                                          </p:val>
                                        </p:tav>
                                      </p:tavLst>
                                    </p:anim>
                                    <p:anim calcmode="lin" valueType="num">
                                      <p:cBhvr additive="base">
                                        <p:cTn id="94" dur="2000" fill="hold"/>
                                        <p:tgtEl>
                                          <p:spTgt spid="7"/>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0-#ppt_w/2"/>
                                          </p:val>
                                        </p:tav>
                                        <p:tav tm="100000">
                                          <p:val>
                                            <p:strVal val="#ppt_x"/>
                                          </p:val>
                                        </p:tav>
                                      </p:tavLst>
                                    </p:anim>
                                    <p:anim calcmode="lin" valueType="num">
                                      <p:cBhvr additive="base">
                                        <p:cTn id="98" dur="2000" fill="hold"/>
                                        <p:tgtEl>
                                          <p:spTgt spid="8"/>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1+#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additive="base">
                                        <p:cTn id="113" dur="2000" fill="hold"/>
                                        <p:tgtEl>
                                          <p:spTgt spid="12"/>
                                        </p:tgtEl>
                                        <p:attrNameLst>
                                          <p:attrName>ppt_x</p:attrName>
                                        </p:attrNameLst>
                                      </p:cBhvr>
                                      <p:tavLst>
                                        <p:tav tm="0">
                                          <p:val>
                                            <p:strVal val="0-#ppt_w/2"/>
                                          </p:val>
                                        </p:tav>
                                        <p:tav tm="100000">
                                          <p:val>
                                            <p:strVal val="#ppt_x"/>
                                          </p:val>
                                        </p:tav>
                                      </p:tavLst>
                                    </p:anim>
                                    <p:anim calcmode="lin" valueType="num">
                                      <p:cBhvr additive="base">
                                        <p:cTn id="114" dur="2000" fill="hold"/>
                                        <p:tgtEl>
                                          <p:spTgt spid="12"/>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2000" fill="hold"/>
                                        <p:tgtEl>
                                          <p:spTgt spid="13"/>
                                        </p:tgtEl>
                                        <p:attrNameLst>
                                          <p:attrName>ppt_x</p:attrName>
                                        </p:attrNameLst>
                                      </p:cBhvr>
                                      <p:tavLst>
                                        <p:tav tm="0">
                                          <p:val>
                                            <p:strVal val="1+#ppt_w/2"/>
                                          </p:val>
                                        </p:tav>
                                        <p:tav tm="100000">
                                          <p:val>
                                            <p:strVal val="#ppt_x"/>
                                          </p:val>
                                        </p:tav>
                                      </p:tavLst>
                                    </p:anim>
                                    <p:anim calcmode="lin" valueType="num">
                                      <p:cBhvr additive="base">
                                        <p:cTn id="118" dur="2000" fill="hold"/>
                                        <p:tgtEl>
                                          <p:spTgt spid="13"/>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additive="base">
                                        <p:cTn id="121" dur="2000" fill="hold"/>
                                        <p:tgtEl>
                                          <p:spTgt spid="14"/>
                                        </p:tgtEl>
                                        <p:attrNameLst>
                                          <p:attrName>ppt_x</p:attrName>
                                        </p:attrNameLst>
                                      </p:cBhvr>
                                      <p:tavLst>
                                        <p:tav tm="0">
                                          <p:val>
                                            <p:strVal val="0-#ppt_w/2"/>
                                          </p:val>
                                        </p:tav>
                                        <p:tav tm="100000">
                                          <p:val>
                                            <p:strVal val="#ppt_x"/>
                                          </p:val>
                                        </p:tav>
                                      </p:tavLst>
                                    </p:anim>
                                    <p:anim calcmode="lin" valueType="num">
                                      <p:cBhvr additive="base">
                                        <p:cTn id="122" dur="2000" fill="hold"/>
                                        <p:tgtEl>
                                          <p:spTgt spid="1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additive="base">
                                        <p:cTn id="125" dur="2000" fill="hold"/>
                                        <p:tgtEl>
                                          <p:spTgt spid="15"/>
                                        </p:tgtEl>
                                        <p:attrNameLst>
                                          <p:attrName>ppt_x</p:attrName>
                                        </p:attrNameLst>
                                      </p:cBhvr>
                                      <p:tavLst>
                                        <p:tav tm="0">
                                          <p:val>
                                            <p:strVal val="1+#ppt_w/2"/>
                                          </p:val>
                                        </p:tav>
                                        <p:tav tm="100000">
                                          <p:val>
                                            <p:strVal val="#ppt_x"/>
                                          </p:val>
                                        </p:tav>
                                      </p:tavLst>
                                    </p:anim>
                                    <p:anim calcmode="lin" valueType="num">
                                      <p:cBhvr additive="base">
                                        <p:cTn id="126" dur="2000" fill="hold"/>
                                        <p:tgtEl>
                                          <p:spTgt spid="15"/>
                                        </p:tgtEl>
                                        <p:attrNameLst>
                                          <p:attrName>ppt_y</p:attrName>
                                        </p:attrNameLst>
                                      </p:cBhvr>
                                      <p:tavLst>
                                        <p:tav tm="0">
                                          <p:val>
                                            <p:strVal val="#ppt_y"/>
                                          </p:val>
                                        </p:tav>
                                        <p:tav tm="100000">
                                          <p:val>
                                            <p:strVal val="#ppt_y"/>
                                          </p:val>
                                        </p:tav>
                                      </p:tavLst>
                                    </p:anim>
                                  </p:childTnLst>
                                </p:cTn>
                              </p:par>
                            </p:childTnLst>
                          </p:cTn>
                        </p:par>
                        <p:par>
                          <p:cTn id="127" fill="hold">
                            <p:stCondLst>
                              <p:cond delay="2000"/>
                            </p:stCondLst>
                            <p:childTnLst>
                              <p:par>
                                <p:cTn id="128" presetID="2" presetClass="exit" presetSubtype="8"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ppt_y"/>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ppt_y"/>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974124">
            <a:off x="3116250" y="187324"/>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3521457">
            <a:off x="4975679" y="260786"/>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974124">
            <a:off x="3116250" y="1116001"/>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3521457">
            <a:off x="4975679" y="1189481"/>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974124">
            <a:off x="3187688" y="2116132"/>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3521457">
            <a:off x="4975681" y="2189612"/>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974124">
            <a:off x="3187688" y="3037577"/>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521457">
            <a:off x="5047117" y="3111039"/>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2974124">
            <a:off x="3259127" y="3973521"/>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521457">
            <a:off x="4975679" y="4039733"/>
            <a:ext cx="914400" cy="914400"/>
          </a:xfrm>
          <a:prstGeom prst="teardrop">
            <a:avLst>
              <a:gd name="adj" fmla="val 140259"/>
            </a:avLst>
          </a:prstGeom>
          <a:gradFill flip="none" rotWithShape="1">
            <a:gsLst>
              <a:gs pos="24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iterate type="lt">
                                    <p:tmPct val="0"/>
                                  </p:iterate>
                                  <p:childTnLst>
                                    <p:animRot by="10800000">
                                      <p:cBhvr>
                                        <p:cTn id="28" dur="2000" fill="hold"/>
                                        <p:tgtEl>
                                          <p:spTgt spid="3"/>
                                        </p:tgtEl>
                                        <p:attrNameLst>
                                          <p:attrName>r</p:attrName>
                                        </p:attrNameLst>
                                      </p:cBhvr>
                                    </p:animRot>
                                  </p:childTnLst>
                                </p:cTn>
                              </p:par>
                              <p:par>
                                <p:cTn id="29" presetID="8" presetClass="emph" presetSubtype="0" fill="hold" grpId="1" nodeType="withEffect">
                                  <p:stCondLst>
                                    <p:cond delay="0"/>
                                  </p:stCondLst>
                                  <p:iterate type="lt">
                                    <p:tmPct val="0"/>
                                  </p:iterate>
                                  <p:childTnLst>
                                    <p:animRot by="10800000">
                                      <p:cBhvr>
                                        <p:cTn id="30" dur="2000" fill="hold"/>
                                        <p:tgtEl>
                                          <p:spTgt spid="5"/>
                                        </p:tgtEl>
                                        <p:attrNameLst>
                                          <p:attrName>r</p:attrName>
                                        </p:attrNameLst>
                                      </p:cBhvr>
                                    </p:animRot>
                                  </p:childTnLst>
                                </p:cTn>
                              </p:par>
                              <p:par>
                                <p:cTn id="31" presetID="8" presetClass="emph" presetSubtype="0" fill="hold" grpId="1" nodeType="withEffect">
                                  <p:stCondLst>
                                    <p:cond delay="0"/>
                                  </p:stCondLst>
                                  <p:iterate type="lt">
                                    <p:tmPct val="0"/>
                                  </p:iterate>
                                  <p:childTnLst>
                                    <p:animRot by="10800000">
                                      <p:cBhvr>
                                        <p:cTn id="32" dur="2000" fill="hold"/>
                                        <p:tgtEl>
                                          <p:spTgt spid="7"/>
                                        </p:tgtEl>
                                        <p:attrNameLst>
                                          <p:attrName>r</p:attrName>
                                        </p:attrNameLst>
                                      </p:cBhvr>
                                    </p:animRot>
                                  </p:childTnLst>
                                </p:cTn>
                              </p:par>
                              <p:par>
                                <p:cTn id="33" presetID="8" presetClass="emph" presetSubtype="0" fill="hold" grpId="1" nodeType="withEffect">
                                  <p:stCondLst>
                                    <p:cond delay="0"/>
                                  </p:stCondLst>
                                  <p:iterate type="lt">
                                    <p:tmPct val="0"/>
                                  </p:iterate>
                                  <p:childTnLst>
                                    <p:animRot by="10800000">
                                      <p:cBhvr>
                                        <p:cTn id="34" dur="2000" fill="hold"/>
                                        <p:tgtEl>
                                          <p:spTgt spid="9"/>
                                        </p:tgtEl>
                                        <p:attrNameLst>
                                          <p:attrName>r</p:attrName>
                                        </p:attrNameLst>
                                      </p:cBhvr>
                                    </p:animRot>
                                  </p:childTnLst>
                                </p:cTn>
                              </p:par>
                              <p:par>
                                <p:cTn id="35" presetID="8" presetClass="emph" presetSubtype="0" fill="hold" grpId="1" nodeType="withEffect">
                                  <p:stCondLst>
                                    <p:cond delay="0"/>
                                  </p:stCondLst>
                                  <p:iterate type="lt">
                                    <p:tmPct val="0"/>
                                  </p:iterate>
                                  <p:childTnLst>
                                    <p:animRot by="10800000">
                                      <p:cBhvr>
                                        <p:cTn id="36" dur="2000" fill="hold"/>
                                        <p:tgtEl>
                                          <p:spTgt spid="11"/>
                                        </p:tgtEl>
                                        <p:attrNameLst>
                                          <p:attrName>r</p:attrName>
                                        </p:attrNameLst>
                                      </p:cBhvr>
                                    </p:animRot>
                                  </p:childTnLst>
                                </p:cTn>
                              </p:par>
                              <p:par>
                                <p:cTn id="37" presetID="2" presetClass="entr" presetSubtype="8"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000" fill="hold"/>
                                        <p:tgtEl>
                                          <p:spTgt spid="4"/>
                                        </p:tgtEl>
                                        <p:attrNameLst>
                                          <p:attrName>ppt_x</p:attrName>
                                        </p:attrNameLst>
                                      </p:cBhvr>
                                      <p:tavLst>
                                        <p:tav tm="0">
                                          <p:val>
                                            <p:strVal val="0-#ppt_w/2"/>
                                          </p:val>
                                        </p:tav>
                                        <p:tav tm="100000">
                                          <p:val>
                                            <p:strVal val="#ppt_x"/>
                                          </p:val>
                                        </p:tav>
                                      </p:tavLst>
                                    </p:anim>
                                    <p:anim calcmode="lin" valueType="num">
                                      <p:cBhvr additive="base">
                                        <p:cTn id="40" dur="2000" fill="hold"/>
                                        <p:tgtEl>
                                          <p:spTgt spid="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0-#ppt_w/2"/>
                                          </p:val>
                                        </p:tav>
                                        <p:tav tm="100000">
                                          <p:val>
                                            <p:strVal val="#ppt_x"/>
                                          </p:val>
                                        </p:tav>
                                      </p:tavLst>
                                    </p:anim>
                                    <p:anim calcmode="lin" valueType="num">
                                      <p:cBhvr additive="base">
                                        <p:cTn id="44" dur="2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0-#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000" fill="hold"/>
                                        <p:tgtEl>
                                          <p:spTgt spid="10"/>
                                        </p:tgtEl>
                                        <p:attrNameLst>
                                          <p:attrName>ppt_x</p:attrName>
                                        </p:attrNameLst>
                                      </p:cBhvr>
                                      <p:tavLst>
                                        <p:tav tm="0">
                                          <p:val>
                                            <p:strVal val="0-#ppt_w/2"/>
                                          </p:val>
                                        </p:tav>
                                        <p:tav tm="100000">
                                          <p:val>
                                            <p:strVal val="#ppt_x"/>
                                          </p:val>
                                        </p:tav>
                                      </p:tavLst>
                                    </p:anim>
                                    <p:anim calcmode="lin" valueType="num">
                                      <p:cBhvr additive="base">
                                        <p:cTn id="52" dur="2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108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iterate type="lt">
                                    <p:tmPct val="0"/>
                                  </p:iterate>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iterate type="lt">
                                    <p:tmPct val="0"/>
                                  </p:iterate>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iterate type="lt">
                                    <p:tmPct val="0"/>
                                  </p:iterate>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iterate type="lt">
                                    <p:tmPct val="0"/>
                                  </p:iterate>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iterate type="lt">
                                    <p:tmPct val="0"/>
                                  </p:iterate>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iterate type="lt">
                                    <p:tmPct val="0"/>
                                  </p:iterate>
                                  <p:childTnLst>
                                    <p:animRot by="21600000">
                                      <p:cBhvr>
                                        <p:cTn id="109" dur="2000" fill="hold"/>
                                        <p:tgtEl>
                                          <p:spTgt spid="3"/>
                                        </p:tgtEl>
                                        <p:attrNameLst>
                                          <p:attrName>r</p:attrName>
                                        </p:attrNameLst>
                                      </p:cBhvr>
                                    </p:animRot>
                                  </p:childTnLst>
                                </p:cTn>
                              </p:par>
                              <p:par>
                                <p:cTn id="110" presetID="8" presetClass="emph" presetSubtype="0" fill="hold" grpId="3" nodeType="withEffect">
                                  <p:stCondLst>
                                    <p:cond delay="0"/>
                                  </p:stCondLst>
                                  <p:iterate type="lt">
                                    <p:tmPct val="0"/>
                                  </p:iterate>
                                  <p:childTnLst>
                                    <p:animRot by="21600000">
                                      <p:cBhvr>
                                        <p:cTn id="111" dur="2000" fill="hold"/>
                                        <p:tgtEl>
                                          <p:spTgt spid="5"/>
                                        </p:tgtEl>
                                        <p:attrNameLst>
                                          <p:attrName>r</p:attrName>
                                        </p:attrNameLst>
                                      </p:cBhvr>
                                    </p:animRot>
                                  </p:childTnLst>
                                </p:cTn>
                              </p:par>
                              <p:par>
                                <p:cTn id="112" presetID="8" presetClass="emph" presetSubtype="0" fill="hold" grpId="3" nodeType="withEffect">
                                  <p:stCondLst>
                                    <p:cond delay="0"/>
                                  </p:stCondLst>
                                  <p:iterate type="lt">
                                    <p:tmPct val="0"/>
                                  </p:iterate>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iterate type="lt">
                                    <p:tmPct val="0"/>
                                  </p:iterate>
                                  <p:childTnLst>
                                    <p:animRot by="21600000">
                                      <p:cBhvr>
                                        <p:cTn id="115" dur="2000" fill="hold"/>
                                        <p:tgtEl>
                                          <p:spTgt spid="9"/>
                                        </p:tgtEl>
                                        <p:attrNameLst>
                                          <p:attrName>r</p:attrName>
                                        </p:attrNameLst>
                                      </p:cBhvr>
                                    </p:animRot>
                                  </p:childTnLst>
                                </p:cTn>
                              </p:par>
                              <p:par>
                                <p:cTn id="116" presetID="8" presetClass="emph" presetSubtype="0" fill="hold" grpId="3" nodeType="withEffect">
                                  <p:stCondLst>
                                    <p:cond delay="0"/>
                                  </p:stCondLst>
                                  <p:iterate type="lt">
                                    <p:tmPct val="0"/>
                                  </p:iterate>
                                  <p:childTnLst>
                                    <p:animRot by="21600000">
                                      <p:cBhvr>
                                        <p:cTn id="117" dur="2000" fill="hold"/>
                                        <p:tgtEl>
                                          <p:spTgt spid="11"/>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RNEVALE-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apecio"/>
          <p:cNvSpPr/>
          <p:nvPr/>
        </p:nvSpPr>
        <p:spPr>
          <a:xfrm>
            <a:off x="0" y="2714626"/>
            <a:ext cx="9144000" cy="2428874"/>
          </a:xfrm>
          <a:prstGeom prst="trapezoid">
            <a:avLst>
              <a:gd name="adj" fmla="val 130739"/>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apecio"/>
          <p:cNvSpPr/>
          <p:nvPr/>
        </p:nvSpPr>
        <p:spPr>
          <a:xfrm rot="10800000">
            <a:off x="0" y="0"/>
            <a:ext cx="9144000" cy="2428874"/>
          </a:xfrm>
          <a:prstGeom prst="trapezoid">
            <a:avLst>
              <a:gd name="adj" fmla="val 130739"/>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apecio"/>
          <p:cNvSpPr/>
          <p:nvPr/>
        </p:nvSpPr>
        <p:spPr>
          <a:xfrm rot="5400000">
            <a:off x="-1035849" y="1035849"/>
            <a:ext cx="5143500" cy="3071802"/>
          </a:xfrm>
          <a:prstGeom prst="trapezoid">
            <a:avLst>
              <a:gd name="adj" fmla="val 79237"/>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apecio"/>
          <p:cNvSpPr/>
          <p:nvPr/>
        </p:nvSpPr>
        <p:spPr>
          <a:xfrm rot="16200000">
            <a:off x="5036349" y="1035849"/>
            <a:ext cx="5143500" cy="3071802"/>
          </a:xfrm>
          <a:prstGeom prst="trapezoid">
            <a:avLst>
              <a:gd name="adj" fmla="val 79237"/>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ppt_x</p:attrName>
                                        </p:attrNameLst>
                                      </p:cBhvr>
                                      <p:tavLst>
                                        <p:tav tm="0">
                                          <p:val>
                                            <p:strVal val="#ppt_x"/>
                                          </p:val>
                                        </p:tav>
                                        <p:tav tm="100000">
                                          <p:val>
                                            <p:strVal val="#ppt_x"/>
                                          </p:val>
                                        </p:tav>
                                      </p:tavLst>
                                    </p:anim>
                                    <p:anim calcmode="lin" valueType="num">
                                      <p:cBhvr>
                                        <p:cTn id="10" dur="2000" fill="hold"/>
                                        <p:tgtEl>
                                          <p:spTgt spid="5"/>
                                        </p:tgtEl>
                                        <p:attrNameLst>
                                          <p:attrName>ppt_y</p:attrName>
                                        </p:attrNameLst>
                                      </p:cBhvr>
                                      <p:tavLst>
                                        <p:tav tm="0">
                                          <p:val>
                                            <p:strVal val="#ppt_y-#ppt_h/2"/>
                                          </p:val>
                                        </p:tav>
                                        <p:tav tm="100000">
                                          <p:val>
                                            <p:strVal val="#ppt_y"/>
                                          </p:val>
                                        </p:tav>
                                      </p:tavLst>
                                    </p:anim>
                                    <p:anim calcmode="lin" valueType="num">
                                      <p:cBhvr>
                                        <p:cTn id="11" dur="2000" fill="hold"/>
                                        <p:tgtEl>
                                          <p:spTgt spid="5"/>
                                        </p:tgtEl>
                                        <p:attrNameLst>
                                          <p:attrName>ppt_w</p:attrName>
                                        </p:attrNameLst>
                                      </p:cBhvr>
                                      <p:tavLst>
                                        <p:tav tm="0">
                                          <p:val>
                                            <p:strVal val="#ppt_w"/>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par>
                                <p:cTn id="13" presetID="17"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ppt_h/2"/>
                                          </p:val>
                                        </p:tav>
                                        <p:tav tm="100000">
                                          <p:val>
                                            <p:strVal val="#ppt_y"/>
                                          </p:val>
                                        </p:tav>
                                      </p:tavLst>
                                    </p:anim>
                                    <p:anim calcmode="lin" valueType="num">
                                      <p:cBhvr>
                                        <p:cTn id="17" dur="2000" fill="hold"/>
                                        <p:tgtEl>
                                          <p:spTgt spid="4"/>
                                        </p:tgtEl>
                                        <p:attrNameLst>
                                          <p:attrName>ppt_w</p:attrName>
                                        </p:attrNameLst>
                                      </p:cBhvr>
                                      <p:tavLst>
                                        <p:tav tm="0">
                                          <p:val>
                                            <p:strVal val="#ppt_w"/>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par>
                                <p:cTn id="19" presetID="17"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ppt_x</p:attrName>
                                        </p:attrNameLst>
                                      </p:cBhvr>
                                      <p:tavLst>
                                        <p:tav tm="0">
                                          <p:val>
                                            <p:strVal val="#ppt_x+#ppt_w/2"/>
                                          </p:val>
                                        </p:tav>
                                        <p:tav tm="100000">
                                          <p:val>
                                            <p:strVal val="#ppt_x"/>
                                          </p:val>
                                        </p:tav>
                                      </p:tavLst>
                                    </p:anim>
                                    <p:anim calcmode="lin" valueType="num">
                                      <p:cBhvr>
                                        <p:cTn id="22" dur="2000" fill="hold"/>
                                        <p:tgtEl>
                                          <p:spTgt spid="7"/>
                                        </p:tgtEl>
                                        <p:attrNameLst>
                                          <p:attrName>ppt_y</p:attrName>
                                        </p:attrNameLst>
                                      </p:cBhvr>
                                      <p:tavLst>
                                        <p:tav tm="0">
                                          <p:val>
                                            <p:strVal val="#ppt_y"/>
                                          </p:val>
                                        </p:tav>
                                        <p:tav tm="100000">
                                          <p:val>
                                            <p:strVal val="#ppt_y"/>
                                          </p:val>
                                        </p:tav>
                                      </p:tavLst>
                                    </p:anim>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ppt_w/2"/>
                                          </p:val>
                                        </p:tav>
                                        <p:tav tm="100000">
                                          <p:val>
                                            <p:strVal val="#ppt_x"/>
                                          </p:val>
                                        </p:tav>
                                      </p:tavLst>
                                    </p:anim>
                                    <p:anim calcmode="lin" valueType="num">
                                      <p:cBhvr>
                                        <p:cTn id="28" dur="2000" fill="hold"/>
                                        <p:tgtEl>
                                          <p:spTgt spid="6"/>
                                        </p:tgtEl>
                                        <p:attrNameLst>
                                          <p:attrName>ppt_y</p:attrName>
                                        </p:attrNameLst>
                                      </p:cBhvr>
                                      <p:tavLst>
                                        <p:tav tm="0">
                                          <p:val>
                                            <p:strVal val="#ppt_y"/>
                                          </p:val>
                                        </p:tav>
                                        <p:tav tm="100000">
                                          <p:val>
                                            <p:strVal val="#ppt_y"/>
                                          </p:val>
                                        </p:tav>
                                      </p:tavLst>
                                    </p:anim>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16" presetClass="entr" presetSubtype="21"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2000"/>
                                        <p:tgtEl>
                                          <p:spTgt spid="5"/>
                                        </p:tgtEl>
                                      </p:cBhvr>
                                    </p:animEffect>
                                  </p:childTnLst>
                                </p:cTn>
                              </p:par>
                              <p:par>
                                <p:cTn id="34" presetID="16" presetClass="entr" presetSubtype="21"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inVertical)">
                                      <p:cBhvr>
                                        <p:cTn id="36" dur="2000"/>
                                        <p:tgtEl>
                                          <p:spTgt spid="4"/>
                                        </p:tgtEl>
                                      </p:cBhvr>
                                    </p:animEffect>
                                  </p:childTnLst>
                                </p:cTn>
                              </p:par>
                              <p:par>
                                <p:cTn id="37" presetID="16" presetClass="entr" presetSubtype="26"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inHorizontal)">
                                      <p:cBhvr>
                                        <p:cTn id="39" dur="2000"/>
                                        <p:tgtEl>
                                          <p:spTgt spid="6"/>
                                        </p:tgtEl>
                                      </p:cBhvr>
                                    </p:animEffect>
                                  </p:childTnLst>
                                </p:cTn>
                              </p:par>
                              <p:par>
                                <p:cTn id="40" presetID="16" presetClass="entr" presetSubtype="26"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Horizontal)">
                                      <p:cBhvr>
                                        <p:cTn id="42" dur="2000"/>
                                        <p:tgtEl>
                                          <p:spTgt spid="7"/>
                                        </p:tgtEl>
                                      </p:cBhvr>
                                    </p:animEffect>
                                  </p:childTnLst>
                                </p:cTn>
                              </p:par>
                            </p:childTnLst>
                          </p:cTn>
                        </p:par>
                        <p:par>
                          <p:cTn id="43" fill="hold">
                            <p:stCondLst>
                              <p:cond delay="2000"/>
                            </p:stCondLst>
                            <p:childTnLst>
                              <p:par>
                                <p:cTn id="44" presetID="17" presetClass="exit" presetSubtype="1" fill="hold" grpId="2" nodeType="afterEffect">
                                  <p:stCondLst>
                                    <p:cond delay="0"/>
                                  </p:stCondLst>
                                  <p:childTnLst>
                                    <p:anim calcmode="lin" valueType="num">
                                      <p:cBhvr>
                                        <p:cTn id="45" dur="2000"/>
                                        <p:tgtEl>
                                          <p:spTgt spid="5"/>
                                        </p:tgtEl>
                                        <p:attrNameLst>
                                          <p:attrName>ppt_x</p:attrName>
                                        </p:attrNameLst>
                                      </p:cBhvr>
                                      <p:tavLst>
                                        <p:tav tm="0">
                                          <p:val>
                                            <p:strVal val="ppt_x"/>
                                          </p:val>
                                        </p:tav>
                                        <p:tav tm="100000">
                                          <p:val>
                                            <p:strVal val="ppt_x"/>
                                          </p:val>
                                        </p:tav>
                                      </p:tavLst>
                                    </p:anim>
                                    <p:anim calcmode="lin" valueType="num">
                                      <p:cBhvr>
                                        <p:cTn id="46" dur="2000"/>
                                        <p:tgtEl>
                                          <p:spTgt spid="5"/>
                                        </p:tgtEl>
                                        <p:attrNameLst>
                                          <p:attrName>ppt_y</p:attrName>
                                        </p:attrNameLst>
                                      </p:cBhvr>
                                      <p:tavLst>
                                        <p:tav tm="0">
                                          <p:val>
                                            <p:strVal val="ppt_y"/>
                                          </p:val>
                                        </p:tav>
                                        <p:tav tm="100000">
                                          <p:val>
                                            <p:strVal val="ppt_y-ppt_h/2"/>
                                          </p:val>
                                        </p:tav>
                                      </p:tavLst>
                                    </p:anim>
                                    <p:anim calcmode="lin" valueType="num">
                                      <p:cBhvr>
                                        <p:cTn id="47" dur="2000"/>
                                        <p:tgtEl>
                                          <p:spTgt spid="5"/>
                                        </p:tgtEl>
                                        <p:attrNameLst>
                                          <p:attrName>ppt_w</p:attrName>
                                        </p:attrNameLst>
                                      </p:cBhvr>
                                      <p:tavLst>
                                        <p:tav tm="0">
                                          <p:val>
                                            <p:strVal val="ppt_w"/>
                                          </p:val>
                                        </p:tav>
                                        <p:tav tm="100000">
                                          <p:val>
                                            <p:strVal val="ppt_w"/>
                                          </p:val>
                                        </p:tav>
                                      </p:tavLst>
                                    </p:anim>
                                    <p:anim calcmode="lin" valueType="num">
                                      <p:cBhvr>
                                        <p:cTn id="48" dur="2000"/>
                                        <p:tgtEl>
                                          <p:spTgt spid="5"/>
                                        </p:tgtEl>
                                        <p:attrNameLst>
                                          <p:attrName>ppt_h</p:attrName>
                                        </p:attrNameLst>
                                      </p:cBhvr>
                                      <p:tavLst>
                                        <p:tav tm="0">
                                          <p:val>
                                            <p:strVal val="ppt_h"/>
                                          </p:val>
                                        </p:tav>
                                        <p:tav tm="100000">
                                          <p:val>
                                            <p:fltVal val="0"/>
                                          </p:val>
                                        </p:tav>
                                      </p:tavLst>
                                    </p:anim>
                                    <p:set>
                                      <p:cBhvr>
                                        <p:cTn id="49" dur="1" fill="hold">
                                          <p:stCondLst>
                                            <p:cond delay="1999"/>
                                          </p:stCondLst>
                                        </p:cTn>
                                        <p:tgtEl>
                                          <p:spTgt spid="5"/>
                                        </p:tgtEl>
                                        <p:attrNameLst>
                                          <p:attrName>style.visibility</p:attrName>
                                        </p:attrNameLst>
                                      </p:cBhvr>
                                      <p:to>
                                        <p:strVal val="hidden"/>
                                      </p:to>
                                    </p:set>
                                  </p:childTnLst>
                                </p:cTn>
                              </p:par>
                              <p:par>
                                <p:cTn id="50" presetID="17" presetClass="exit" presetSubtype="4" fill="hold" grpId="2" nodeType="withEffect">
                                  <p:stCondLst>
                                    <p:cond delay="0"/>
                                  </p:stCondLst>
                                  <p:childTnLst>
                                    <p:anim calcmode="lin" valueType="num">
                                      <p:cBhvr>
                                        <p:cTn id="51" dur="2000"/>
                                        <p:tgtEl>
                                          <p:spTgt spid="4"/>
                                        </p:tgtEl>
                                        <p:attrNameLst>
                                          <p:attrName>ppt_x</p:attrName>
                                        </p:attrNameLst>
                                      </p:cBhvr>
                                      <p:tavLst>
                                        <p:tav tm="0">
                                          <p:val>
                                            <p:strVal val="ppt_x"/>
                                          </p:val>
                                        </p:tav>
                                        <p:tav tm="100000">
                                          <p:val>
                                            <p:strVal val="ppt_x"/>
                                          </p:val>
                                        </p:tav>
                                      </p:tavLst>
                                    </p:anim>
                                    <p:anim calcmode="lin" valueType="num">
                                      <p:cBhvr>
                                        <p:cTn id="52" dur="2000"/>
                                        <p:tgtEl>
                                          <p:spTgt spid="4"/>
                                        </p:tgtEl>
                                        <p:attrNameLst>
                                          <p:attrName>ppt_y</p:attrName>
                                        </p:attrNameLst>
                                      </p:cBhvr>
                                      <p:tavLst>
                                        <p:tav tm="0">
                                          <p:val>
                                            <p:strVal val="ppt_y"/>
                                          </p:val>
                                        </p:tav>
                                        <p:tav tm="100000">
                                          <p:val>
                                            <p:strVal val="ppt_y+ppt_h/2"/>
                                          </p:val>
                                        </p:tav>
                                      </p:tavLst>
                                    </p:anim>
                                    <p:anim calcmode="lin" valueType="num">
                                      <p:cBhvr>
                                        <p:cTn id="53" dur="2000"/>
                                        <p:tgtEl>
                                          <p:spTgt spid="4"/>
                                        </p:tgtEl>
                                        <p:attrNameLst>
                                          <p:attrName>ppt_w</p:attrName>
                                        </p:attrNameLst>
                                      </p:cBhvr>
                                      <p:tavLst>
                                        <p:tav tm="0">
                                          <p:val>
                                            <p:strVal val="ppt_w"/>
                                          </p:val>
                                        </p:tav>
                                        <p:tav tm="100000">
                                          <p:val>
                                            <p:strVal val="ppt_w"/>
                                          </p:val>
                                        </p:tav>
                                      </p:tavLst>
                                    </p:anim>
                                    <p:anim calcmode="lin" valueType="num">
                                      <p:cBhvr>
                                        <p:cTn id="54" dur="2000"/>
                                        <p:tgtEl>
                                          <p:spTgt spid="4"/>
                                        </p:tgtEl>
                                        <p:attrNameLst>
                                          <p:attrName>ppt_h</p:attrName>
                                        </p:attrNameLst>
                                      </p:cBhvr>
                                      <p:tavLst>
                                        <p:tav tm="0">
                                          <p:val>
                                            <p:strVal val="ppt_h"/>
                                          </p:val>
                                        </p:tav>
                                        <p:tav tm="100000">
                                          <p:val>
                                            <p:fltVal val="0"/>
                                          </p:val>
                                        </p:tav>
                                      </p:tavLst>
                                    </p:anim>
                                    <p:set>
                                      <p:cBhvr>
                                        <p:cTn id="55" dur="1" fill="hold">
                                          <p:stCondLst>
                                            <p:cond delay="1999"/>
                                          </p:stCondLst>
                                        </p:cTn>
                                        <p:tgtEl>
                                          <p:spTgt spid="4"/>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6"/>
                                        </p:tgtEl>
                                        <p:attrNameLst>
                                          <p:attrName>ppt_x</p:attrName>
                                        </p:attrNameLst>
                                      </p:cBhvr>
                                      <p:tavLst>
                                        <p:tav tm="0">
                                          <p:val>
                                            <p:strVal val="ppt_x"/>
                                          </p:val>
                                        </p:tav>
                                        <p:tav tm="100000">
                                          <p:val>
                                            <p:strVal val="ppt_x-ppt_w/2"/>
                                          </p:val>
                                        </p:tav>
                                      </p:tavLst>
                                    </p:anim>
                                    <p:anim calcmode="lin" valueType="num">
                                      <p:cBhvr>
                                        <p:cTn id="58" dur="2000"/>
                                        <p:tgtEl>
                                          <p:spTgt spid="6"/>
                                        </p:tgtEl>
                                        <p:attrNameLst>
                                          <p:attrName>ppt_y</p:attrName>
                                        </p:attrNameLst>
                                      </p:cBhvr>
                                      <p:tavLst>
                                        <p:tav tm="0">
                                          <p:val>
                                            <p:strVal val="ppt_y"/>
                                          </p:val>
                                        </p:tav>
                                        <p:tav tm="100000">
                                          <p:val>
                                            <p:strVal val="ppt_y"/>
                                          </p:val>
                                        </p:tav>
                                      </p:tavLst>
                                    </p:anim>
                                    <p:anim calcmode="lin" valueType="num">
                                      <p:cBhvr>
                                        <p:cTn id="59" dur="2000"/>
                                        <p:tgtEl>
                                          <p:spTgt spid="6"/>
                                        </p:tgtEl>
                                        <p:attrNameLst>
                                          <p:attrName>ppt_w</p:attrName>
                                        </p:attrNameLst>
                                      </p:cBhvr>
                                      <p:tavLst>
                                        <p:tav tm="0">
                                          <p:val>
                                            <p:strVal val="ppt_w"/>
                                          </p:val>
                                        </p:tav>
                                        <p:tav tm="100000">
                                          <p:val>
                                            <p:fltVal val="0"/>
                                          </p:val>
                                        </p:tav>
                                      </p:tavLst>
                                    </p:anim>
                                    <p:anim calcmode="lin" valueType="num">
                                      <p:cBhvr>
                                        <p:cTn id="60" dur="2000"/>
                                        <p:tgtEl>
                                          <p:spTgt spid="6"/>
                                        </p:tgtEl>
                                        <p:attrNameLst>
                                          <p:attrName>ppt_h</p:attrName>
                                        </p:attrNameLst>
                                      </p:cBhvr>
                                      <p:tavLst>
                                        <p:tav tm="0">
                                          <p:val>
                                            <p:strVal val="ppt_h"/>
                                          </p:val>
                                        </p:tav>
                                        <p:tav tm="100000">
                                          <p:val>
                                            <p:strVal val="ppt_h"/>
                                          </p:val>
                                        </p:tav>
                                      </p:tavLst>
                                    </p:anim>
                                    <p:set>
                                      <p:cBhvr>
                                        <p:cTn id="61" dur="1" fill="hold">
                                          <p:stCondLst>
                                            <p:cond delay="1999"/>
                                          </p:stCondLst>
                                        </p:cTn>
                                        <p:tgtEl>
                                          <p:spTgt spid="6"/>
                                        </p:tgtEl>
                                        <p:attrNameLst>
                                          <p:attrName>style.visibility</p:attrName>
                                        </p:attrNameLst>
                                      </p:cBhvr>
                                      <p:to>
                                        <p:strVal val="hidden"/>
                                      </p:to>
                                    </p:set>
                                  </p:childTnLst>
                                </p:cTn>
                              </p:par>
                              <p:par>
                                <p:cTn id="62" presetID="17" presetClass="exit" presetSubtype="2" fill="hold" grpId="2" nodeType="withEffect">
                                  <p:stCondLst>
                                    <p:cond delay="0"/>
                                  </p:stCondLst>
                                  <p:childTnLst>
                                    <p:anim calcmode="lin" valueType="num">
                                      <p:cBhvr>
                                        <p:cTn id="63" dur="2000"/>
                                        <p:tgtEl>
                                          <p:spTgt spid="7"/>
                                        </p:tgtEl>
                                        <p:attrNameLst>
                                          <p:attrName>ppt_x</p:attrName>
                                        </p:attrNameLst>
                                      </p:cBhvr>
                                      <p:tavLst>
                                        <p:tav tm="0">
                                          <p:val>
                                            <p:strVal val="ppt_x"/>
                                          </p:val>
                                        </p:tav>
                                        <p:tav tm="100000">
                                          <p:val>
                                            <p:strVal val="ppt_x+ppt_w/2"/>
                                          </p:val>
                                        </p:tav>
                                      </p:tavLst>
                                    </p:anim>
                                    <p:anim calcmode="lin" valueType="num">
                                      <p:cBhvr>
                                        <p:cTn id="64" dur="2000"/>
                                        <p:tgtEl>
                                          <p:spTgt spid="7"/>
                                        </p:tgtEl>
                                        <p:attrNameLst>
                                          <p:attrName>ppt_y</p:attrName>
                                        </p:attrNameLst>
                                      </p:cBhvr>
                                      <p:tavLst>
                                        <p:tav tm="0">
                                          <p:val>
                                            <p:strVal val="ppt_y"/>
                                          </p:val>
                                        </p:tav>
                                        <p:tav tm="100000">
                                          <p:val>
                                            <p:strVal val="ppt_y"/>
                                          </p:val>
                                        </p:tav>
                                      </p:tavLst>
                                    </p:anim>
                                    <p:anim calcmode="lin" valueType="num">
                                      <p:cBhvr>
                                        <p:cTn id="65" dur="2000"/>
                                        <p:tgtEl>
                                          <p:spTgt spid="7"/>
                                        </p:tgtEl>
                                        <p:attrNameLst>
                                          <p:attrName>ppt_w</p:attrName>
                                        </p:attrNameLst>
                                      </p:cBhvr>
                                      <p:tavLst>
                                        <p:tav tm="0">
                                          <p:val>
                                            <p:strVal val="ppt_w"/>
                                          </p:val>
                                        </p:tav>
                                        <p:tav tm="100000">
                                          <p:val>
                                            <p:fltVal val="0"/>
                                          </p:val>
                                        </p:tav>
                                      </p:tavLst>
                                    </p:anim>
                                    <p:anim calcmode="lin" valueType="num">
                                      <p:cBhvr>
                                        <p:cTn id="66" dur="2000"/>
                                        <p:tgtEl>
                                          <p:spTgt spid="7"/>
                                        </p:tgtEl>
                                        <p:attrNameLst>
                                          <p:attrName>ppt_h</p:attrName>
                                        </p:attrNameLst>
                                      </p:cBhvr>
                                      <p:tavLst>
                                        <p:tav tm="0">
                                          <p:val>
                                            <p:strVal val="ppt_h"/>
                                          </p:val>
                                        </p:tav>
                                        <p:tav tm="100000">
                                          <p:val>
                                            <p:strVal val="ppt_h"/>
                                          </p:val>
                                        </p:tav>
                                      </p:tavLst>
                                    </p:anim>
                                    <p:set>
                                      <p:cBhvr>
                                        <p:cTn id="67" dur="1" fill="hold">
                                          <p:stCondLst>
                                            <p:cond delay="1999"/>
                                          </p:stCondLst>
                                        </p:cTn>
                                        <p:tgtEl>
                                          <p:spTgt spid="7"/>
                                        </p:tgtEl>
                                        <p:attrNameLst>
                                          <p:attrName>style.visibility</p:attrName>
                                        </p:attrNameLst>
                                      </p:cBhvr>
                                      <p:to>
                                        <p:strVal val="hidden"/>
                                      </p:to>
                                    </p:set>
                                  </p:childTnLst>
                                </p:cTn>
                              </p:par>
                              <p:par>
                                <p:cTn id="68" presetID="16" presetClass="exit" presetSubtype="37" fill="hold" grpId="3" nodeType="withEffect">
                                  <p:stCondLst>
                                    <p:cond delay="0"/>
                                  </p:stCondLst>
                                  <p:childTnLst>
                                    <p:animEffect transition="out" filter="barn(outVertical)">
                                      <p:cBhvr>
                                        <p:cTn id="69" dur="2000"/>
                                        <p:tgtEl>
                                          <p:spTgt spid="5"/>
                                        </p:tgtEl>
                                      </p:cBhvr>
                                    </p:animEffect>
                                    <p:set>
                                      <p:cBhvr>
                                        <p:cTn id="70" dur="1" fill="hold">
                                          <p:stCondLst>
                                            <p:cond delay="1999"/>
                                          </p:stCondLst>
                                        </p:cTn>
                                        <p:tgtEl>
                                          <p:spTgt spid="5"/>
                                        </p:tgtEl>
                                        <p:attrNameLst>
                                          <p:attrName>style.visibility</p:attrName>
                                        </p:attrNameLst>
                                      </p:cBhvr>
                                      <p:to>
                                        <p:strVal val="hidden"/>
                                      </p:to>
                                    </p:set>
                                  </p:childTnLst>
                                </p:cTn>
                              </p:par>
                              <p:par>
                                <p:cTn id="71" presetID="16" presetClass="exit" presetSubtype="37" fill="hold" grpId="3" nodeType="withEffect">
                                  <p:stCondLst>
                                    <p:cond delay="0"/>
                                  </p:stCondLst>
                                  <p:childTnLst>
                                    <p:animEffect transition="out" filter="barn(outVertical)">
                                      <p:cBhvr>
                                        <p:cTn id="72" dur="2000"/>
                                        <p:tgtEl>
                                          <p:spTgt spid="4"/>
                                        </p:tgtEl>
                                      </p:cBhvr>
                                    </p:animEffect>
                                    <p:set>
                                      <p:cBhvr>
                                        <p:cTn id="73" dur="1" fill="hold">
                                          <p:stCondLst>
                                            <p:cond delay="1999"/>
                                          </p:stCondLst>
                                        </p:cTn>
                                        <p:tgtEl>
                                          <p:spTgt spid="4"/>
                                        </p:tgtEl>
                                        <p:attrNameLst>
                                          <p:attrName>style.visibility</p:attrName>
                                        </p:attrNameLst>
                                      </p:cBhvr>
                                      <p:to>
                                        <p:strVal val="hidden"/>
                                      </p:to>
                                    </p:set>
                                  </p:childTnLst>
                                </p:cTn>
                              </p:par>
                              <p:par>
                                <p:cTn id="74" presetID="16" presetClass="exit" presetSubtype="42" fill="hold" grpId="3" nodeType="withEffect">
                                  <p:stCondLst>
                                    <p:cond delay="0"/>
                                  </p:stCondLst>
                                  <p:childTnLst>
                                    <p:animEffect transition="out" filter="barn(outHorizontal)">
                                      <p:cBhvr>
                                        <p:cTn id="75" dur="2000"/>
                                        <p:tgtEl>
                                          <p:spTgt spid="7"/>
                                        </p:tgtEl>
                                      </p:cBhvr>
                                    </p:animEffect>
                                    <p:set>
                                      <p:cBhvr>
                                        <p:cTn id="76" dur="1" fill="hold">
                                          <p:stCondLst>
                                            <p:cond delay="1999"/>
                                          </p:stCondLst>
                                        </p:cTn>
                                        <p:tgtEl>
                                          <p:spTgt spid="7"/>
                                        </p:tgtEl>
                                        <p:attrNameLst>
                                          <p:attrName>style.visibility</p:attrName>
                                        </p:attrNameLst>
                                      </p:cBhvr>
                                      <p:to>
                                        <p:strVal val="hidden"/>
                                      </p:to>
                                    </p:set>
                                  </p:childTnLst>
                                </p:cTn>
                              </p:par>
                              <p:par>
                                <p:cTn id="77" presetID="16" presetClass="exit" presetSubtype="42" fill="hold" grpId="3" nodeType="withEffect">
                                  <p:stCondLst>
                                    <p:cond delay="0"/>
                                  </p:stCondLst>
                                  <p:childTnLst>
                                    <p:animEffect transition="out" filter="barn(outHorizontal)">
                                      <p:cBhvr>
                                        <p:cTn id="78" dur="2000"/>
                                        <p:tgtEl>
                                          <p:spTgt spid="6"/>
                                        </p:tgtEl>
                                      </p:cBhvr>
                                    </p:animEffect>
                                    <p:set>
                                      <p:cBhvr>
                                        <p:cTn id="79" dur="1" fill="hold">
                                          <p:stCondLst>
                                            <p:cond delay="1999"/>
                                          </p:stCondLst>
                                        </p:cTn>
                                        <p:tgtEl>
                                          <p:spTgt spid="6"/>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rgbClr val="0000CC"/>
            </a:gs>
            <a:gs pos="12000">
              <a:srgbClr val="E6D78A"/>
            </a:gs>
            <a:gs pos="30000">
              <a:srgbClr val="C7AC4C"/>
            </a:gs>
            <a:gs pos="45000">
              <a:srgbClr val="E6D78A"/>
            </a:gs>
            <a:gs pos="77000">
              <a:srgbClr val="C7AC4C"/>
            </a:gs>
            <a:gs pos="100000">
              <a:srgbClr val="E6DCAC"/>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6 puntas"/>
          <p:cNvSpPr/>
          <p:nvPr/>
        </p:nvSpPr>
        <p:spPr>
          <a:xfrm>
            <a:off x="2285984" y="214296"/>
            <a:ext cx="4500594" cy="4643452"/>
          </a:xfrm>
          <a:prstGeom prst="star6">
            <a:avLst>
              <a:gd name="adj" fmla="val 17871"/>
              <a:gd name="hf" fmla="val 115470"/>
            </a:avLst>
          </a:prstGeom>
          <a:gradFill flip="none" rotWithShape="1">
            <a:gsLst>
              <a:gs pos="55000">
                <a:srgbClr val="0000FF"/>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6 puntas"/>
          <p:cNvSpPr/>
          <p:nvPr/>
        </p:nvSpPr>
        <p:spPr>
          <a:xfrm rot="1474822">
            <a:off x="2333446" y="225572"/>
            <a:ext cx="4500594" cy="4643452"/>
          </a:xfrm>
          <a:prstGeom prst="star6">
            <a:avLst>
              <a:gd name="adj" fmla="val 17871"/>
              <a:gd name="hf" fmla="val 115470"/>
            </a:avLst>
          </a:prstGeom>
          <a:gradFill flip="none" rotWithShape="1">
            <a:gsLst>
              <a:gs pos="55000">
                <a:srgbClr val="0000FF"/>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014184291.jpg"/>
          <p:cNvPicPr>
            <a:picLocks noChangeAspect="1"/>
          </p:cNvPicPr>
          <p:nvPr/>
        </p:nvPicPr>
        <p:blipFill>
          <a:blip r:embed="rId2"/>
          <a:stretch>
            <a:fillRect/>
          </a:stretch>
        </p:blipFill>
        <p:spPr>
          <a:xfrm>
            <a:off x="0" y="5443"/>
            <a:ext cx="9144000" cy="5138057"/>
          </a:xfrm>
          <a:prstGeom prst="rect">
            <a:avLst/>
          </a:prstGeom>
        </p:spPr>
      </p:pic>
      <p:sp>
        <p:nvSpPr>
          <p:cNvPr id="4" name="3 Rectángulo"/>
          <p:cNvSpPr/>
          <p:nvPr/>
        </p:nvSpPr>
        <p:spPr>
          <a:xfrm rot="18737882">
            <a:off x="1457881" y="1110465"/>
            <a:ext cx="3633600" cy="333141"/>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493765">
            <a:off x="4215478" y="985177"/>
            <a:ext cx="3623027" cy="300145"/>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766383">
            <a:off x="4325567" y="3744505"/>
            <a:ext cx="3633600" cy="333141"/>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493765">
            <a:off x="1429396" y="3842697"/>
            <a:ext cx="3623027" cy="300145"/>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737882">
            <a:off x="1672196" y="1324778"/>
            <a:ext cx="3633600" cy="333141"/>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6383">
            <a:off x="4111253" y="3530191"/>
            <a:ext cx="3633600" cy="333141"/>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493765">
            <a:off x="4001164" y="1199492"/>
            <a:ext cx="3623027" cy="300145"/>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493765">
            <a:off x="1643710" y="3628384"/>
            <a:ext cx="3623027" cy="300145"/>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737882">
            <a:off x="1824596" y="1477178"/>
            <a:ext cx="3633600" cy="333141"/>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493765">
            <a:off x="3858289" y="1413806"/>
            <a:ext cx="3623027" cy="300145"/>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766383">
            <a:off x="3896939" y="3315876"/>
            <a:ext cx="3633600" cy="333141"/>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493765">
            <a:off x="1858026" y="3485508"/>
            <a:ext cx="3623027" cy="300145"/>
          </a:xfrm>
          <a:prstGeom prst="rect">
            <a:avLst/>
          </a:prstGeom>
          <a:gradFill flip="none" rotWithShape="1">
            <a:gsLst>
              <a:gs pos="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checkerboard(across)">
                                      <p:cBhvr>
                                        <p:cTn id="9" dur="2000"/>
                                        <p:tgtEl>
                                          <p:spTgt spid="4"/>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2000"/>
                                        <p:tgtEl>
                                          <p:spTgt spid="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2000"/>
                                        <p:tgtEl>
                                          <p:spTgt spid="6"/>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2000"/>
                                        <p:tgtEl>
                                          <p:spTgt spid="7"/>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2000"/>
                                        <p:tgtEl>
                                          <p:spTgt spid="8"/>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heckerboard(across)">
                                      <p:cBhvr>
                                        <p:cTn id="24" dur="2000"/>
                                        <p:tgtEl>
                                          <p:spTgt spid="9"/>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2000"/>
                                        <p:tgtEl>
                                          <p:spTgt spid="10"/>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2000"/>
                                        <p:tgtEl>
                                          <p:spTgt spid="11"/>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heckerboard(across)">
                                      <p:cBhvr>
                                        <p:cTn id="33" dur="2000"/>
                                        <p:tgtEl>
                                          <p:spTgt spid="12"/>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checkerboard(across)">
                                      <p:cBhvr>
                                        <p:cTn id="36" dur="2000"/>
                                        <p:tgtEl>
                                          <p:spTgt spid="13"/>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checkerboard(across)">
                                      <p:cBhvr>
                                        <p:cTn id="39" dur="2000"/>
                                        <p:tgtEl>
                                          <p:spTgt spid="14"/>
                                        </p:tgtEl>
                                      </p:cBhvr>
                                    </p:animEffect>
                                  </p:childTnLst>
                                </p:cTn>
                              </p:par>
                              <p:par>
                                <p:cTn id="40" presetID="5" presetClass="entr" presetSubtype="1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heckerboard(across)">
                                      <p:cBhvr>
                                        <p:cTn id="42" dur="2000"/>
                                        <p:tgtEl>
                                          <p:spTgt spid="15"/>
                                        </p:tgtEl>
                                      </p:cBhvr>
                                    </p:animEffect>
                                  </p:childTnLst>
                                </p:cTn>
                              </p:par>
                              <p:par>
                                <p:cTn id="43" presetID="2" presetClass="entr" presetSubtype="6"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2"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0-#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12"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12"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9"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1+#ppt_w/2"/>
                                          </p:val>
                                        </p:tav>
                                        <p:tav tm="100000">
                                          <p:val>
                                            <p:strVal val="#ppt_x"/>
                                          </p:val>
                                        </p:tav>
                                      </p:tavLst>
                                    </p:anim>
                                    <p:anim calcmode="lin" valueType="num">
                                      <p:cBhvr additive="base">
                                        <p:cTn id="82" dur="2000" fill="hold"/>
                                        <p:tgtEl>
                                          <p:spTgt spid="7"/>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1+#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0-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5" fill="hold" nodeType="withEffect">
                                  <p:stCondLst>
                                    <p:cond delay="0"/>
                                  </p:stCondLst>
                                  <p:childTnLst>
                                    <p:animEffect transition="out" filter="checkerboard(down)">
                                      <p:cBhvr>
                                        <p:cTn id="141" dur="2000"/>
                                        <p:tgtEl>
                                          <p:spTgt spid="4"/>
                                        </p:tgtEl>
                                      </p:cBhvr>
                                    </p:animEffect>
                                    <p:set>
                                      <p:cBhvr>
                                        <p:cTn id="142" dur="1" fill="hold">
                                          <p:stCondLst>
                                            <p:cond delay="1999"/>
                                          </p:stCondLst>
                                        </p:cTn>
                                        <p:tgtEl>
                                          <p:spTgt spid="4"/>
                                        </p:tgtEl>
                                        <p:attrNameLst>
                                          <p:attrName>style.visibility</p:attrName>
                                        </p:attrNameLst>
                                      </p:cBhvr>
                                      <p:to>
                                        <p:strVal val="hidden"/>
                                      </p:to>
                                    </p:set>
                                  </p:childTnLst>
                                </p:cTn>
                              </p:par>
                              <p:par>
                                <p:cTn id="143" presetID="5" presetClass="exit" presetSubtype="5" fill="hold" nodeType="withEffect">
                                  <p:stCondLst>
                                    <p:cond delay="0"/>
                                  </p:stCondLst>
                                  <p:childTnLst>
                                    <p:animEffect transition="out" filter="checkerboard(down)">
                                      <p:cBhvr>
                                        <p:cTn id="144" dur="2000"/>
                                        <p:tgtEl>
                                          <p:spTgt spid="5"/>
                                        </p:tgtEl>
                                      </p:cBhvr>
                                    </p:animEffect>
                                    <p:set>
                                      <p:cBhvr>
                                        <p:cTn id="145" dur="1" fill="hold">
                                          <p:stCondLst>
                                            <p:cond delay="1999"/>
                                          </p:stCondLst>
                                        </p:cTn>
                                        <p:tgtEl>
                                          <p:spTgt spid="5"/>
                                        </p:tgtEl>
                                        <p:attrNameLst>
                                          <p:attrName>style.visibility</p:attrName>
                                        </p:attrNameLst>
                                      </p:cBhvr>
                                      <p:to>
                                        <p:strVal val="hidden"/>
                                      </p:to>
                                    </p:set>
                                  </p:childTnLst>
                                </p:cTn>
                              </p:par>
                              <p:par>
                                <p:cTn id="146" presetID="5" presetClass="exit" presetSubtype="5" fill="hold" nodeType="withEffect">
                                  <p:stCondLst>
                                    <p:cond delay="0"/>
                                  </p:stCondLst>
                                  <p:childTnLst>
                                    <p:animEffect transition="out" filter="checkerboard(down)">
                                      <p:cBhvr>
                                        <p:cTn id="147" dur="2000"/>
                                        <p:tgtEl>
                                          <p:spTgt spid="6"/>
                                        </p:tgtEl>
                                      </p:cBhvr>
                                    </p:animEffect>
                                    <p:set>
                                      <p:cBhvr>
                                        <p:cTn id="148" dur="1" fill="hold">
                                          <p:stCondLst>
                                            <p:cond delay="1999"/>
                                          </p:stCondLst>
                                        </p:cTn>
                                        <p:tgtEl>
                                          <p:spTgt spid="6"/>
                                        </p:tgtEl>
                                        <p:attrNameLst>
                                          <p:attrName>style.visibility</p:attrName>
                                        </p:attrNameLst>
                                      </p:cBhvr>
                                      <p:to>
                                        <p:strVal val="hidden"/>
                                      </p:to>
                                    </p:set>
                                  </p:childTnLst>
                                </p:cTn>
                              </p:par>
                              <p:par>
                                <p:cTn id="149" presetID="5" presetClass="exit" presetSubtype="5" fill="hold" nodeType="withEffect">
                                  <p:stCondLst>
                                    <p:cond delay="0"/>
                                  </p:stCondLst>
                                  <p:childTnLst>
                                    <p:animEffect transition="out" filter="checkerboard(down)">
                                      <p:cBhvr>
                                        <p:cTn id="150" dur="2000"/>
                                        <p:tgtEl>
                                          <p:spTgt spid="7"/>
                                        </p:tgtEl>
                                      </p:cBhvr>
                                    </p:animEffect>
                                    <p:set>
                                      <p:cBhvr>
                                        <p:cTn id="151" dur="1" fill="hold">
                                          <p:stCondLst>
                                            <p:cond delay="1999"/>
                                          </p:stCondLst>
                                        </p:cTn>
                                        <p:tgtEl>
                                          <p:spTgt spid="7"/>
                                        </p:tgtEl>
                                        <p:attrNameLst>
                                          <p:attrName>style.visibility</p:attrName>
                                        </p:attrNameLst>
                                      </p:cBhvr>
                                      <p:to>
                                        <p:strVal val="hidden"/>
                                      </p:to>
                                    </p:set>
                                  </p:childTnLst>
                                </p:cTn>
                              </p:par>
                              <p:par>
                                <p:cTn id="152" presetID="5" presetClass="exit" presetSubtype="5" fill="hold" nodeType="withEffect">
                                  <p:stCondLst>
                                    <p:cond delay="0"/>
                                  </p:stCondLst>
                                  <p:childTnLst>
                                    <p:animEffect transition="out" filter="checkerboard(down)">
                                      <p:cBhvr>
                                        <p:cTn id="153" dur="2000"/>
                                        <p:tgtEl>
                                          <p:spTgt spid="8"/>
                                        </p:tgtEl>
                                      </p:cBhvr>
                                    </p:animEffect>
                                    <p:set>
                                      <p:cBhvr>
                                        <p:cTn id="154" dur="1" fill="hold">
                                          <p:stCondLst>
                                            <p:cond delay="1999"/>
                                          </p:stCondLst>
                                        </p:cTn>
                                        <p:tgtEl>
                                          <p:spTgt spid="8"/>
                                        </p:tgtEl>
                                        <p:attrNameLst>
                                          <p:attrName>style.visibility</p:attrName>
                                        </p:attrNameLst>
                                      </p:cBhvr>
                                      <p:to>
                                        <p:strVal val="hidden"/>
                                      </p:to>
                                    </p:set>
                                  </p:childTnLst>
                                </p:cTn>
                              </p:par>
                              <p:par>
                                <p:cTn id="155" presetID="5" presetClass="exit" presetSubtype="5" fill="hold" nodeType="withEffect">
                                  <p:stCondLst>
                                    <p:cond delay="0"/>
                                  </p:stCondLst>
                                  <p:childTnLst>
                                    <p:animEffect transition="out" filter="checkerboard(down)">
                                      <p:cBhvr>
                                        <p:cTn id="156" dur="2000"/>
                                        <p:tgtEl>
                                          <p:spTgt spid="9"/>
                                        </p:tgtEl>
                                      </p:cBhvr>
                                    </p:animEffect>
                                    <p:set>
                                      <p:cBhvr>
                                        <p:cTn id="157" dur="1" fill="hold">
                                          <p:stCondLst>
                                            <p:cond delay="1999"/>
                                          </p:stCondLst>
                                        </p:cTn>
                                        <p:tgtEl>
                                          <p:spTgt spid="9"/>
                                        </p:tgtEl>
                                        <p:attrNameLst>
                                          <p:attrName>style.visibility</p:attrName>
                                        </p:attrNameLst>
                                      </p:cBhvr>
                                      <p:to>
                                        <p:strVal val="hidden"/>
                                      </p:to>
                                    </p:set>
                                  </p:childTnLst>
                                </p:cTn>
                              </p:par>
                              <p:par>
                                <p:cTn id="158" presetID="5" presetClass="exit" presetSubtype="5" fill="hold" nodeType="withEffect">
                                  <p:stCondLst>
                                    <p:cond delay="0"/>
                                  </p:stCondLst>
                                  <p:childTnLst>
                                    <p:animEffect transition="out" filter="checkerboard(down)">
                                      <p:cBhvr>
                                        <p:cTn id="159" dur="2000"/>
                                        <p:tgtEl>
                                          <p:spTgt spid="10"/>
                                        </p:tgtEl>
                                      </p:cBhvr>
                                    </p:animEffect>
                                    <p:set>
                                      <p:cBhvr>
                                        <p:cTn id="160" dur="1" fill="hold">
                                          <p:stCondLst>
                                            <p:cond delay="1999"/>
                                          </p:stCondLst>
                                        </p:cTn>
                                        <p:tgtEl>
                                          <p:spTgt spid="10"/>
                                        </p:tgtEl>
                                        <p:attrNameLst>
                                          <p:attrName>style.visibility</p:attrName>
                                        </p:attrNameLst>
                                      </p:cBhvr>
                                      <p:to>
                                        <p:strVal val="hidden"/>
                                      </p:to>
                                    </p:set>
                                  </p:childTnLst>
                                </p:cTn>
                              </p:par>
                              <p:par>
                                <p:cTn id="161" presetID="5" presetClass="exit" presetSubtype="5" fill="hold" nodeType="withEffect">
                                  <p:stCondLst>
                                    <p:cond delay="0"/>
                                  </p:stCondLst>
                                  <p:childTnLst>
                                    <p:animEffect transition="out" filter="checkerboard(down)">
                                      <p:cBhvr>
                                        <p:cTn id="162" dur="2000"/>
                                        <p:tgtEl>
                                          <p:spTgt spid="11"/>
                                        </p:tgtEl>
                                      </p:cBhvr>
                                    </p:animEffect>
                                    <p:set>
                                      <p:cBhvr>
                                        <p:cTn id="163" dur="1" fill="hold">
                                          <p:stCondLst>
                                            <p:cond delay="1999"/>
                                          </p:stCondLst>
                                        </p:cTn>
                                        <p:tgtEl>
                                          <p:spTgt spid="11"/>
                                        </p:tgtEl>
                                        <p:attrNameLst>
                                          <p:attrName>style.visibility</p:attrName>
                                        </p:attrNameLst>
                                      </p:cBhvr>
                                      <p:to>
                                        <p:strVal val="hidden"/>
                                      </p:to>
                                    </p:set>
                                  </p:childTnLst>
                                </p:cTn>
                              </p:par>
                              <p:par>
                                <p:cTn id="164" presetID="5" presetClass="exit" presetSubtype="5" fill="hold" nodeType="withEffect">
                                  <p:stCondLst>
                                    <p:cond delay="0"/>
                                  </p:stCondLst>
                                  <p:childTnLst>
                                    <p:animEffect transition="out" filter="checkerboard(down)">
                                      <p:cBhvr>
                                        <p:cTn id="165" dur="2000"/>
                                        <p:tgtEl>
                                          <p:spTgt spid="12"/>
                                        </p:tgtEl>
                                      </p:cBhvr>
                                    </p:animEffect>
                                    <p:set>
                                      <p:cBhvr>
                                        <p:cTn id="166" dur="1" fill="hold">
                                          <p:stCondLst>
                                            <p:cond delay="1999"/>
                                          </p:stCondLst>
                                        </p:cTn>
                                        <p:tgtEl>
                                          <p:spTgt spid="12"/>
                                        </p:tgtEl>
                                        <p:attrNameLst>
                                          <p:attrName>style.visibility</p:attrName>
                                        </p:attrNameLst>
                                      </p:cBhvr>
                                      <p:to>
                                        <p:strVal val="hidden"/>
                                      </p:to>
                                    </p:set>
                                  </p:childTnLst>
                                </p:cTn>
                              </p:par>
                              <p:par>
                                <p:cTn id="167" presetID="5" presetClass="exit" presetSubtype="5" fill="hold" nodeType="withEffect">
                                  <p:stCondLst>
                                    <p:cond delay="0"/>
                                  </p:stCondLst>
                                  <p:childTnLst>
                                    <p:animEffect transition="out" filter="checkerboard(down)">
                                      <p:cBhvr>
                                        <p:cTn id="168" dur="2000"/>
                                        <p:tgtEl>
                                          <p:spTgt spid="13"/>
                                        </p:tgtEl>
                                      </p:cBhvr>
                                    </p:animEffect>
                                    <p:set>
                                      <p:cBhvr>
                                        <p:cTn id="169" dur="1" fill="hold">
                                          <p:stCondLst>
                                            <p:cond delay="1999"/>
                                          </p:stCondLst>
                                        </p:cTn>
                                        <p:tgtEl>
                                          <p:spTgt spid="13"/>
                                        </p:tgtEl>
                                        <p:attrNameLst>
                                          <p:attrName>style.visibility</p:attrName>
                                        </p:attrNameLst>
                                      </p:cBhvr>
                                      <p:to>
                                        <p:strVal val="hidden"/>
                                      </p:to>
                                    </p:set>
                                  </p:childTnLst>
                                </p:cTn>
                              </p:par>
                              <p:par>
                                <p:cTn id="170" presetID="5" presetClass="exit" presetSubtype="5" fill="hold" nodeType="withEffect">
                                  <p:stCondLst>
                                    <p:cond delay="0"/>
                                  </p:stCondLst>
                                  <p:childTnLst>
                                    <p:animEffect transition="out" filter="checkerboard(down)">
                                      <p:cBhvr>
                                        <p:cTn id="171" dur="2000"/>
                                        <p:tgtEl>
                                          <p:spTgt spid="14"/>
                                        </p:tgtEl>
                                      </p:cBhvr>
                                    </p:animEffect>
                                    <p:set>
                                      <p:cBhvr>
                                        <p:cTn id="172" dur="1" fill="hold">
                                          <p:stCondLst>
                                            <p:cond delay="1999"/>
                                          </p:stCondLst>
                                        </p:cTn>
                                        <p:tgtEl>
                                          <p:spTgt spid="14"/>
                                        </p:tgtEl>
                                        <p:attrNameLst>
                                          <p:attrName>style.visibility</p:attrName>
                                        </p:attrNameLst>
                                      </p:cBhvr>
                                      <p:to>
                                        <p:strVal val="hidden"/>
                                      </p:to>
                                    </p:set>
                                  </p:childTnLst>
                                </p:cTn>
                              </p:par>
                              <p:par>
                                <p:cTn id="173" presetID="5" presetClass="exit" presetSubtype="5" fill="hold" nodeType="withEffect">
                                  <p:stCondLst>
                                    <p:cond delay="0"/>
                                  </p:stCondLst>
                                  <p:childTnLst>
                                    <p:animEffect transition="out" filter="checkerboard(down)">
                                      <p:cBhvr>
                                        <p:cTn id="174" dur="2000"/>
                                        <p:tgtEl>
                                          <p:spTgt spid="15"/>
                                        </p:tgtEl>
                                      </p:cBhvr>
                                    </p:animEffect>
                                    <p:set>
                                      <p:cBhvr>
                                        <p:cTn id="175" dur="1" fill="hold">
                                          <p:stCondLst>
                                            <p:cond delay="1999"/>
                                          </p:stCondLst>
                                        </p:cTn>
                                        <p:tgtEl>
                                          <p:spTgt spid="15"/>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3"/>
                                        </p:tgtEl>
                                        <p:attrNameLst>
                                          <p:attrName>style.visibility</p:attrName>
                                        </p:attrNameLst>
                                      </p:cBhvr>
                                      <p:to>
                                        <p:strVal val="visible"/>
                                      </p:to>
                                    </p:set>
                                    <p:anim calcmode="lin" valueType="num">
                                      <p:cBhvr>
                                        <p:cTn id="178" dur="2000" fill="hold"/>
                                        <p:tgtEl>
                                          <p:spTgt spid="3"/>
                                        </p:tgtEl>
                                        <p:attrNameLst>
                                          <p:attrName>ppt_w</p:attrName>
                                        </p:attrNameLst>
                                      </p:cBhvr>
                                      <p:tavLst>
                                        <p:tav tm="0">
                                          <p:val>
                                            <p:fltVal val="0"/>
                                          </p:val>
                                        </p:tav>
                                        <p:tav tm="100000">
                                          <p:val>
                                            <p:strVal val="#ppt_w"/>
                                          </p:val>
                                        </p:tav>
                                      </p:tavLst>
                                    </p:anim>
                                    <p:anim calcmode="lin" valueType="num">
                                      <p:cBhvr>
                                        <p:cTn id="17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325780">
            <a:off x="7786402" y="122823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2325780">
            <a:off x="6643394" y="1247924"/>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325780">
            <a:off x="5571824" y="124792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325780">
            <a:off x="4571692" y="122823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325780">
            <a:off x="3428684" y="1247924"/>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25780">
            <a:off x="2357114" y="124792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325780">
            <a:off x="1185756" y="122823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25780">
            <a:off x="285412" y="122823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325780">
            <a:off x="7714965" y="2565858"/>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325780">
            <a:off x="6571957" y="258555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325780">
            <a:off x="5500387" y="2585550"/>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325780">
            <a:off x="4500255" y="2565858"/>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325780">
            <a:off x="3357247" y="258555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325780">
            <a:off x="2285677" y="2585550"/>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325780">
            <a:off x="1114319" y="2565860"/>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325780">
            <a:off x="-28689" y="258555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85770"/>
            <a:ext cx="10215634"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9"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0-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9"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0-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9"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0-ppt_w/2"/>
                                          </p:val>
                                        </p:tav>
                                      </p:tavLst>
                                    </p:anim>
                                    <p:anim calcmode="lin" valueType="num">
                                      <p:cBhvr additive="base">
                                        <p:cTn id="114" dur="2000"/>
                                        <p:tgtEl>
                                          <p:spTgt spid="5"/>
                                        </p:tgtEl>
                                        <p:attrNameLst>
                                          <p:attrName>ppt_y</p:attrName>
                                        </p:attrNameLst>
                                      </p:cBhvr>
                                      <p:tavLst>
                                        <p:tav tm="0">
                                          <p:val>
                                            <p:strVal val="ppt_y"/>
                                          </p:val>
                                        </p:tav>
                                        <p:tav tm="100000">
                                          <p:val>
                                            <p:strVal val="0-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0-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17" presetClass="entr" presetSubtype="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ppt_x</p:attrName>
                                        </p:attrNameLst>
                                      </p:cBhvr>
                                      <p:tavLst>
                                        <p:tav tm="0">
                                          <p:val>
                                            <p:strVal val="#ppt_x+#ppt_w/2"/>
                                          </p:val>
                                        </p:tav>
                                        <p:tav tm="100000">
                                          <p:val>
                                            <p:strVal val="#ppt_x"/>
                                          </p:val>
                                        </p:tav>
                                      </p:tavLst>
                                    </p:anim>
                                    <p:anim calcmode="lin" valueType="num">
                                      <p:cBhvr>
                                        <p:cTn id="171" dur="2000" fill="hold"/>
                                        <p:tgtEl>
                                          <p:spTgt spid="2"/>
                                        </p:tgtEl>
                                        <p:attrNameLst>
                                          <p:attrName>ppt_y</p:attrName>
                                        </p:attrNameLst>
                                      </p:cBhvr>
                                      <p:tavLst>
                                        <p:tav tm="0">
                                          <p:val>
                                            <p:strVal val="#ppt_y"/>
                                          </p:val>
                                        </p:tav>
                                        <p:tav tm="100000">
                                          <p:val>
                                            <p:strVal val="#ppt_y"/>
                                          </p:val>
                                        </p:tav>
                                      </p:tavLst>
                                    </p:anim>
                                    <p:anim calcmode="lin" valueType="num">
                                      <p:cBhvr>
                                        <p:cTn id="172" dur="2000" fill="hold"/>
                                        <p:tgtEl>
                                          <p:spTgt spid="2"/>
                                        </p:tgtEl>
                                        <p:attrNameLst>
                                          <p:attrName>ppt_w</p:attrName>
                                        </p:attrNameLst>
                                      </p:cBhvr>
                                      <p:tavLst>
                                        <p:tav tm="0">
                                          <p:val>
                                            <p:fltVal val="0"/>
                                          </p:val>
                                        </p:tav>
                                        <p:tav tm="100000">
                                          <p:val>
                                            <p:strVal val="#ppt_w"/>
                                          </p:val>
                                        </p:tav>
                                      </p:tavLst>
                                    </p:anim>
                                    <p:anim calcmode="lin" valueType="num">
                                      <p:cBhvr>
                                        <p:cTn id="173" dur="2000" fill="hold"/>
                                        <p:tgtEl>
                                          <p:spTgt spid="2"/>
                                        </p:tgtEl>
                                        <p:attrNameLst>
                                          <p:attrName>ppt_h</p:attrName>
                                        </p:attrNameLst>
                                      </p:cBhvr>
                                      <p:tavLst>
                                        <p:tav tm="0">
                                          <p:val>
                                            <p:strVal val="#ppt_h"/>
                                          </p:val>
                                        </p:tav>
                                        <p:tav tm="100000">
                                          <p:val>
                                            <p:strVal val="#ppt_h"/>
                                          </p:val>
                                        </p:tav>
                                      </p:tavLst>
                                    </p:anim>
                                  </p:childTnLst>
                                </p:cTn>
                              </p:par>
                              <p:par>
                                <p:cTn id="174" presetID="16" presetClass="entr" presetSubtype="42" fill="hold" nodeType="withEffect">
                                  <p:stCondLst>
                                    <p:cond delay="0"/>
                                  </p:stCondLst>
                                  <p:childTnLst>
                                    <p:set>
                                      <p:cBhvr>
                                        <p:cTn id="175" dur="1" fill="hold">
                                          <p:stCondLst>
                                            <p:cond delay="0"/>
                                          </p:stCondLst>
                                        </p:cTn>
                                        <p:tgtEl>
                                          <p:spTgt spid="2"/>
                                        </p:tgtEl>
                                        <p:attrNameLst>
                                          <p:attrName>style.visibility</p:attrName>
                                        </p:attrNameLst>
                                      </p:cBhvr>
                                      <p:to>
                                        <p:strVal val="visible"/>
                                      </p:to>
                                    </p:set>
                                    <p:animEffect transition="in" filter="barn(outHorizontal)">
                                      <p:cBhvr>
                                        <p:cTn id="1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12598317-2.png"/>
          <p:cNvPicPr>
            <a:picLocks noChangeAspect="1"/>
          </p:cNvPicPr>
          <p:nvPr/>
        </p:nvPicPr>
        <p:blipFill>
          <a:blip r:embed="rId2"/>
          <a:stretch>
            <a:fillRect/>
          </a:stretch>
        </p:blipFill>
        <p:spPr>
          <a:xfrm>
            <a:off x="7060" y="0"/>
            <a:ext cx="9129880" cy="5143500"/>
          </a:xfrm>
          <a:prstGeom prst="rect">
            <a:avLst/>
          </a:prstGeom>
        </p:spPr>
      </p:pic>
      <p:sp>
        <p:nvSpPr>
          <p:cNvPr id="4" name="3 Flecha izquierda y derecha"/>
          <p:cNvSpPr/>
          <p:nvPr/>
        </p:nvSpPr>
        <p:spPr>
          <a:xfrm>
            <a:off x="1357290" y="285734"/>
            <a:ext cx="3143272"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Flecha izquierda y derecha"/>
          <p:cNvSpPr/>
          <p:nvPr/>
        </p:nvSpPr>
        <p:spPr>
          <a:xfrm>
            <a:off x="1357290" y="1428742"/>
            <a:ext cx="3143272"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Flecha izquierda y derecha"/>
          <p:cNvSpPr/>
          <p:nvPr/>
        </p:nvSpPr>
        <p:spPr>
          <a:xfrm>
            <a:off x="1357290" y="2571750"/>
            <a:ext cx="3143272"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Flecha izquierda y derecha"/>
          <p:cNvSpPr/>
          <p:nvPr/>
        </p:nvSpPr>
        <p:spPr>
          <a:xfrm>
            <a:off x="1357290" y="3714758"/>
            <a:ext cx="3143272"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Flecha izquierda y derecha"/>
          <p:cNvSpPr/>
          <p:nvPr/>
        </p:nvSpPr>
        <p:spPr>
          <a:xfrm>
            <a:off x="4643438" y="285734"/>
            <a:ext cx="3286148"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Flecha izquierda y derecha"/>
          <p:cNvSpPr/>
          <p:nvPr/>
        </p:nvSpPr>
        <p:spPr>
          <a:xfrm>
            <a:off x="4643438" y="1428742"/>
            <a:ext cx="3286148"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Flecha izquierda y derecha"/>
          <p:cNvSpPr/>
          <p:nvPr/>
        </p:nvSpPr>
        <p:spPr>
          <a:xfrm>
            <a:off x="4643438" y="2571750"/>
            <a:ext cx="3286148"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Flecha izquierda y derecha"/>
          <p:cNvSpPr/>
          <p:nvPr/>
        </p:nvSpPr>
        <p:spPr>
          <a:xfrm>
            <a:off x="4643438" y="3714758"/>
            <a:ext cx="3286148" cy="1142990"/>
          </a:xfrm>
          <a:prstGeom prst="leftRightArrow">
            <a:avLst>
              <a:gd name="adj1" fmla="val 100000"/>
              <a:gd name="adj2" fmla="val 50000"/>
            </a:avLst>
          </a:prstGeom>
          <a:gradFill flip="none" rotWithShape="1">
            <a:gsLst>
              <a:gs pos="0">
                <a:srgbClr val="00B050"/>
              </a:gs>
              <a:gs pos="50000">
                <a:srgbClr val="9933FF">
                  <a:shade val="67500"/>
                  <a:satMod val="115000"/>
                </a:srgbClr>
              </a:gs>
              <a:gs pos="100000">
                <a:srgbClr val="9933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2000"/>
                                        <p:tgtEl>
                                          <p:spTgt spid="4"/>
                                        </p:tgtEl>
                                      </p:cBhvr>
                                    </p:animEffect>
                                  </p:childTnLst>
                                </p:cTn>
                              </p:par>
                              <p:par>
                                <p:cTn id="42" presetID="3" presetClass="entr" presetSubtype="10"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horizontal)">
                                      <p:cBhvr>
                                        <p:cTn id="44" dur="2000"/>
                                        <p:tgtEl>
                                          <p:spTgt spid="5"/>
                                        </p:tgtEl>
                                      </p:cBhvr>
                                    </p:animEffect>
                                  </p:childTnLst>
                                </p:cTn>
                              </p:par>
                              <p:par>
                                <p:cTn id="45" presetID="3" presetClass="entr" presetSubtype="10"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2000"/>
                                        <p:tgtEl>
                                          <p:spTgt spid="6"/>
                                        </p:tgtEl>
                                      </p:cBhvr>
                                    </p:animEffect>
                                  </p:childTnLst>
                                </p:cTn>
                              </p:par>
                              <p:par>
                                <p:cTn id="48" presetID="3"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horizontal)">
                                      <p:cBhvr>
                                        <p:cTn id="50" dur="2000"/>
                                        <p:tgtEl>
                                          <p:spTgt spid="7"/>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horizontal)">
                                      <p:cBhvr>
                                        <p:cTn id="53" dur="2000"/>
                                        <p:tgtEl>
                                          <p:spTgt spid="8"/>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horizontal)">
                                      <p:cBhvr>
                                        <p:cTn id="56" dur="2000"/>
                                        <p:tgtEl>
                                          <p:spTgt spid="9"/>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horizontal)">
                                      <p:cBhvr>
                                        <p:cTn id="59" dur="2000"/>
                                        <p:tgtEl>
                                          <p:spTgt spid="10"/>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horizontal)">
                                      <p:cBhvr>
                                        <p:cTn id="62" dur="2000"/>
                                        <p:tgtEl>
                                          <p:spTgt spid="11"/>
                                        </p:tgtEl>
                                      </p:cBhvr>
                                    </p:animEffect>
                                  </p:childTnLst>
                                </p:cTn>
                              </p:par>
                            </p:childTnLst>
                          </p:cTn>
                        </p:par>
                        <p:par>
                          <p:cTn id="63" fill="hold">
                            <p:stCondLst>
                              <p:cond delay="2000"/>
                            </p:stCondLst>
                            <p:childTnLst>
                              <p:par>
                                <p:cTn id="64" presetID="2" presetClass="exit" presetSubtype="2"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0-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19" presetClass="exit" presetSubtype="5" fill="hold" grpId="3" nodeType="withEffect">
                                  <p:stCondLst>
                                    <p:cond delay="0"/>
                                  </p:stCondLst>
                                  <p:childTnLst>
                                    <p:anim calcmode="lin" valueType="num">
                                      <p:cBhvr>
                                        <p:cTn id="97" dur="2000"/>
                                        <p:tgtEl>
                                          <p:spTgt spid="4"/>
                                        </p:tgtEl>
                                        <p:attrNameLst>
                                          <p:attrName>ppt_w</p:attrName>
                                        </p:attrNameLst>
                                      </p:cBhvr>
                                      <p:tavLst>
                                        <p:tav tm="0">
                                          <p:val>
                                            <p:strVal val="ppt_w"/>
                                          </p:val>
                                        </p:tav>
                                        <p:tav tm="100000">
                                          <p:val>
                                            <p:strVal val="ppt_w"/>
                                          </p:val>
                                        </p:tav>
                                      </p:tavLst>
                                    </p:anim>
                                    <p:anim calcmode="lin" valueType="num">
                                      <p:cBhvr>
                                        <p:cTn id="9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9" dur="1" fill="hold">
                                          <p:stCondLst>
                                            <p:cond delay="1999"/>
                                          </p:stCondLst>
                                        </p:cTn>
                                        <p:tgtEl>
                                          <p:spTgt spid="4"/>
                                        </p:tgtEl>
                                        <p:attrNameLst>
                                          <p:attrName>style.visibility</p:attrName>
                                        </p:attrNameLst>
                                      </p:cBhvr>
                                      <p:to>
                                        <p:strVal val="hidden"/>
                                      </p:to>
                                    </p:set>
                                  </p:childTnLst>
                                </p:cTn>
                              </p:par>
                              <p:par>
                                <p:cTn id="100" presetID="19" presetClass="exit" presetSubtype="5" fill="hold" grpId="3" nodeType="withEffect">
                                  <p:stCondLst>
                                    <p:cond delay="0"/>
                                  </p:stCondLst>
                                  <p:childTnLst>
                                    <p:anim calcmode="lin" valueType="num">
                                      <p:cBhvr>
                                        <p:cTn id="101" dur="2000"/>
                                        <p:tgtEl>
                                          <p:spTgt spid="5"/>
                                        </p:tgtEl>
                                        <p:attrNameLst>
                                          <p:attrName>ppt_w</p:attrName>
                                        </p:attrNameLst>
                                      </p:cBhvr>
                                      <p:tavLst>
                                        <p:tav tm="0">
                                          <p:val>
                                            <p:strVal val="ppt_w"/>
                                          </p:val>
                                        </p:tav>
                                        <p:tav tm="100000">
                                          <p:val>
                                            <p:strVal val="ppt_w"/>
                                          </p:val>
                                        </p:tav>
                                      </p:tavLst>
                                    </p:anim>
                                    <p:anim calcmode="lin" valueType="num">
                                      <p:cBhvr>
                                        <p:cTn id="102"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1999"/>
                                          </p:stCondLst>
                                        </p:cTn>
                                        <p:tgtEl>
                                          <p:spTgt spid="5"/>
                                        </p:tgtEl>
                                        <p:attrNameLst>
                                          <p:attrName>style.visibility</p:attrName>
                                        </p:attrNameLst>
                                      </p:cBhvr>
                                      <p:to>
                                        <p:strVal val="hidden"/>
                                      </p:to>
                                    </p:set>
                                  </p:childTnLst>
                                </p:cTn>
                              </p:par>
                              <p:par>
                                <p:cTn id="104" presetID="19" presetClass="exit" presetSubtype="5" fill="hold" grpId="3" nodeType="withEffect">
                                  <p:stCondLst>
                                    <p:cond delay="0"/>
                                  </p:stCondLst>
                                  <p:childTnLst>
                                    <p:anim calcmode="lin" valueType="num">
                                      <p:cBhvr>
                                        <p:cTn id="105" dur="2000"/>
                                        <p:tgtEl>
                                          <p:spTgt spid="6"/>
                                        </p:tgtEl>
                                        <p:attrNameLst>
                                          <p:attrName>ppt_w</p:attrName>
                                        </p:attrNameLst>
                                      </p:cBhvr>
                                      <p:tavLst>
                                        <p:tav tm="0">
                                          <p:val>
                                            <p:strVal val="ppt_w"/>
                                          </p:val>
                                        </p:tav>
                                        <p:tav tm="100000">
                                          <p:val>
                                            <p:strVal val="ppt_w"/>
                                          </p:val>
                                        </p:tav>
                                      </p:tavLst>
                                    </p:anim>
                                    <p:anim calcmode="lin" valueType="num">
                                      <p:cBhvr>
                                        <p:cTn id="10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1999"/>
                                          </p:stCondLst>
                                        </p:cTn>
                                        <p:tgtEl>
                                          <p:spTgt spid="6"/>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7"/>
                                        </p:tgtEl>
                                        <p:attrNameLst>
                                          <p:attrName>ppt_w</p:attrName>
                                        </p:attrNameLst>
                                      </p:cBhvr>
                                      <p:tavLst>
                                        <p:tav tm="0">
                                          <p:val>
                                            <p:strVal val="ppt_w"/>
                                          </p:val>
                                        </p:tav>
                                        <p:tav tm="100000">
                                          <p:val>
                                            <p:strVal val="ppt_w"/>
                                          </p:val>
                                        </p:tav>
                                      </p:tavLst>
                                    </p:anim>
                                    <p:anim calcmode="lin" valueType="num">
                                      <p:cBhvr>
                                        <p:cTn id="110"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7"/>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8"/>
                                        </p:tgtEl>
                                        <p:attrNameLst>
                                          <p:attrName>ppt_w</p:attrName>
                                        </p:attrNameLst>
                                      </p:cBhvr>
                                      <p:tavLst>
                                        <p:tav tm="0">
                                          <p:val>
                                            <p:strVal val="ppt_w"/>
                                          </p:val>
                                        </p:tav>
                                        <p:tav tm="100000">
                                          <p:val>
                                            <p:strVal val="ppt_w"/>
                                          </p:val>
                                        </p:tav>
                                      </p:tavLst>
                                    </p:anim>
                                    <p:anim calcmode="lin" valueType="num">
                                      <p:cBhvr>
                                        <p:cTn id="11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8"/>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9"/>
                                        </p:tgtEl>
                                        <p:attrNameLst>
                                          <p:attrName>ppt_w</p:attrName>
                                        </p:attrNameLst>
                                      </p:cBhvr>
                                      <p:tavLst>
                                        <p:tav tm="0">
                                          <p:val>
                                            <p:strVal val="ppt_w"/>
                                          </p:val>
                                        </p:tav>
                                        <p:tav tm="100000">
                                          <p:val>
                                            <p:strVal val="ppt_w"/>
                                          </p:val>
                                        </p:tav>
                                      </p:tavLst>
                                    </p:anim>
                                    <p:anim calcmode="lin" valueType="num">
                                      <p:cBhvr>
                                        <p:cTn id="11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9"/>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10"/>
                                        </p:tgtEl>
                                        <p:attrNameLst>
                                          <p:attrName>ppt_w</p:attrName>
                                        </p:attrNameLst>
                                      </p:cBhvr>
                                      <p:tavLst>
                                        <p:tav tm="0">
                                          <p:val>
                                            <p:strVal val="ppt_w"/>
                                          </p:val>
                                        </p:tav>
                                        <p:tav tm="100000">
                                          <p:val>
                                            <p:strVal val="ppt_w"/>
                                          </p:val>
                                        </p:tav>
                                      </p:tavLst>
                                    </p:anim>
                                    <p:anim calcmode="lin" valueType="num">
                                      <p:cBhvr>
                                        <p:cTn id="122"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10"/>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11"/>
                                        </p:tgtEl>
                                        <p:attrNameLst>
                                          <p:attrName>ppt_w</p:attrName>
                                        </p:attrNameLst>
                                      </p:cBhvr>
                                      <p:tavLst>
                                        <p:tav tm="0">
                                          <p:val>
                                            <p:strVal val="ppt_w"/>
                                          </p:val>
                                        </p:tav>
                                        <p:tav tm="100000">
                                          <p:val>
                                            <p:strVal val="ppt_w"/>
                                          </p:val>
                                        </p:tav>
                                      </p:tavLst>
                                    </p:anim>
                                    <p:anim calcmode="lin" valueType="num">
                                      <p:cBhvr>
                                        <p:cTn id="12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1"/>
                                        </p:tgtEl>
                                        <p:attrNameLst>
                                          <p:attrName>style.visibility</p:attrName>
                                        </p:attrNameLst>
                                      </p:cBhvr>
                                      <p:to>
                                        <p:strVal val="hidden"/>
                                      </p:to>
                                    </p:set>
                                  </p:childTnLst>
                                </p:cTn>
                              </p:par>
                              <p:par>
                                <p:cTn id="128" presetID="16" presetClass="entr" presetSubtype="37" fill="hold" nodeType="withEffect">
                                  <p:stCondLst>
                                    <p:cond delay="0"/>
                                  </p:stCondLst>
                                  <p:childTnLst>
                                    <p:set>
                                      <p:cBhvr>
                                        <p:cTn id="129" dur="1" fill="hold">
                                          <p:stCondLst>
                                            <p:cond delay="0"/>
                                          </p:stCondLst>
                                        </p:cTn>
                                        <p:tgtEl>
                                          <p:spTgt spid="3"/>
                                        </p:tgtEl>
                                        <p:attrNameLst>
                                          <p:attrName>style.visibility</p:attrName>
                                        </p:attrNameLst>
                                      </p:cBhvr>
                                      <p:to>
                                        <p:strVal val="visible"/>
                                      </p:to>
                                    </p:set>
                                    <p:animEffect transition="in" filter="barn(outVertical)">
                                      <p:cBhvr>
                                        <p:cTn id="1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014184326.jpg"/>
          <p:cNvPicPr>
            <a:picLocks noChangeAspect="1"/>
          </p:cNvPicPr>
          <p:nvPr/>
        </p:nvPicPr>
        <p:blipFill>
          <a:blip r:embed="rId2"/>
          <a:stretch>
            <a:fillRect/>
          </a:stretch>
        </p:blipFill>
        <p:spPr>
          <a:xfrm>
            <a:off x="0" y="2721"/>
            <a:ext cx="9144000" cy="5138057"/>
          </a:xfrm>
          <a:prstGeom prst="rect">
            <a:avLst/>
          </a:prstGeom>
        </p:spPr>
      </p:pic>
      <p:sp>
        <p:nvSpPr>
          <p:cNvPr id="4" name="3 Redondear rectángulo de esquina diagonal"/>
          <p:cNvSpPr/>
          <p:nvPr/>
        </p:nvSpPr>
        <p:spPr>
          <a:xfrm>
            <a:off x="0"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dondear rectángulo de esquina diagonal"/>
          <p:cNvSpPr/>
          <p:nvPr/>
        </p:nvSpPr>
        <p:spPr>
          <a:xfrm>
            <a:off x="571504"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dondear rectángulo de esquina diagonal"/>
          <p:cNvSpPr/>
          <p:nvPr/>
        </p:nvSpPr>
        <p:spPr>
          <a:xfrm>
            <a:off x="1143008"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dondear rectángulo de esquina diagonal"/>
          <p:cNvSpPr/>
          <p:nvPr/>
        </p:nvSpPr>
        <p:spPr>
          <a:xfrm>
            <a:off x="1714512"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dondear rectángulo de esquina diagonal"/>
          <p:cNvSpPr/>
          <p:nvPr/>
        </p:nvSpPr>
        <p:spPr>
          <a:xfrm>
            <a:off x="2286016"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dondear rectángulo de esquina diagonal"/>
          <p:cNvSpPr/>
          <p:nvPr/>
        </p:nvSpPr>
        <p:spPr>
          <a:xfrm>
            <a:off x="2857520"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dondear rectángulo de esquina diagonal"/>
          <p:cNvSpPr/>
          <p:nvPr/>
        </p:nvSpPr>
        <p:spPr>
          <a:xfrm>
            <a:off x="3429024"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dondear rectángulo de esquina diagonal"/>
          <p:cNvSpPr/>
          <p:nvPr/>
        </p:nvSpPr>
        <p:spPr>
          <a:xfrm>
            <a:off x="4000528"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dondear rectángulo de esquina diagonal"/>
          <p:cNvSpPr/>
          <p:nvPr/>
        </p:nvSpPr>
        <p:spPr>
          <a:xfrm>
            <a:off x="4572032"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dondear rectángulo de esquina diagonal"/>
          <p:cNvSpPr/>
          <p:nvPr/>
        </p:nvSpPr>
        <p:spPr>
          <a:xfrm>
            <a:off x="5143536"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dondear rectángulo de esquina diagonal"/>
          <p:cNvSpPr/>
          <p:nvPr/>
        </p:nvSpPr>
        <p:spPr>
          <a:xfrm>
            <a:off x="5715040"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dondear rectángulo de esquina diagonal"/>
          <p:cNvSpPr/>
          <p:nvPr/>
        </p:nvSpPr>
        <p:spPr>
          <a:xfrm>
            <a:off x="6286544"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dondear rectángulo de esquina diagonal"/>
          <p:cNvSpPr/>
          <p:nvPr/>
        </p:nvSpPr>
        <p:spPr>
          <a:xfrm>
            <a:off x="6858016"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dondear rectángulo de esquina diagonal"/>
          <p:cNvSpPr/>
          <p:nvPr/>
        </p:nvSpPr>
        <p:spPr>
          <a:xfrm>
            <a:off x="7500958"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dondear rectángulo de esquina diagonal"/>
          <p:cNvSpPr/>
          <p:nvPr/>
        </p:nvSpPr>
        <p:spPr>
          <a:xfrm>
            <a:off x="8072462"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dondear rectángulo de esquina diagonal"/>
          <p:cNvSpPr/>
          <p:nvPr/>
        </p:nvSpPr>
        <p:spPr>
          <a:xfrm>
            <a:off x="8643934" y="1071552"/>
            <a:ext cx="500066" cy="2786082"/>
          </a:xfrm>
          <a:prstGeom prst="round2DiagRect">
            <a:avLst>
              <a:gd name="adj1" fmla="val 50000"/>
              <a:gd name="adj2" fmla="val 38361"/>
            </a:avLst>
          </a:prstGeom>
          <a:gradFill>
            <a:gsLst>
              <a:gs pos="29000">
                <a:schemeClr val="bg2">
                  <a:lumMod val="60000"/>
                  <a:lumOff val="40000"/>
                </a:schemeClr>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428660"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ppt_y"/>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ppt_y"/>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1+ppt_w/2"/>
                                          </p:val>
                                        </p:tav>
                                      </p:tavLst>
                                    </p:anim>
                                    <p:anim calcmode="lin" valueType="num">
                                      <p:cBhvr additive="base">
                                        <p:cTn id="162" dur="2000"/>
                                        <p:tgtEl>
                                          <p:spTgt spid="18"/>
                                        </p:tgtEl>
                                        <p:attrNameLst>
                                          <p:attrName>ppt_y</p:attrName>
                                        </p:attrNameLst>
                                      </p:cBhvr>
                                      <p:tavLst>
                                        <p:tav tm="0">
                                          <p:val>
                                            <p:strVal val="ppt_y"/>
                                          </p:val>
                                        </p:tav>
                                        <p:tav tm="100000">
                                          <p:val>
                                            <p:strVal val="ppt_y"/>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ppt_y"/>
                                          </p:val>
                                        </p:tav>
                                      </p:tavLst>
                                    </p:anim>
                                    <p:set>
                                      <p:cBhvr>
                                        <p:cTn id="167" dur="1" fill="hold">
                                          <p:stCondLst>
                                            <p:cond delay="1999"/>
                                          </p:stCondLst>
                                        </p:cTn>
                                        <p:tgtEl>
                                          <p:spTgt spid="19"/>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2000" fill="hold"/>
                                        <p:tgtEl>
                                          <p:spTgt spid="3"/>
                                        </p:tgtEl>
                                        <p:attrNameLst>
                                          <p:attrName>ppt_w</p:attrName>
                                        </p:attrNameLst>
                                      </p:cBhvr>
                                      <p:tavLst>
                                        <p:tav tm="0">
                                          <p:val>
                                            <p:fltVal val="0"/>
                                          </p:val>
                                        </p:tav>
                                        <p:tav tm="100000">
                                          <p:val>
                                            <p:strVal val="#ppt_w"/>
                                          </p:val>
                                        </p:tav>
                                      </p:tavLst>
                                    </p:anim>
                                    <p:anim calcmode="lin" valueType="num">
                                      <p:cBhvr>
                                        <p:cTn id="171" dur="2000" fill="hold"/>
                                        <p:tgtEl>
                                          <p:spTgt spid="3"/>
                                        </p:tgtEl>
                                        <p:attrNameLst>
                                          <p:attrName>ppt_h</p:attrName>
                                        </p:attrNameLst>
                                      </p:cBhvr>
                                      <p:tavLst>
                                        <p:tav tm="0">
                                          <p:val>
                                            <p:strVal val="#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3"/>
                                        </p:tgtEl>
                                        <p:attrNameLst>
                                          <p:attrName>style.visibility</p:attrName>
                                        </p:attrNameLst>
                                      </p:cBhvr>
                                      <p:to>
                                        <p:strVal val="visible"/>
                                      </p:to>
                                    </p:set>
                                    <p:animEffect transition="in" filter="barn(outVertical)">
                                      <p:cBhvr>
                                        <p:cTn id="17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214314"/>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1214428"/>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2214560"/>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3214692"/>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flipH="1">
            <a:off x="4572000" y="214296"/>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1214428"/>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flipH="1">
            <a:off x="4572000" y="2214560"/>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572000" y="3214692"/>
            <a:ext cx="4572000" cy="1571618"/>
          </a:xfrm>
          <a:prstGeom prst="wave">
            <a:avLst>
              <a:gd name="adj1" fmla="val 20000"/>
              <a:gd name="adj2" fmla="val 0"/>
            </a:avLst>
          </a:prstGeom>
          <a:gradFill flip="none" rotWithShape="1">
            <a:gsLst>
              <a:gs pos="78000">
                <a:schemeClr val="tx1"/>
              </a:gs>
              <a:gs pos="50000">
                <a:srgbClr val="FF9900">
                  <a:shade val="67500"/>
                  <a:satMod val="115000"/>
                </a:srgbClr>
              </a:gs>
              <a:gs pos="100000">
                <a:srgbClr val="FF99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checkerboard(across)">
                                      <p:cBhvr>
                                        <p:cTn id="41" dur="2000"/>
                                        <p:tgtEl>
                                          <p:spTgt spid="3"/>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heckerboard(across)">
                                      <p:cBhvr>
                                        <p:cTn id="44" dur="2000"/>
                                        <p:tgtEl>
                                          <p:spTgt spid="4"/>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2000"/>
                                        <p:tgtEl>
                                          <p:spTgt spid="5"/>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2000"/>
                                        <p:tgtEl>
                                          <p:spTgt spid="6"/>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heckerboard(across)">
                                      <p:cBhvr>
                                        <p:cTn id="53" dur="2000"/>
                                        <p:tgtEl>
                                          <p:spTgt spid="7"/>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checkerboard(across)">
                                      <p:cBhvr>
                                        <p:cTn id="56" dur="2000"/>
                                        <p:tgtEl>
                                          <p:spTgt spid="8"/>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checkerboard(across)">
                                      <p:cBhvr>
                                        <p:cTn id="59" dur="2000"/>
                                        <p:tgtEl>
                                          <p:spTgt spid="9"/>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heckerboard(across)">
                                      <p:cBhvr>
                                        <p:cTn id="62" dur="2000"/>
                                        <p:tgtEl>
                                          <p:spTgt spid="10"/>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3"/>
                                        </p:tgtEl>
                                        <p:attrNameLst>
                                          <p:attrName>ppt_x</p:attrName>
                                        </p:attrNameLst>
                                      </p:cBhvr>
                                      <p:tavLst>
                                        <p:tav tm="0">
                                          <p:val>
                                            <p:strVal val="ppt_x"/>
                                          </p:val>
                                        </p:tav>
                                        <p:tav tm="100000">
                                          <p:val>
                                            <p:strVal val="ppt_x-ppt_w/2"/>
                                          </p:val>
                                        </p:tav>
                                      </p:tavLst>
                                    </p:anim>
                                    <p:anim calcmode="lin" valueType="num">
                                      <p:cBhvr>
                                        <p:cTn id="66" dur="2000"/>
                                        <p:tgtEl>
                                          <p:spTgt spid="3"/>
                                        </p:tgtEl>
                                        <p:attrNameLst>
                                          <p:attrName>ppt_y</p:attrName>
                                        </p:attrNameLst>
                                      </p:cBhvr>
                                      <p:tavLst>
                                        <p:tav tm="0">
                                          <p:val>
                                            <p:strVal val="ppt_y"/>
                                          </p:val>
                                        </p:tav>
                                        <p:tav tm="100000">
                                          <p:val>
                                            <p:strVal val="ppt_y"/>
                                          </p:val>
                                        </p:tav>
                                      </p:tavLst>
                                    </p:anim>
                                    <p:anim calcmode="lin" valueType="num">
                                      <p:cBhvr>
                                        <p:cTn id="67" dur="2000"/>
                                        <p:tgtEl>
                                          <p:spTgt spid="3"/>
                                        </p:tgtEl>
                                        <p:attrNameLst>
                                          <p:attrName>ppt_w</p:attrName>
                                        </p:attrNameLst>
                                      </p:cBhvr>
                                      <p:tavLst>
                                        <p:tav tm="0">
                                          <p:val>
                                            <p:strVal val="ppt_w"/>
                                          </p:val>
                                        </p:tav>
                                        <p:tav tm="100000">
                                          <p:val>
                                            <p:fltVal val="0"/>
                                          </p:val>
                                        </p:tav>
                                      </p:tavLst>
                                    </p:anim>
                                    <p:anim calcmode="lin" valueType="num">
                                      <p:cBhvr>
                                        <p:cTn id="68" dur="2000"/>
                                        <p:tgtEl>
                                          <p:spTgt spid="3"/>
                                        </p:tgtEl>
                                        <p:attrNameLst>
                                          <p:attrName>ppt_h</p:attrName>
                                        </p:attrNameLst>
                                      </p:cBhvr>
                                      <p:tavLst>
                                        <p:tav tm="0">
                                          <p:val>
                                            <p:strVal val="ppt_h"/>
                                          </p:val>
                                        </p:tav>
                                        <p:tav tm="100000">
                                          <p:val>
                                            <p:strVal val="ppt_h"/>
                                          </p:val>
                                        </p:tav>
                                      </p:tavLst>
                                    </p:anim>
                                    <p:set>
                                      <p:cBhvr>
                                        <p:cTn id="69" dur="1" fill="hold">
                                          <p:stCondLst>
                                            <p:cond delay="1999"/>
                                          </p:stCondLst>
                                        </p:cTn>
                                        <p:tgtEl>
                                          <p:spTgt spid="3"/>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4"/>
                                        </p:tgtEl>
                                        <p:attrNameLst>
                                          <p:attrName>ppt_x</p:attrName>
                                        </p:attrNameLst>
                                      </p:cBhvr>
                                      <p:tavLst>
                                        <p:tav tm="0">
                                          <p:val>
                                            <p:strVal val="ppt_x"/>
                                          </p:val>
                                        </p:tav>
                                        <p:tav tm="100000">
                                          <p:val>
                                            <p:strVal val="ppt_x-ppt_w/2"/>
                                          </p:val>
                                        </p:tav>
                                      </p:tavLst>
                                    </p:anim>
                                    <p:anim calcmode="lin" valueType="num">
                                      <p:cBhvr>
                                        <p:cTn id="72" dur="2000"/>
                                        <p:tgtEl>
                                          <p:spTgt spid="4"/>
                                        </p:tgtEl>
                                        <p:attrNameLst>
                                          <p:attrName>ppt_y</p:attrName>
                                        </p:attrNameLst>
                                      </p:cBhvr>
                                      <p:tavLst>
                                        <p:tav tm="0">
                                          <p:val>
                                            <p:strVal val="ppt_y"/>
                                          </p:val>
                                        </p:tav>
                                        <p:tav tm="100000">
                                          <p:val>
                                            <p:strVal val="ppt_y"/>
                                          </p:val>
                                        </p:tav>
                                      </p:tavLst>
                                    </p:anim>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strVal val="ppt_h"/>
                                          </p:val>
                                        </p:tav>
                                      </p:tavLst>
                                    </p:anim>
                                    <p:set>
                                      <p:cBhvr>
                                        <p:cTn id="75" dur="1" fill="hold">
                                          <p:stCondLst>
                                            <p:cond delay="1999"/>
                                          </p:stCondLst>
                                        </p:cTn>
                                        <p:tgtEl>
                                          <p:spTgt spid="4"/>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5"/>
                                        </p:tgtEl>
                                        <p:attrNameLst>
                                          <p:attrName>ppt_x</p:attrName>
                                        </p:attrNameLst>
                                      </p:cBhvr>
                                      <p:tavLst>
                                        <p:tav tm="0">
                                          <p:val>
                                            <p:strVal val="ppt_x"/>
                                          </p:val>
                                        </p:tav>
                                        <p:tav tm="100000">
                                          <p:val>
                                            <p:strVal val="ppt_x-ppt_w/2"/>
                                          </p:val>
                                        </p:tav>
                                      </p:tavLst>
                                    </p:anim>
                                    <p:anim calcmode="lin" valueType="num">
                                      <p:cBhvr>
                                        <p:cTn id="78" dur="2000"/>
                                        <p:tgtEl>
                                          <p:spTgt spid="5"/>
                                        </p:tgtEl>
                                        <p:attrNameLst>
                                          <p:attrName>ppt_y</p:attrName>
                                        </p:attrNameLst>
                                      </p:cBhvr>
                                      <p:tavLst>
                                        <p:tav tm="0">
                                          <p:val>
                                            <p:strVal val="ppt_y"/>
                                          </p:val>
                                        </p:tav>
                                        <p:tav tm="100000">
                                          <p:val>
                                            <p:strVal val="ppt_y"/>
                                          </p:val>
                                        </p:tav>
                                      </p:tavLst>
                                    </p:anim>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strVal val="ppt_h"/>
                                          </p:val>
                                        </p:tav>
                                      </p:tavLst>
                                    </p:anim>
                                    <p:set>
                                      <p:cBhvr>
                                        <p:cTn id="81" dur="1" fill="hold">
                                          <p:stCondLst>
                                            <p:cond delay="1999"/>
                                          </p:stCondLst>
                                        </p:cTn>
                                        <p:tgtEl>
                                          <p:spTgt spid="5"/>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6"/>
                                        </p:tgtEl>
                                        <p:attrNameLst>
                                          <p:attrName>ppt_x</p:attrName>
                                        </p:attrNameLst>
                                      </p:cBhvr>
                                      <p:tavLst>
                                        <p:tav tm="0">
                                          <p:val>
                                            <p:strVal val="ppt_x"/>
                                          </p:val>
                                        </p:tav>
                                        <p:tav tm="100000">
                                          <p:val>
                                            <p:strVal val="ppt_x-ppt_w/2"/>
                                          </p:val>
                                        </p:tav>
                                      </p:tavLst>
                                    </p:anim>
                                    <p:anim calcmode="lin" valueType="num">
                                      <p:cBhvr>
                                        <p:cTn id="84" dur="2000"/>
                                        <p:tgtEl>
                                          <p:spTgt spid="6"/>
                                        </p:tgtEl>
                                        <p:attrNameLst>
                                          <p:attrName>ppt_y</p:attrName>
                                        </p:attrNameLst>
                                      </p:cBhvr>
                                      <p:tavLst>
                                        <p:tav tm="0">
                                          <p:val>
                                            <p:strVal val="ppt_y"/>
                                          </p:val>
                                        </p:tav>
                                        <p:tav tm="100000">
                                          <p:val>
                                            <p:strVal val="ppt_y"/>
                                          </p:val>
                                        </p:tav>
                                      </p:tavLst>
                                    </p:anim>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strVal val="ppt_h"/>
                                          </p:val>
                                        </p:tav>
                                      </p:tavLst>
                                    </p:anim>
                                    <p:set>
                                      <p:cBhvr>
                                        <p:cTn id="87" dur="1" fill="hold">
                                          <p:stCondLst>
                                            <p:cond delay="1999"/>
                                          </p:stCondLst>
                                        </p:cTn>
                                        <p:tgtEl>
                                          <p:spTgt spid="6"/>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7"/>
                                        </p:tgtEl>
                                        <p:attrNameLst>
                                          <p:attrName>ppt_x</p:attrName>
                                        </p:attrNameLst>
                                      </p:cBhvr>
                                      <p:tavLst>
                                        <p:tav tm="0">
                                          <p:val>
                                            <p:strVal val="ppt_x"/>
                                          </p:val>
                                        </p:tav>
                                        <p:tav tm="100000">
                                          <p:val>
                                            <p:strVal val="ppt_x+ppt_w/2"/>
                                          </p:val>
                                        </p:tav>
                                      </p:tavLst>
                                    </p:anim>
                                    <p:anim calcmode="lin" valueType="num">
                                      <p:cBhvr>
                                        <p:cTn id="90" dur="2000"/>
                                        <p:tgtEl>
                                          <p:spTgt spid="7"/>
                                        </p:tgtEl>
                                        <p:attrNameLst>
                                          <p:attrName>ppt_y</p:attrName>
                                        </p:attrNameLst>
                                      </p:cBhvr>
                                      <p:tavLst>
                                        <p:tav tm="0">
                                          <p:val>
                                            <p:strVal val="ppt_y"/>
                                          </p:val>
                                        </p:tav>
                                        <p:tav tm="100000">
                                          <p:val>
                                            <p:strVal val="ppt_y"/>
                                          </p:val>
                                        </p:tav>
                                      </p:tavLst>
                                    </p:anim>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strVal val="ppt_h"/>
                                          </p:val>
                                        </p:tav>
                                      </p:tavLst>
                                    </p:anim>
                                    <p:set>
                                      <p:cBhvr>
                                        <p:cTn id="93" dur="1" fill="hold">
                                          <p:stCondLst>
                                            <p:cond delay="1999"/>
                                          </p:stCondLst>
                                        </p:cTn>
                                        <p:tgtEl>
                                          <p:spTgt spid="7"/>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8"/>
                                        </p:tgtEl>
                                        <p:attrNameLst>
                                          <p:attrName>ppt_x</p:attrName>
                                        </p:attrNameLst>
                                      </p:cBhvr>
                                      <p:tavLst>
                                        <p:tav tm="0">
                                          <p:val>
                                            <p:strVal val="ppt_x"/>
                                          </p:val>
                                        </p:tav>
                                        <p:tav tm="100000">
                                          <p:val>
                                            <p:strVal val="ppt_x+ppt_w/2"/>
                                          </p:val>
                                        </p:tav>
                                      </p:tavLst>
                                    </p:anim>
                                    <p:anim calcmode="lin" valueType="num">
                                      <p:cBhvr>
                                        <p:cTn id="96" dur="2000"/>
                                        <p:tgtEl>
                                          <p:spTgt spid="8"/>
                                        </p:tgtEl>
                                        <p:attrNameLst>
                                          <p:attrName>ppt_y</p:attrName>
                                        </p:attrNameLst>
                                      </p:cBhvr>
                                      <p:tavLst>
                                        <p:tav tm="0">
                                          <p:val>
                                            <p:strVal val="ppt_y"/>
                                          </p:val>
                                        </p:tav>
                                        <p:tav tm="100000">
                                          <p:val>
                                            <p:strVal val="ppt_y"/>
                                          </p:val>
                                        </p:tav>
                                      </p:tavLst>
                                    </p:anim>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strVal val="ppt_h"/>
                                          </p:val>
                                        </p:tav>
                                      </p:tavLst>
                                    </p:anim>
                                    <p:set>
                                      <p:cBhvr>
                                        <p:cTn id="99" dur="1" fill="hold">
                                          <p:stCondLst>
                                            <p:cond delay="1999"/>
                                          </p:stCondLst>
                                        </p:cTn>
                                        <p:tgtEl>
                                          <p:spTgt spid="8"/>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9"/>
                                        </p:tgtEl>
                                        <p:attrNameLst>
                                          <p:attrName>ppt_x</p:attrName>
                                        </p:attrNameLst>
                                      </p:cBhvr>
                                      <p:tavLst>
                                        <p:tav tm="0">
                                          <p:val>
                                            <p:strVal val="ppt_x"/>
                                          </p:val>
                                        </p:tav>
                                        <p:tav tm="100000">
                                          <p:val>
                                            <p:strVal val="ppt_x+ppt_w/2"/>
                                          </p:val>
                                        </p:tav>
                                      </p:tavLst>
                                    </p:anim>
                                    <p:anim calcmode="lin" valueType="num">
                                      <p:cBhvr>
                                        <p:cTn id="102" dur="2000"/>
                                        <p:tgtEl>
                                          <p:spTgt spid="9"/>
                                        </p:tgtEl>
                                        <p:attrNameLst>
                                          <p:attrName>ppt_y</p:attrName>
                                        </p:attrNameLst>
                                      </p:cBhvr>
                                      <p:tavLst>
                                        <p:tav tm="0">
                                          <p:val>
                                            <p:strVal val="ppt_y"/>
                                          </p:val>
                                        </p:tav>
                                        <p:tav tm="100000">
                                          <p:val>
                                            <p:strVal val="ppt_y"/>
                                          </p:val>
                                        </p:tav>
                                      </p:tavLst>
                                    </p:anim>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strVal val="ppt_h"/>
                                          </p:val>
                                        </p:tav>
                                      </p:tavLst>
                                    </p:anim>
                                    <p:set>
                                      <p:cBhvr>
                                        <p:cTn id="105" dur="1" fill="hold">
                                          <p:stCondLst>
                                            <p:cond delay="1999"/>
                                          </p:stCondLst>
                                        </p:cTn>
                                        <p:tgtEl>
                                          <p:spTgt spid="9"/>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0"/>
                                        </p:tgtEl>
                                        <p:attrNameLst>
                                          <p:attrName>ppt_x</p:attrName>
                                        </p:attrNameLst>
                                      </p:cBhvr>
                                      <p:tavLst>
                                        <p:tav tm="0">
                                          <p:val>
                                            <p:strVal val="ppt_x"/>
                                          </p:val>
                                        </p:tav>
                                        <p:tav tm="100000">
                                          <p:val>
                                            <p:strVal val="ppt_x+ppt_w/2"/>
                                          </p:val>
                                        </p:tav>
                                      </p:tavLst>
                                    </p:anim>
                                    <p:anim calcmode="lin" valueType="num">
                                      <p:cBhvr>
                                        <p:cTn id="108" dur="2000"/>
                                        <p:tgtEl>
                                          <p:spTgt spid="10"/>
                                        </p:tgtEl>
                                        <p:attrNameLst>
                                          <p:attrName>ppt_y</p:attrName>
                                        </p:attrNameLst>
                                      </p:cBhvr>
                                      <p:tavLst>
                                        <p:tav tm="0">
                                          <p:val>
                                            <p:strVal val="ppt_y"/>
                                          </p:val>
                                        </p:tav>
                                        <p:tav tm="100000">
                                          <p:val>
                                            <p:strVal val="ppt_y"/>
                                          </p:val>
                                        </p:tav>
                                      </p:tavLst>
                                    </p:anim>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strVal val="ppt_h"/>
                                          </p:val>
                                        </p:tav>
                                      </p:tavLst>
                                    </p:anim>
                                    <p:set>
                                      <p:cBhvr>
                                        <p:cTn id="111" dur="1" fill="hold">
                                          <p:stCondLst>
                                            <p:cond delay="1999"/>
                                          </p:stCondLst>
                                        </p:cTn>
                                        <p:tgtEl>
                                          <p:spTgt spid="10"/>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rnaval.jpeg"/>
          <p:cNvPicPr>
            <a:picLocks noChangeAspect="1"/>
          </p:cNvPicPr>
          <p:nvPr/>
        </p:nvPicPr>
        <p:blipFill>
          <a:blip r:embed="rId2"/>
          <a:stretch>
            <a:fillRect/>
          </a:stretch>
        </p:blipFill>
        <p:spPr>
          <a:xfrm>
            <a:off x="0" y="0"/>
            <a:ext cx="9144000" cy="5143500"/>
          </a:xfrm>
          <a:prstGeom prst="rect">
            <a:avLst/>
          </a:prstGeom>
        </p:spPr>
      </p:pic>
      <p:sp>
        <p:nvSpPr>
          <p:cNvPr id="4" name="3 Decisión"/>
          <p:cNvSpPr/>
          <p:nvPr/>
        </p:nvSpPr>
        <p:spPr>
          <a:xfrm rot="5400000">
            <a:off x="184221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rot="5400000">
            <a:off x="112783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rot="5400000">
            <a:off x="48489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rot="5400000">
            <a:off x="-229484"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rot="5400000">
            <a:off x="-943864"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rot="5400000">
            <a:off x="-1658244"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rot="5400000">
            <a:off x="612849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rot="5400000">
            <a:off x="5414118"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rot="5400000">
            <a:off x="477117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ecisión"/>
          <p:cNvSpPr/>
          <p:nvPr/>
        </p:nvSpPr>
        <p:spPr>
          <a:xfrm rot="5400000">
            <a:off x="405679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ecisión"/>
          <p:cNvSpPr/>
          <p:nvPr/>
        </p:nvSpPr>
        <p:spPr>
          <a:xfrm rot="5400000">
            <a:off x="334241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ecisión"/>
          <p:cNvSpPr/>
          <p:nvPr/>
        </p:nvSpPr>
        <p:spPr>
          <a:xfrm rot="5400000">
            <a:off x="2628036" y="2301136"/>
            <a:ext cx="4786328" cy="612648"/>
          </a:xfrm>
          <a:prstGeom prst="flowChartDecision">
            <a:avLst/>
          </a:prstGeom>
          <a:gradFill flip="none" rotWithShape="1">
            <a:gsLst>
              <a:gs pos="49000">
                <a:schemeClr val="tx1">
                  <a:alpha val="78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39" presetClass="entr" presetSubtype="0" accel="100000"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0"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1"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childTnLst>
                                </p:cTn>
                              </p:par>
                              <p:par>
                                <p:cTn id="13" presetID="39" presetClass="entr" presetSubtype="0" accel="100000"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childTnLst>
                                </p:cTn>
                              </p:par>
                              <p:par>
                                <p:cTn id="19" presetID="39" presetClass="entr" presetSubtype="0" accel="100000"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childTnLst>
                                </p:cTn>
                              </p:par>
                              <p:par>
                                <p:cTn id="25" presetID="39" presetClass="entr" presetSubtype="0" accel="100000"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8"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9"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childTnLst>
                                </p:cTn>
                              </p:par>
                              <p:par>
                                <p:cTn id="31" presetID="39" presetClass="entr" presetSubtype="0" accel="100000"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8"/>
                                        </p:tgtEl>
                                        <p:attrNameLst>
                                          <p:attrName>ppt_y</p:attrName>
                                        </p:attrNameLst>
                                      </p:cBhvr>
                                      <p:tavLst>
                                        <p:tav tm="0">
                                          <p:val>
                                            <p:strVal val="#ppt_y"/>
                                          </p:val>
                                        </p:tav>
                                        <p:tav tm="100000">
                                          <p:val>
                                            <p:strVal val="#ppt_y"/>
                                          </p:val>
                                        </p:tav>
                                      </p:tavLst>
                                    </p:anim>
                                  </p:childTnLst>
                                </p:cTn>
                              </p:par>
                              <p:par>
                                <p:cTn id="37" presetID="39" presetClass="entr" presetSubtype="0" accel="100000"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9"/>
                                        </p:tgtEl>
                                        <p:attrNameLst>
                                          <p:attrName>ppt_y</p:attrName>
                                        </p:attrNameLst>
                                      </p:cBhvr>
                                      <p:tavLst>
                                        <p:tav tm="0">
                                          <p:val>
                                            <p:strVal val="#ppt_y"/>
                                          </p:val>
                                        </p:tav>
                                        <p:tav tm="100000">
                                          <p:val>
                                            <p:strVal val="#ppt_y"/>
                                          </p:val>
                                        </p:tav>
                                      </p:tavLst>
                                    </p:anim>
                                  </p:childTnLst>
                                </p:cTn>
                              </p:par>
                              <p:par>
                                <p:cTn id="43" presetID="39" presetClass="entr" presetSubtype="0" accel="100000"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46"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47"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48" dur="2000" fill="hold"/>
                                        <p:tgtEl>
                                          <p:spTgt spid="10"/>
                                        </p:tgtEl>
                                        <p:attrNameLst>
                                          <p:attrName>ppt_y</p:attrName>
                                        </p:attrNameLst>
                                      </p:cBhvr>
                                      <p:tavLst>
                                        <p:tav tm="0">
                                          <p:val>
                                            <p:strVal val="#ppt_y"/>
                                          </p:val>
                                        </p:tav>
                                        <p:tav tm="100000">
                                          <p:val>
                                            <p:strVal val="#ppt_y"/>
                                          </p:val>
                                        </p:tav>
                                      </p:tavLst>
                                    </p:anim>
                                  </p:childTnLst>
                                </p:cTn>
                              </p:par>
                              <p:par>
                                <p:cTn id="49" presetID="39" presetClass="entr" presetSubtype="0" accel="10000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ppt_h</p:attrName>
                                        </p:attrNameLst>
                                      </p:cBhvr>
                                      <p:tavLst>
                                        <p:tav tm="0">
                                          <p:val>
                                            <p:strVal val="#ppt_h/20"/>
                                          </p:val>
                                        </p:tav>
                                        <p:tav tm="50000">
                                          <p:val>
                                            <p:strVal val="#ppt_h/20"/>
                                          </p:val>
                                        </p:tav>
                                        <p:tav tm="100000">
                                          <p:val>
                                            <p:strVal val="#ppt_h"/>
                                          </p:val>
                                        </p:tav>
                                      </p:tavLst>
                                    </p:anim>
                                    <p:anim calcmode="lin" valueType="num">
                                      <p:cBhvr>
                                        <p:cTn id="52" dur="2000" fill="hold"/>
                                        <p:tgtEl>
                                          <p:spTgt spid="11"/>
                                        </p:tgtEl>
                                        <p:attrNameLst>
                                          <p:attrName>ppt_w</p:attrName>
                                        </p:attrNameLst>
                                      </p:cBhvr>
                                      <p:tavLst>
                                        <p:tav tm="0">
                                          <p:val>
                                            <p:strVal val="#ppt_w+.3"/>
                                          </p:val>
                                        </p:tav>
                                        <p:tav tm="50000">
                                          <p:val>
                                            <p:strVal val="#ppt_w+.3"/>
                                          </p:val>
                                        </p:tav>
                                        <p:tav tm="100000">
                                          <p:val>
                                            <p:strVal val="#ppt_w"/>
                                          </p:val>
                                        </p:tav>
                                      </p:tavLst>
                                    </p:anim>
                                    <p:anim calcmode="lin" valueType="num">
                                      <p:cBhvr>
                                        <p:cTn id="53" dur="2000" fill="hold"/>
                                        <p:tgtEl>
                                          <p:spTgt spid="11"/>
                                        </p:tgtEl>
                                        <p:attrNameLst>
                                          <p:attrName>ppt_x</p:attrName>
                                        </p:attrNameLst>
                                      </p:cBhvr>
                                      <p:tavLst>
                                        <p:tav tm="0">
                                          <p:val>
                                            <p:strVal val="#ppt_x-.3"/>
                                          </p:val>
                                        </p:tav>
                                        <p:tav tm="50000">
                                          <p:val>
                                            <p:strVal val="#ppt_x"/>
                                          </p:val>
                                        </p:tav>
                                        <p:tav tm="100000">
                                          <p:val>
                                            <p:strVal val="#ppt_x"/>
                                          </p:val>
                                        </p:tav>
                                      </p:tavLst>
                                    </p:anim>
                                    <p:anim calcmode="lin" valueType="num">
                                      <p:cBhvr>
                                        <p:cTn id="54" dur="2000" fill="hold"/>
                                        <p:tgtEl>
                                          <p:spTgt spid="11"/>
                                        </p:tgtEl>
                                        <p:attrNameLst>
                                          <p:attrName>ppt_y</p:attrName>
                                        </p:attrNameLst>
                                      </p:cBhvr>
                                      <p:tavLst>
                                        <p:tav tm="0">
                                          <p:val>
                                            <p:strVal val="#ppt_y"/>
                                          </p:val>
                                        </p:tav>
                                        <p:tav tm="100000">
                                          <p:val>
                                            <p:strVal val="#ppt_y"/>
                                          </p:val>
                                        </p:tav>
                                      </p:tavLst>
                                    </p:anim>
                                  </p:childTnLst>
                                </p:cTn>
                              </p:par>
                              <p:par>
                                <p:cTn id="55" presetID="39" presetClass="entr" presetSubtype="0" accel="100000"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58" dur="2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59" dur="2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60" dur="2000" fill="hold"/>
                                        <p:tgtEl>
                                          <p:spTgt spid="12"/>
                                        </p:tgtEl>
                                        <p:attrNameLst>
                                          <p:attrName>ppt_y</p:attrName>
                                        </p:attrNameLst>
                                      </p:cBhvr>
                                      <p:tavLst>
                                        <p:tav tm="0">
                                          <p:val>
                                            <p:strVal val="#ppt_y"/>
                                          </p:val>
                                        </p:tav>
                                        <p:tav tm="100000">
                                          <p:val>
                                            <p:strVal val="#ppt_y"/>
                                          </p:val>
                                        </p:tav>
                                      </p:tavLst>
                                    </p:anim>
                                  </p:childTnLst>
                                </p:cTn>
                              </p:par>
                              <p:par>
                                <p:cTn id="61" presetID="39" presetClass="entr" presetSubtype="0" accel="100000"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ppt_h</p:attrName>
                                        </p:attrNameLst>
                                      </p:cBhvr>
                                      <p:tavLst>
                                        <p:tav tm="0">
                                          <p:val>
                                            <p:strVal val="#ppt_h/20"/>
                                          </p:val>
                                        </p:tav>
                                        <p:tav tm="50000">
                                          <p:val>
                                            <p:strVal val="#ppt_h/20"/>
                                          </p:val>
                                        </p:tav>
                                        <p:tav tm="100000">
                                          <p:val>
                                            <p:strVal val="#ppt_h"/>
                                          </p:val>
                                        </p:tav>
                                      </p:tavLst>
                                    </p:anim>
                                    <p:anim calcmode="lin" valueType="num">
                                      <p:cBhvr>
                                        <p:cTn id="64" dur="2000" fill="hold"/>
                                        <p:tgtEl>
                                          <p:spTgt spid="13"/>
                                        </p:tgtEl>
                                        <p:attrNameLst>
                                          <p:attrName>ppt_w</p:attrName>
                                        </p:attrNameLst>
                                      </p:cBhvr>
                                      <p:tavLst>
                                        <p:tav tm="0">
                                          <p:val>
                                            <p:strVal val="#ppt_w+.3"/>
                                          </p:val>
                                        </p:tav>
                                        <p:tav tm="50000">
                                          <p:val>
                                            <p:strVal val="#ppt_w+.3"/>
                                          </p:val>
                                        </p:tav>
                                        <p:tav tm="100000">
                                          <p:val>
                                            <p:strVal val="#ppt_w"/>
                                          </p:val>
                                        </p:tav>
                                      </p:tavLst>
                                    </p:anim>
                                    <p:anim calcmode="lin" valueType="num">
                                      <p:cBhvr>
                                        <p:cTn id="65" dur="2000" fill="hold"/>
                                        <p:tgtEl>
                                          <p:spTgt spid="13"/>
                                        </p:tgtEl>
                                        <p:attrNameLst>
                                          <p:attrName>ppt_x</p:attrName>
                                        </p:attrNameLst>
                                      </p:cBhvr>
                                      <p:tavLst>
                                        <p:tav tm="0">
                                          <p:val>
                                            <p:strVal val="#ppt_x-.3"/>
                                          </p:val>
                                        </p:tav>
                                        <p:tav tm="50000">
                                          <p:val>
                                            <p:strVal val="#ppt_x"/>
                                          </p:val>
                                        </p:tav>
                                        <p:tav tm="100000">
                                          <p:val>
                                            <p:strVal val="#ppt_x"/>
                                          </p:val>
                                        </p:tav>
                                      </p:tavLst>
                                    </p:anim>
                                    <p:anim calcmode="lin" valueType="num">
                                      <p:cBhvr>
                                        <p:cTn id="66" dur="2000" fill="hold"/>
                                        <p:tgtEl>
                                          <p:spTgt spid="13"/>
                                        </p:tgtEl>
                                        <p:attrNameLst>
                                          <p:attrName>ppt_y</p:attrName>
                                        </p:attrNameLst>
                                      </p:cBhvr>
                                      <p:tavLst>
                                        <p:tav tm="0">
                                          <p:val>
                                            <p:strVal val="#ppt_y"/>
                                          </p:val>
                                        </p:tav>
                                        <p:tav tm="100000">
                                          <p:val>
                                            <p:strVal val="#ppt_y"/>
                                          </p:val>
                                        </p:tav>
                                      </p:tavLst>
                                    </p:anim>
                                  </p:childTnLst>
                                </p:cTn>
                              </p:par>
                              <p:par>
                                <p:cTn id="67" presetID="39" presetClass="entr" presetSubtype="0" accel="10000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ppt_h</p:attrName>
                                        </p:attrNameLst>
                                      </p:cBhvr>
                                      <p:tavLst>
                                        <p:tav tm="0">
                                          <p:val>
                                            <p:strVal val="#ppt_h/20"/>
                                          </p:val>
                                        </p:tav>
                                        <p:tav tm="50000">
                                          <p:val>
                                            <p:strVal val="#ppt_h/20"/>
                                          </p:val>
                                        </p:tav>
                                        <p:tav tm="100000">
                                          <p:val>
                                            <p:strVal val="#ppt_h"/>
                                          </p:val>
                                        </p:tav>
                                      </p:tavLst>
                                    </p:anim>
                                    <p:anim calcmode="lin" valueType="num">
                                      <p:cBhvr>
                                        <p:cTn id="70" dur="2000" fill="hold"/>
                                        <p:tgtEl>
                                          <p:spTgt spid="14"/>
                                        </p:tgtEl>
                                        <p:attrNameLst>
                                          <p:attrName>ppt_w</p:attrName>
                                        </p:attrNameLst>
                                      </p:cBhvr>
                                      <p:tavLst>
                                        <p:tav tm="0">
                                          <p:val>
                                            <p:strVal val="#ppt_w+.3"/>
                                          </p:val>
                                        </p:tav>
                                        <p:tav tm="50000">
                                          <p:val>
                                            <p:strVal val="#ppt_w+.3"/>
                                          </p:val>
                                        </p:tav>
                                        <p:tav tm="100000">
                                          <p:val>
                                            <p:strVal val="#ppt_w"/>
                                          </p:val>
                                        </p:tav>
                                      </p:tavLst>
                                    </p:anim>
                                    <p:anim calcmode="lin" valueType="num">
                                      <p:cBhvr>
                                        <p:cTn id="71" dur="2000" fill="hold"/>
                                        <p:tgtEl>
                                          <p:spTgt spid="14"/>
                                        </p:tgtEl>
                                        <p:attrNameLst>
                                          <p:attrName>ppt_x</p:attrName>
                                        </p:attrNameLst>
                                      </p:cBhvr>
                                      <p:tavLst>
                                        <p:tav tm="0">
                                          <p:val>
                                            <p:strVal val="#ppt_x-.3"/>
                                          </p:val>
                                        </p:tav>
                                        <p:tav tm="50000">
                                          <p:val>
                                            <p:strVal val="#ppt_x"/>
                                          </p:val>
                                        </p:tav>
                                        <p:tav tm="100000">
                                          <p:val>
                                            <p:strVal val="#ppt_x"/>
                                          </p:val>
                                        </p:tav>
                                      </p:tavLst>
                                    </p:anim>
                                    <p:anim calcmode="lin" valueType="num">
                                      <p:cBhvr>
                                        <p:cTn id="72" dur="2000" fill="hold"/>
                                        <p:tgtEl>
                                          <p:spTgt spid="14"/>
                                        </p:tgtEl>
                                        <p:attrNameLst>
                                          <p:attrName>ppt_y</p:attrName>
                                        </p:attrNameLst>
                                      </p:cBhvr>
                                      <p:tavLst>
                                        <p:tav tm="0">
                                          <p:val>
                                            <p:strVal val="#ppt_y"/>
                                          </p:val>
                                        </p:tav>
                                        <p:tav tm="100000">
                                          <p:val>
                                            <p:strVal val="#ppt_y"/>
                                          </p:val>
                                        </p:tav>
                                      </p:tavLst>
                                    </p:anim>
                                  </p:childTnLst>
                                </p:cTn>
                              </p:par>
                              <p:par>
                                <p:cTn id="73" presetID="39" presetClass="entr" presetSubtype="0" accel="10000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ppt_h</p:attrName>
                                        </p:attrNameLst>
                                      </p:cBhvr>
                                      <p:tavLst>
                                        <p:tav tm="0">
                                          <p:val>
                                            <p:strVal val="#ppt_h/20"/>
                                          </p:val>
                                        </p:tav>
                                        <p:tav tm="50000">
                                          <p:val>
                                            <p:strVal val="#ppt_h/20"/>
                                          </p:val>
                                        </p:tav>
                                        <p:tav tm="100000">
                                          <p:val>
                                            <p:strVal val="#ppt_h"/>
                                          </p:val>
                                        </p:tav>
                                      </p:tavLst>
                                    </p:anim>
                                    <p:anim calcmode="lin" valueType="num">
                                      <p:cBhvr>
                                        <p:cTn id="76" dur="2000" fill="hold"/>
                                        <p:tgtEl>
                                          <p:spTgt spid="15"/>
                                        </p:tgtEl>
                                        <p:attrNameLst>
                                          <p:attrName>ppt_w</p:attrName>
                                        </p:attrNameLst>
                                      </p:cBhvr>
                                      <p:tavLst>
                                        <p:tav tm="0">
                                          <p:val>
                                            <p:strVal val="#ppt_w+.3"/>
                                          </p:val>
                                        </p:tav>
                                        <p:tav tm="50000">
                                          <p:val>
                                            <p:strVal val="#ppt_w+.3"/>
                                          </p:val>
                                        </p:tav>
                                        <p:tav tm="100000">
                                          <p:val>
                                            <p:strVal val="#ppt_w"/>
                                          </p:val>
                                        </p:tav>
                                      </p:tavLst>
                                    </p:anim>
                                    <p:anim calcmode="lin" valueType="num">
                                      <p:cBhvr>
                                        <p:cTn id="77" dur="2000" fill="hold"/>
                                        <p:tgtEl>
                                          <p:spTgt spid="15"/>
                                        </p:tgtEl>
                                        <p:attrNameLst>
                                          <p:attrName>ppt_x</p:attrName>
                                        </p:attrNameLst>
                                      </p:cBhvr>
                                      <p:tavLst>
                                        <p:tav tm="0">
                                          <p:val>
                                            <p:strVal val="#ppt_x-.3"/>
                                          </p:val>
                                        </p:tav>
                                        <p:tav tm="50000">
                                          <p:val>
                                            <p:strVal val="#ppt_x"/>
                                          </p:val>
                                        </p:tav>
                                        <p:tav tm="100000">
                                          <p:val>
                                            <p:strVal val="#ppt_x"/>
                                          </p:val>
                                        </p:tav>
                                      </p:tavLst>
                                    </p:anim>
                                    <p:anim calcmode="lin" valueType="num">
                                      <p:cBhvr>
                                        <p:cTn id="78" dur="2000" fill="hold"/>
                                        <p:tgtEl>
                                          <p:spTgt spid="1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1+#ppt_w/2"/>
                                          </p:val>
                                        </p:tav>
                                        <p:tav tm="100000">
                                          <p:val>
                                            <p:strVal val="#ppt_x"/>
                                          </p:val>
                                        </p:tav>
                                      </p:tavLst>
                                    </p:anim>
                                    <p:anim calcmode="lin" valueType="num">
                                      <p:cBhvr additive="base">
                                        <p:cTn id="94" dur="2000" fill="hold"/>
                                        <p:tgtEl>
                                          <p:spTgt spid="7"/>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0-#ppt_w/2"/>
                                          </p:val>
                                        </p:tav>
                                        <p:tav tm="100000">
                                          <p:val>
                                            <p:strVal val="#ppt_x"/>
                                          </p:val>
                                        </p:tav>
                                      </p:tavLst>
                                    </p:anim>
                                    <p:anim calcmode="lin" valueType="num">
                                      <p:cBhvr additive="base">
                                        <p:cTn id="98" dur="2000" fill="hold"/>
                                        <p:tgtEl>
                                          <p:spTgt spid="8"/>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1+#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additive="base">
                                        <p:cTn id="113" dur="2000" fill="hold"/>
                                        <p:tgtEl>
                                          <p:spTgt spid="12"/>
                                        </p:tgtEl>
                                        <p:attrNameLst>
                                          <p:attrName>ppt_x</p:attrName>
                                        </p:attrNameLst>
                                      </p:cBhvr>
                                      <p:tavLst>
                                        <p:tav tm="0">
                                          <p:val>
                                            <p:strVal val="0-#ppt_w/2"/>
                                          </p:val>
                                        </p:tav>
                                        <p:tav tm="100000">
                                          <p:val>
                                            <p:strVal val="#ppt_x"/>
                                          </p:val>
                                        </p:tav>
                                      </p:tavLst>
                                    </p:anim>
                                    <p:anim calcmode="lin" valueType="num">
                                      <p:cBhvr additive="base">
                                        <p:cTn id="114" dur="2000" fill="hold"/>
                                        <p:tgtEl>
                                          <p:spTgt spid="12"/>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additive="base">
                                        <p:cTn id="117" dur="2000" fill="hold"/>
                                        <p:tgtEl>
                                          <p:spTgt spid="13"/>
                                        </p:tgtEl>
                                        <p:attrNameLst>
                                          <p:attrName>ppt_x</p:attrName>
                                        </p:attrNameLst>
                                      </p:cBhvr>
                                      <p:tavLst>
                                        <p:tav tm="0">
                                          <p:val>
                                            <p:strVal val="1+#ppt_w/2"/>
                                          </p:val>
                                        </p:tav>
                                        <p:tav tm="100000">
                                          <p:val>
                                            <p:strVal val="#ppt_x"/>
                                          </p:val>
                                        </p:tav>
                                      </p:tavLst>
                                    </p:anim>
                                    <p:anim calcmode="lin" valueType="num">
                                      <p:cBhvr additive="base">
                                        <p:cTn id="118" dur="2000" fill="hold"/>
                                        <p:tgtEl>
                                          <p:spTgt spid="13"/>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additive="base">
                                        <p:cTn id="121" dur="2000" fill="hold"/>
                                        <p:tgtEl>
                                          <p:spTgt spid="14"/>
                                        </p:tgtEl>
                                        <p:attrNameLst>
                                          <p:attrName>ppt_x</p:attrName>
                                        </p:attrNameLst>
                                      </p:cBhvr>
                                      <p:tavLst>
                                        <p:tav tm="0">
                                          <p:val>
                                            <p:strVal val="0-#ppt_w/2"/>
                                          </p:val>
                                        </p:tav>
                                        <p:tav tm="100000">
                                          <p:val>
                                            <p:strVal val="#ppt_x"/>
                                          </p:val>
                                        </p:tav>
                                      </p:tavLst>
                                    </p:anim>
                                    <p:anim calcmode="lin" valueType="num">
                                      <p:cBhvr additive="base">
                                        <p:cTn id="122" dur="2000" fill="hold"/>
                                        <p:tgtEl>
                                          <p:spTgt spid="1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additive="base">
                                        <p:cTn id="125" dur="2000" fill="hold"/>
                                        <p:tgtEl>
                                          <p:spTgt spid="15"/>
                                        </p:tgtEl>
                                        <p:attrNameLst>
                                          <p:attrName>ppt_x</p:attrName>
                                        </p:attrNameLst>
                                      </p:cBhvr>
                                      <p:tavLst>
                                        <p:tav tm="0">
                                          <p:val>
                                            <p:strVal val="1+#ppt_w/2"/>
                                          </p:val>
                                        </p:tav>
                                        <p:tav tm="100000">
                                          <p:val>
                                            <p:strVal val="#ppt_x"/>
                                          </p:val>
                                        </p:tav>
                                      </p:tavLst>
                                    </p:anim>
                                    <p:anim calcmode="lin" valueType="num">
                                      <p:cBhvr additive="base">
                                        <p:cTn id="126" dur="2000" fill="hold"/>
                                        <p:tgtEl>
                                          <p:spTgt spid="15"/>
                                        </p:tgtEl>
                                        <p:attrNameLst>
                                          <p:attrName>ppt_y</p:attrName>
                                        </p:attrNameLst>
                                      </p:cBhvr>
                                      <p:tavLst>
                                        <p:tav tm="0">
                                          <p:val>
                                            <p:strVal val="#ppt_y"/>
                                          </p:val>
                                        </p:tav>
                                        <p:tav tm="100000">
                                          <p:val>
                                            <p:strVal val="#ppt_y"/>
                                          </p:val>
                                        </p:tav>
                                      </p:tavLst>
                                    </p:anim>
                                  </p:childTnLst>
                                </p:cTn>
                              </p:par>
                            </p:childTnLst>
                          </p:cTn>
                        </p:par>
                        <p:par>
                          <p:cTn id="127" fill="hold">
                            <p:stCondLst>
                              <p:cond delay="2000"/>
                            </p:stCondLst>
                            <p:childTnLst>
                              <p:par>
                                <p:cTn id="128" presetID="2" presetClass="exit" presetSubtype="8" fill="hold" grpId="2"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0-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ppt_y"/>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0-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ppt_y"/>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1+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1+ppt_w/2"/>
                                          </p:val>
                                        </p:tav>
                                      </p:tavLst>
                                    </p:anim>
                                    <p:anim calcmode="lin" valueType="num">
                                      <p:cBhvr additive="base">
                                        <p:cTn id="174" dur="2000"/>
                                        <p:tgtEl>
                                          <p:spTgt spid="15"/>
                                        </p:tgtEl>
                                        <p:attrNameLst>
                                          <p:attrName>ppt_y</p:attrName>
                                        </p:attrNameLst>
                                      </p:cBhvr>
                                      <p:tavLst>
                                        <p:tav tm="0">
                                          <p:val>
                                            <p:strVal val="ppt_y"/>
                                          </p:val>
                                        </p:tav>
                                        <p:tav tm="100000">
                                          <p:val>
                                            <p:strVal val="ppt_y"/>
                                          </p:val>
                                        </p:tav>
                                      </p:tavLst>
                                    </p:anim>
                                    <p:set>
                                      <p:cBhvr>
                                        <p:cTn id="175" dur="1" fill="hold">
                                          <p:stCondLst>
                                            <p:cond delay="1999"/>
                                          </p:stCondLst>
                                        </p:cTn>
                                        <p:tgtEl>
                                          <p:spTgt spid="15"/>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3"/>
                                        </p:tgtEl>
                                        <p:attrNameLst>
                                          <p:attrName>style.visibility</p:attrName>
                                        </p:attrNameLst>
                                      </p:cBhvr>
                                      <p:to>
                                        <p:strVal val="visible"/>
                                      </p:to>
                                    </p:set>
                                    <p:anim calcmode="lin" valueType="num">
                                      <p:cBhvr>
                                        <p:cTn id="178" dur="2000" fill="hold"/>
                                        <p:tgtEl>
                                          <p:spTgt spid="3"/>
                                        </p:tgtEl>
                                        <p:attrNameLst>
                                          <p:attrName>ppt_w</p:attrName>
                                        </p:attrNameLst>
                                      </p:cBhvr>
                                      <p:tavLst>
                                        <p:tav tm="0">
                                          <p:val>
                                            <p:fltVal val="0"/>
                                          </p:val>
                                        </p:tav>
                                        <p:tav tm="100000">
                                          <p:val>
                                            <p:strVal val="#ppt_w"/>
                                          </p:val>
                                        </p:tav>
                                      </p:tavLst>
                                    </p:anim>
                                    <p:anim calcmode="lin" valueType="num">
                                      <p:cBhvr>
                                        <p:cTn id="179" dur="2000" fill="hold"/>
                                        <p:tgtEl>
                                          <p:spTgt spid="3"/>
                                        </p:tgtEl>
                                        <p:attrNameLst>
                                          <p:attrName>ppt_h</p:attrName>
                                        </p:attrNameLst>
                                      </p:cBhvr>
                                      <p:tavLst>
                                        <p:tav tm="0">
                                          <p:val>
                                            <p:strVal val="#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3"/>
                                        </p:tgtEl>
                                        <p:attrNameLst>
                                          <p:attrName>style.visibility</p:attrName>
                                        </p:attrNameLst>
                                      </p:cBhvr>
                                      <p:to>
                                        <p:strVal val="visible"/>
                                      </p:to>
                                    </p:set>
                                    <p:animEffect transition="in" filter="barn(outVertical)">
                                      <p:cBhvr>
                                        <p:cTn id="18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0800000">
            <a:off x="0"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mbinar"/>
          <p:cNvSpPr/>
          <p:nvPr/>
        </p:nvSpPr>
        <p:spPr>
          <a:xfrm>
            <a:off x="0"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mbinar"/>
          <p:cNvSpPr/>
          <p:nvPr/>
        </p:nvSpPr>
        <p:spPr>
          <a:xfrm rot="10800000">
            <a:off x="1857356"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mbinar"/>
          <p:cNvSpPr/>
          <p:nvPr/>
        </p:nvSpPr>
        <p:spPr>
          <a:xfrm>
            <a:off x="1857356"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mbinar"/>
          <p:cNvSpPr/>
          <p:nvPr/>
        </p:nvSpPr>
        <p:spPr>
          <a:xfrm rot="10800000">
            <a:off x="3714744"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mbinar"/>
          <p:cNvSpPr/>
          <p:nvPr/>
        </p:nvSpPr>
        <p:spPr>
          <a:xfrm>
            <a:off x="3714744"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mbinar"/>
          <p:cNvSpPr/>
          <p:nvPr/>
        </p:nvSpPr>
        <p:spPr>
          <a:xfrm rot="10800000">
            <a:off x="5572132"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mbinar"/>
          <p:cNvSpPr/>
          <p:nvPr/>
        </p:nvSpPr>
        <p:spPr>
          <a:xfrm>
            <a:off x="5572132"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mbinar"/>
          <p:cNvSpPr/>
          <p:nvPr/>
        </p:nvSpPr>
        <p:spPr>
          <a:xfrm rot="10800000">
            <a:off x="7429520" y="1214428"/>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mbinar"/>
          <p:cNvSpPr/>
          <p:nvPr/>
        </p:nvSpPr>
        <p:spPr>
          <a:xfrm>
            <a:off x="7429520" y="2571750"/>
            <a:ext cx="1714480" cy="1357322"/>
          </a:xfrm>
          <a:prstGeom prst="flowChartMerge">
            <a:avLst/>
          </a:prstGeom>
          <a:gradFill flip="none" rotWithShape="1">
            <a:gsLst>
              <a:gs pos="5800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horizontal)">
                                      <p:cBhvr>
                                        <p:cTn id="49" dur="2000"/>
                                        <p:tgtEl>
                                          <p:spTgt spid="3"/>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horizontal)">
                                      <p:cBhvr>
                                        <p:cTn id="52" dur="2000"/>
                                        <p:tgtEl>
                                          <p:spTgt spid="4"/>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horizontal)">
                                      <p:cBhvr>
                                        <p:cTn id="55" dur="2000"/>
                                        <p:tgtEl>
                                          <p:spTgt spid="5"/>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2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linds(horizontal)">
                                      <p:cBhvr>
                                        <p:cTn id="61" dur="2000"/>
                                        <p:tgtEl>
                                          <p:spTgt spid="7"/>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horizontal)">
                                      <p:cBhvr>
                                        <p:cTn id="64" dur="2000"/>
                                        <p:tgtEl>
                                          <p:spTgt spid="8"/>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horizontal)">
                                      <p:cBhvr>
                                        <p:cTn id="67" dur="2000"/>
                                        <p:tgtEl>
                                          <p:spTgt spid="9"/>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horizontal)">
                                      <p:cBhvr>
                                        <p:cTn id="70" dur="2000"/>
                                        <p:tgtEl>
                                          <p:spTgt spid="10"/>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horizontal)">
                                      <p:cBhvr>
                                        <p:cTn id="73" dur="2000"/>
                                        <p:tgtEl>
                                          <p:spTgt spid="11"/>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linds(horizontal)">
                                      <p:cBhvr>
                                        <p:cTn id="76" dur="2000"/>
                                        <p:tgtEl>
                                          <p:spTgt spid="12"/>
                                        </p:tgtEl>
                                      </p:cBhvr>
                                    </p:animEffec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1+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ppt_y"/>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1+ppt_w/2"/>
                                          </p:val>
                                        </p:tav>
                                      </p:tavLst>
                                    </p:anim>
                                    <p:anim calcmode="lin" valueType="num">
                                      <p:cBhvr additive="base">
                                        <p:cTn id="88" dur="2000"/>
                                        <p:tgtEl>
                                          <p:spTgt spid="7"/>
                                        </p:tgtEl>
                                        <p:attrNameLst>
                                          <p:attrName>ppt_y</p:attrName>
                                        </p:attrNameLst>
                                      </p:cBhvr>
                                      <p:tavLst>
                                        <p:tav tm="0">
                                          <p:val>
                                            <p:strVal val="ppt_y"/>
                                          </p:val>
                                        </p:tav>
                                        <p:tav tm="100000">
                                          <p:val>
                                            <p:strVal val="ppt_y"/>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9"/>
                                        </p:tgtEl>
                                        <p:attrNameLst>
                                          <p:attrName>ppt_x</p:attrName>
                                        </p:attrNameLst>
                                      </p:cBhvr>
                                      <p:tavLst>
                                        <p:tav tm="0">
                                          <p:val>
                                            <p:strVal val="ppt_x"/>
                                          </p:val>
                                        </p:tav>
                                        <p:tav tm="100000">
                                          <p:val>
                                            <p:strVal val="1+ppt_w/2"/>
                                          </p:val>
                                        </p:tav>
                                      </p:tavLst>
                                    </p:anim>
                                    <p:anim calcmode="lin" valueType="num">
                                      <p:cBhvr additive="base">
                                        <p:cTn id="92" dur="2000"/>
                                        <p:tgtEl>
                                          <p:spTgt spid="9"/>
                                        </p:tgtEl>
                                        <p:attrNameLst>
                                          <p:attrName>ppt_y</p:attrName>
                                        </p:attrNameLst>
                                      </p:cBhvr>
                                      <p:tavLst>
                                        <p:tav tm="0">
                                          <p:val>
                                            <p:strVal val="ppt_y"/>
                                          </p:val>
                                        </p:tav>
                                        <p:tav tm="100000">
                                          <p:val>
                                            <p:strVal val="ppt_y"/>
                                          </p:val>
                                        </p:tav>
                                      </p:tavLst>
                                    </p:anim>
                                    <p:set>
                                      <p:cBhvr>
                                        <p:cTn id="93" dur="1" fill="hold">
                                          <p:stCondLst>
                                            <p:cond delay="1999"/>
                                          </p:stCondLst>
                                        </p:cTn>
                                        <p:tgtEl>
                                          <p:spTgt spid="9"/>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11"/>
                                        </p:tgtEl>
                                        <p:attrNameLst>
                                          <p:attrName>ppt_x</p:attrName>
                                        </p:attrNameLst>
                                      </p:cBhvr>
                                      <p:tavLst>
                                        <p:tav tm="0">
                                          <p:val>
                                            <p:strVal val="ppt_x"/>
                                          </p:val>
                                        </p:tav>
                                        <p:tav tm="100000">
                                          <p:val>
                                            <p:strVal val="1+ppt_w/2"/>
                                          </p:val>
                                        </p:tav>
                                      </p:tavLst>
                                    </p:anim>
                                    <p:anim calcmode="lin" valueType="num">
                                      <p:cBhvr additive="base">
                                        <p:cTn id="96" dur="2000"/>
                                        <p:tgtEl>
                                          <p:spTgt spid="11"/>
                                        </p:tgtEl>
                                        <p:attrNameLst>
                                          <p:attrName>ppt_y</p:attrName>
                                        </p:attrNameLst>
                                      </p:cBhvr>
                                      <p:tavLst>
                                        <p:tav tm="0">
                                          <p:val>
                                            <p:strVal val="ppt_y"/>
                                          </p:val>
                                        </p:tav>
                                        <p:tav tm="100000">
                                          <p:val>
                                            <p:strVal val="ppt_y"/>
                                          </p:val>
                                        </p:tav>
                                      </p:tavLst>
                                    </p:anim>
                                    <p:set>
                                      <p:cBhvr>
                                        <p:cTn id="97" dur="1" fill="hold">
                                          <p:stCondLst>
                                            <p:cond delay="1999"/>
                                          </p:stCondLst>
                                        </p:cTn>
                                        <p:tgtEl>
                                          <p:spTgt spid="11"/>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4"/>
                                        </p:tgtEl>
                                        <p:attrNameLst>
                                          <p:attrName>ppt_x</p:attrName>
                                        </p:attrNameLst>
                                      </p:cBhvr>
                                      <p:tavLst>
                                        <p:tav tm="0">
                                          <p:val>
                                            <p:strVal val="ppt_x"/>
                                          </p:val>
                                        </p:tav>
                                        <p:tav tm="100000">
                                          <p:val>
                                            <p:strVal val="0-ppt_w/2"/>
                                          </p:val>
                                        </p:tav>
                                      </p:tavLst>
                                    </p:anim>
                                    <p:anim calcmode="lin" valueType="num">
                                      <p:cBhvr additive="base">
                                        <p:cTn id="100" dur="2000"/>
                                        <p:tgtEl>
                                          <p:spTgt spid="4"/>
                                        </p:tgtEl>
                                        <p:attrNameLst>
                                          <p:attrName>ppt_y</p:attrName>
                                        </p:attrNameLst>
                                      </p:cBhvr>
                                      <p:tavLst>
                                        <p:tav tm="0">
                                          <p:val>
                                            <p:strVal val="ppt_y"/>
                                          </p:val>
                                        </p:tav>
                                        <p:tav tm="100000">
                                          <p:val>
                                            <p:strVal val="ppt_y"/>
                                          </p:val>
                                        </p:tav>
                                      </p:tavLst>
                                    </p:anim>
                                    <p:set>
                                      <p:cBhvr>
                                        <p:cTn id="101" dur="1" fill="hold">
                                          <p:stCondLst>
                                            <p:cond delay="1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6"/>
                                        </p:tgtEl>
                                        <p:attrNameLst>
                                          <p:attrName>ppt_x</p:attrName>
                                        </p:attrNameLst>
                                      </p:cBhvr>
                                      <p:tavLst>
                                        <p:tav tm="0">
                                          <p:val>
                                            <p:strVal val="ppt_x"/>
                                          </p:val>
                                        </p:tav>
                                        <p:tav tm="100000">
                                          <p:val>
                                            <p:strVal val="0-ppt_w/2"/>
                                          </p:val>
                                        </p:tav>
                                      </p:tavLst>
                                    </p:anim>
                                    <p:anim calcmode="lin" valueType="num">
                                      <p:cBhvr additive="base">
                                        <p:cTn id="104" dur="2000"/>
                                        <p:tgtEl>
                                          <p:spTgt spid="6"/>
                                        </p:tgtEl>
                                        <p:attrNameLst>
                                          <p:attrName>ppt_y</p:attrName>
                                        </p:attrNameLst>
                                      </p:cBhvr>
                                      <p:tavLst>
                                        <p:tav tm="0">
                                          <p:val>
                                            <p:strVal val="ppt_y"/>
                                          </p:val>
                                        </p:tav>
                                        <p:tav tm="100000">
                                          <p:val>
                                            <p:strVal val="ppt_y"/>
                                          </p:val>
                                        </p:tav>
                                      </p:tavLst>
                                    </p:anim>
                                    <p:set>
                                      <p:cBhvr>
                                        <p:cTn id="105" dur="1" fill="hold">
                                          <p:stCondLst>
                                            <p:cond delay="1999"/>
                                          </p:stCondLst>
                                        </p:cTn>
                                        <p:tgtEl>
                                          <p:spTgt spid="6"/>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0-ppt_w/2"/>
                                          </p:val>
                                        </p:tav>
                                      </p:tavLst>
                                    </p:anim>
                                    <p:anim calcmode="lin" valueType="num">
                                      <p:cBhvr additive="base">
                                        <p:cTn id="108" dur="2000"/>
                                        <p:tgtEl>
                                          <p:spTgt spid="8"/>
                                        </p:tgtEl>
                                        <p:attrNameLst>
                                          <p:attrName>ppt_y</p:attrName>
                                        </p:attrNameLst>
                                      </p:cBhvr>
                                      <p:tavLst>
                                        <p:tav tm="0">
                                          <p:val>
                                            <p:strVal val="ppt_y"/>
                                          </p:val>
                                        </p:tav>
                                        <p:tav tm="100000">
                                          <p:val>
                                            <p:strVal val="ppt_y"/>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0-ppt_w/2"/>
                                          </p:val>
                                        </p:tav>
                                      </p:tavLst>
                                    </p:anim>
                                    <p:anim calcmode="lin" valueType="num">
                                      <p:cBhvr additive="base">
                                        <p:cTn id="112" dur="2000"/>
                                        <p:tgtEl>
                                          <p:spTgt spid="10"/>
                                        </p:tgtEl>
                                        <p:attrNameLst>
                                          <p:attrName>ppt_y</p:attrName>
                                        </p:attrNameLst>
                                      </p:cBhvr>
                                      <p:tavLst>
                                        <p:tav tm="0">
                                          <p:val>
                                            <p:strVal val="ppt_y"/>
                                          </p:val>
                                        </p:tav>
                                        <p:tav tm="100000">
                                          <p:val>
                                            <p:strVal val="ppt_y"/>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ppt_y"/>
                                          </p:val>
                                        </p:tav>
                                      </p:tavLst>
                                    </p:anim>
                                    <p:set>
                                      <p:cBhvr>
                                        <p:cTn id="117" dur="1" fill="hold">
                                          <p:stCondLst>
                                            <p:cond delay="1999"/>
                                          </p:stCondLst>
                                        </p:cTn>
                                        <p:tgtEl>
                                          <p:spTgt spid="12"/>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3"/>
                                        </p:tgtEl>
                                      </p:cBhvr>
                                    </p:animEffect>
                                    <p:set>
                                      <p:cBhvr>
                                        <p:cTn id="120" dur="1" fill="hold">
                                          <p:stCondLst>
                                            <p:cond delay="1999"/>
                                          </p:stCondLst>
                                        </p:cTn>
                                        <p:tgtEl>
                                          <p:spTgt spid="3"/>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4"/>
                                        </p:tgtEl>
                                      </p:cBhvr>
                                    </p:animEffect>
                                    <p:set>
                                      <p:cBhvr>
                                        <p:cTn id="123" dur="1" fill="hold">
                                          <p:stCondLst>
                                            <p:cond delay="1999"/>
                                          </p:stCondLst>
                                        </p:cTn>
                                        <p:tgtEl>
                                          <p:spTgt spid="4"/>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5"/>
                                        </p:tgtEl>
                                      </p:cBhvr>
                                    </p:animEffect>
                                    <p:set>
                                      <p:cBhvr>
                                        <p:cTn id="126" dur="1" fill="hold">
                                          <p:stCondLst>
                                            <p:cond delay="1999"/>
                                          </p:stCondLst>
                                        </p:cTn>
                                        <p:tgtEl>
                                          <p:spTgt spid="5"/>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6"/>
                                        </p:tgtEl>
                                      </p:cBhvr>
                                    </p:animEffect>
                                    <p:set>
                                      <p:cBhvr>
                                        <p:cTn id="129" dur="1" fill="hold">
                                          <p:stCondLst>
                                            <p:cond delay="1999"/>
                                          </p:stCondLst>
                                        </p:cTn>
                                        <p:tgtEl>
                                          <p:spTgt spid="6"/>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7"/>
                                        </p:tgtEl>
                                      </p:cBhvr>
                                    </p:animEffect>
                                    <p:set>
                                      <p:cBhvr>
                                        <p:cTn id="132" dur="1" fill="hold">
                                          <p:stCondLst>
                                            <p:cond delay="1999"/>
                                          </p:stCondLst>
                                        </p:cTn>
                                        <p:tgtEl>
                                          <p:spTgt spid="7"/>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8"/>
                                        </p:tgtEl>
                                      </p:cBhvr>
                                    </p:animEffect>
                                    <p:set>
                                      <p:cBhvr>
                                        <p:cTn id="135" dur="1" fill="hold">
                                          <p:stCondLst>
                                            <p:cond delay="1999"/>
                                          </p:stCondLst>
                                        </p:cTn>
                                        <p:tgtEl>
                                          <p:spTgt spid="8"/>
                                        </p:tgtEl>
                                        <p:attrNameLst>
                                          <p:attrName>style.visibility</p:attrName>
                                        </p:attrNameLst>
                                      </p:cBhvr>
                                      <p:to>
                                        <p:strVal val="hidden"/>
                                      </p:to>
                                    </p:set>
                                  </p:childTnLst>
                                </p:cTn>
                              </p:par>
                              <p:par>
                                <p:cTn id="136" presetID="3" presetClass="exit" presetSubtype="5" fill="hold" grpId="3" nodeType="withEffect">
                                  <p:stCondLst>
                                    <p:cond delay="0"/>
                                  </p:stCondLst>
                                  <p:childTnLst>
                                    <p:animEffect transition="out" filter="blinds(vertical)">
                                      <p:cBhvr>
                                        <p:cTn id="137" dur="2000"/>
                                        <p:tgtEl>
                                          <p:spTgt spid="9"/>
                                        </p:tgtEl>
                                      </p:cBhvr>
                                    </p:animEffect>
                                    <p:set>
                                      <p:cBhvr>
                                        <p:cTn id="138" dur="1" fill="hold">
                                          <p:stCondLst>
                                            <p:cond delay="1999"/>
                                          </p:stCondLst>
                                        </p:cTn>
                                        <p:tgtEl>
                                          <p:spTgt spid="9"/>
                                        </p:tgtEl>
                                        <p:attrNameLst>
                                          <p:attrName>style.visibility</p:attrName>
                                        </p:attrNameLst>
                                      </p:cBhvr>
                                      <p:to>
                                        <p:strVal val="hidden"/>
                                      </p:to>
                                    </p:set>
                                  </p:childTnLst>
                                </p:cTn>
                              </p:par>
                              <p:par>
                                <p:cTn id="139" presetID="3" presetClass="exit" presetSubtype="5" fill="hold" grpId="3" nodeType="withEffect">
                                  <p:stCondLst>
                                    <p:cond delay="0"/>
                                  </p:stCondLst>
                                  <p:childTnLst>
                                    <p:animEffect transition="out" filter="blinds(vertical)">
                                      <p:cBhvr>
                                        <p:cTn id="140" dur="2000"/>
                                        <p:tgtEl>
                                          <p:spTgt spid="10"/>
                                        </p:tgtEl>
                                      </p:cBhvr>
                                    </p:animEffect>
                                    <p:set>
                                      <p:cBhvr>
                                        <p:cTn id="141" dur="1" fill="hold">
                                          <p:stCondLst>
                                            <p:cond delay="1999"/>
                                          </p:stCondLst>
                                        </p:cTn>
                                        <p:tgtEl>
                                          <p:spTgt spid="10"/>
                                        </p:tgtEl>
                                        <p:attrNameLst>
                                          <p:attrName>style.visibility</p:attrName>
                                        </p:attrNameLst>
                                      </p:cBhvr>
                                      <p:to>
                                        <p:strVal val="hidden"/>
                                      </p:to>
                                    </p:set>
                                  </p:childTnLst>
                                </p:cTn>
                              </p:par>
                              <p:par>
                                <p:cTn id="142" presetID="3" presetClass="exit" presetSubtype="5" fill="hold" grpId="3" nodeType="withEffect">
                                  <p:stCondLst>
                                    <p:cond delay="0"/>
                                  </p:stCondLst>
                                  <p:childTnLst>
                                    <p:animEffect transition="out" filter="blinds(vertical)">
                                      <p:cBhvr>
                                        <p:cTn id="143" dur="2000"/>
                                        <p:tgtEl>
                                          <p:spTgt spid="11"/>
                                        </p:tgtEl>
                                      </p:cBhvr>
                                    </p:animEffect>
                                    <p:set>
                                      <p:cBhvr>
                                        <p:cTn id="144" dur="1" fill="hold">
                                          <p:stCondLst>
                                            <p:cond delay="1999"/>
                                          </p:stCondLst>
                                        </p:cTn>
                                        <p:tgtEl>
                                          <p:spTgt spid="11"/>
                                        </p:tgtEl>
                                        <p:attrNameLst>
                                          <p:attrName>style.visibility</p:attrName>
                                        </p:attrNameLst>
                                      </p:cBhvr>
                                      <p:to>
                                        <p:strVal val="hidden"/>
                                      </p:to>
                                    </p:set>
                                  </p:childTnLst>
                                </p:cTn>
                              </p:par>
                              <p:par>
                                <p:cTn id="145" presetID="3" presetClass="exit" presetSubtype="5" fill="hold" grpId="3" nodeType="withEffect">
                                  <p:stCondLst>
                                    <p:cond delay="0"/>
                                  </p:stCondLst>
                                  <p:childTnLst>
                                    <p:animEffect transition="out" filter="blinds(vertical)">
                                      <p:cBhvr>
                                        <p:cTn id="146" dur="2000"/>
                                        <p:tgtEl>
                                          <p:spTgt spid="12"/>
                                        </p:tgtEl>
                                      </p:cBhvr>
                                    </p:animEffect>
                                    <p:set>
                                      <p:cBhvr>
                                        <p:cTn id="147" dur="1" fill="hold">
                                          <p:stCondLst>
                                            <p:cond delay="1999"/>
                                          </p:stCondLst>
                                        </p:cTn>
                                        <p:tgtEl>
                                          <p:spTgt spid="12"/>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6 puntas"/>
          <p:cNvSpPr/>
          <p:nvPr/>
        </p:nvSpPr>
        <p:spPr>
          <a:xfrm>
            <a:off x="2285984" y="214296"/>
            <a:ext cx="4500594" cy="4643452"/>
          </a:xfrm>
          <a:prstGeom prst="star6">
            <a:avLst>
              <a:gd name="adj" fmla="val 17871"/>
              <a:gd name="hf" fmla="val 115470"/>
            </a:avLst>
          </a:prstGeom>
          <a:gradFill flip="none" rotWithShape="1">
            <a:gsLst>
              <a:gs pos="50000">
                <a:srgbClr val="9933FF"/>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6 puntas"/>
          <p:cNvSpPr/>
          <p:nvPr/>
        </p:nvSpPr>
        <p:spPr>
          <a:xfrm rot="1474822">
            <a:off x="2333446" y="225572"/>
            <a:ext cx="4500594" cy="4643452"/>
          </a:xfrm>
          <a:prstGeom prst="star6">
            <a:avLst>
              <a:gd name="adj" fmla="val 17871"/>
              <a:gd name="hf" fmla="val 115470"/>
            </a:avLst>
          </a:prstGeom>
          <a:gradFill flip="none" rotWithShape="1">
            <a:gsLst>
              <a:gs pos="50000">
                <a:srgbClr val="00B05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974124">
            <a:off x="3116250" y="187324"/>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3521457">
            <a:off x="4975679" y="260786"/>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974124">
            <a:off x="3116250" y="1116001"/>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3521457">
            <a:off x="4975679" y="1189481"/>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974124">
            <a:off x="3187688" y="2116132"/>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3521457">
            <a:off x="4975681" y="2189612"/>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974124">
            <a:off x="3187688" y="3037577"/>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521457">
            <a:off x="5047117" y="3111039"/>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2974124">
            <a:off x="3259127" y="3973521"/>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521457">
            <a:off x="4975679" y="4039733"/>
            <a:ext cx="914400" cy="914400"/>
          </a:xfrm>
          <a:prstGeom prst="teardrop">
            <a:avLst>
              <a:gd name="adj" fmla="val 140259"/>
            </a:avLst>
          </a:prstGeom>
          <a:gradFill flip="none" rotWithShape="1">
            <a:gsLst>
              <a:gs pos="58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iterate type="lt">
                                    <p:tmPct val="0"/>
                                  </p:iterate>
                                  <p:childTnLst>
                                    <p:animRot by="10800000">
                                      <p:cBhvr>
                                        <p:cTn id="28" dur="2000" fill="hold"/>
                                        <p:tgtEl>
                                          <p:spTgt spid="3"/>
                                        </p:tgtEl>
                                        <p:attrNameLst>
                                          <p:attrName>r</p:attrName>
                                        </p:attrNameLst>
                                      </p:cBhvr>
                                    </p:animRot>
                                  </p:childTnLst>
                                </p:cTn>
                              </p:par>
                              <p:par>
                                <p:cTn id="29" presetID="8" presetClass="emph" presetSubtype="0" fill="hold" grpId="1" nodeType="withEffect">
                                  <p:stCondLst>
                                    <p:cond delay="0"/>
                                  </p:stCondLst>
                                  <p:iterate type="lt">
                                    <p:tmPct val="0"/>
                                  </p:iterate>
                                  <p:childTnLst>
                                    <p:animRot by="10800000">
                                      <p:cBhvr>
                                        <p:cTn id="30" dur="2000" fill="hold"/>
                                        <p:tgtEl>
                                          <p:spTgt spid="5"/>
                                        </p:tgtEl>
                                        <p:attrNameLst>
                                          <p:attrName>r</p:attrName>
                                        </p:attrNameLst>
                                      </p:cBhvr>
                                    </p:animRot>
                                  </p:childTnLst>
                                </p:cTn>
                              </p:par>
                              <p:par>
                                <p:cTn id="31" presetID="8" presetClass="emph" presetSubtype="0" fill="hold" grpId="1" nodeType="withEffect">
                                  <p:stCondLst>
                                    <p:cond delay="0"/>
                                  </p:stCondLst>
                                  <p:iterate type="lt">
                                    <p:tmPct val="0"/>
                                  </p:iterate>
                                  <p:childTnLst>
                                    <p:animRot by="10800000">
                                      <p:cBhvr>
                                        <p:cTn id="32" dur="2000" fill="hold"/>
                                        <p:tgtEl>
                                          <p:spTgt spid="7"/>
                                        </p:tgtEl>
                                        <p:attrNameLst>
                                          <p:attrName>r</p:attrName>
                                        </p:attrNameLst>
                                      </p:cBhvr>
                                    </p:animRot>
                                  </p:childTnLst>
                                </p:cTn>
                              </p:par>
                              <p:par>
                                <p:cTn id="33" presetID="8" presetClass="emph" presetSubtype="0" fill="hold" grpId="1" nodeType="withEffect">
                                  <p:stCondLst>
                                    <p:cond delay="0"/>
                                  </p:stCondLst>
                                  <p:iterate type="lt">
                                    <p:tmPct val="0"/>
                                  </p:iterate>
                                  <p:childTnLst>
                                    <p:animRot by="10800000">
                                      <p:cBhvr>
                                        <p:cTn id="34" dur="2000" fill="hold"/>
                                        <p:tgtEl>
                                          <p:spTgt spid="9"/>
                                        </p:tgtEl>
                                        <p:attrNameLst>
                                          <p:attrName>r</p:attrName>
                                        </p:attrNameLst>
                                      </p:cBhvr>
                                    </p:animRot>
                                  </p:childTnLst>
                                </p:cTn>
                              </p:par>
                              <p:par>
                                <p:cTn id="35" presetID="8" presetClass="emph" presetSubtype="0" fill="hold" grpId="1" nodeType="withEffect">
                                  <p:stCondLst>
                                    <p:cond delay="0"/>
                                  </p:stCondLst>
                                  <p:iterate type="lt">
                                    <p:tmPct val="0"/>
                                  </p:iterate>
                                  <p:childTnLst>
                                    <p:animRot by="10800000">
                                      <p:cBhvr>
                                        <p:cTn id="36" dur="2000" fill="hold"/>
                                        <p:tgtEl>
                                          <p:spTgt spid="11"/>
                                        </p:tgtEl>
                                        <p:attrNameLst>
                                          <p:attrName>r</p:attrName>
                                        </p:attrNameLst>
                                      </p:cBhvr>
                                    </p:animRot>
                                  </p:childTnLst>
                                </p:cTn>
                              </p:par>
                              <p:par>
                                <p:cTn id="37" presetID="2" presetClass="entr" presetSubtype="8"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000" fill="hold"/>
                                        <p:tgtEl>
                                          <p:spTgt spid="4"/>
                                        </p:tgtEl>
                                        <p:attrNameLst>
                                          <p:attrName>ppt_x</p:attrName>
                                        </p:attrNameLst>
                                      </p:cBhvr>
                                      <p:tavLst>
                                        <p:tav tm="0">
                                          <p:val>
                                            <p:strVal val="0-#ppt_w/2"/>
                                          </p:val>
                                        </p:tav>
                                        <p:tav tm="100000">
                                          <p:val>
                                            <p:strVal val="#ppt_x"/>
                                          </p:val>
                                        </p:tav>
                                      </p:tavLst>
                                    </p:anim>
                                    <p:anim calcmode="lin" valueType="num">
                                      <p:cBhvr additive="base">
                                        <p:cTn id="40" dur="2000" fill="hold"/>
                                        <p:tgtEl>
                                          <p:spTgt spid="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0-#ppt_w/2"/>
                                          </p:val>
                                        </p:tav>
                                        <p:tav tm="100000">
                                          <p:val>
                                            <p:strVal val="#ppt_x"/>
                                          </p:val>
                                        </p:tav>
                                      </p:tavLst>
                                    </p:anim>
                                    <p:anim calcmode="lin" valueType="num">
                                      <p:cBhvr additive="base">
                                        <p:cTn id="44" dur="2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0-#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000" fill="hold"/>
                                        <p:tgtEl>
                                          <p:spTgt spid="10"/>
                                        </p:tgtEl>
                                        <p:attrNameLst>
                                          <p:attrName>ppt_x</p:attrName>
                                        </p:attrNameLst>
                                      </p:cBhvr>
                                      <p:tavLst>
                                        <p:tav tm="0">
                                          <p:val>
                                            <p:strVal val="0-#ppt_w/2"/>
                                          </p:val>
                                        </p:tav>
                                        <p:tav tm="100000">
                                          <p:val>
                                            <p:strVal val="#ppt_x"/>
                                          </p:val>
                                        </p:tav>
                                      </p:tavLst>
                                    </p:anim>
                                    <p:anim calcmode="lin" valueType="num">
                                      <p:cBhvr additive="base">
                                        <p:cTn id="52" dur="2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108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iterate type="lt">
                                    <p:tmPct val="0"/>
                                  </p:iterate>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iterate type="lt">
                                    <p:tmPct val="0"/>
                                  </p:iterate>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iterate type="lt">
                                    <p:tmPct val="0"/>
                                  </p:iterate>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iterate type="lt">
                                    <p:tmPct val="0"/>
                                  </p:iterate>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iterate type="lt">
                                    <p:tmPct val="0"/>
                                  </p:iterate>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iterate type="lt">
                                    <p:tmPct val="0"/>
                                  </p:iterate>
                                  <p:childTnLst>
                                    <p:animRot by="21600000">
                                      <p:cBhvr>
                                        <p:cTn id="109" dur="2000" fill="hold"/>
                                        <p:tgtEl>
                                          <p:spTgt spid="3"/>
                                        </p:tgtEl>
                                        <p:attrNameLst>
                                          <p:attrName>r</p:attrName>
                                        </p:attrNameLst>
                                      </p:cBhvr>
                                    </p:animRot>
                                  </p:childTnLst>
                                </p:cTn>
                              </p:par>
                              <p:par>
                                <p:cTn id="110" presetID="8" presetClass="emph" presetSubtype="0" fill="hold" grpId="3" nodeType="withEffect">
                                  <p:stCondLst>
                                    <p:cond delay="0"/>
                                  </p:stCondLst>
                                  <p:iterate type="lt">
                                    <p:tmPct val="0"/>
                                  </p:iterate>
                                  <p:childTnLst>
                                    <p:animRot by="21600000">
                                      <p:cBhvr>
                                        <p:cTn id="111" dur="2000" fill="hold"/>
                                        <p:tgtEl>
                                          <p:spTgt spid="5"/>
                                        </p:tgtEl>
                                        <p:attrNameLst>
                                          <p:attrName>r</p:attrName>
                                        </p:attrNameLst>
                                      </p:cBhvr>
                                    </p:animRot>
                                  </p:childTnLst>
                                </p:cTn>
                              </p:par>
                              <p:par>
                                <p:cTn id="112" presetID="8" presetClass="emph" presetSubtype="0" fill="hold" grpId="3" nodeType="withEffect">
                                  <p:stCondLst>
                                    <p:cond delay="0"/>
                                  </p:stCondLst>
                                  <p:iterate type="lt">
                                    <p:tmPct val="0"/>
                                  </p:iterate>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iterate type="lt">
                                    <p:tmPct val="0"/>
                                  </p:iterate>
                                  <p:childTnLst>
                                    <p:animRot by="21600000">
                                      <p:cBhvr>
                                        <p:cTn id="115" dur="2000" fill="hold"/>
                                        <p:tgtEl>
                                          <p:spTgt spid="9"/>
                                        </p:tgtEl>
                                        <p:attrNameLst>
                                          <p:attrName>r</p:attrName>
                                        </p:attrNameLst>
                                      </p:cBhvr>
                                    </p:animRot>
                                  </p:childTnLst>
                                </p:cTn>
                              </p:par>
                              <p:par>
                                <p:cTn id="116" presetID="8" presetClass="emph" presetSubtype="0" fill="hold" grpId="3" nodeType="withEffect">
                                  <p:stCondLst>
                                    <p:cond delay="0"/>
                                  </p:stCondLst>
                                  <p:iterate type="lt">
                                    <p:tmPct val="0"/>
                                  </p:iterate>
                                  <p:childTnLst>
                                    <p:animRot by="21600000">
                                      <p:cBhvr>
                                        <p:cTn id="117" dur="2000" fill="hold"/>
                                        <p:tgtEl>
                                          <p:spTgt spid="11"/>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venezia_carnevale_2014_IMG_4861.jpg"/>
          <p:cNvPicPr>
            <a:picLocks noChangeAspect="1"/>
          </p:cNvPicPr>
          <p:nvPr/>
        </p:nvPicPr>
        <p:blipFill>
          <a:blip r:embed="rId2"/>
          <a:stretch>
            <a:fillRect/>
          </a:stretch>
        </p:blipFill>
        <p:spPr>
          <a:xfrm>
            <a:off x="7060" y="0"/>
            <a:ext cx="9129880" cy="5143500"/>
          </a:xfrm>
          <a:prstGeom prst="rect">
            <a:avLst/>
          </a:prstGeom>
        </p:spPr>
      </p:pic>
      <p:sp>
        <p:nvSpPr>
          <p:cNvPr id="4" name="3 Luna"/>
          <p:cNvSpPr/>
          <p:nvPr/>
        </p:nvSpPr>
        <p:spPr>
          <a:xfrm rot="7370274">
            <a:off x="2474245" y="-686643"/>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3428083">
            <a:off x="4903015" y="-614737"/>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7370274">
            <a:off x="2474246" y="170613"/>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3428083">
            <a:off x="4903016" y="242519"/>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7370274">
            <a:off x="2474245" y="1027870"/>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rot="3428083">
            <a:off x="4903015" y="1099776"/>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una"/>
          <p:cNvSpPr/>
          <p:nvPr/>
        </p:nvSpPr>
        <p:spPr>
          <a:xfrm rot="7370274">
            <a:off x="2402808" y="1859446"/>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una"/>
          <p:cNvSpPr/>
          <p:nvPr/>
        </p:nvSpPr>
        <p:spPr>
          <a:xfrm rot="3428083">
            <a:off x="4831578" y="1931352"/>
            <a:ext cx="1538373" cy="3326799"/>
          </a:xfrm>
          <a:prstGeom prst="moon">
            <a:avLst>
              <a:gd name="adj" fmla="val 28763"/>
            </a:avLst>
          </a:prstGeom>
          <a:blipFill dpi="0" rotWithShape="1">
            <a:blip r:embed="rId3">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57222" y="-285770"/>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4"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ppt_x"/>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ppt_x"/>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ppt_x</p:attrName>
                                        </p:attrNameLst>
                                      </p:cBhvr>
                                      <p:tavLst>
                                        <p:tav tm="0">
                                          <p:val>
                                            <p:strVal val="#ppt_x"/>
                                          </p:val>
                                        </p:tav>
                                        <p:tav tm="100000">
                                          <p:val>
                                            <p:strVal val="#ppt_x"/>
                                          </p:val>
                                        </p:tav>
                                      </p:tavLst>
                                    </p:anim>
                                    <p:anim calcmode="lin" valueType="num">
                                      <p:cBhvr>
                                        <p:cTn id="107" dur="2000" fill="hold"/>
                                        <p:tgtEl>
                                          <p:spTgt spid="3"/>
                                        </p:tgtEl>
                                        <p:attrNameLst>
                                          <p:attrName>ppt_y</p:attrName>
                                        </p:attrNameLst>
                                      </p:cBhvr>
                                      <p:tavLst>
                                        <p:tav tm="0">
                                          <p:val>
                                            <p:strVal val="#ppt_y-#ppt_h/2"/>
                                          </p:val>
                                        </p:tav>
                                        <p:tav tm="100000">
                                          <p:val>
                                            <p:strVal val="#ppt_y"/>
                                          </p:val>
                                        </p:tav>
                                      </p:tavLst>
                                    </p:anim>
                                    <p:anim calcmode="lin" valueType="num">
                                      <p:cBhvr>
                                        <p:cTn id="108" dur="2000" fill="hold"/>
                                        <p:tgtEl>
                                          <p:spTgt spid="3"/>
                                        </p:tgtEl>
                                        <p:attrNameLst>
                                          <p:attrName>ppt_w</p:attrName>
                                        </p:attrNameLst>
                                      </p:cBhvr>
                                      <p:tavLst>
                                        <p:tav tm="0">
                                          <p:val>
                                            <p:strVal val="#ppt_w"/>
                                          </p:val>
                                        </p:tav>
                                        <p:tav tm="100000">
                                          <p:val>
                                            <p:strVal val="#ppt_w"/>
                                          </p:val>
                                        </p:tav>
                                      </p:tavLst>
                                    </p:anim>
                                    <p:anim calcmode="lin" valueType="num">
                                      <p:cBhvr>
                                        <p:cTn id="109" dur="2000" fill="hold"/>
                                        <p:tgtEl>
                                          <p:spTgt spid="3"/>
                                        </p:tgtEl>
                                        <p:attrNameLst>
                                          <p:attrName>ppt_h</p:attrName>
                                        </p:attrNameLst>
                                      </p:cBhvr>
                                      <p:tavLst>
                                        <p:tav tm="0">
                                          <p:val>
                                            <p:fltVal val="0"/>
                                          </p:val>
                                        </p:tav>
                                        <p:tav tm="100000">
                                          <p:val>
                                            <p:strVal val="#ppt_h"/>
                                          </p:val>
                                        </p:tav>
                                      </p:tavLst>
                                    </p:anim>
                                  </p:childTnLst>
                                </p:cTn>
                              </p:par>
                              <p:par>
                                <p:cTn id="110" presetID="16" presetClass="entr" presetSubtype="37" fill="hold" nodeType="with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barn(outVertical)">
                                      <p:cBhvr>
                                        <p:cTn id="1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rnevale-di-Venezia-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dondear rectángulo de esquina diagonal"/>
          <p:cNvSpPr/>
          <p:nvPr/>
        </p:nvSpPr>
        <p:spPr>
          <a:xfrm>
            <a:off x="0"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dondear rectángulo de esquina diagonal"/>
          <p:cNvSpPr/>
          <p:nvPr/>
        </p:nvSpPr>
        <p:spPr>
          <a:xfrm>
            <a:off x="571504"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dondear rectángulo de esquina diagonal"/>
          <p:cNvSpPr/>
          <p:nvPr/>
        </p:nvSpPr>
        <p:spPr>
          <a:xfrm>
            <a:off x="1143008"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dondear rectángulo de esquina diagonal"/>
          <p:cNvSpPr/>
          <p:nvPr/>
        </p:nvSpPr>
        <p:spPr>
          <a:xfrm>
            <a:off x="1714512"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dondear rectángulo de esquina diagonal"/>
          <p:cNvSpPr/>
          <p:nvPr/>
        </p:nvSpPr>
        <p:spPr>
          <a:xfrm>
            <a:off x="2286016"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dondear rectángulo de esquina diagonal"/>
          <p:cNvSpPr/>
          <p:nvPr/>
        </p:nvSpPr>
        <p:spPr>
          <a:xfrm>
            <a:off x="2857520"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dondear rectángulo de esquina diagonal"/>
          <p:cNvSpPr/>
          <p:nvPr/>
        </p:nvSpPr>
        <p:spPr>
          <a:xfrm>
            <a:off x="3429024"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dondear rectángulo de esquina diagonal"/>
          <p:cNvSpPr/>
          <p:nvPr/>
        </p:nvSpPr>
        <p:spPr>
          <a:xfrm>
            <a:off x="4000528"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dondear rectángulo de esquina diagonal"/>
          <p:cNvSpPr/>
          <p:nvPr/>
        </p:nvSpPr>
        <p:spPr>
          <a:xfrm>
            <a:off x="4572032"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dondear rectángulo de esquina diagonal"/>
          <p:cNvSpPr/>
          <p:nvPr/>
        </p:nvSpPr>
        <p:spPr>
          <a:xfrm>
            <a:off x="5143536"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dondear rectángulo de esquina diagonal"/>
          <p:cNvSpPr/>
          <p:nvPr/>
        </p:nvSpPr>
        <p:spPr>
          <a:xfrm>
            <a:off x="5715040"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dondear rectángulo de esquina diagonal"/>
          <p:cNvSpPr/>
          <p:nvPr/>
        </p:nvSpPr>
        <p:spPr>
          <a:xfrm>
            <a:off x="6286544"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dondear rectángulo de esquina diagonal"/>
          <p:cNvSpPr/>
          <p:nvPr/>
        </p:nvSpPr>
        <p:spPr>
          <a:xfrm>
            <a:off x="6858016"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dondear rectángulo de esquina diagonal"/>
          <p:cNvSpPr/>
          <p:nvPr/>
        </p:nvSpPr>
        <p:spPr>
          <a:xfrm>
            <a:off x="7500958"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dondear rectángulo de esquina diagonal"/>
          <p:cNvSpPr/>
          <p:nvPr/>
        </p:nvSpPr>
        <p:spPr>
          <a:xfrm>
            <a:off x="8072462"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dondear rectángulo de esquina diagonal"/>
          <p:cNvSpPr/>
          <p:nvPr/>
        </p:nvSpPr>
        <p:spPr>
          <a:xfrm>
            <a:off x="8643934" y="1071552"/>
            <a:ext cx="500066" cy="2786082"/>
          </a:xfrm>
          <a:prstGeom prst="round2DiagRect">
            <a:avLst>
              <a:gd name="adj1" fmla="val 50000"/>
              <a:gd name="adj2" fmla="val 38361"/>
            </a:avLst>
          </a:prstGeom>
          <a:gradFill flip="none" rotWithShape="1">
            <a:gsLst>
              <a:gs pos="44000">
                <a:srgbClr val="C00000"/>
              </a:gs>
              <a:gs pos="50000">
                <a:srgbClr val="FF99CC">
                  <a:shade val="67500"/>
                  <a:satMod val="115000"/>
                </a:srgbClr>
              </a:gs>
              <a:gs pos="100000">
                <a:srgbClr val="FF99CC">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rnival_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737882">
            <a:off x="1457881" y="1110465"/>
            <a:ext cx="3633600" cy="333141"/>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493765">
            <a:off x="4215478" y="985177"/>
            <a:ext cx="3623027" cy="300145"/>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766383">
            <a:off x="4325567" y="3744505"/>
            <a:ext cx="3633600" cy="333141"/>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493765">
            <a:off x="1429396" y="3842697"/>
            <a:ext cx="3623027" cy="300145"/>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37882">
            <a:off x="1672196" y="1324778"/>
            <a:ext cx="3633600" cy="333141"/>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766383">
            <a:off x="4111253" y="3530191"/>
            <a:ext cx="3633600" cy="333141"/>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493765">
            <a:off x="4001164" y="1199492"/>
            <a:ext cx="3623027" cy="300145"/>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493765">
            <a:off x="1643710" y="3628384"/>
            <a:ext cx="3623027" cy="300145"/>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37882">
            <a:off x="1824596" y="1477178"/>
            <a:ext cx="3633600" cy="333141"/>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493765">
            <a:off x="3858289" y="1413806"/>
            <a:ext cx="3623027" cy="300145"/>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6383">
            <a:off x="3896939" y="3315876"/>
            <a:ext cx="3633600" cy="333141"/>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493765">
            <a:off x="1858026" y="3485508"/>
            <a:ext cx="3623027" cy="300145"/>
          </a:xfrm>
          <a:prstGeom prst="rect">
            <a:avLst/>
          </a:prstGeom>
          <a:gradFill flip="none" rotWithShape="1">
            <a:gsLst>
              <a:gs pos="0">
                <a:srgbClr val="FFC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2000"/>
                                        <p:tgtEl>
                                          <p:spTgt spid="5"/>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2000"/>
                                        <p:tgtEl>
                                          <p:spTgt spid="6"/>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2000"/>
                                        <p:tgtEl>
                                          <p:spTgt spid="7"/>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heckerboard(across)">
                                      <p:cBhvr>
                                        <p:cTn id="24" dur="2000"/>
                                        <p:tgtEl>
                                          <p:spTgt spid="8"/>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heckerboard(across)">
                                      <p:cBhvr>
                                        <p:cTn id="36" dur="2000"/>
                                        <p:tgtEl>
                                          <p:spTgt spid="12"/>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heckerboard(across)">
                                      <p:cBhvr>
                                        <p:cTn id="39" dur="2000"/>
                                        <p:tgtEl>
                                          <p:spTgt spid="13"/>
                                        </p:tgtEl>
                                      </p:cBhvr>
                                    </p:animEffect>
                                  </p:childTnLst>
                                </p:cTn>
                              </p:par>
                              <p:par>
                                <p:cTn id="40" presetID="5" presetClass="entr" presetSubtype="1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checkerboard(across)">
                                      <p:cBhvr>
                                        <p:cTn id="42" dur="2000"/>
                                        <p:tgtEl>
                                          <p:spTgt spid="14"/>
                                        </p:tgtEl>
                                      </p:cBhvr>
                                    </p:animEffect>
                                  </p:childTnLst>
                                </p:cTn>
                              </p:par>
                              <p:par>
                                <p:cTn id="43" presetID="2" presetClass="entr" presetSubtype="6" fill="hold" grpId="1"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6"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9" fill="hold" grpId="1"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0-#ppt_w/2"/>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9"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grpId="1"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2000" fill="hold"/>
                                        <p:tgtEl>
                                          <p:spTgt spid="6"/>
                                        </p:tgtEl>
                                        <p:attrNameLst>
                                          <p:attrName>ppt_x</p:attrName>
                                        </p:attrNameLst>
                                      </p:cBhvr>
                                      <p:tavLst>
                                        <p:tav tm="0">
                                          <p:val>
                                            <p:strVal val="1+#ppt_w/2"/>
                                          </p:val>
                                        </p:tav>
                                        <p:tav tm="100000">
                                          <p:val>
                                            <p:strVal val="#ppt_x"/>
                                          </p:val>
                                        </p:tav>
                                      </p:tavLst>
                                    </p:anim>
                                    <p:anim calcmode="lin" valueType="num">
                                      <p:cBhvr additive="base">
                                        <p:cTn id="82" dur="2000" fill="hold"/>
                                        <p:tgtEl>
                                          <p:spTgt spid="6"/>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1+#ppt_w/2"/>
                                          </p:val>
                                        </p:tav>
                                        <p:tav tm="100000">
                                          <p:val>
                                            <p:strVal val="#ppt_x"/>
                                          </p:val>
                                        </p:tav>
                                      </p:tavLst>
                                    </p:anim>
                                    <p:anim calcmode="lin" valueType="num">
                                      <p:cBhvr additive="base">
                                        <p:cTn id="86" dur="2000" fill="hold"/>
                                        <p:tgtEl>
                                          <p:spTgt spid="10"/>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2000" fill="hold"/>
                                        <p:tgtEl>
                                          <p:spTgt spid="14"/>
                                        </p:tgtEl>
                                        <p:attrNameLst>
                                          <p:attrName>ppt_x</p:attrName>
                                        </p:attrNameLst>
                                      </p:cBhvr>
                                      <p:tavLst>
                                        <p:tav tm="0">
                                          <p:val>
                                            <p:strVal val="1+#ppt_w/2"/>
                                          </p:val>
                                        </p:tav>
                                        <p:tav tm="100000">
                                          <p:val>
                                            <p:strVal val="#ppt_x"/>
                                          </p:val>
                                        </p:tav>
                                      </p:tavLst>
                                    </p:anim>
                                    <p:anim calcmode="lin" valueType="num">
                                      <p:cBhvr additive="base">
                                        <p:cTn id="90" dur="2000" fill="hold"/>
                                        <p:tgtEl>
                                          <p:spTgt spid="14"/>
                                        </p:tgtEl>
                                        <p:attrNameLst>
                                          <p:attrName>ppt_y</p:attrName>
                                        </p:attrNameLst>
                                      </p:cBhvr>
                                      <p:tavLst>
                                        <p:tav tm="0">
                                          <p:val>
                                            <p:strVal val="0-#ppt_h/2"/>
                                          </p:val>
                                        </p:tav>
                                        <p:tav tm="100000">
                                          <p:val>
                                            <p:strVal val="#ppt_y"/>
                                          </p:val>
                                        </p:tav>
                                      </p:tavLst>
                                    </p:anim>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5" presetClass="exit" presetSubtype="5" fill="hold" nodeType="withEffect">
                                  <p:stCondLst>
                                    <p:cond delay="0"/>
                                  </p:stCondLst>
                                  <p:childTnLst>
                                    <p:animEffect transition="out" filter="checkerboard(down)">
                                      <p:cBhvr>
                                        <p:cTn id="141" dur="2000"/>
                                        <p:tgtEl>
                                          <p:spTgt spid="3"/>
                                        </p:tgtEl>
                                      </p:cBhvr>
                                    </p:animEffect>
                                    <p:set>
                                      <p:cBhvr>
                                        <p:cTn id="142" dur="1" fill="hold">
                                          <p:stCondLst>
                                            <p:cond delay="1999"/>
                                          </p:stCondLst>
                                        </p:cTn>
                                        <p:tgtEl>
                                          <p:spTgt spid="3"/>
                                        </p:tgtEl>
                                        <p:attrNameLst>
                                          <p:attrName>style.visibility</p:attrName>
                                        </p:attrNameLst>
                                      </p:cBhvr>
                                      <p:to>
                                        <p:strVal val="hidden"/>
                                      </p:to>
                                    </p:set>
                                  </p:childTnLst>
                                </p:cTn>
                              </p:par>
                              <p:par>
                                <p:cTn id="143" presetID="5" presetClass="exit" presetSubtype="5" fill="hold" nodeType="withEffect">
                                  <p:stCondLst>
                                    <p:cond delay="0"/>
                                  </p:stCondLst>
                                  <p:childTnLst>
                                    <p:animEffect transition="out" filter="checkerboard(down)">
                                      <p:cBhvr>
                                        <p:cTn id="144" dur="2000"/>
                                        <p:tgtEl>
                                          <p:spTgt spid="4"/>
                                        </p:tgtEl>
                                      </p:cBhvr>
                                    </p:animEffect>
                                    <p:set>
                                      <p:cBhvr>
                                        <p:cTn id="145" dur="1" fill="hold">
                                          <p:stCondLst>
                                            <p:cond delay="1999"/>
                                          </p:stCondLst>
                                        </p:cTn>
                                        <p:tgtEl>
                                          <p:spTgt spid="4"/>
                                        </p:tgtEl>
                                        <p:attrNameLst>
                                          <p:attrName>style.visibility</p:attrName>
                                        </p:attrNameLst>
                                      </p:cBhvr>
                                      <p:to>
                                        <p:strVal val="hidden"/>
                                      </p:to>
                                    </p:set>
                                  </p:childTnLst>
                                </p:cTn>
                              </p:par>
                              <p:par>
                                <p:cTn id="146" presetID="5" presetClass="exit" presetSubtype="5" fill="hold" nodeType="withEffect">
                                  <p:stCondLst>
                                    <p:cond delay="0"/>
                                  </p:stCondLst>
                                  <p:childTnLst>
                                    <p:animEffect transition="out" filter="checkerboard(down)">
                                      <p:cBhvr>
                                        <p:cTn id="147" dur="2000"/>
                                        <p:tgtEl>
                                          <p:spTgt spid="5"/>
                                        </p:tgtEl>
                                      </p:cBhvr>
                                    </p:animEffect>
                                    <p:set>
                                      <p:cBhvr>
                                        <p:cTn id="148" dur="1" fill="hold">
                                          <p:stCondLst>
                                            <p:cond delay="1999"/>
                                          </p:stCondLst>
                                        </p:cTn>
                                        <p:tgtEl>
                                          <p:spTgt spid="5"/>
                                        </p:tgtEl>
                                        <p:attrNameLst>
                                          <p:attrName>style.visibility</p:attrName>
                                        </p:attrNameLst>
                                      </p:cBhvr>
                                      <p:to>
                                        <p:strVal val="hidden"/>
                                      </p:to>
                                    </p:set>
                                  </p:childTnLst>
                                </p:cTn>
                              </p:par>
                              <p:par>
                                <p:cTn id="149" presetID="5" presetClass="exit" presetSubtype="5" fill="hold" nodeType="withEffect">
                                  <p:stCondLst>
                                    <p:cond delay="0"/>
                                  </p:stCondLst>
                                  <p:childTnLst>
                                    <p:animEffect transition="out" filter="checkerboard(down)">
                                      <p:cBhvr>
                                        <p:cTn id="150" dur="2000"/>
                                        <p:tgtEl>
                                          <p:spTgt spid="6"/>
                                        </p:tgtEl>
                                      </p:cBhvr>
                                    </p:animEffect>
                                    <p:set>
                                      <p:cBhvr>
                                        <p:cTn id="151" dur="1" fill="hold">
                                          <p:stCondLst>
                                            <p:cond delay="1999"/>
                                          </p:stCondLst>
                                        </p:cTn>
                                        <p:tgtEl>
                                          <p:spTgt spid="6"/>
                                        </p:tgtEl>
                                        <p:attrNameLst>
                                          <p:attrName>style.visibility</p:attrName>
                                        </p:attrNameLst>
                                      </p:cBhvr>
                                      <p:to>
                                        <p:strVal val="hidden"/>
                                      </p:to>
                                    </p:set>
                                  </p:childTnLst>
                                </p:cTn>
                              </p:par>
                              <p:par>
                                <p:cTn id="152" presetID="5" presetClass="exit" presetSubtype="5" fill="hold" nodeType="withEffect">
                                  <p:stCondLst>
                                    <p:cond delay="0"/>
                                  </p:stCondLst>
                                  <p:childTnLst>
                                    <p:animEffect transition="out" filter="checkerboard(down)">
                                      <p:cBhvr>
                                        <p:cTn id="153" dur="2000"/>
                                        <p:tgtEl>
                                          <p:spTgt spid="7"/>
                                        </p:tgtEl>
                                      </p:cBhvr>
                                    </p:animEffect>
                                    <p:set>
                                      <p:cBhvr>
                                        <p:cTn id="154" dur="1" fill="hold">
                                          <p:stCondLst>
                                            <p:cond delay="1999"/>
                                          </p:stCondLst>
                                        </p:cTn>
                                        <p:tgtEl>
                                          <p:spTgt spid="7"/>
                                        </p:tgtEl>
                                        <p:attrNameLst>
                                          <p:attrName>style.visibility</p:attrName>
                                        </p:attrNameLst>
                                      </p:cBhvr>
                                      <p:to>
                                        <p:strVal val="hidden"/>
                                      </p:to>
                                    </p:set>
                                  </p:childTnLst>
                                </p:cTn>
                              </p:par>
                              <p:par>
                                <p:cTn id="155" presetID="5" presetClass="exit" presetSubtype="5" fill="hold" nodeType="withEffect">
                                  <p:stCondLst>
                                    <p:cond delay="0"/>
                                  </p:stCondLst>
                                  <p:childTnLst>
                                    <p:animEffect transition="out" filter="checkerboard(down)">
                                      <p:cBhvr>
                                        <p:cTn id="156" dur="2000"/>
                                        <p:tgtEl>
                                          <p:spTgt spid="8"/>
                                        </p:tgtEl>
                                      </p:cBhvr>
                                    </p:animEffect>
                                    <p:set>
                                      <p:cBhvr>
                                        <p:cTn id="157" dur="1" fill="hold">
                                          <p:stCondLst>
                                            <p:cond delay="1999"/>
                                          </p:stCondLst>
                                        </p:cTn>
                                        <p:tgtEl>
                                          <p:spTgt spid="8"/>
                                        </p:tgtEl>
                                        <p:attrNameLst>
                                          <p:attrName>style.visibility</p:attrName>
                                        </p:attrNameLst>
                                      </p:cBhvr>
                                      <p:to>
                                        <p:strVal val="hidden"/>
                                      </p:to>
                                    </p:set>
                                  </p:childTnLst>
                                </p:cTn>
                              </p:par>
                              <p:par>
                                <p:cTn id="158" presetID="5" presetClass="exit" presetSubtype="5" fill="hold" nodeType="withEffect">
                                  <p:stCondLst>
                                    <p:cond delay="0"/>
                                  </p:stCondLst>
                                  <p:childTnLst>
                                    <p:animEffect transition="out" filter="checkerboard(down)">
                                      <p:cBhvr>
                                        <p:cTn id="159" dur="2000"/>
                                        <p:tgtEl>
                                          <p:spTgt spid="9"/>
                                        </p:tgtEl>
                                      </p:cBhvr>
                                    </p:animEffect>
                                    <p:set>
                                      <p:cBhvr>
                                        <p:cTn id="160" dur="1" fill="hold">
                                          <p:stCondLst>
                                            <p:cond delay="1999"/>
                                          </p:stCondLst>
                                        </p:cTn>
                                        <p:tgtEl>
                                          <p:spTgt spid="9"/>
                                        </p:tgtEl>
                                        <p:attrNameLst>
                                          <p:attrName>style.visibility</p:attrName>
                                        </p:attrNameLst>
                                      </p:cBhvr>
                                      <p:to>
                                        <p:strVal val="hidden"/>
                                      </p:to>
                                    </p:set>
                                  </p:childTnLst>
                                </p:cTn>
                              </p:par>
                              <p:par>
                                <p:cTn id="161" presetID="5" presetClass="exit" presetSubtype="5" fill="hold" nodeType="withEffect">
                                  <p:stCondLst>
                                    <p:cond delay="0"/>
                                  </p:stCondLst>
                                  <p:childTnLst>
                                    <p:animEffect transition="out" filter="checkerboard(down)">
                                      <p:cBhvr>
                                        <p:cTn id="162" dur="2000"/>
                                        <p:tgtEl>
                                          <p:spTgt spid="10"/>
                                        </p:tgtEl>
                                      </p:cBhvr>
                                    </p:animEffect>
                                    <p:set>
                                      <p:cBhvr>
                                        <p:cTn id="163" dur="1" fill="hold">
                                          <p:stCondLst>
                                            <p:cond delay="1999"/>
                                          </p:stCondLst>
                                        </p:cTn>
                                        <p:tgtEl>
                                          <p:spTgt spid="10"/>
                                        </p:tgtEl>
                                        <p:attrNameLst>
                                          <p:attrName>style.visibility</p:attrName>
                                        </p:attrNameLst>
                                      </p:cBhvr>
                                      <p:to>
                                        <p:strVal val="hidden"/>
                                      </p:to>
                                    </p:set>
                                  </p:childTnLst>
                                </p:cTn>
                              </p:par>
                              <p:par>
                                <p:cTn id="164" presetID="5" presetClass="exit" presetSubtype="5" fill="hold" nodeType="withEffect">
                                  <p:stCondLst>
                                    <p:cond delay="0"/>
                                  </p:stCondLst>
                                  <p:childTnLst>
                                    <p:animEffect transition="out" filter="checkerboard(down)">
                                      <p:cBhvr>
                                        <p:cTn id="165" dur="2000"/>
                                        <p:tgtEl>
                                          <p:spTgt spid="11"/>
                                        </p:tgtEl>
                                      </p:cBhvr>
                                    </p:animEffect>
                                    <p:set>
                                      <p:cBhvr>
                                        <p:cTn id="166" dur="1" fill="hold">
                                          <p:stCondLst>
                                            <p:cond delay="1999"/>
                                          </p:stCondLst>
                                        </p:cTn>
                                        <p:tgtEl>
                                          <p:spTgt spid="11"/>
                                        </p:tgtEl>
                                        <p:attrNameLst>
                                          <p:attrName>style.visibility</p:attrName>
                                        </p:attrNameLst>
                                      </p:cBhvr>
                                      <p:to>
                                        <p:strVal val="hidden"/>
                                      </p:to>
                                    </p:set>
                                  </p:childTnLst>
                                </p:cTn>
                              </p:par>
                              <p:par>
                                <p:cTn id="167" presetID="5" presetClass="exit" presetSubtype="5" fill="hold" nodeType="withEffect">
                                  <p:stCondLst>
                                    <p:cond delay="0"/>
                                  </p:stCondLst>
                                  <p:childTnLst>
                                    <p:animEffect transition="out" filter="checkerboard(down)">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5" presetClass="exit" presetSubtype="5" fill="hold" nodeType="withEffect">
                                  <p:stCondLst>
                                    <p:cond delay="0"/>
                                  </p:stCondLst>
                                  <p:childTnLst>
                                    <p:animEffect transition="out" filter="checkerboard(down)">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5" presetClass="exit" presetSubtype="5" fill="hold" nodeType="withEffect">
                                  <p:stCondLst>
                                    <p:cond delay="0"/>
                                  </p:stCondLst>
                                  <p:childTnLst>
                                    <p:animEffect transition="out" filter="checkerboard(down)">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rnevale-venezia-fo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214314"/>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1214428"/>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2214560"/>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3214692"/>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flipH="1">
            <a:off x="4572000" y="214296"/>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1214428"/>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flipH="1">
            <a:off x="4572000" y="2214560"/>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572000" y="3214692"/>
            <a:ext cx="4572000" cy="1571618"/>
          </a:xfrm>
          <a:prstGeom prst="wave">
            <a:avLst>
              <a:gd name="adj1" fmla="val 20000"/>
              <a:gd name="adj2" fmla="val 0"/>
            </a:avLst>
          </a:prstGeom>
          <a:gradFill flip="none" rotWithShape="1">
            <a:gsLst>
              <a:gs pos="60000">
                <a:srgbClr val="0D7291"/>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checkerboard(across)">
                                      <p:cBhvr>
                                        <p:cTn id="41" dur="2000"/>
                                        <p:tgtEl>
                                          <p:spTgt spid="3"/>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heckerboard(across)">
                                      <p:cBhvr>
                                        <p:cTn id="44" dur="2000"/>
                                        <p:tgtEl>
                                          <p:spTgt spid="4"/>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2000"/>
                                        <p:tgtEl>
                                          <p:spTgt spid="5"/>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2000"/>
                                        <p:tgtEl>
                                          <p:spTgt spid="6"/>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heckerboard(across)">
                                      <p:cBhvr>
                                        <p:cTn id="53" dur="2000"/>
                                        <p:tgtEl>
                                          <p:spTgt spid="7"/>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checkerboard(across)">
                                      <p:cBhvr>
                                        <p:cTn id="56" dur="2000"/>
                                        <p:tgtEl>
                                          <p:spTgt spid="8"/>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checkerboard(across)">
                                      <p:cBhvr>
                                        <p:cTn id="59" dur="2000"/>
                                        <p:tgtEl>
                                          <p:spTgt spid="9"/>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heckerboard(across)">
                                      <p:cBhvr>
                                        <p:cTn id="62" dur="2000"/>
                                        <p:tgtEl>
                                          <p:spTgt spid="10"/>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3"/>
                                        </p:tgtEl>
                                        <p:attrNameLst>
                                          <p:attrName>ppt_x</p:attrName>
                                        </p:attrNameLst>
                                      </p:cBhvr>
                                      <p:tavLst>
                                        <p:tav tm="0">
                                          <p:val>
                                            <p:strVal val="ppt_x"/>
                                          </p:val>
                                        </p:tav>
                                        <p:tav tm="100000">
                                          <p:val>
                                            <p:strVal val="ppt_x-ppt_w/2"/>
                                          </p:val>
                                        </p:tav>
                                      </p:tavLst>
                                    </p:anim>
                                    <p:anim calcmode="lin" valueType="num">
                                      <p:cBhvr>
                                        <p:cTn id="66" dur="2000"/>
                                        <p:tgtEl>
                                          <p:spTgt spid="3"/>
                                        </p:tgtEl>
                                        <p:attrNameLst>
                                          <p:attrName>ppt_y</p:attrName>
                                        </p:attrNameLst>
                                      </p:cBhvr>
                                      <p:tavLst>
                                        <p:tav tm="0">
                                          <p:val>
                                            <p:strVal val="ppt_y"/>
                                          </p:val>
                                        </p:tav>
                                        <p:tav tm="100000">
                                          <p:val>
                                            <p:strVal val="ppt_y"/>
                                          </p:val>
                                        </p:tav>
                                      </p:tavLst>
                                    </p:anim>
                                    <p:anim calcmode="lin" valueType="num">
                                      <p:cBhvr>
                                        <p:cTn id="67" dur="2000"/>
                                        <p:tgtEl>
                                          <p:spTgt spid="3"/>
                                        </p:tgtEl>
                                        <p:attrNameLst>
                                          <p:attrName>ppt_w</p:attrName>
                                        </p:attrNameLst>
                                      </p:cBhvr>
                                      <p:tavLst>
                                        <p:tav tm="0">
                                          <p:val>
                                            <p:strVal val="ppt_w"/>
                                          </p:val>
                                        </p:tav>
                                        <p:tav tm="100000">
                                          <p:val>
                                            <p:fltVal val="0"/>
                                          </p:val>
                                        </p:tav>
                                      </p:tavLst>
                                    </p:anim>
                                    <p:anim calcmode="lin" valueType="num">
                                      <p:cBhvr>
                                        <p:cTn id="68" dur="2000"/>
                                        <p:tgtEl>
                                          <p:spTgt spid="3"/>
                                        </p:tgtEl>
                                        <p:attrNameLst>
                                          <p:attrName>ppt_h</p:attrName>
                                        </p:attrNameLst>
                                      </p:cBhvr>
                                      <p:tavLst>
                                        <p:tav tm="0">
                                          <p:val>
                                            <p:strVal val="ppt_h"/>
                                          </p:val>
                                        </p:tav>
                                        <p:tav tm="100000">
                                          <p:val>
                                            <p:strVal val="ppt_h"/>
                                          </p:val>
                                        </p:tav>
                                      </p:tavLst>
                                    </p:anim>
                                    <p:set>
                                      <p:cBhvr>
                                        <p:cTn id="69" dur="1" fill="hold">
                                          <p:stCondLst>
                                            <p:cond delay="1999"/>
                                          </p:stCondLst>
                                        </p:cTn>
                                        <p:tgtEl>
                                          <p:spTgt spid="3"/>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4"/>
                                        </p:tgtEl>
                                        <p:attrNameLst>
                                          <p:attrName>ppt_x</p:attrName>
                                        </p:attrNameLst>
                                      </p:cBhvr>
                                      <p:tavLst>
                                        <p:tav tm="0">
                                          <p:val>
                                            <p:strVal val="ppt_x"/>
                                          </p:val>
                                        </p:tav>
                                        <p:tav tm="100000">
                                          <p:val>
                                            <p:strVal val="ppt_x-ppt_w/2"/>
                                          </p:val>
                                        </p:tav>
                                      </p:tavLst>
                                    </p:anim>
                                    <p:anim calcmode="lin" valueType="num">
                                      <p:cBhvr>
                                        <p:cTn id="72" dur="2000"/>
                                        <p:tgtEl>
                                          <p:spTgt spid="4"/>
                                        </p:tgtEl>
                                        <p:attrNameLst>
                                          <p:attrName>ppt_y</p:attrName>
                                        </p:attrNameLst>
                                      </p:cBhvr>
                                      <p:tavLst>
                                        <p:tav tm="0">
                                          <p:val>
                                            <p:strVal val="ppt_y"/>
                                          </p:val>
                                        </p:tav>
                                        <p:tav tm="100000">
                                          <p:val>
                                            <p:strVal val="ppt_y"/>
                                          </p:val>
                                        </p:tav>
                                      </p:tavLst>
                                    </p:anim>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strVal val="ppt_h"/>
                                          </p:val>
                                        </p:tav>
                                      </p:tavLst>
                                    </p:anim>
                                    <p:set>
                                      <p:cBhvr>
                                        <p:cTn id="75" dur="1" fill="hold">
                                          <p:stCondLst>
                                            <p:cond delay="1999"/>
                                          </p:stCondLst>
                                        </p:cTn>
                                        <p:tgtEl>
                                          <p:spTgt spid="4"/>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5"/>
                                        </p:tgtEl>
                                        <p:attrNameLst>
                                          <p:attrName>ppt_x</p:attrName>
                                        </p:attrNameLst>
                                      </p:cBhvr>
                                      <p:tavLst>
                                        <p:tav tm="0">
                                          <p:val>
                                            <p:strVal val="ppt_x"/>
                                          </p:val>
                                        </p:tav>
                                        <p:tav tm="100000">
                                          <p:val>
                                            <p:strVal val="ppt_x-ppt_w/2"/>
                                          </p:val>
                                        </p:tav>
                                      </p:tavLst>
                                    </p:anim>
                                    <p:anim calcmode="lin" valueType="num">
                                      <p:cBhvr>
                                        <p:cTn id="78" dur="2000"/>
                                        <p:tgtEl>
                                          <p:spTgt spid="5"/>
                                        </p:tgtEl>
                                        <p:attrNameLst>
                                          <p:attrName>ppt_y</p:attrName>
                                        </p:attrNameLst>
                                      </p:cBhvr>
                                      <p:tavLst>
                                        <p:tav tm="0">
                                          <p:val>
                                            <p:strVal val="ppt_y"/>
                                          </p:val>
                                        </p:tav>
                                        <p:tav tm="100000">
                                          <p:val>
                                            <p:strVal val="ppt_y"/>
                                          </p:val>
                                        </p:tav>
                                      </p:tavLst>
                                    </p:anim>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strVal val="ppt_h"/>
                                          </p:val>
                                        </p:tav>
                                      </p:tavLst>
                                    </p:anim>
                                    <p:set>
                                      <p:cBhvr>
                                        <p:cTn id="81" dur="1" fill="hold">
                                          <p:stCondLst>
                                            <p:cond delay="1999"/>
                                          </p:stCondLst>
                                        </p:cTn>
                                        <p:tgtEl>
                                          <p:spTgt spid="5"/>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6"/>
                                        </p:tgtEl>
                                        <p:attrNameLst>
                                          <p:attrName>ppt_x</p:attrName>
                                        </p:attrNameLst>
                                      </p:cBhvr>
                                      <p:tavLst>
                                        <p:tav tm="0">
                                          <p:val>
                                            <p:strVal val="ppt_x"/>
                                          </p:val>
                                        </p:tav>
                                        <p:tav tm="100000">
                                          <p:val>
                                            <p:strVal val="ppt_x-ppt_w/2"/>
                                          </p:val>
                                        </p:tav>
                                      </p:tavLst>
                                    </p:anim>
                                    <p:anim calcmode="lin" valueType="num">
                                      <p:cBhvr>
                                        <p:cTn id="84" dur="2000"/>
                                        <p:tgtEl>
                                          <p:spTgt spid="6"/>
                                        </p:tgtEl>
                                        <p:attrNameLst>
                                          <p:attrName>ppt_y</p:attrName>
                                        </p:attrNameLst>
                                      </p:cBhvr>
                                      <p:tavLst>
                                        <p:tav tm="0">
                                          <p:val>
                                            <p:strVal val="ppt_y"/>
                                          </p:val>
                                        </p:tav>
                                        <p:tav tm="100000">
                                          <p:val>
                                            <p:strVal val="ppt_y"/>
                                          </p:val>
                                        </p:tav>
                                      </p:tavLst>
                                    </p:anim>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strVal val="ppt_h"/>
                                          </p:val>
                                        </p:tav>
                                      </p:tavLst>
                                    </p:anim>
                                    <p:set>
                                      <p:cBhvr>
                                        <p:cTn id="87" dur="1" fill="hold">
                                          <p:stCondLst>
                                            <p:cond delay="1999"/>
                                          </p:stCondLst>
                                        </p:cTn>
                                        <p:tgtEl>
                                          <p:spTgt spid="6"/>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7"/>
                                        </p:tgtEl>
                                        <p:attrNameLst>
                                          <p:attrName>ppt_x</p:attrName>
                                        </p:attrNameLst>
                                      </p:cBhvr>
                                      <p:tavLst>
                                        <p:tav tm="0">
                                          <p:val>
                                            <p:strVal val="ppt_x"/>
                                          </p:val>
                                        </p:tav>
                                        <p:tav tm="100000">
                                          <p:val>
                                            <p:strVal val="ppt_x+ppt_w/2"/>
                                          </p:val>
                                        </p:tav>
                                      </p:tavLst>
                                    </p:anim>
                                    <p:anim calcmode="lin" valueType="num">
                                      <p:cBhvr>
                                        <p:cTn id="90" dur="2000"/>
                                        <p:tgtEl>
                                          <p:spTgt spid="7"/>
                                        </p:tgtEl>
                                        <p:attrNameLst>
                                          <p:attrName>ppt_y</p:attrName>
                                        </p:attrNameLst>
                                      </p:cBhvr>
                                      <p:tavLst>
                                        <p:tav tm="0">
                                          <p:val>
                                            <p:strVal val="ppt_y"/>
                                          </p:val>
                                        </p:tav>
                                        <p:tav tm="100000">
                                          <p:val>
                                            <p:strVal val="ppt_y"/>
                                          </p:val>
                                        </p:tav>
                                      </p:tavLst>
                                    </p:anim>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strVal val="ppt_h"/>
                                          </p:val>
                                        </p:tav>
                                      </p:tavLst>
                                    </p:anim>
                                    <p:set>
                                      <p:cBhvr>
                                        <p:cTn id="93" dur="1" fill="hold">
                                          <p:stCondLst>
                                            <p:cond delay="1999"/>
                                          </p:stCondLst>
                                        </p:cTn>
                                        <p:tgtEl>
                                          <p:spTgt spid="7"/>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8"/>
                                        </p:tgtEl>
                                        <p:attrNameLst>
                                          <p:attrName>ppt_x</p:attrName>
                                        </p:attrNameLst>
                                      </p:cBhvr>
                                      <p:tavLst>
                                        <p:tav tm="0">
                                          <p:val>
                                            <p:strVal val="ppt_x"/>
                                          </p:val>
                                        </p:tav>
                                        <p:tav tm="100000">
                                          <p:val>
                                            <p:strVal val="ppt_x+ppt_w/2"/>
                                          </p:val>
                                        </p:tav>
                                      </p:tavLst>
                                    </p:anim>
                                    <p:anim calcmode="lin" valueType="num">
                                      <p:cBhvr>
                                        <p:cTn id="96" dur="2000"/>
                                        <p:tgtEl>
                                          <p:spTgt spid="8"/>
                                        </p:tgtEl>
                                        <p:attrNameLst>
                                          <p:attrName>ppt_y</p:attrName>
                                        </p:attrNameLst>
                                      </p:cBhvr>
                                      <p:tavLst>
                                        <p:tav tm="0">
                                          <p:val>
                                            <p:strVal val="ppt_y"/>
                                          </p:val>
                                        </p:tav>
                                        <p:tav tm="100000">
                                          <p:val>
                                            <p:strVal val="ppt_y"/>
                                          </p:val>
                                        </p:tav>
                                      </p:tavLst>
                                    </p:anim>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strVal val="ppt_h"/>
                                          </p:val>
                                        </p:tav>
                                      </p:tavLst>
                                    </p:anim>
                                    <p:set>
                                      <p:cBhvr>
                                        <p:cTn id="99" dur="1" fill="hold">
                                          <p:stCondLst>
                                            <p:cond delay="1999"/>
                                          </p:stCondLst>
                                        </p:cTn>
                                        <p:tgtEl>
                                          <p:spTgt spid="8"/>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9"/>
                                        </p:tgtEl>
                                        <p:attrNameLst>
                                          <p:attrName>ppt_x</p:attrName>
                                        </p:attrNameLst>
                                      </p:cBhvr>
                                      <p:tavLst>
                                        <p:tav tm="0">
                                          <p:val>
                                            <p:strVal val="ppt_x"/>
                                          </p:val>
                                        </p:tav>
                                        <p:tav tm="100000">
                                          <p:val>
                                            <p:strVal val="ppt_x+ppt_w/2"/>
                                          </p:val>
                                        </p:tav>
                                      </p:tavLst>
                                    </p:anim>
                                    <p:anim calcmode="lin" valueType="num">
                                      <p:cBhvr>
                                        <p:cTn id="102" dur="2000"/>
                                        <p:tgtEl>
                                          <p:spTgt spid="9"/>
                                        </p:tgtEl>
                                        <p:attrNameLst>
                                          <p:attrName>ppt_y</p:attrName>
                                        </p:attrNameLst>
                                      </p:cBhvr>
                                      <p:tavLst>
                                        <p:tav tm="0">
                                          <p:val>
                                            <p:strVal val="ppt_y"/>
                                          </p:val>
                                        </p:tav>
                                        <p:tav tm="100000">
                                          <p:val>
                                            <p:strVal val="ppt_y"/>
                                          </p:val>
                                        </p:tav>
                                      </p:tavLst>
                                    </p:anim>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strVal val="ppt_h"/>
                                          </p:val>
                                        </p:tav>
                                      </p:tavLst>
                                    </p:anim>
                                    <p:set>
                                      <p:cBhvr>
                                        <p:cTn id="105" dur="1" fill="hold">
                                          <p:stCondLst>
                                            <p:cond delay="1999"/>
                                          </p:stCondLst>
                                        </p:cTn>
                                        <p:tgtEl>
                                          <p:spTgt spid="9"/>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0"/>
                                        </p:tgtEl>
                                        <p:attrNameLst>
                                          <p:attrName>ppt_x</p:attrName>
                                        </p:attrNameLst>
                                      </p:cBhvr>
                                      <p:tavLst>
                                        <p:tav tm="0">
                                          <p:val>
                                            <p:strVal val="ppt_x"/>
                                          </p:val>
                                        </p:tav>
                                        <p:tav tm="100000">
                                          <p:val>
                                            <p:strVal val="ppt_x+ppt_w/2"/>
                                          </p:val>
                                        </p:tav>
                                      </p:tavLst>
                                    </p:anim>
                                    <p:anim calcmode="lin" valueType="num">
                                      <p:cBhvr>
                                        <p:cTn id="108" dur="2000"/>
                                        <p:tgtEl>
                                          <p:spTgt spid="10"/>
                                        </p:tgtEl>
                                        <p:attrNameLst>
                                          <p:attrName>ppt_y</p:attrName>
                                        </p:attrNameLst>
                                      </p:cBhvr>
                                      <p:tavLst>
                                        <p:tav tm="0">
                                          <p:val>
                                            <p:strVal val="ppt_y"/>
                                          </p:val>
                                        </p:tav>
                                        <p:tav tm="100000">
                                          <p:val>
                                            <p:strVal val="ppt_y"/>
                                          </p:val>
                                        </p:tav>
                                      </p:tavLst>
                                    </p:anim>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strVal val="ppt_h"/>
                                          </p:val>
                                        </p:tav>
                                      </p:tavLst>
                                    </p:anim>
                                    <p:set>
                                      <p:cBhvr>
                                        <p:cTn id="111" dur="1" fill="hold">
                                          <p:stCondLst>
                                            <p:cond delay="1999"/>
                                          </p:stCondLst>
                                        </p:cTn>
                                        <p:tgtEl>
                                          <p:spTgt spid="10"/>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209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974124">
            <a:off x="3116250" y="187324"/>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3521457">
            <a:off x="4975679" y="260786"/>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974124">
            <a:off x="3116250" y="1116001"/>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3521457">
            <a:off x="4975679" y="1189481"/>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974124">
            <a:off x="3187688" y="2116132"/>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3521457">
            <a:off x="4975681" y="2189612"/>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974124">
            <a:off x="3187688" y="3037577"/>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521457">
            <a:off x="5047117" y="3111039"/>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2974124">
            <a:off x="3259127" y="3973521"/>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521457">
            <a:off x="4975679" y="4039733"/>
            <a:ext cx="914400" cy="914400"/>
          </a:xfrm>
          <a:prstGeom prst="teardrop">
            <a:avLst>
              <a:gd name="adj" fmla="val 140259"/>
            </a:avLst>
          </a:prstGeom>
          <a:gradFill flip="none" rotWithShape="1">
            <a:gsLst>
              <a:gs pos="62000">
                <a:srgbClr val="9933FF"/>
              </a:gs>
              <a:gs pos="50000">
                <a:schemeClr val="bg1">
                  <a:lumMod val="95000"/>
                  <a:shade val="67500"/>
                  <a:satMod val="115000"/>
                </a:schemeClr>
              </a:gs>
              <a:gs pos="100000">
                <a:schemeClr val="bg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222" y="-285770"/>
            <a:ext cx="9787006"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8" presetClass="emph" presetSubtype="0" fill="hold" grpId="1" nodeType="withEffect">
                                  <p:stCondLst>
                                    <p:cond delay="0"/>
                                  </p:stCondLst>
                                  <p:iterate type="lt">
                                    <p:tmPct val="0"/>
                                  </p:iterate>
                                  <p:childTnLst>
                                    <p:animRot by="10800000">
                                      <p:cBhvr>
                                        <p:cTn id="28" dur="2000" fill="hold"/>
                                        <p:tgtEl>
                                          <p:spTgt spid="3"/>
                                        </p:tgtEl>
                                        <p:attrNameLst>
                                          <p:attrName>r</p:attrName>
                                        </p:attrNameLst>
                                      </p:cBhvr>
                                    </p:animRot>
                                  </p:childTnLst>
                                </p:cTn>
                              </p:par>
                              <p:par>
                                <p:cTn id="29" presetID="8" presetClass="emph" presetSubtype="0" fill="hold" grpId="1" nodeType="withEffect">
                                  <p:stCondLst>
                                    <p:cond delay="0"/>
                                  </p:stCondLst>
                                  <p:iterate type="lt">
                                    <p:tmPct val="0"/>
                                  </p:iterate>
                                  <p:childTnLst>
                                    <p:animRot by="10800000">
                                      <p:cBhvr>
                                        <p:cTn id="30" dur="2000" fill="hold"/>
                                        <p:tgtEl>
                                          <p:spTgt spid="5"/>
                                        </p:tgtEl>
                                        <p:attrNameLst>
                                          <p:attrName>r</p:attrName>
                                        </p:attrNameLst>
                                      </p:cBhvr>
                                    </p:animRot>
                                  </p:childTnLst>
                                </p:cTn>
                              </p:par>
                              <p:par>
                                <p:cTn id="31" presetID="8" presetClass="emph" presetSubtype="0" fill="hold" grpId="1" nodeType="withEffect">
                                  <p:stCondLst>
                                    <p:cond delay="0"/>
                                  </p:stCondLst>
                                  <p:iterate type="lt">
                                    <p:tmPct val="0"/>
                                  </p:iterate>
                                  <p:childTnLst>
                                    <p:animRot by="10800000">
                                      <p:cBhvr>
                                        <p:cTn id="32" dur="2000" fill="hold"/>
                                        <p:tgtEl>
                                          <p:spTgt spid="7"/>
                                        </p:tgtEl>
                                        <p:attrNameLst>
                                          <p:attrName>r</p:attrName>
                                        </p:attrNameLst>
                                      </p:cBhvr>
                                    </p:animRot>
                                  </p:childTnLst>
                                </p:cTn>
                              </p:par>
                              <p:par>
                                <p:cTn id="33" presetID="8" presetClass="emph" presetSubtype="0" fill="hold" grpId="1" nodeType="withEffect">
                                  <p:stCondLst>
                                    <p:cond delay="0"/>
                                  </p:stCondLst>
                                  <p:iterate type="lt">
                                    <p:tmPct val="0"/>
                                  </p:iterate>
                                  <p:childTnLst>
                                    <p:animRot by="10800000">
                                      <p:cBhvr>
                                        <p:cTn id="34" dur="2000" fill="hold"/>
                                        <p:tgtEl>
                                          <p:spTgt spid="9"/>
                                        </p:tgtEl>
                                        <p:attrNameLst>
                                          <p:attrName>r</p:attrName>
                                        </p:attrNameLst>
                                      </p:cBhvr>
                                    </p:animRot>
                                  </p:childTnLst>
                                </p:cTn>
                              </p:par>
                              <p:par>
                                <p:cTn id="35" presetID="8" presetClass="emph" presetSubtype="0" fill="hold" grpId="1" nodeType="withEffect">
                                  <p:stCondLst>
                                    <p:cond delay="0"/>
                                  </p:stCondLst>
                                  <p:iterate type="lt">
                                    <p:tmPct val="0"/>
                                  </p:iterate>
                                  <p:childTnLst>
                                    <p:animRot by="10800000">
                                      <p:cBhvr>
                                        <p:cTn id="36" dur="2000" fill="hold"/>
                                        <p:tgtEl>
                                          <p:spTgt spid="11"/>
                                        </p:tgtEl>
                                        <p:attrNameLst>
                                          <p:attrName>r</p:attrName>
                                        </p:attrNameLst>
                                      </p:cBhvr>
                                    </p:animRot>
                                  </p:childTnLst>
                                </p:cTn>
                              </p:par>
                              <p:par>
                                <p:cTn id="37" presetID="2" presetClass="entr" presetSubtype="8"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000" fill="hold"/>
                                        <p:tgtEl>
                                          <p:spTgt spid="4"/>
                                        </p:tgtEl>
                                        <p:attrNameLst>
                                          <p:attrName>ppt_x</p:attrName>
                                        </p:attrNameLst>
                                      </p:cBhvr>
                                      <p:tavLst>
                                        <p:tav tm="0">
                                          <p:val>
                                            <p:strVal val="0-#ppt_w/2"/>
                                          </p:val>
                                        </p:tav>
                                        <p:tav tm="100000">
                                          <p:val>
                                            <p:strVal val="#ppt_x"/>
                                          </p:val>
                                        </p:tav>
                                      </p:tavLst>
                                    </p:anim>
                                    <p:anim calcmode="lin" valueType="num">
                                      <p:cBhvr additive="base">
                                        <p:cTn id="40" dur="2000" fill="hold"/>
                                        <p:tgtEl>
                                          <p:spTgt spid="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0-#ppt_w/2"/>
                                          </p:val>
                                        </p:tav>
                                        <p:tav tm="100000">
                                          <p:val>
                                            <p:strVal val="#ppt_x"/>
                                          </p:val>
                                        </p:tav>
                                      </p:tavLst>
                                    </p:anim>
                                    <p:anim calcmode="lin" valueType="num">
                                      <p:cBhvr additive="base">
                                        <p:cTn id="44" dur="2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0-#ppt_w/2"/>
                                          </p:val>
                                        </p:tav>
                                        <p:tav tm="100000">
                                          <p:val>
                                            <p:strVal val="#ppt_x"/>
                                          </p:val>
                                        </p:tav>
                                      </p:tavLst>
                                    </p:anim>
                                    <p:anim calcmode="lin" valueType="num">
                                      <p:cBhvr additive="base">
                                        <p:cTn id="48" dur="2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000" fill="hold"/>
                                        <p:tgtEl>
                                          <p:spTgt spid="10"/>
                                        </p:tgtEl>
                                        <p:attrNameLst>
                                          <p:attrName>ppt_x</p:attrName>
                                        </p:attrNameLst>
                                      </p:cBhvr>
                                      <p:tavLst>
                                        <p:tav tm="0">
                                          <p:val>
                                            <p:strVal val="0-#ppt_w/2"/>
                                          </p:val>
                                        </p:tav>
                                        <p:tav tm="100000">
                                          <p:val>
                                            <p:strVal val="#ppt_x"/>
                                          </p:val>
                                        </p:tav>
                                      </p:tavLst>
                                    </p:anim>
                                    <p:anim calcmode="lin" valueType="num">
                                      <p:cBhvr additive="base">
                                        <p:cTn id="52" dur="2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0-#ppt_w/2"/>
                                          </p:val>
                                        </p:tav>
                                        <p:tav tm="100000">
                                          <p:val>
                                            <p:strVal val="#ppt_x"/>
                                          </p:val>
                                        </p:tav>
                                      </p:tavLst>
                                    </p:anim>
                                    <p:anim calcmode="lin" valueType="num">
                                      <p:cBhvr additive="base">
                                        <p:cTn id="56" dur="2000" fill="hold"/>
                                        <p:tgtEl>
                                          <p:spTgt spid="12"/>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108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108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108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108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108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iterate type="lt">
                                    <p:tmPct val="0"/>
                                  </p:iterate>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iterate type="lt">
                                    <p:tmPct val="0"/>
                                  </p:iterate>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iterate type="lt">
                                    <p:tmPct val="0"/>
                                  </p:iterate>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iterate type="lt">
                                    <p:tmPct val="0"/>
                                  </p:iterate>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iterate type="lt">
                                    <p:tmPct val="0"/>
                                  </p:iterate>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iterate type="lt">
                                    <p:tmPct val="0"/>
                                  </p:iterate>
                                  <p:childTnLst>
                                    <p:animRot by="21600000">
                                      <p:cBhvr>
                                        <p:cTn id="109" dur="2000" fill="hold"/>
                                        <p:tgtEl>
                                          <p:spTgt spid="3"/>
                                        </p:tgtEl>
                                        <p:attrNameLst>
                                          <p:attrName>r</p:attrName>
                                        </p:attrNameLst>
                                      </p:cBhvr>
                                    </p:animRot>
                                  </p:childTnLst>
                                </p:cTn>
                              </p:par>
                              <p:par>
                                <p:cTn id="110" presetID="8" presetClass="emph" presetSubtype="0" fill="hold" grpId="3" nodeType="withEffect">
                                  <p:stCondLst>
                                    <p:cond delay="0"/>
                                  </p:stCondLst>
                                  <p:iterate type="lt">
                                    <p:tmPct val="0"/>
                                  </p:iterate>
                                  <p:childTnLst>
                                    <p:animRot by="21600000">
                                      <p:cBhvr>
                                        <p:cTn id="111" dur="2000" fill="hold"/>
                                        <p:tgtEl>
                                          <p:spTgt spid="5"/>
                                        </p:tgtEl>
                                        <p:attrNameLst>
                                          <p:attrName>r</p:attrName>
                                        </p:attrNameLst>
                                      </p:cBhvr>
                                    </p:animRot>
                                  </p:childTnLst>
                                </p:cTn>
                              </p:par>
                              <p:par>
                                <p:cTn id="112" presetID="8" presetClass="emph" presetSubtype="0" fill="hold" grpId="3" nodeType="withEffect">
                                  <p:stCondLst>
                                    <p:cond delay="0"/>
                                  </p:stCondLst>
                                  <p:iterate type="lt">
                                    <p:tmPct val="0"/>
                                  </p:iterate>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iterate type="lt">
                                    <p:tmPct val="0"/>
                                  </p:iterate>
                                  <p:childTnLst>
                                    <p:animRot by="21600000">
                                      <p:cBhvr>
                                        <p:cTn id="115" dur="2000" fill="hold"/>
                                        <p:tgtEl>
                                          <p:spTgt spid="9"/>
                                        </p:tgtEl>
                                        <p:attrNameLst>
                                          <p:attrName>r</p:attrName>
                                        </p:attrNameLst>
                                      </p:cBhvr>
                                    </p:animRot>
                                  </p:childTnLst>
                                </p:cTn>
                              </p:par>
                              <p:par>
                                <p:cTn id="116" presetID="8" presetClass="emph" presetSubtype="0" fill="hold" grpId="3" nodeType="withEffect">
                                  <p:stCondLst>
                                    <p:cond delay="0"/>
                                  </p:stCondLst>
                                  <p:iterate type="lt">
                                    <p:tmPct val="0"/>
                                  </p:iterate>
                                  <p:childTnLst>
                                    <p:animRot by="21600000">
                                      <p:cBhvr>
                                        <p:cTn id="117" dur="2000" fill="hold"/>
                                        <p:tgtEl>
                                          <p:spTgt spid="11"/>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venezia_carnevale_2015_IMG_5240.jpg"/>
          <p:cNvPicPr>
            <a:picLocks noChangeAspect="1"/>
          </p:cNvPicPr>
          <p:nvPr/>
        </p:nvPicPr>
        <p:blipFill>
          <a:blip r:embed="rId2"/>
          <a:stretch>
            <a:fillRect/>
          </a:stretch>
        </p:blipFill>
        <p:spPr>
          <a:xfrm>
            <a:off x="1116" y="0"/>
            <a:ext cx="9141768" cy="5143500"/>
          </a:xfrm>
          <a:prstGeom prst="rect">
            <a:avLst/>
          </a:prstGeom>
        </p:spPr>
      </p:pic>
      <p:sp>
        <p:nvSpPr>
          <p:cNvPr id="4" name="3 Lágrima"/>
          <p:cNvSpPr/>
          <p:nvPr/>
        </p:nvSpPr>
        <p:spPr>
          <a:xfrm rot="2325780">
            <a:off x="7786402" y="122823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325780">
            <a:off x="6643394" y="1247924"/>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325780">
            <a:off x="5571824" y="124792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325780">
            <a:off x="4571692" y="122823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325780">
            <a:off x="3428684" y="1247924"/>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325780">
            <a:off x="2357114" y="124792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25780">
            <a:off x="1185756" y="122823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325780">
            <a:off x="285412" y="122823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325780">
            <a:off x="7714965" y="2565858"/>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325780">
            <a:off x="6571957" y="258555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325780">
            <a:off x="5500387" y="2585550"/>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325780">
            <a:off x="4500255" y="2565858"/>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325780">
            <a:off x="3357247" y="2585551"/>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325780">
            <a:off x="2285677" y="2585550"/>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325780">
            <a:off x="1114319" y="2565860"/>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325780">
            <a:off x="-28689" y="2585553"/>
            <a:ext cx="1386318" cy="1399515"/>
          </a:xfrm>
          <a:prstGeom prst="teardrop">
            <a:avLst>
              <a:gd name="adj" fmla="val 127697"/>
            </a:avLst>
          </a:prstGeom>
          <a:gradFill flip="none" rotWithShape="1">
            <a:gsLst>
              <a:gs pos="37000">
                <a:srgbClr val="2F1D13"/>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285770"/>
            <a:ext cx="10215634"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9"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9"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0-ppt_w/2"/>
                                          </p:val>
                                        </p:tav>
                                      </p:tavLst>
                                    </p:anim>
                                    <p:anim calcmode="lin" valueType="num">
                                      <p:cBhvr additive="base">
                                        <p:cTn id="110" dur="2000"/>
                                        <p:tgtEl>
                                          <p:spTgt spid="5"/>
                                        </p:tgtEl>
                                        <p:attrNameLst>
                                          <p:attrName>ppt_y</p:attrName>
                                        </p:attrNameLst>
                                      </p:cBhvr>
                                      <p:tavLst>
                                        <p:tav tm="0">
                                          <p:val>
                                            <p:strVal val="ppt_y"/>
                                          </p:val>
                                        </p:tav>
                                        <p:tav tm="100000">
                                          <p:val>
                                            <p:strVal val="0-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9"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0-ppt_w/2"/>
                                          </p:val>
                                        </p:tav>
                                      </p:tavLst>
                                    </p:anim>
                                    <p:anim calcmode="lin" valueType="num">
                                      <p:cBhvr additive="base">
                                        <p:cTn id="114" dur="2000"/>
                                        <p:tgtEl>
                                          <p:spTgt spid="6"/>
                                        </p:tgtEl>
                                        <p:attrNameLst>
                                          <p:attrName>ppt_y</p:attrName>
                                        </p:attrNameLst>
                                      </p:cBhvr>
                                      <p:tavLst>
                                        <p:tav tm="0">
                                          <p:val>
                                            <p:strVal val="ppt_y"/>
                                          </p:val>
                                        </p:tav>
                                        <p:tav tm="100000">
                                          <p:val>
                                            <p:strVal val="0-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0-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0-ppt_w/2"/>
                                          </p:val>
                                        </p:tav>
                                      </p:tavLst>
                                    </p:anim>
                                    <p:anim calcmode="lin" valueType="num">
                                      <p:cBhvr additive="base">
                                        <p:cTn id="122" dur="2000"/>
                                        <p:tgtEl>
                                          <p:spTgt spid="8"/>
                                        </p:tgtEl>
                                        <p:attrNameLst>
                                          <p:attrName>ppt_y</p:attrName>
                                        </p:attrNameLst>
                                      </p:cBhvr>
                                      <p:tavLst>
                                        <p:tav tm="0">
                                          <p:val>
                                            <p:strVal val="ppt_y"/>
                                          </p:val>
                                        </p:tav>
                                        <p:tav tm="100000">
                                          <p:val>
                                            <p:strVal val="0-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0-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0-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0-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17" presetClass="entr" presetSubtype="2" fill="hold" nodeType="withEffect">
                                  <p:stCondLst>
                                    <p:cond delay="0"/>
                                  </p:stCondLst>
                                  <p:childTnLst>
                                    <p:set>
                                      <p:cBhvr>
                                        <p:cTn id="169" dur="1" fill="hold">
                                          <p:stCondLst>
                                            <p:cond delay="0"/>
                                          </p:stCondLst>
                                        </p:cTn>
                                        <p:tgtEl>
                                          <p:spTgt spid="3"/>
                                        </p:tgtEl>
                                        <p:attrNameLst>
                                          <p:attrName>style.visibility</p:attrName>
                                        </p:attrNameLst>
                                      </p:cBhvr>
                                      <p:to>
                                        <p:strVal val="visible"/>
                                      </p:to>
                                    </p:set>
                                    <p:anim calcmode="lin" valueType="num">
                                      <p:cBhvr>
                                        <p:cTn id="170" dur="2000" fill="hold"/>
                                        <p:tgtEl>
                                          <p:spTgt spid="3"/>
                                        </p:tgtEl>
                                        <p:attrNameLst>
                                          <p:attrName>ppt_x</p:attrName>
                                        </p:attrNameLst>
                                      </p:cBhvr>
                                      <p:tavLst>
                                        <p:tav tm="0">
                                          <p:val>
                                            <p:strVal val="#ppt_x+#ppt_w/2"/>
                                          </p:val>
                                        </p:tav>
                                        <p:tav tm="100000">
                                          <p:val>
                                            <p:strVal val="#ppt_x"/>
                                          </p:val>
                                        </p:tav>
                                      </p:tavLst>
                                    </p:anim>
                                    <p:anim calcmode="lin" valueType="num">
                                      <p:cBhvr>
                                        <p:cTn id="171" dur="2000" fill="hold"/>
                                        <p:tgtEl>
                                          <p:spTgt spid="3"/>
                                        </p:tgtEl>
                                        <p:attrNameLst>
                                          <p:attrName>ppt_y</p:attrName>
                                        </p:attrNameLst>
                                      </p:cBhvr>
                                      <p:tavLst>
                                        <p:tav tm="0">
                                          <p:val>
                                            <p:strVal val="#ppt_y"/>
                                          </p:val>
                                        </p:tav>
                                        <p:tav tm="100000">
                                          <p:val>
                                            <p:strVal val="#ppt_y"/>
                                          </p:val>
                                        </p:tav>
                                      </p:tavLst>
                                    </p:anim>
                                    <p:anim calcmode="lin" valueType="num">
                                      <p:cBhvr>
                                        <p:cTn id="172" dur="2000" fill="hold"/>
                                        <p:tgtEl>
                                          <p:spTgt spid="3"/>
                                        </p:tgtEl>
                                        <p:attrNameLst>
                                          <p:attrName>ppt_w</p:attrName>
                                        </p:attrNameLst>
                                      </p:cBhvr>
                                      <p:tavLst>
                                        <p:tav tm="0">
                                          <p:val>
                                            <p:fltVal val="0"/>
                                          </p:val>
                                        </p:tav>
                                        <p:tav tm="100000">
                                          <p:val>
                                            <p:strVal val="#ppt_w"/>
                                          </p:val>
                                        </p:tav>
                                      </p:tavLst>
                                    </p:anim>
                                    <p:anim calcmode="lin" valueType="num">
                                      <p:cBhvr>
                                        <p:cTn id="173" dur="2000" fill="hold"/>
                                        <p:tgtEl>
                                          <p:spTgt spid="3"/>
                                        </p:tgtEl>
                                        <p:attrNameLst>
                                          <p:attrName>ppt_h</p:attrName>
                                        </p:attrNameLst>
                                      </p:cBhvr>
                                      <p:tavLst>
                                        <p:tav tm="0">
                                          <p:val>
                                            <p:strVal val="#ppt_h"/>
                                          </p:val>
                                        </p:tav>
                                        <p:tav tm="100000">
                                          <p:val>
                                            <p:strVal val="#ppt_h"/>
                                          </p:val>
                                        </p:tav>
                                      </p:tavLst>
                                    </p:anim>
                                  </p:childTnLst>
                                </p:cTn>
                              </p:par>
                              <p:par>
                                <p:cTn id="174" presetID="16" presetClass="entr" presetSubtype="42" fill="hold" nodeType="withEffect">
                                  <p:stCondLst>
                                    <p:cond delay="0"/>
                                  </p:stCondLst>
                                  <p:childTnLst>
                                    <p:set>
                                      <p:cBhvr>
                                        <p:cTn id="175" dur="1" fill="hold">
                                          <p:stCondLst>
                                            <p:cond delay="0"/>
                                          </p:stCondLst>
                                        </p:cTn>
                                        <p:tgtEl>
                                          <p:spTgt spid="3"/>
                                        </p:tgtEl>
                                        <p:attrNameLst>
                                          <p:attrName>style.visibility</p:attrName>
                                        </p:attrNameLst>
                                      </p:cBhvr>
                                      <p:to>
                                        <p:strVal val="visible"/>
                                      </p:to>
                                    </p:set>
                                    <p:animEffect transition="in" filter="barn(outHorizontal)">
                                      <p:cBhvr>
                                        <p:cTn id="17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rnival-mas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6 puntas"/>
          <p:cNvSpPr/>
          <p:nvPr/>
        </p:nvSpPr>
        <p:spPr>
          <a:xfrm>
            <a:off x="2285984" y="214296"/>
            <a:ext cx="4500594" cy="4643452"/>
          </a:xfrm>
          <a:prstGeom prst="star6">
            <a:avLst>
              <a:gd name="adj" fmla="val 17871"/>
              <a:gd name="hf" fmla="val 115470"/>
            </a:avLst>
          </a:prstGeom>
          <a:gradFill flip="none" rotWithShape="1">
            <a:gsLst>
              <a:gs pos="59000">
                <a:srgbClr val="2F1D13"/>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6 puntas"/>
          <p:cNvSpPr/>
          <p:nvPr/>
        </p:nvSpPr>
        <p:spPr>
          <a:xfrm rot="1474822">
            <a:off x="2333446" y="225572"/>
            <a:ext cx="4500594" cy="4643452"/>
          </a:xfrm>
          <a:prstGeom prst="star6">
            <a:avLst>
              <a:gd name="adj" fmla="val 17871"/>
              <a:gd name="hf" fmla="val 115470"/>
            </a:avLst>
          </a:prstGeom>
          <a:gradFill flip="none" rotWithShape="1">
            <a:gsLst>
              <a:gs pos="59000">
                <a:srgbClr val="2F1D13"/>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g-gif-update.phpu.gif"/>
          <p:cNvPicPr>
            <a:picLocks noChangeAspect="1"/>
          </p:cNvPicPr>
          <p:nvPr/>
        </p:nvPicPr>
        <p:blipFill>
          <a:blip r:embed="rId3"/>
          <a:stretch>
            <a:fillRect/>
          </a:stretch>
        </p:blipFill>
        <p:spPr>
          <a:xfrm rot="20537449">
            <a:off x="1033612" y="3422150"/>
            <a:ext cx="1450684" cy="556330"/>
          </a:xfrm>
          <a:prstGeom prst="rect">
            <a:avLst/>
          </a:prstGeom>
        </p:spPr>
      </p:pic>
      <p:sp>
        <p:nvSpPr>
          <p:cNvPr id="6" name="5 Rectángulo"/>
          <p:cNvSpPr/>
          <p:nvPr/>
        </p:nvSpPr>
        <p:spPr>
          <a:xfrm>
            <a:off x="-357222" y="-285770"/>
            <a:ext cx="9787006"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par>
                          <p:cTn id="47" fill="hold">
                            <p:stCondLst>
                              <p:cond delay="4000"/>
                            </p:stCondLst>
                            <p:childTnLst>
                              <p:par>
                                <p:cTn id="48" presetID="15" presetClass="entr" presetSubtype="0"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2000" fill="hold"/>
                                        <p:tgtEl>
                                          <p:spTgt spid="5"/>
                                        </p:tgtEl>
                                        <p:attrNameLst>
                                          <p:attrName>ppt_w</p:attrName>
                                        </p:attrNameLst>
                                      </p:cBhvr>
                                      <p:tavLst>
                                        <p:tav tm="0">
                                          <p:val>
                                            <p:fltVal val="0"/>
                                          </p:val>
                                        </p:tav>
                                        <p:tav tm="100000">
                                          <p:val>
                                            <p:strVal val="#ppt_w"/>
                                          </p:val>
                                        </p:tav>
                                      </p:tavLst>
                                    </p:anim>
                                    <p:anim calcmode="lin" valueType="num">
                                      <p:cBhvr>
                                        <p:cTn id="51" dur="2000" fill="hold"/>
                                        <p:tgtEl>
                                          <p:spTgt spid="5"/>
                                        </p:tgtEl>
                                        <p:attrNameLst>
                                          <p:attrName>ppt_h</p:attrName>
                                        </p:attrNameLst>
                                      </p:cBhvr>
                                      <p:tavLst>
                                        <p:tav tm="0">
                                          <p:val>
                                            <p:fltVal val="0"/>
                                          </p:val>
                                        </p:tav>
                                        <p:tav tm="100000">
                                          <p:val>
                                            <p:strVal val="#ppt_h"/>
                                          </p:val>
                                        </p:tav>
                                      </p:tavLst>
                                    </p:anim>
                                    <p:anim calcmode="lin" valueType="num">
                                      <p:cBhvr>
                                        <p:cTn id="52"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53"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220</Words>
  <Application>Microsoft Office PowerPoint</Application>
  <PresentationFormat>Presentación en pantalla (16:9)</PresentationFormat>
  <Paragraphs>6</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355</cp:revision>
  <dcterms:created xsi:type="dcterms:W3CDTF">2017-01-31T23:29:40Z</dcterms:created>
  <dcterms:modified xsi:type="dcterms:W3CDTF">2017-02-02T14:46:51Z</dcterms:modified>
</cp:coreProperties>
</file>