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7" r:id="rId3"/>
    <p:sldId id="321" r:id="rId4"/>
    <p:sldId id="269" r:id="rId5"/>
    <p:sldId id="273" r:id="rId6"/>
    <p:sldId id="322" r:id="rId7"/>
    <p:sldId id="272" r:id="rId8"/>
    <p:sldId id="284" r:id="rId9"/>
    <p:sldId id="323" r:id="rId10"/>
    <p:sldId id="261" r:id="rId11"/>
    <p:sldId id="262" r:id="rId12"/>
    <p:sldId id="324" r:id="rId13"/>
    <p:sldId id="259" r:id="rId14"/>
    <p:sldId id="289" r:id="rId15"/>
    <p:sldId id="325" r:id="rId16"/>
    <p:sldId id="268" r:id="rId17"/>
    <p:sldId id="263" r:id="rId18"/>
    <p:sldId id="330" r:id="rId19"/>
    <p:sldId id="285" r:id="rId20"/>
    <p:sldId id="260" r:id="rId21"/>
    <p:sldId id="329" r:id="rId22"/>
    <p:sldId id="264" r:id="rId23"/>
    <p:sldId id="282" r:id="rId24"/>
    <p:sldId id="328" r:id="rId25"/>
    <p:sldId id="266" r:id="rId26"/>
    <p:sldId id="265" r:id="rId27"/>
    <p:sldId id="327" r:id="rId28"/>
    <p:sldId id="267" r:id="rId29"/>
    <p:sldId id="270" r:id="rId30"/>
    <p:sldId id="332" r:id="rId31"/>
    <p:sldId id="278" r:id="rId32"/>
    <p:sldId id="276" r:id="rId33"/>
    <p:sldId id="331" r:id="rId34"/>
    <p:sldId id="283" r:id="rId35"/>
    <p:sldId id="280" r:id="rId36"/>
    <p:sldId id="334" r:id="rId37"/>
    <p:sldId id="274" r:id="rId38"/>
    <p:sldId id="279" r:id="rId39"/>
    <p:sldId id="288" r:id="rId40"/>
    <p:sldId id="333" r:id="rId41"/>
    <p:sldId id="281" r:id="rId42"/>
    <p:sldId id="287" r:id="rId43"/>
    <p:sldId id="335" r:id="rId44"/>
    <p:sldId id="320" r:id="rId45"/>
    <p:sldId id="275" r:id="rId46"/>
    <p:sldId id="326" r:id="rId4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S0944BockIuhTC3tzY3mQ" hashData="0bk1MZUqdR9eHSELp6Ss67SF30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E89CC2"/>
    <a:srgbClr val="571D3A"/>
    <a:srgbClr val="9498E8"/>
    <a:srgbClr val="AE78D6"/>
    <a:srgbClr val="2749D9"/>
    <a:srgbClr val="4F31CF"/>
    <a:srgbClr val="993366"/>
    <a:srgbClr val="FF9933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4328" autoAdjust="0"/>
    <p:restoredTop sz="94660"/>
  </p:normalViewPr>
  <p:slideViewPr>
    <p:cSldViewPr>
      <p:cViewPr>
        <p:scale>
          <a:sx n="400" d="100"/>
          <a:sy n="400" d="100"/>
        </p:scale>
        <p:origin x="582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E2812-E65F-41A1-98DF-4365FF35BFE3}" type="datetimeFigureOut">
              <a:rPr lang="es-PE" smtClean="0"/>
              <a:pPr/>
              <a:t>7/03/2017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790D3-D6F0-42D0-B542-165A7992EB3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0.png"/><Relationship Id="rId18" Type="http://schemas.openxmlformats.org/officeDocument/2006/relationships/image" Target="../media/image9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6.png"/><Relationship Id="rId11" Type="http://schemas.openxmlformats.org/officeDocument/2006/relationships/image" Target="../media/image8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5.png"/><Relationship Id="rId9" Type="http://schemas.openxmlformats.org/officeDocument/2006/relationships/image" Target="../media/image8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9CC2"/>
            </a:gs>
            <a:gs pos="50000">
              <a:srgbClr val="993366">
                <a:shade val="67500"/>
                <a:satMod val="115000"/>
              </a:srgbClr>
            </a:gs>
            <a:gs pos="100000">
              <a:srgbClr val="99336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3)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g-gif-update (8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905826">
            <a:off x="452257" y="4044122"/>
            <a:ext cx="1690688" cy="249440"/>
          </a:xfrm>
          <a:prstGeom prst="rect">
            <a:avLst/>
          </a:prstGeom>
        </p:spPr>
      </p:pic>
      <p:pic>
        <p:nvPicPr>
          <p:cNvPr id="14" name="13 Imagen" descr="1(43)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g-gif-update.php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7286644" y="214296"/>
            <a:ext cx="1476375" cy="542925"/>
          </a:xfrm>
          <a:prstGeom prst="rect">
            <a:avLst/>
          </a:prstGeom>
        </p:spPr>
      </p:pic>
      <p:pic>
        <p:nvPicPr>
          <p:cNvPr id="12" name="11 Imagen" descr="g-gif-update.phpD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6929454" y="1000114"/>
            <a:ext cx="2028825" cy="581025"/>
          </a:xfrm>
          <a:prstGeom prst="rect">
            <a:avLst/>
          </a:prstGeom>
        </p:spPr>
      </p:pic>
      <p:pic>
        <p:nvPicPr>
          <p:cNvPr id="15" name="14 Imagen" descr="g-gif-update.phpt.gif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6286512" y="1785932"/>
            <a:ext cx="1857388" cy="505004"/>
          </a:xfrm>
          <a:prstGeom prst="rect">
            <a:avLst/>
          </a:prstGeom>
        </p:spPr>
      </p:pic>
      <p:pic>
        <p:nvPicPr>
          <p:cNvPr id="16" name="15 Imagen" descr="g-gif-update.phpjw.gif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8248650" y="1785932"/>
            <a:ext cx="777540" cy="471487"/>
          </a:xfrm>
          <a:prstGeom prst="rect">
            <a:avLst/>
          </a:prstGeom>
        </p:spPr>
      </p:pic>
      <p:pic>
        <p:nvPicPr>
          <p:cNvPr id="17" name="16 Imagen" descr="g-gif-update.php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7072330" y="2428874"/>
            <a:ext cx="1476375" cy="542925"/>
          </a:xfrm>
          <a:prstGeom prst="rect">
            <a:avLst/>
          </a:prstGeom>
        </p:spPr>
      </p:pic>
      <p:pic>
        <p:nvPicPr>
          <p:cNvPr id="18" name="17 Imagen" descr="g-gif-update.phpD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5429256" y="3184172"/>
            <a:ext cx="1852702" cy="530586"/>
          </a:xfrm>
          <a:prstGeom prst="rect">
            <a:avLst/>
          </a:prstGeom>
        </p:spPr>
      </p:pic>
      <p:pic>
        <p:nvPicPr>
          <p:cNvPr id="19" name="18 Imagen" descr="g-gif-update.phpt.gif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7286612" y="3214692"/>
            <a:ext cx="1857388" cy="505004"/>
          </a:xfrm>
          <a:prstGeom prst="rect">
            <a:avLst/>
          </a:prstGeom>
        </p:spPr>
      </p:pic>
      <p:pic>
        <p:nvPicPr>
          <p:cNvPr id="20" name="19 Imagen" descr="g-gif-update.phpr4.gif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7358082" y="3929072"/>
            <a:ext cx="1019175" cy="542925"/>
          </a:xfrm>
          <a:prstGeom prst="rect">
            <a:avLst/>
          </a:prstGeom>
        </p:spPr>
      </p:pic>
    </p:spTree>
  </p:cSld>
  <p:clrMapOvr>
    <a:masterClrMapping/>
  </p:clrMapOvr>
  <p:transition advClick="0" advTm="33000">
    <p:sndAc>
      <p:stSnd loop="1">
        <p:snd r:embed="rId2" name="Lady_-_Lionel_Richie_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214296"/>
            <a:ext cx="7525056" cy="471490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14546" y="1571618"/>
            <a:ext cx="3143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ser una mujer, consciente del privilegio y milagro de la vida … de sentir que tengo, todo el derecho a vivir y disfrutar lo que ella me ofrece…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</a:endParaRPr>
          </a:p>
        </p:txBody>
      </p:sp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57172"/>
            <a:ext cx="3558742" cy="4581507"/>
          </a:xfrm>
          <a:prstGeom prst="rect">
            <a:avLst/>
          </a:prstGeom>
          <a:noFill/>
        </p:spPr>
      </p:pic>
      <p:sp>
        <p:nvSpPr>
          <p:cNvPr id="7" name="6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498E8">
                <a:shade val="67500"/>
                <a:satMod val="115000"/>
              </a:srgbClr>
            </a:gs>
            <a:gs pos="100000">
              <a:srgbClr val="9498E8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3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33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2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00298" y="1857370"/>
            <a:ext cx="22860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ser alguien, para agradecer y retribuir, todas les bendiciones que Dios me ha dado…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3010" name="Picture 2" descr="Resultado de imagen de tube visage de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0"/>
            <a:ext cx="5715000" cy="4857766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3300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8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749D9"/>
            </a:gs>
            <a:gs pos="50000">
              <a:srgbClr val="9498E8">
                <a:shade val="67500"/>
                <a:satMod val="115000"/>
              </a:srgbClr>
            </a:gs>
            <a:gs pos="100000">
              <a:srgbClr val="9498E8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3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28860" y="1571618"/>
            <a:ext cx="2571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ser FELIZ siendo yo misma, sin máscaras, sin sentimientos de culpa, conforme a mi vocación, a mi misión y a mis sueños…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9938" name="Picture 2" descr="Resultado de imagen de tube visage de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251960" cy="5143500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8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0033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7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1643056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tener el coraje de ser y sentirme libre, para elegir mis caminos, vencer </a:t>
            </a:r>
            <a:r>
              <a:rPr lang="es-PE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 miedos y temores, y asumir las consecuencias de mis actos…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6866" name="Picture 2" descr="Resultado de imagen de tube visage de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14296"/>
            <a:ext cx="4019550" cy="4762500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749D9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0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5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14612" y="1357304"/>
            <a:ext cx="20002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tener alegría para reír, para hacer y recorrer mi camino a la felicidad, para  sentir la energía de vivir plena e intensamente…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79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l="15755" t="6292" r="11972" b="10286"/>
          <a:stretch>
            <a:fillRect/>
          </a:stretch>
        </p:blipFill>
        <p:spPr bwMode="auto">
          <a:xfrm rot="610098">
            <a:off x="4915872" y="176079"/>
            <a:ext cx="4027163" cy="4648449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9CC2"/>
            </a:gs>
            <a:gs pos="50000">
              <a:srgbClr val="993366">
                <a:shade val="67500"/>
                <a:satMod val="115000"/>
              </a:srgbClr>
            </a:gs>
            <a:gs pos="100000">
              <a:srgbClr val="99336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93366">
                <a:shade val="67500"/>
                <a:satMod val="115000"/>
              </a:srgbClr>
            </a:gs>
            <a:gs pos="100000">
              <a:srgbClr val="99336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0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428742"/>
            <a:ext cx="29289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sentir, ser una mujer completa, amarme, reconocer que soy única, irrepetible e irreemplazable; que valgo, porque han instalado en mí, una luz divina y porque en mi interior hay mucho para dar…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22" name="Picture 2" descr="Resultado de imagen de tube visage de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80588"/>
            <a:ext cx="3590927" cy="4553338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AE78D6">
                <a:shade val="67500"/>
                <a:satMod val="115000"/>
              </a:srgbClr>
            </a:gs>
            <a:gs pos="100000">
              <a:srgbClr val="AE78D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9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1643056"/>
            <a:ext cx="25003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hacer conciencia, de que nadie puede lastimarme, a menos que yo lo permita; que nadie puede agredirme porque no lo merezco…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Resultado de imagen de tube visage de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500048"/>
            <a:ext cx="4403770" cy="4238630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2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1928808"/>
            <a:ext cx="25717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ser luz para mi sol, mi familia y mis hijos, porque así, les ayudaré acrecer, sin miedos y con responsabilidad.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78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10" y="190510"/>
            <a:ext cx="4952990" cy="4952990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0033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5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5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1357304"/>
            <a:ext cx="25717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dejar de ser y sentirme víctima, para retomar o tomar por primera vez en mi VIDA, la capacidad de </a:t>
            </a:r>
            <a:r>
              <a:rPr lang="es-PE" i="1" dirty="0" err="1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autogobernarme</a:t>
            </a:r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ser protagonista de mi historia…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6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"/>
            <a:ext cx="3609975" cy="5143500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0033">
                <a:shade val="67500"/>
                <a:satMod val="115000"/>
              </a:srgbClr>
            </a:gs>
            <a:gs pos="100000">
              <a:srgbClr val="990033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8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0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28860" y="1928808"/>
            <a:ext cx="22860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amar el presente, elegir el futuro y luchar para hacerlo, con el corazón</a:t>
            </a:r>
            <a:r>
              <a:rPr lang="es-PE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renunciarme, ni cansarme jamás…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-357208"/>
            <a:ext cx="3810000" cy="5705476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749D9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3300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1571618"/>
            <a:ext cx="17859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recordar el pasado, pero no vivir en el, para aprender a no cometer los</a:t>
            </a:r>
            <a:r>
              <a:rPr lang="es-PE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mismos errores.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357304"/>
            <a:ext cx="5715000" cy="3571900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2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9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428742"/>
            <a:ext cx="26432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soñar con un futuro brillante, lleno de estrellas; sin dejar de vivir y disfrutar mi presente, teniendo plena conciencia, que lo único seguro, es el hoy, el aquí y el</a:t>
            </a:r>
            <a:r>
              <a:rPr lang="es-PE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 descr="Resultado de imagen de tube visage de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500048"/>
            <a:ext cx="3848100" cy="43815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9CC2"/>
            </a:gs>
            <a:gs pos="50000">
              <a:srgbClr val="993366">
                <a:shade val="67500"/>
                <a:satMod val="115000"/>
              </a:srgbClr>
            </a:gs>
            <a:gs pos="100000">
              <a:srgbClr val="993366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9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F31CF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7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85984" y="1500180"/>
            <a:ext cx="21431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perdonarme mis errores, mis culpas, mis caídas y liberar la carga,</a:t>
            </a:r>
            <a:r>
              <a:rPr lang="es-PE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hacer más liviano mi caminar, hacia una vida nueva…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b="13867"/>
          <a:stretch>
            <a:fillRect/>
          </a:stretch>
        </p:blipFill>
        <p:spPr bwMode="auto">
          <a:xfrm>
            <a:off x="4214810" y="285734"/>
            <a:ext cx="4429156" cy="48577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F31CF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7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9CC2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i frame (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14296"/>
            <a:ext cx="7525056" cy="47149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142990"/>
            <a:ext cx="28575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i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quiero, todos los días de mi vida, en esta dimensión, agradecer cada instante de aliento, cada sonrisa, cada lágrima, cada amigo que me ha dado la mano en mi peregrinaje; cada experiencia vivida, que me han hecho SER quien soy , con mis defectos y virtudes.</a:t>
            </a:r>
            <a:endParaRPr lang="es-PE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00364" y="4071948"/>
            <a:ext cx="97815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</a:t>
            </a:r>
            <a:r>
              <a:rPr lang="es-PE" sz="1100" b="1" dirty="0" err="1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Shoshan</a:t>
            </a:r>
            <a:r>
              <a:rPr lang="es-PE" sz="1100" b="1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s-PE" dirty="0"/>
          </a:p>
        </p:txBody>
      </p:sp>
      <p:pic>
        <p:nvPicPr>
          <p:cNvPr id="3277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9" y="381000"/>
            <a:ext cx="3714776" cy="4309485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64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498E8"/>
            </a:gs>
            <a:gs pos="50000">
              <a:srgbClr val="AE78D6">
                <a:shade val="67500"/>
                <a:satMod val="115000"/>
              </a:srgbClr>
            </a:gs>
            <a:gs pos="100000">
              <a:srgbClr val="AE78D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749D9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38" name="Picture 2" descr="Resultado de imagen de feliz dia de la mujer logo letras }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0" y="2357436"/>
            <a:ext cx="3714776" cy="1485910"/>
          </a:xfrm>
          <a:prstGeom prst="rect">
            <a:avLst/>
          </a:prstGeom>
          <a:noFill/>
        </p:spPr>
      </p:pic>
      <p:pic>
        <p:nvPicPr>
          <p:cNvPr id="8" name="7 Imagen" descr="cooltext234143107078404.png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 rot="21115351">
            <a:off x="931970" y="3263098"/>
            <a:ext cx="1789860" cy="1190257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142908" y="-142894"/>
            <a:ext cx="9572692" cy="5429288"/>
          </a:xfrm>
          <a:prstGeom prst="rect">
            <a:avLst/>
          </a:prstGeom>
          <a:gradFill flip="none" rotWithShape="1">
            <a:gsLst>
              <a:gs pos="50000">
                <a:srgbClr val="FF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2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LO QUE DESEA UNA MUJER- FELIZ DIA DE LA MUJ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-LO QUE DESEA UNA MUJER- FELIZ DIA DE LA MUJER</Template>
  <TotalTime>0</TotalTime>
  <Words>454</Words>
  <Application>Microsoft Office PowerPoint</Application>
  <PresentationFormat>Presentación en pantalla (16:9)</PresentationFormat>
  <Paragraphs>18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-LO QUE DESEA UNA MUJER- FELIZ DIA DE LA MUJER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2017-03-07T14:35:05Z</dcterms:created>
  <dcterms:modified xsi:type="dcterms:W3CDTF">2017-03-07T14:44:52Z</dcterms:modified>
</cp:coreProperties>
</file>