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7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8" r:id="rId32"/>
    <p:sldId id="291" r:id="rId33"/>
    <p:sldId id="290" r:id="rId34"/>
    <p:sldId id="292" r:id="rId3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ajyP2BbHldqKviH4b4NA==" hashData="w80lr6LGvAFW4W8biCcDP59oP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9ABB59"/>
    <a:srgbClr val="F5E1F1"/>
    <a:srgbClr val="EEC2E9"/>
    <a:srgbClr val="E896D8"/>
    <a:srgbClr val="FFB3B3"/>
    <a:srgbClr val="D99694"/>
    <a:srgbClr val="333A5F"/>
    <a:srgbClr val="2F4463"/>
    <a:srgbClr val="2B335B"/>
    <a:srgbClr val="885A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98" autoAdjust="0"/>
  </p:normalViewPr>
  <p:slideViewPr>
    <p:cSldViewPr>
      <p:cViewPr varScale="1">
        <p:scale>
          <a:sx n="54" d="100"/>
          <a:sy n="54" d="100"/>
        </p:scale>
        <p:origin x="-84" y="-13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6FD4D-3F04-4C60-9D8F-37C7FD675177}" type="datetimeFigureOut">
              <a:rPr lang="es-ES" smtClean="0"/>
              <a:pPr/>
              <a:t>06/03/2018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2CE11-D0B4-47CF-BA31-1CC90009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F6D6FD4D-3F04-4C60-9D8F-37C7FD675177}" type="datetimeFigureOut">
              <a:rPr lang="es-ES" smtClean="0"/>
              <a:pPr/>
              <a:t>06/03/2018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0382CE11-D0B4-47CF-BA31-1CC90009F79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10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71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D:\PPS DE CREACION PROPIA - EXCLUSIVOS\- Una mujer como tú, como yo\Imágenes\!cid_4EA4782F-DF01-43A9-ACF4-603BF30FBEBE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664" y="278606"/>
            <a:ext cx="8448675" cy="4586288"/>
          </a:xfrm>
          <a:prstGeom prst="rect">
            <a:avLst/>
          </a:prstGeom>
          <a:noFill/>
        </p:spPr>
      </p:pic>
      <p:pic>
        <p:nvPicPr>
          <p:cNvPr id="28676" name="Picture 4" descr="D:\PPS DE CREACION PROPIA - EXCLUSIVOS\- Una mujer como tú, como yo\Imágenes\!cid_4EA4782F-DF01-43A9-ACF4-603BF30FBEBE-mar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28688" name="Picture 16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63538"/>
            <a:ext cx="1390650" cy="756084"/>
          </a:xfrm>
          <a:prstGeom prst="rect">
            <a:avLst/>
          </a:prstGeom>
          <a:noFill/>
        </p:spPr>
      </p:pic>
      <p:pic>
        <p:nvPicPr>
          <p:cNvPr id="28690" name="Picture 18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663538"/>
            <a:ext cx="1733550" cy="1150928"/>
          </a:xfrm>
          <a:prstGeom prst="rect">
            <a:avLst/>
          </a:prstGeom>
          <a:noFill/>
        </p:spPr>
      </p:pic>
      <p:pic>
        <p:nvPicPr>
          <p:cNvPr id="28696" name="Picture 24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1" y="2463738"/>
            <a:ext cx="1590675" cy="756084"/>
          </a:xfrm>
          <a:prstGeom prst="rect">
            <a:avLst/>
          </a:prstGeom>
          <a:noFill/>
        </p:spPr>
      </p:pic>
      <p:pic>
        <p:nvPicPr>
          <p:cNvPr id="28698" name="Picture 26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2715766"/>
            <a:ext cx="1266825" cy="914404"/>
          </a:xfrm>
          <a:prstGeom prst="rect">
            <a:avLst/>
          </a:prstGeom>
          <a:noFill/>
        </p:spPr>
      </p:pic>
      <p:pic>
        <p:nvPicPr>
          <p:cNvPr id="34820" name="Picture 4" descr="Imagen renderiz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48264" y="1491630"/>
            <a:ext cx="1047750" cy="1123950"/>
          </a:xfrm>
          <a:prstGeom prst="rect">
            <a:avLst/>
          </a:prstGeom>
          <a:noFill/>
        </p:spPr>
      </p:pic>
      <p:pic>
        <p:nvPicPr>
          <p:cNvPr id="34822" name="Picture 6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1563638"/>
            <a:ext cx="1590675" cy="767333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11" cstate="print">
              <a:duotone>
                <a:prstClr val="black"/>
                <a:srgbClr val="FFE9BD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10" cstate="print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25">
    <p:sndAc>
      <p:stSnd>
        <p:snd r:embed="rId2" name="Brillo de Mujer - Ivan Ricard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4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Una mujer como tú, como yo\Imágenes\1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2880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 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mujeres</a:t>
            </a:r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somos seres con gran alma y corazón, luchadoras y 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trabajadoras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8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1" name="Picture 3" descr="D:\PPS DE CREACION PROPIA - EXCLUSIVOS\- Una mujer como tú, como yo\Imágenes\3[13].+4331aa329c4aefdc4c62052e275be5c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411510"/>
            <a:ext cx="53285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</a:t>
            </a:r>
            <a:r>
              <a:rPr lang="es-ES" sz="2800" b="1" dirty="0" smtClean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 </a:t>
            </a:r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bajamos los brazos a la primera piedra que nos tiren, al contrario, </a:t>
            </a:r>
            <a:endParaRPr lang="es-ES" sz="2800" b="1" dirty="0" smtClean="0">
              <a:ln>
                <a:solidFill>
                  <a:srgbClr val="8053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enfrentamos </a:t>
            </a:r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</a:t>
            </a:r>
            <a:endParaRPr lang="es-ES" sz="2800" b="1" dirty="0" smtClean="0">
              <a:ln>
                <a:solidFill>
                  <a:srgbClr val="8053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adversidad </a:t>
            </a:r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</a:t>
            </a:r>
            <a:endParaRPr lang="es-ES" sz="2800" b="1" dirty="0" smtClean="0">
              <a:ln>
                <a:solidFill>
                  <a:srgbClr val="8053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nuestra </a:t>
            </a:r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mejor </a:t>
            </a:r>
            <a:endParaRPr lang="es-ES" sz="2800" b="1" dirty="0" smtClean="0">
              <a:ln>
                <a:solidFill>
                  <a:srgbClr val="8053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arma</a:t>
            </a:r>
            <a:r>
              <a:rPr lang="es-ES" sz="2800" b="1" dirty="0">
                <a:ln>
                  <a:solidFill>
                    <a:srgbClr val="8053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: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Una mujer como tú, como yo\Imágenes\4 - Imagen6DOBLE-7.+whitney-houston-11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36724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Nuestra </a:t>
            </a:r>
            <a:r>
              <a:rPr lang="es-ES" sz="2800" b="1" dirty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fuerza interior, nuestra </a:t>
            </a:r>
            <a:r>
              <a:rPr lang="es-ES" sz="2800" b="1" dirty="0" smtClean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dignidad </a:t>
            </a:r>
            <a:r>
              <a:rPr lang="es-ES" sz="2800" b="1" dirty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ser </a:t>
            </a:r>
            <a:r>
              <a:rPr lang="es-ES" sz="2800" b="1" dirty="0" smtClean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</a:t>
            </a:r>
            <a:endParaRPr lang="es-ES" sz="2800" b="1" dirty="0">
              <a:ln>
                <a:solidFill>
                  <a:srgbClr val="2E17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20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PPS DE CREACION PROPIA - EXCLUSIVOS\- Una mujer como tú, como yo\Imágenes\5 - 11ciel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099" name="Picture 3" descr="D:\PPS DE CREACION PROPIA - EXCLUSIVOS\- Una mujer como tú, como yo\Imágenes\5 - 11ciel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716016" y="483518"/>
            <a:ext cx="4086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561706"/>
                  </a:solidFill>
                </a:ln>
                <a:solidFill>
                  <a:srgbClr val="FDF4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Muchas veces nos hunden en </a:t>
            </a:r>
            <a:r>
              <a:rPr lang="es-ES" sz="2800" dirty="0" smtClean="0">
                <a:ln>
                  <a:solidFill>
                    <a:srgbClr val="561706"/>
                  </a:solidFill>
                </a:ln>
                <a:solidFill>
                  <a:srgbClr val="FDF4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dolor</a:t>
            </a:r>
            <a:r>
              <a:rPr lang="es-ES" sz="2800" dirty="0">
                <a:ln>
                  <a:solidFill>
                    <a:srgbClr val="561706"/>
                  </a:solidFill>
                </a:ln>
                <a:solidFill>
                  <a:srgbClr val="FDF4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pero somos buenas nadadoras, nos golpean pero hemos aprendido a defendernos.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D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Una mujer como tú, como yo\Imágenes\20150701164148-business-woman-ceo-boss-ow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99542"/>
            <a:ext cx="43924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rgbClr val="163C46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Luchamos por nuestro género, somos inteligentes, leemos, abrimos todos los sentidos para saber, aprender y no cometer errores del pasado.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3" name="Picture 3" descr="D:\PPS DE CREACION PROPIA - EXCLUSIVOS\- Una mujer como tú, como yo\Imágenes\7 - castillo-tamarit-castle-tarragona-junto-a-la-playa-1920x1200-wallpaper-fondo.+sizzling amr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3147814"/>
            <a:ext cx="428396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180C00"/>
                  </a:solidFill>
                </a:ln>
                <a:solidFill>
                  <a:srgbClr val="FDF4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Ya nadie nos cuenta cuentos de princesas y príncipes, hoy sabemos que la vida no es así.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2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1" animBg="1"/>
      <p:bldP spid="11" grpId="1" animBg="1"/>
      <p:bldP spid="12" grpId="1" animBg="1"/>
      <p:bldP spid="13" grpId="1" animBg="1"/>
      <p:bldP spid="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Una mujer como tú, como yo\Imágenes\Professional-Portraits-by-Metin-Demiralay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339502"/>
            <a:ext cx="46805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33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de la mujer es dura</a:t>
            </a:r>
            <a:r>
              <a:rPr lang="es-ES" sz="2800" b="1" dirty="0" smtClean="0">
                <a:ln>
                  <a:solidFill>
                    <a:srgbClr val="0033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enfrentamos </a:t>
            </a:r>
            <a:r>
              <a:rPr lang="es-ES" sz="2800" b="1" dirty="0">
                <a:ln>
                  <a:solidFill>
                    <a:srgbClr val="0033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grandes obstáculos para alcanzar nuestros sueños</a:t>
            </a:r>
          </a:p>
        </p:txBody>
      </p:sp>
      <p:pic>
        <p:nvPicPr>
          <p:cNvPr id="2050" name="Picture 2" descr="D:\PPS DE CREACION PROPIA - EXCLUSIVOS\- Una mujer como tú, como yo\Imágenes\mujer-trabajadora.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987574"/>
            <a:ext cx="42484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Paso a paso superamos los miedos, luchamos por aquello en lo que creemos y jamás permitimos que alguien nos diga que algo no es para nosotras por ser “cosa de hombres”.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D:\PPS DE CREACION PROPIA - EXCLUSIVOS\- Una mujer como tú, como yo\Imágenes\10 - Alessandra-Ambrosio-Sexy-Business-Woman-1024x768-25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33843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1B1B1B"/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mujeres podemos sorprender al mundo entero mostrando nuestra capacidad </a:t>
            </a:r>
            <a:endParaRPr lang="es-ES" sz="2800" b="1" dirty="0" smtClean="0">
              <a:ln>
                <a:solidFill>
                  <a:srgbClr val="1B1B1B"/>
                </a:solidFill>
              </a:ln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1B1B1B"/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>
                <a:ln>
                  <a:solidFill>
                    <a:srgbClr val="1B1B1B"/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caer y volver a levantarnos con más fuerzas que </a:t>
            </a:r>
            <a:r>
              <a:rPr lang="es-ES" sz="2800" b="1" dirty="0" smtClean="0">
                <a:ln>
                  <a:solidFill>
                    <a:srgbClr val="1B1B1B"/>
                  </a:solidFill>
                </a:ln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antes</a:t>
            </a:r>
            <a:endParaRPr lang="es-ES" sz="2800" b="1" dirty="0">
              <a:ln>
                <a:solidFill>
                  <a:srgbClr val="1B1B1B"/>
                </a:solidFill>
              </a:ln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5" name="Picture 3" descr="D:\PPS DE CREACION PROPIA - EXCLUSIVOS\- Una mujer como tú, como yo\Imágenes\not-ready-to-be-a-stay-at-home-m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00192" y="339502"/>
            <a:ext cx="25922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Nada nos queda grande, que todo </a:t>
            </a:r>
            <a:r>
              <a:rPr lang="es-ES" sz="2800" b="1" dirty="0" smtClean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  <a:p>
            <a:r>
              <a:rPr lang="es-ES" sz="2800" b="1" dirty="0" smtClean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lo </a:t>
            </a:r>
            <a:r>
              <a:rPr lang="es-ES" sz="2800" b="1" dirty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podemos </a:t>
            </a:r>
            <a:endParaRPr lang="es-ES" sz="2800" b="1" dirty="0" smtClean="0">
              <a:ln>
                <a:solidFill>
                  <a:srgbClr val="16161C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hacer </a:t>
            </a:r>
            <a:r>
              <a:rPr lang="es-ES" sz="2800" b="1" dirty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endParaRPr lang="es-ES" sz="2800" b="1" dirty="0" smtClean="0">
              <a:ln>
                <a:solidFill>
                  <a:srgbClr val="16161C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16161C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lograr</a:t>
            </a:r>
            <a:endParaRPr lang="es-ES" sz="2800" b="1" dirty="0">
              <a:ln>
                <a:solidFill>
                  <a:srgbClr val="16161C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Una mujer como tú, como yo\Imágenes\pero-como-que-has-dejado-tu-trabajo-para-montar-un-tienda-de-chuches-en-marina-d-or-tranqui-cuida-el-tono-y-se-mas-comprensiva-mujer-corb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805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787774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1C1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Nunca te enfrentes con una mujer si no estás seguro de ser superior a ella, no sea que esa </a:t>
            </a:r>
            <a:r>
              <a:rPr lang="es-ES" sz="2800" b="1" dirty="0" smtClean="0">
                <a:ln>
                  <a:solidFill>
                    <a:srgbClr val="1C1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 </a:t>
            </a:r>
            <a:r>
              <a:rPr lang="es-ES" sz="2800" b="1" dirty="0">
                <a:ln>
                  <a:solidFill>
                    <a:srgbClr val="1C1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sorprenda,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1">
                  <a:lumMod val="8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1">
                  <a:lumMod val="8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1">
                  <a:lumMod val="8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1">
                  <a:lumMod val="8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D:\PPS DE CREACION PROPIA - EXCLUSIVOS\- Una mujer como tú, como yo\Imágenes\13 - rostros-hermosos-58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2499742"/>
            <a:ext cx="36724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211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</a:t>
            </a:r>
            <a:r>
              <a:rPr lang="es-ES" sz="2800" b="1" dirty="0">
                <a:ln>
                  <a:solidFill>
                    <a:srgbClr val="2211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dentro de ella hay tantas cosas buenas que ni ellas mismas son capaces de dimensionar lo que valen.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3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07D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5002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23" name="Picture 3" descr="D:\PPS DE CREACION PROPIA - EXCLUSIVOS\- Una mujer como tú, como yo\Imágenes\14 - 6e7dc2ba-ab1f-48ca-8495-b1a729f15afa.+41206943+luz ro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-9525"/>
            <a:ext cx="9134475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851670"/>
            <a:ext cx="4104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</a:t>
            </a:r>
            <a:r>
              <a:rPr lang="es-ES" sz="2800" b="1" dirty="0" smtClean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 es </a:t>
            </a:r>
            <a:r>
              <a:rPr lang="es-ES" sz="2800" b="1" dirty="0">
                <a:ln>
                  <a:solidFill>
                    <a:srgbClr val="2E17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que hace que todos los semáforos de la vida se pongan en rojo,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CC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43608" y="2211710"/>
            <a:ext cx="4104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Ante ella debes mostrar respeto, amor y confianza, porque esa mujer es madre, hija o nieta...</a:t>
            </a:r>
            <a:endParaRPr lang="es-ES" sz="2800" dirty="0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7" grpId="0" animBg="1"/>
      <p:bldP spid="7" grpId="1" animBg="1"/>
      <p:bldP spid="8" grpId="0" animBg="1"/>
      <p:bldP spid="8" grpId="1" animBg="1"/>
      <p:bldP spid="6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Una mujer como tú, como yo\Imágenes\Fondox.net_mujer-embarazada-al-atardecer_2048x13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195486"/>
            <a:ext cx="48965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017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b="1" dirty="0" smtClean="0">
                <a:ln>
                  <a:solidFill>
                    <a:srgbClr val="3017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Ella </a:t>
            </a:r>
            <a:r>
              <a:rPr lang="es-ES" sz="2800" b="1" dirty="0">
                <a:ln>
                  <a:solidFill>
                    <a:srgbClr val="3017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la que le dará al mundo hijos nobles para crear un nuevo mundo, uno mucho mejor para los años </a:t>
            </a:r>
            <a:r>
              <a:rPr lang="es-ES" sz="2800" b="1" dirty="0" smtClean="0">
                <a:ln>
                  <a:solidFill>
                    <a:srgbClr val="3017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venideros</a:t>
            </a:r>
            <a:endParaRPr lang="es-ES" sz="2800" b="1" dirty="0">
              <a:ln>
                <a:solidFill>
                  <a:srgbClr val="3017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Combinar"/>
          <p:cNvSpPr/>
          <p:nvPr/>
        </p:nvSpPr>
        <p:spPr>
          <a:xfrm rot="16200000">
            <a:off x="-1401873" y="1401873"/>
            <a:ext cx="5143500" cy="233975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 flipV="1">
            <a:off x="5438379" y="1437878"/>
            <a:ext cx="5143500" cy="2267743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rdenar"/>
          <p:cNvSpPr/>
          <p:nvPr/>
        </p:nvSpPr>
        <p:spPr>
          <a:xfrm>
            <a:off x="2071689" y="0"/>
            <a:ext cx="5000625" cy="5143500"/>
          </a:xfrm>
          <a:prstGeom prst="flowChartSo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8" grpId="0" animBg="1"/>
      <p:bldP spid="13" grpId="0" animBg="1"/>
      <p:bldP spid="14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Una mujer como tú, como yo\Imágenes\17 - agana-bay-at-sunset-tamuning-guam-wallpaper31.+567834_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50350" cy="51943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83518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B1C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mujeres hacemos la diferencia en este mundo.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S DE CREACION PROPIA - EXCLUSIVOS\- Una mujer como tú, como yo\Imágenes\Mother-and-Newborn-Photography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26642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 es y será siempre defensora de sus hijos y cuidará de su hogar y su esposo.</a:t>
            </a:r>
          </a:p>
        </p:txBody>
      </p:sp>
      <p:pic>
        <p:nvPicPr>
          <p:cNvPr id="8195" name="Picture 3" descr="D:\PPS DE CREACION PROPIA - EXCLUSIVOS\- Una mujer como tú, como yo\Imágenes\vejezsexualid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33123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83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mujeres sólo queremos una vida amorosa y </a:t>
            </a:r>
            <a:r>
              <a:rPr lang="es-ES" sz="2800" b="1" dirty="0" smtClean="0">
                <a:ln>
                  <a:solidFill>
                    <a:srgbClr val="283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tranquila</a:t>
            </a:r>
            <a:endParaRPr lang="es-ES" sz="2800" b="1" dirty="0">
              <a:ln>
                <a:solidFill>
                  <a:srgbClr val="2836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2495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203848" y="555526"/>
            <a:ext cx="2304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¿Eso es mucho pedir?</a:t>
            </a:r>
            <a:endParaRPr lang="es-ES" sz="2800" b="1" dirty="0">
              <a:ln>
                <a:solidFill>
                  <a:srgbClr val="99663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Llamada ovalada"/>
          <p:cNvSpPr/>
          <p:nvPr/>
        </p:nvSpPr>
        <p:spPr>
          <a:xfrm rot="20896117" flipH="1">
            <a:off x="2915816" y="195486"/>
            <a:ext cx="2736304" cy="1584176"/>
          </a:xfrm>
          <a:prstGeom prst="wedgeEllipseCallout">
            <a:avLst>
              <a:gd name="adj1" fmla="val -44138"/>
              <a:gd name="adj2" fmla="val 65191"/>
            </a:avLst>
          </a:prstGeom>
          <a:noFill/>
          <a:ln>
            <a:solidFill>
              <a:srgbClr val="4C2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Una mujer como tú, como yo\Imágenes\21 - fondo-de-pantalla-para-ninas-1280x800-96-f2a3e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8" name="Picture 2" descr="D:\PPS DE CREACION PROPIA - EXCLUSIVOS\- Una mujer como tú, como yo\Imágenes\21 - fondo-de-pantalla-para-ninas-1280x800-96-f2a3e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95486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eres un buen hombre, junto a una gran mujer </a:t>
            </a:r>
            <a:endParaRPr lang="es-ES" sz="2800" b="1" dirty="0" smtClean="0">
              <a:ln>
                <a:solidFill>
                  <a:srgbClr val="2F1F0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llegarás </a:t>
            </a:r>
            <a:r>
              <a:rPr lang="es-ES" sz="2800" b="1" dirty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ser un </a:t>
            </a:r>
            <a:endParaRPr lang="es-ES" sz="2800" b="1" dirty="0" smtClean="0">
              <a:ln>
                <a:solidFill>
                  <a:srgbClr val="2F1F0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hombre </a:t>
            </a:r>
            <a:r>
              <a:rPr lang="es-ES" sz="2800" b="1" dirty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éxito, </a:t>
            </a:r>
            <a:endParaRPr lang="es-ES" sz="2800" b="1" dirty="0" smtClean="0">
              <a:ln>
                <a:solidFill>
                  <a:srgbClr val="2F1F0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un </a:t>
            </a:r>
            <a:r>
              <a:rPr lang="es-ES" sz="2800" b="1" dirty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verdadero </a:t>
            </a:r>
            <a:r>
              <a:rPr lang="es-ES" sz="2800" b="1" dirty="0" smtClean="0">
                <a:ln>
                  <a:solidFill>
                    <a:srgbClr val="2F1F0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hombre</a:t>
            </a:r>
            <a:endParaRPr lang="es-ES" sz="2800" b="1" dirty="0">
              <a:ln>
                <a:solidFill>
                  <a:srgbClr val="2F1F0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Picture 36" descr="D:\Mis Imágenes\parejas\parejja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04248" y="3075806"/>
            <a:ext cx="2016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ella te hará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crecer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Una mujer como tú, como yo\Imágenes\23 - barca-en-la-playa-963.+16387329_1853421041580307_206810640061855501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Triángulo rectángulo"/>
          <p:cNvSpPr/>
          <p:nvPr/>
        </p:nvSpPr>
        <p:spPr>
          <a:xfrm flipV="1">
            <a:off x="1" y="0"/>
            <a:ext cx="2500313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6715126" y="0"/>
            <a:ext cx="2428875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289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707904" y="267494"/>
            <a:ext cx="51125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19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mujeres no queremos modelos, queremos tener un hombre que sólo nos ame, que tome nuestras manos y nos abrace cuando nuestro mundo se </a:t>
            </a:r>
            <a:r>
              <a:rPr lang="es-ES" sz="2800" b="1" dirty="0" smtClean="0">
                <a:ln>
                  <a:solidFill>
                    <a:srgbClr val="0019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cae</a:t>
            </a:r>
            <a:r>
              <a:rPr lang="es-ES" sz="2800" b="1" dirty="0">
                <a:ln>
                  <a:solidFill>
                    <a:srgbClr val="0019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pic>
        <p:nvPicPr>
          <p:cNvPr id="10246" name="Picture 6" descr="D:\PPS DE CREACION PROPIA - EXCLUSIVOS\- Una mujer como tú, como yo\Imágenes\1iJTP-2f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771550"/>
            <a:ext cx="36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Poca cosa pedimos para lo mucho que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damos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" grpId="0"/>
      <p:bldP spid="3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D:\PPS DE CREACION PROPIA - EXCLUSIVOS\- Una mujer como tú, como yo\Imágenes\mutN-48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11510"/>
            <a:ext cx="4104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9E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 es la más bella de las flores de tu jardín,</a:t>
            </a:r>
          </a:p>
        </p:txBody>
      </p:sp>
      <p:pic>
        <p:nvPicPr>
          <p:cNvPr id="11267" name="Picture 3" descr="D:\PPS DE CREACION PROPIA - EXCLUSIVOS\- Una mujer como tú, como yo\Imágenes\26 - jim-hjelm-occasions-bridesmaid-satin-faced-taffeta-ball-gathered-halter-empire-flower-side-pockets-5940_zm.+FONDO 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2787774"/>
            <a:ext cx="30243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aroma que </a:t>
            </a:r>
            <a:endParaRPr lang="es-ES" sz="28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impregna en tus sentidos, es la mejor y perfecta creación del universo,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8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64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D:\PPS DE CREACION PROPIA - EXCLUSIVOS\- Una mujer como tú, como yo\Imágenes\89cd9b8f-6e15-46bf-9f16-7f97071bfb2d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195486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Tienen </a:t>
            </a:r>
            <a:r>
              <a:rPr lang="es-ES" sz="2800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mente rápida y la inteligencia que le acompaña está demostrado hoy en día que ya ocupan lugares importantes en el mundo entero.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D:\PPS DE CREACION PROPIA - EXCLUSIVOS\- Una mujer como tú, como yo\Imágenes\la belleza de una 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491630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mujeres ya no somos las muñecas que decían los 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hombres,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sólo sabían enamorase de la primera que se les 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cruzara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827584" y="4083918"/>
            <a:ext cx="3369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No,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 ya es pasado.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D:\Mis Imágenes\parejas\gli-pi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2880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 las mujeres se fijan muy bien en el que desean que sea su compañero.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5A54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643758"/>
          </a:xfrm>
          <a:prstGeom prst="triangle">
            <a:avLst>
              <a:gd name="adj" fmla="val 50000"/>
            </a:avLst>
          </a:prstGeom>
          <a:solidFill>
            <a:srgbClr val="5A54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5A54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5A54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45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292080" y="555526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es fácil conseguir una gran mujer,</a:t>
            </a:r>
          </a:p>
        </p:txBody>
      </p:sp>
      <p:pic>
        <p:nvPicPr>
          <p:cNvPr id="23555" name="Picture 3" descr="D:\PPS DE CREACION PROPIA - EXCLUSIVOS\- Una mujer como tú, como yo\Imágenes\31 - rosamunde-pilcher-lass-es-liebe-sein-100-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34563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Ya </a:t>
            </a:r>
            <a:r>
              <a:rPr lang="es-ES" sz="2800" b="1" dirty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es cosa de llevar flores o chocolates, </a:t>
            </a:r>
            <a:endParaRPr lang="es-ES" sz="2800" b="1" dirty="0" smtClean="0">
              <a:ln>
                <a:solidFill>
                  <a:srgbClr val="2B361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2800" b="1" dirty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mujeres </a:t>
            </a:r>
            <a:r>
              <a:rPr lang="es-ES" sz="2800" b="1" dirty="0" smtClean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queremos</a:t>
            </a:r>
          </a:p>
          <a:p>
            <a:pPr algn="ctr"/>
            <a:r>
              <a:rPr lang="es-ES" sz="2800" b="1" dirty="0" smtClean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hechos </a:t>
            </a:r>
            <a:r>
              <a:rPr lang="es-ES" sz="2800" b="1" dirty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ante el compromiso, </a:t>
            </a:r>
            <a:endParaRPr lang="es-ES" sz="2800" b="1" dirty="0" smtClean="0">
              <a:ln>
                <a:solidFill>
                  <a:srgbClr val="2B361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2B361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palabras</a:t>
            </a:r>
            <a:endParaRPr lang="es-ES" sz="2800" b="1" dirty="0">
              <a:ln>
                <a:solidFill>
                  <a:srgbClr val="2B361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2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Una mujer como tú, como yo\Imágenes\1iJTP-34g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2859782"/>
            <a:ext cx="4248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eso ya estamos cansadas, queremos realidades y no utopías.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F2F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53E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B54C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37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5783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2571751"/>
            <a:ext cx="4572001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700" y="2571751"/>
            <a:ext cx="45593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D:\PPS DE CREACION PROPIA - EXCLUSIVOS\- Una mujer como tú, como yo\Imágenes\12041109025211060597062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3003798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400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¡Qué orgullo es ser </a:t>
            </a:r>
            <a:r>
              <a:rPr lang="es-ES" sz="2800" b="1" dirty="0" smtClean="0">
                <a:ln>
                  <a:solidFill>
                    <a:srgbClr val="5400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>
                <a:ln>
                  <a:solidFill>
                    <a:srgbClr val="5400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 y bien plantada ante la vida!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Una mujer como tú, como yo\Imágenes\34 - Imagen2+3668680_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19548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253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Hemos aprendido a hacernos respetar, así como también respetarnos a nosotras </a:t>
            </a:r>
            <a:r>
              <a:rPr lang="es-ES" sz="2800" b="1" dirty="0" smtClean="0">
                <a:ln>
                  <a:solidFill>
                    <a:srgbClr val="4253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mismas</a:t>
            </a:r>
            <a:endParaRPr lang="es-ES" sz="2800" b="1" dirty="0">
              <a:ln>
                <a:solidFill>
                  <a:srgbClr val="4253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Nos liberamos de ese estigma en el que decían que éramos tontas y </a:t>
            </a:r>
            <a:r>
              <a:rPr lang="es-ES" sz="28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sumisas</a:t>
            </a:r>
            <a:r>
              <a:rPr lang="es-ES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33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14288"/>
            <a:ext cx="9115425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4662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23F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 no, </a:t>
            </a:r>
            <a:r>
              <a:rPr lang="es-ES" sz="2800" b="1" dirty="0" smtClean="0">
                <a:ln>
                  <a:solidFill>
                    <a:srgbClr val="323F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jamás. </a:t>
            </a:r>
          </a:p>
          <a:p>
            <a:pPr algn="ctr"/>
            <a:r>
              <a:rPr lang="es-ES" sz="2800" b="1" dirty="0" smtClean="0">
                <a:ln>
                  <a:solidFill>
                    <a:srgbClr val="323F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Desde </a:t>
            </a:r>
            <a:r>
              <a:rPr lang="es-ES" sz="2800" b="1" dirty="0">
                <a:ln>
                  <a:solidFill>
                    <a:srgbClr val="323F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 mucho tiempo sabemos lo que </a:t>
            </a:r>
            <a:r>
              <a:rPr lang="es-ES" sz="2800" b="1" dirty="0" smtClean="0">
                <a:ln>
                  <a:solidFill>
                    <a:srgbClr val="323F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valemos</a:t>
            </a:r>
            <a:endParaRPr lang="es-ES" sz="2800" b="1" dirty="0">
              <a:ln>
                <a:solidFill>
                  <a:srgbClr val="323F1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4F6228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4F6228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0E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D:\PPS DE CREACION PROPIA - EXCLUSIVOS\- Una mujer como tú, como yo\Imágenes\37 - 1106221217521142068363019.+11062212175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7236296" y="411510"/>
            <a:ext cx="15682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462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ello exigimos lo mismo:</a:t>
            </a:r>
          </a:p>
        </p:txBody>
      </p:sp>
      <p:pic>
        <p:nvPicPr>
          <p:cNvPr id="6157" name="Picture 13" descr="D:\PPS DE CREACION PROPIA - EXCLUSIVOS\- Una mujer como tú, como yo\Imágenes\d67669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53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1707654"/>
            <a:ext cx="32736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63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hombre grande,</a:t>
            </a:r>
          </a:p>
          <a:p>
            <a:pPr algn="ctr"/>
            <a:r>
              <a:rPr lang="es-ES" sz="3200" b="1" dirty="0" smtClean="0">
                <a:ln>
                  <a:solidFill>
                    <a:srgbClr val="663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gran hombre</a:t>
            </a:r>
            <a:endParaRPr lang="es-ES" sz="3200" b="1" dirty="0">
              <a:ln>
                <a:solidFill>
                  <a:srgbClr val="6633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Una mujer como tú, como yo\Imágenes\una-mujer-con-varios-hombre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2787774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contrario, quédate en la fila a ver si nos fijamos en alguien que no se lo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merece</a:t>
            </a:r>
            <a:endParaRPr lang="es-ES" sz="2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Estrella de 6 puntas"/>
          <p:cNvSpPr/>
          <p:nvPr/>
        </p:nvSpPr>
        <p:spPr>
          <a:xfrm flipH="1" flipV="1">
            <a:off x="0" y="1491630"/>
            <a:ext cx="5292080" cy="4392488"/>
          </a:xfrm>
          <a:prstGeom prst="star6">
            <a:avLst/>
          </a:prstGeom>
          <a:blipFill>
            <a:blip r:embed="rId3" cstate="print">
              <a:duotone>
                <a:prstClr val="black"/>
                <a:srgbClr val="261D1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 flipH="1">
            <a:off x="0" y="-812626"/>
            <a:ext cx="5292080" cy="4464496"/>
          </a:xfrm>
          <a:prstGeom prst="star6">
            <a:avLst/>
          </a:prstGeom>
          <a:blipFill>
            <a:blip r:embed="rId3" cstate="print">
              <a:duotone>
                <a:prstClr val="black"/>
                <a:srgbClr val="261D1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>
            <a:off x="3851920" y="-838375"/>
            <a:ext cx="5292080" cy="4570828"/>
          </a:xfrm>
          <a:prstGeom prst="star6">
            <a:avLst/>
          </a:prstGeom>
          <a:blipFill>
            <a:blip r:embed="rId3" cstate="print">
              <a:duotone>
                <a:prstClr val="black"/>
                <a:srgbClr val="261D1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6 puntas"/>
          <p:cNvSpPr/>
          <p:nvPr/>
        </p:nvSpPr>
        <p:spPr>
          <a:xfrm flipV="1">
            <a:off x="3923928" y="1491630"/>
            <a:ext cx="5132554" cy="4392488"/>
          </a:xfrm>
          <a:prstGeom prst="star6">
            <a:avLst/>
          </a:prstGeom>
          <a:blipFill>
            <a:blip r:embed="rId3" cstate="print">
              <a:duotone>
                <a:prstClr val="black"/>
                <a:srgbClr val="261D1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7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99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PPS DE CREACION PROPIA - EXCLUSIVOS\- Una mujer como tú, como yo\Imágenes\40 - 1920999_668652019867514_1232635929646798673_o.+a -6RpH-1b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6350"/>
            <a:ext cx="91805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2715766"/>
            <a:ext cx="4104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E1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Hombres, no tengan miedo, pues lo único que deseamos de ustedes es que sean sinceros y verdaderos;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7" name="Picture 5" descr="D:\PPS DE CREACION PROPIA - EXCLUSIVOS\- Una mujer como tú, como yo\Imágenes\Crean-un-dispositivo-que-detecta-las-caídas-de-pacientes-mayores-Vidactiv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7494"/>
            <a:ext cx="33843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800" b="1" dirty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queremos mentiras, </a:t>
            </a:r>
            <a:endParaRPr lang="es-ES" sz="2800" b="1" dirty="0" smtClean="0">
              <a:ln>
                <a:solidFill>
                  <a:srgbClr val="3B4A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800" b="1" dirty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queremos hombres por un día, queremos </a:t>
            </a:r>
            <a:endParaRPr lang="es-ES" sz="2800" b="1" dirty="0" smtClean="0">
              <a:ln>
                <a:solidFill>
                  <a:srgbClr val="3B4A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</a:t>
            </a:r>
            <a:r>
              <a:rPr lang="es-ES" sz="2800" b="1" dirty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hombre para toda </a:t>
            </a:r>
            <a:endParaRPr lang="es-ES" sz="2800" b="1" dirty="0" smtClean="0">
              <a:ln>
                <a:solidFill>
                  <a:srgbClr val="3B4A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</a:t>
            </a:r>
            <a:r>
              <a:rPr lang="es-ES" sz="2800" b="1" dirty="0">
                <a:ln>
                  <a:solidFill>
                    <a:srgbClr val="3B4A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vida.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3" grpId="0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99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CC7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BB5B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555776" y="267494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crees que puedes con una mujer que piensa así, adelante, </a:t>
            </a:r>
          </a:p>
        </p:txBody>
      </p:sp>
      <p:pic>
        <p:nvPicPr>
          <p:cNvPr id="9220" name="Picture 4" descr="D:\PPS DE CREACION PROPIA - EXCLUSIVOS\- Una mujer como tú, como yo\Imágenes\43 - fotos-de-enamorados-abraza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8351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2800" b="1" dirty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nosotras sabremos reconocer quien nos ama de verdad y quien sólo nos </a:t>
            </a:r>
            <a:r>
              <a:rPr lang="es-ES" sz="28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utiliza</a:t>
            </a:r>
            <a:endParaRPr lang="es-ES" sz="2800" b="1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3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89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Una mujer como tú, como yo\Imágenes\Copy-of-Copy-of-Copy-of-Copy-of-Untitled-Design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939902"/>
            <a:ext cx="56166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219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Cuida a la mujer que tienes hoy, porqué mañana será tu mejor bastón.</a:t>
            </a:r>
          </a:p>
        </p:txBody>
      </p:sp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885A2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885A2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885A2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885A2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A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Una mujer como tú, como yo\Imágenes\45 - beauty-of-the-races-four-women-models.+camera 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12289" name="Picture 1" descr="D:\PPS DE CREACION PROPIA - EXCLUSIVOS\- Una mujer como tú, como yo\Imágenes\45 - beauty-of-the-races-four-women-models.+camera 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267494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Todas las mujeres somos diferentes, somos de diferentes colores y formas</a:t>
            </a:r>
            <a:endParaRPr lang="es-ES" sz="2800" b="1" dirty="0"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9525"/>
            <a:ext cx="9115425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051720" y="267494"/>
            <a:ext cx="5040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AD73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todas somos muy especiales</a:t>
            </a:r>
            <a:endParaRPr lang="es-ES" sz="2800" b="1" dirty="0">
              <a:ln>
                <a:solidFill>
                  <a:srgbClr val="AD733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PPS DE CREACION PROPIA - EXCLUSIVOS\- Una mujer como tú, como yo\Imágenes\DIA DE LA MUJER-1-FELIZ DIA.-+imagen 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Estrella de 6 puntas"/>
          <p:cNvSpPr/>
          <p:nvPr/>
        </p:nvSpPr>
        <p:spPr>
          <a:xfrm>
            <a:off x="1331640" y="0"/>
            <a:ext cx="6480720" cy="5143500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3" cstate="print"/>
            <a:stretch>
              <a:fillRect/>
            </a:stretch>
          </a:blip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strella de 6 puntas"/>
          <p:cNvSpPr/>
          <p:nvPr/>
        </p:nvSpPr>
        <p:spPr>
          <a:xfrm>
            <a:off x="1655676" y="236017"/>
            <a:ext cx="5832648" cy="4617461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>
            <a:off x="1979712" y="526040"/>
            <a:ext cx="5184576" cy="4091421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3" cstate="print"/>
            <a:stretch>
              <a:fillRect/>
            </a:stretch>
          </a:blip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BB59"/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Una mujer como tú, como yo\Imágenes\1gTVo-4XZ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988" y="-6350"/>
            <a:ext cx="9199563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06956">
            <a:off x="1658372" y="941407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Marzo 2018</a:t>
            </a:r>
            <a:endParaRPr lang="es-E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ea typeface="Segoe UI Emoji" pitchFamily="34" charset="0"/>
            </a:endParaRPr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7452320" y="3579862"/>
            <a:ext cx="1224133" cy="1310346"/>
            <a:chOff x="6947895" y="2288922"/>
            <a:chExt cx="1593412" cy="1587539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47895" y="2288922"/>
              <a:ext cx="1499683" cy="1154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8263" y="3429000"/>
              <a:ext cx="1593044" cy="447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9" name="18 CuadroTexto"/>
          <p:cNvSpPr txBox="1"/>
          <p:nvPr/>
        </p:nvSpPr>
        <p:spPr>
          <a:xfrm rot="239730">
            <a:off x="990365" y="1496591"/>
            <a:ext cx="35026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Música</a:t>
            </a:r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: Brillo de Mujer</a:t>
            </a:r>
          </a:p>
          <a:p>
            <a:pPr algn="ctr"/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Himno Oficial Día Internacional de la Mujer</a:t>
            </a:r>
          </a:p>
          <a:p>
            <a:pPr algn="ctr"/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Compositor: Iván </a:t>
            </a:r>
            <a:r>
              <a:rPr lang="es-ES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Segoe UI Emoji" pitchFamily="34" charset="0"/>
              </a:rPr>
              <a:t>Ricardi</a:t>
            </a:r>
            <a:endParaRPr lang="es-ES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ea typeface="Segoe UI Emoji" pitchFamily="34" charset="0"/>
            </a:endParaRPr>
          </a:p>
          <a:p>
            <a:pPr algn="ctr"/>
            <a:endParaRPr lang="es-E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ea typeface="Segoe UI Emoji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>
            <a:gsLst>
              <a:gs pos="0">
                <a:srgbClr val="E896D8"/>
              </a:gs>
              <a:gs pos="50000">
                <a:srgbClr val="EEC2E9"/>
              </a:gs>
              <a:gs pos="100000">
                <a:srgbClr val="F5E1F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11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gradFill>
            <a:gsLst>
              <a:gs pos="0">
                <a:srgbClr val="E896D8"/>
              </a:gs>
              <a:gs pos="50000">
                <a:srgbClr val="EEC2E9"/>
              </a:gs>
              <a:gs pos="100000">
                <a:srgbClr val="F5E1F1"/>
              </a:gs>
            </a:gsLst>
            <a:lin ang="5400000" scaled="0"/>
          </a:gradFill>
        </p:grpSpPr>
        <p:sp>
          <p:nvSpPr>
            <p:cNvPr id="12" name="11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3" name="12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4" name="1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>
            <a:gsLst>
              <a:gs pos="0">
                <a:srgbClr val="E896D8"/>
              </a:gs>
              <a:gs pos="50000">
                <a:srgbClr val="EEC2E9"/>
              </a:gs>
              <a:gs pos="100000">
                <a:srgbClr val="F5E1F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15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gradFill>
            <a:gsLst>
              <a:gs pos="0">
                <a:srgbClr val="E896D8"/>
              </a:gs>
              <a:gs pos="50000">
                <a:srgbClr val="EEC2E9"/>
              </a:gs>
              <a:gs pos="100000">
                <a:srgbClr val="F5E1F1"/>
              </a:gs>
            </a:gsLst>
            <a:lin ang="5400000" scaled="0"/>
          </a:gradFill>
        </p:grpSpPr>
        <p:sp>
          <p:nvSpPr>
            <p:cNvPr id="16" name="1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7" name="1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10" grpId="0" animBg="1"/>
      <p:bldP spid="10" grpId="1" animBg="1"/>
      <p:bldP spid="14" grpId="0" animBg="1"/>
      <p:bldP spid="14" grpId="1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2936</TotalTime>
  <Words>627</Words>
  <Application>Microsoft Office PowerPoint</Application>
  <PresentationFormat>Presentación en pantalla (16:9)</PresentationFormat>
  <Paragraphs>74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235</cp:revision>
  <dcterms:created xsi:type="dcterms:W3CDTF">2018-03-01T18:53:28Z</dcterms:created>
  <dcterms:modified xsi:type="dcterms:W3CDTF">2018-03-06T22:07:54Z</dcterms:modified>
</cp:coreProperties>
</file>