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7" r:id="rId3"/>
    <p:sldId id="306" r:id="rId4"/>
    <p:sldId id="304" r:id="rId5"/>
    <p:sldId id="305" r:id="rId6"/>
    <p:sldId id="300" r:id="rId7"/>
    <p:sldId id="303" r:id="rId8"/>
    <p:sldId id="267" r:id="rId9"/>
    <p:sldId id="284" r:id="rId10"/>
    <p:sldId id="298" r:id="rId11"/>
    <p:sldId id="296" r:id="rId12"/>
    <p:sldId id="301" r:id="rId13"/>
    <p:sldId id="302" r:id="rId14"/>
    <p:sldId id="259" r:id="rId15"/>
    <p:sldId id="273" r:id="rId16"/>
    <p:sldId id="270" r:id="rId17"/>
    <p:sldId id="279" r:id="rId18"/>
    <p:sldId id="280" r:id="rId19"/>
    <p:sldId id="289" r:id="rId20"/>
    <p:sldId id="272" r:id="rId21"/>
    <p:sldId id="285" r:id="rId22"/>
    <p:sldId id="263" r:id="rId23"/>
    <p:sldId id="30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EgPOyf2qnPjuhwpMRnrkQ" hashData="b3PHCOwM7AK0SBy2lzTzfeNe4e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2905" autoAdjust="0"/>
    <p:restoredTop sz="95238" autoAdjust="0"/>
  </p:normalViewPr>
  <p:slideViewPr>
    <p:cSldViewPr>
      <p:cViewPr>
        <p:scale>
          <a:sx n="400" d="100"/>
          <a:sy n="400" d="100"/>
        </p:scale>
        <p:origin x="5910" y="6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B001-9096-421B-9B4A-7314AC27433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3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5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6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65.gif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6 Imagen" descr="9dd4c87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950" y="2285992"/>
            <a:ext cx="3428992" cy="45720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5929330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rgbClr val="FF0000"/>
                </a:solidFill>
                <a:latin typeface="Pristina" pitchFamily="66" charset="0"/>
              </a:rPr>
              <a:t>Esta es una creación de </a:t>
            </a:r>
            <a:r>
              <a:rPr lang="es-ES_tradnl" sz="1400" b="1" dirty="0" smtClean="0">
                <a:solidFill>
                  <a:srgbClr val="FF0000"/>
                </a:solidFill>
                <a:latin typeface="Pristina" pitchFamily="66" charset="0"/>
              </a:rPr>
              <a:t>Raquel</a:t>
            </a:r>
            <a:endParaRPr lang="es-ES" sz="1400" b="1" dirty="0" smtClean="0">
              <a:solidFill>
                <a:srgbClr val="FF0000"/>
              </a:solidFill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8" name="7 Imagen" descr="x_hallaran9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5" y="1000109"/>
            <a:ext cx="1590082" cy="1428760"/>
          </a:xfrm>
          <a:prstGeom prst="rect">
            <a:avLst/>
          </a:prstGeom>
        </p:spPr>
      </p:pic>
      <p:pic>
        <p:nvPicPr>
          <p:cNvPr id="4" name="Picture 2" descr="Halloween - sorcière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000108"/>
            <a:ext cx="2682922" cy="2862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ndAc>
      <p:stSnd loop="1">
        <p:snd r:embed="rId2" name="Esto_es_Halloween_-_Pesadilla_antes_de_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6626" name="Picture 2" descr="http://img-fotki.yandex.ru/get/5815/54833049.27/0_845b3_d3d67f81_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7000892" cy="6858000"/>
          </a:xfrm>
          <a:prstGeom prst="rect">
            <a:avLst/>
          </a:prstGeom>
          <a:noFill/>
        </p:spPr>
      </p:pic>
      <p:pic>
        <p:nvPicPr>
          <p:cNvPr id="5" name="4 Imagen" descr="0bf1e2e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714356"/>
            <a:ext cx="5133975" cy="495300"/>
          </a:xfrm>
          <a:prstGeom prst="rect">
            <a:avLst/>
          </a:prstGeom>
        </p:spPr>
      </p:pic>
      <p:pic>
        <p:nvPicPr>
          <p:cNvPr id="6" name="5 Imagen" descr="6k42rps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85860"/>
            <a:ext cx="2786050" cy="5572140"/>
          </a:xfrm>
          <a:prstGeom prst="rect">
            <a:avLst/>
          </a:prstGeom>
        </p:spPr>
      </p:pic>
      <p:pic>
        <p:nvPicPr>
          <p:cNvPr id="8" name="7 Imagen" descr="423420e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0"/>
            <a:ext cx="2071702" cy="1238250"/>
          </a:xfrm>
          <a:prstGeom prst="rect">
            <a:avLst/>
          </a:prstGeom>
        </p:spPr>
      </p:pic>
      <p:pic>
        <p:nvPicPr>
          <p:cNvPr id="10" name="9 Imagen" descr="0bf1e2e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025" y="714356"/>
            <a:ext cx="5133975" cy="4953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ja-de-la.gif"/>
          <p:cNvPicPr>
            <a:picLocks noChangeAspect="1"/>
          </p:cNvPicPr>
          <p:nvPr/>
        </p:nvPicPr>
        <p:blipFill>
          <a:blip r:embed="rId2">
            <a:lum bright="20000" contrast="30000"/>
          </a:blip>
          <a:stretch>
            <a:fillRect/>
          </a:stretch>
        </p:blipFill>
        <p:spPr>
          <a:xfrm>
            <a:off x="3357554" y="-76754"/>
            <a:ext cx="6286544" cy="7450708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9" name="8 Imagen" descr="b8b2a3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2857500" cy="2533650"/>
          </a:xfrm>
          <a:prstGeom prst="rect">
            <a:avLst/>
          </a:prstGeom>
        </p:spPr>
      </p:pic>
      <p:pic>
        <p:nvPicPr>
          <p:cNvPr id="10" name="9 Imagen" descr="3083b06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57430"/>
            <a:ext cx="3786182" cy="450057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428860" y="5786454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de-sandy-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286676" cy="69451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6fd9ab4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afb27b1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106" y="1928802"/>
            <a:ext cx="2945196" cy="492919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214950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9858412" y="5857892"/>
            <a:ext cx="2135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8" name="7 Imagen" descr="0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500034" y="0"/>
            <a:ext cx="814393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7143768" y="5643578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/>
          </a:p>
        </p:txBody>
      </p:sp>
      <p:pic>
        <p:nvPicPr>
          <p:cNvPr id="11" name="4 Marcador de contenido" descr="553f188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229100" cy="1943100"/>
          </a:xfrm>
          <a:prstGeom prst="rect">
            <a:avLst/>
          </a:prstGeom>
        </p:spPr>
      </p:pic>
      <p:pic>
        <p:nvPicPr>
          <p:cNvPr id="9" name="8 Imagen" descr="!cid_2313037D3EC546E284ECE03AA7AD0752@Pera_thum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2760">
            <a:off x="6547651" y="226004"/>
            <a:ext cx="1777792" cy="2669357"/>
          </a:xfrm>
          <a:prstGeom prst="rect">
            <a:avLst/>
          </a:prstGeom>
        </p:spPr>
      </p:pic>
      <p:pic>
        <p:nvPicPr>
          <p:cNvPr id="14" name="13 Imagen" descr="x_hallaran9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1500174"/>
            <a:ext cx="914406" cy="885825"/>
          </a:xfrm>
          <a:prstGeom prst="rect">
            <a:avLst/>
          </a:prstGeom>
        </p:spPr>
      </p:pic>
      <p:pic>
        <p:nvPicPr>
          <p:cNvPr id="16" name="15 Imagen" descr="x_hallaran9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0"/>
            <a:ext cx="914406" cy="885825"/>
          </a:xfrm>
          <a:prstGeom prst="rect">
            <a:avLst/>
          </a:prstGeom>
        </p:spPr>
      </p:pic>
      <p:pic>
        <p:nvPicPr>
          <p:cNvPr id="17" name="16 Imagen" descr="bru2042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" y="3749058"/>
            <a:ext cx="2428860" cy="310894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6082" name="Picture 2" descr="Image du Blog zezete2.centerblog.net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11 Imagen" descr="pgse3mu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54809">
            <a:off x="5615505" y="795130"/>
            <a:ext cx="2857500" cy="1181100"/>
          </a:xfrm>
          <a:prstGeom prst="rect">
            <a:avLst/>
          </a:prstGeom>
        </p:spPr>
      </p:pic>
      <p:pic>
        <p:nvPicPr>
          <p:cNvPr id="13" name="12 Imagen" descr="9d64689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43182"/>
            <a:ext cx="2457341" cy="164307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643834" y="6072206"/>
            <a:ext cx="8515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0(9)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6" name="15 Imagen" descr="oy4hv0ni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357298"/>
            <a:ext cx="4857752" cy="550070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7" name="16 CuadroTexto"/>
          <p:cNvSpPr txBox="1"/>
          <p:nvPr/>
        </p:nvSpPr>
        <p:spPr>
          <a:xfrm>
            <a:off x="7358082" y="6000768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7410" name="Picture 2" descr="http://images2.layoutsparks.com/1/47639/Halloween-feliz-bate-blanc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2285992"/>
            <a:ext cx="4476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22635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338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71472" y="5357826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0482" name="Picture 2" descr="http://www.halloween.com.es/gifs-animados/calaveras/040420_bigey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85852" cy="1857364"/>
          </a:xfrm>
          <a:prstGeom prst="ellipse">
            <a:avLst/>
          </a:prstGeom>
          <a:noFill/>
        </p:spPr>
      </p:pic>
      <p:pic>
        <p:nvPicPr>
          <p:cNvPr id="20484" name="Picture 4" descr="http://www.cristoferdelatorre.com/gifs/gif/murcielago_lun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785794"/>
            <a:ext cx="1643074" cy="1643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zezete2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091"/>
            <a:ext cx="9144000" cy="6808909"/>
          </a:xfrm>
          <a:prstGeom prst="rect">
            <a:avLst/>
          </a:prstGeom>
          <a:noFill/>
        </p:spPr>
      </p:pic>
      <p:pic>
        <p:nvPicPr>
          <p:cNvPr id="10" name="9 Imagen" descr="87c8c1e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3429000"/>
            <a:ext cx="1928858" cy="240581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572396" y="5786454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8" name="7 Imagen" descr="halloween-glitter-ba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0"/>
            <a:ext cx="4357718" cy="2143116"/>
          </a:xfrm>
          <a:prstGeom prst="rect">
            <a:avLst/>
          </a:prstGeom>
        </p:spPr>
      </p:pic>
      <p:pic>
        <p:nvPicPr>
          <p:cNvPr id="7" name="6 Imagen" descr="tumblr_n2rh2ok41D1tsxieqo1_50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942542">
            <a:off x="69395" y="273052"/>
            <a:ext cx="2652272" cy="2184077"/>
          </a:xfrm>
          <a:prstGeom prst="ellipse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d313d0b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1785950" cy="17859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1714480" y="5572140"/>
            <a:ext cx="7429520" cy="1285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786578" y="8001032"/>
            <a:ext cx="1847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1" name="10 Imagen" descr="0(16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5181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11 Imagen" descr="tumblr_n2rh2ok41D1tsxieqo1_50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6578" y="1357298"/>
            <a:ext cx="1132113" cy="932266"/>
          </a:xfrm>
          <a:prstGeom prst="ellipse">
            <a:avLst/>
          </a:prstGeom>
        </p:spPr>
      </p:pic>
      <p:pic>
        <p:nvPicPr>
          <p:cNvPr id="13" name="12 Imagen" descr="SkelHangRightAni.gif"/>
          <p:cNvPicPr>
            <a:picLocks noChangeAspect="1"/>
          </p:cNvPicPr>
          <p:nvPr/>
        </p:nvPicPr>
        <p:blipFill>
          <a:blip r:embed="rId5">
            <a:lum bright="20000"/>
          </a:blip>
          <a:stretch>
            <a:fillRect/>
          </a:stretch>
        </p:blipFill>
        <p:spPr>
          <a:xfrm>
            <a:off x="0" y="0"/>
            <a:ext cx="1643042" cy="5032863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6858016" y="6215082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0(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9d64689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2195">
            <a:off x="5535731" y="1545447"/>
            <a:ext cx="2457341" cy="164307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358082" y="5929330"/>
            <a:ext cx="1500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9460" name="Picture 4" descr="http://www.animaatjes.nl/glitter-plaatjes/h/halloween/animaatjes-halloween-7078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2012" y="3714752"/>
            <a:ext cx="2931988" cy="2233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000232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0870" cy="6858000"/>
          </a:xfrm>
          <a:prstGeom prst="rect">
            <a:avLst/>
          </a:prstGeom>
        </p:spPr>
      </p:pic>
      <p:pic>
        <p:nvPicPr>
          <p:cNvPr id="12" name="11 Imagen" descr="araa.gif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</p:spPr>
      </p:pic>
      <p:pic>
        <p:nvPicPr>
          <p:cNvPr id="14" name="13 Imagen" descr="me6no75w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2"/>
            <a:ext cx="2717445" cy="350043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214546" y="5929330"/>
            <a:ext cx="1285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858016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5357818" y="5857892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342" name="Picture 6" descr="http://2.bp.blogspot.com/-w4lVwQyvgWo/VCwdjU0IAvI/AAAAAAACoEc/mRnvgKVhXN4/s1600/halloween3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052" y="1"/>
            <a:ext cx="2779997" cy="1785926"/>
          </a:xfrm>
          <a:prstGeom prst="rect">
            <a:avLst/>
          </a:prstGeom>
          <a:noFill/>
        </p:spPr>
      </p:pic>
      <p:pic>
        <p:nvPicPr>
          <p:cNvPr id="14354" name="Picture 18" descr="http://enchulameelperfil.com/images/comentarios/celebraciones/Happy%20Halloween.gif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143372" y="285728"/>
            <a:ext cx="3419475" cy="2066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df4b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0"/>
            <a:ext cx="6572250" cy="6572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0dj9m15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0" y="0"/>
            <a:ext cx="6667500" cy="1428750"/>
          </a:xfrm>
          <a:prstGeom prst="rect">
            <a:avLst/>
          </a:prstGeom>
        </p:spPr>
      </p:pic>
      <p:pic>
        <p:nvPicPr>
          <p:cNvPr id="8" name="7 Imagen" descr="esque2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222" y="2714620"/>
            <a:ext cx="2267744" cy="414338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1142976" y="5929330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9347262320762862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f794de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33658">
            <a:off x="1550846" y="1681855"/>
            <a:ext cx="2495550" cy="1152525"/>
          </a:xfrm>
          <a:prstGeom prst="rect">
            <a:avLst/>
          </a:prstGeom>
        </p:spPr>
      </p:pic>
      <p:pic>
        <p:nvPicPr>
          <p:cNvPr id="11" name="10 Imagen" descr="44ef25c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0"/>
            <a:ext cx="2838450" cy="1990725"/>
          </a:xfrm>
          <a:prstGeom prst="rect">
            <a:avLst/>
          </a:prstGeom>
        </p:spPr>
      </p:pic>
      <p:pic>
        <p:nvPicPr>
          <p:cNvPr id="12" name="11 Imagen" descr="f83bae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0920" y="3714752"/>
            <a:ext cx="2353080" cy="2800360"/>
          </a:xfrm>
          <a:prstGeom prst="rect">
            <a:avLst/>
          </a:prstGeom>
        </p:spPr>
      </p:pic>
      <p:pic>
        <p:nvPicPr>
          <p:cNvPr id="13" name="12 Imagen" descr="gxjlfymh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428856"/>
            <a:ext cx="3198826" cy="442914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428860" y="557214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C -0.02639 -0.00834 -0.04357 0.02361 -0.0658 0.0324 C -0.07795 0.0375 -0.09236 0.04028 -0.10538 0.04259 C -0.13125 0.04028 -0.13073 0.04421 -0.14218 0.02754 C -0.14479 0.01736 -0.14757 0.0125 -0.15538 0.00486 C -0.16111 -0.01181 -0.16562 -0.025 -0.18159 -0.03496 C -0.18489 -0.04468 -0.18715 -0.04676 -0.19739 -0.05 C -0.2118 -0.06389 -0.22205 -0.08125 -0.24218 -0.0875 C -0.24948 -0.09468 -0.25902 -0.0956 -0.26857 -0.10023 C -0.27031 -0.10185 -0.27152 -0.10417 -0.27378 -0.10533 C -0.27882 -0.10764 -0.28958 -0.11019 -0.28958 -0.11019 C -0.29218 -0.11204 -0.29461 -0.11389 -0.29739 -0.11528 C -0.30243 -0.11736 -0.31319 -0.11991 -0.31319 -0.11991 C -0.33333 -0.11922 -0.35364 -0.11922 -0.37378 -0.1176 C -0.38698 -0.11667 -0.37691 -0.11482 -0.38698 -0.11019 C -0.39201 -0.10787 -0.39739 -0.10672 -0.40277 -0.10533 C -0.42708 -0.09931 -0.45139 -0.09352 -0.47639 -0.09028 C -0.49253 -0.08241 -0.48368 -0.08727 -0.50277 -0.07523 C -0.51805 -0.06551 -0.4967 -0.07361 -0.5158 -0.0676 C -0.52586 -0.05834 -0.51961 -0.06482 -0.53159 -0.04769 C -0.53333 -0.04514 -0.53698 -0.03982 -0.53698 -0.03982 C -0.54895 -0.00579 -0.66475 -0.01505 -0.66857 -0.01505 C -0.6875 -0.02107 -0.67899 -0.01574 -0.67899 -0.05255 C -0.67899 -0.06227 -0.67361 -0.06111 -0.6658 -0.06505 C -0.65573 -0.0706 -0.64809 -0.07894 -0.63698 -0.08264 C -0.63333 -0.0838 -0.61059 -0.08727 -0.60798 -0.0875 C -0.60104 -0.08681 -0.59375 -0.08704 -0.58698 -0.08519 C -0.58385 -0.08426 -0.58194 -0.08125 -0.57899 -0.0801 C -0.56441 -0.07408 -0.5585 -0.07454 -0.54218 -0.07269 C -0.5283 -0.06829 -0.51389 -0.0669 -0.5 -0.06273 C -0.49479 -0.06111 -0.4842 -0.05764 -0.4842 -0.05764 C -0.47725 -0.05093 -0.46996 -0.04792 -0.46059 -0.04514 C -0.44913 -0.02824 -0.46267 -0.04468 -0.44739 -0.03496 C -0.44427 -0.0331 -0.44253 -0.02963 -0.43958 -0.02755 C -0.43385 -0.02361 -0.4276 -0.02037 -0.42118 -0.01736 C -0.41475 -0.01459 -0.40659 -0.01412 -0.4 -0.0125 C -0.36267 -0.00278 -0.40347 -0.01111 -0.37118 -0.00486 C -0.29201 -0.00672 -0.28437 0.00347 -0.2342 -0.02014 C -0.23333 -0.02338 -0.23211 -0.02639 -0.23159 -0.02986 C -0.2243 -0.0757 -0.24305 -0.05301 -0.15538 -0.05 C -0.15364 -0.04838 -0.15069 -0.04746 -0.15 -0.04514 C -0.14062 -0.01019 -0.16302 -0.02014 -0.1158 -0.02014 " pathEditMode="relative" rAng="0" ptsTypes="fffffffffffffffffffffffffffffffffffffffff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" y="-3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643174" y="78581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2" name="11 Imagen" descr="0(7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8336" cy="7715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293705e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362325"/>
            <a:ext cx="2733675" cy="3495675"/>
          </a:xfrm>
          <a:prstGeom prst="rect">
            <a:avLst/>
          </a:prstGeom>
        </p:spPr>
      </p:pic>
      <p:pic>
        <p:nvPicPr>
          <p:cNvPr id="14" name="13 Imagen" descr="9d8c23d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000108"/>
            <a:ext cx="3182340" cy="321471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072066" y="6057781"/>
            <a:ext cx="121444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0(10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3" name="12 Imagen" descr="af466b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7898" y="5213380"/>
            <a:ext cx="3026102" cy="1644620"/>
          </a:xfrm>
          <a:prstGeom prst="rect">
            <a:avLst/>
          </a:prstGeom>
        </p:spPr>
      </p:pic>
      <p:pic>
        <p:nvPicPr>
          <p:cNvPr id="14" name="13 Imagen" descr="acfd79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929190" y="0"/>
            <a:ext cx="2571736" cy="26656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5" name="14 CuadroTexto"/>
          <p:cNvSpPr txBox="1"/>
          <p:nvPr/>
        </p:nvSpPr>
        <p:spPr>
          <a:xfrm>
            <a:off x="2143108" y="592933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2290" name="Picture 2" descr="Halloween - sorcièr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66"/>
            <a:ext cx="2921412" cy="26431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857752" y="99298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2" name="11 Imagen" descr="0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612"/>
            <a:ext cx="9144000" cy="70446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12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219700" cy="495300"/>
          </a:xfrm>
          <a:prstGeom prst="rect">
            <a:avLst/>
          </a:prstGeom>
        </p:spPr>
      </p:pic>
      <p:pic>
        <p:nvPicPr>
          <p:cNvPr id="14" name="13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pic>
        <p:nvPicPr>
          <p:cNvPr id="15" name="14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62700"/>
            <a:ext cx="5219700" cy="495300"/>
          </a:xfrm>
          <a:prstGeom prst="rect">
            <a:avLst/>
          </a:prstGeom>
        </p:spPr>
      </p:pic>
      <p:pic>
        <p:nvPicPr>
          <p:cNvPr id="16" name="15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6362700"/>
            <a:ext cx="5219700" cy="495300"/>
          </a:xfrm>
          <a:prstGeom prst="rect">
            <a:avLst/>
          </a:prstGeom>
        </p:spPr>
      </p:pic>
      <p:pic>
        <p:nvPicPr>
          <p:cNvPr id="8194" name="Picture 2" descr="Halloween - sorcièr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19475" cy="3648076"/>
          </a:xfrm>
          <a:prstGeom prst="rect">
            <a:avLst/>
          </a:prstGeom>
          <a:noFill/>
        </p:spPr>
      </p:pic>
      <p:pic>
        <p:nvPicPr>
          <p:cNvPr id="17" name="Picture 2" descr="http://www.hellokids.com/_uploads/_tiny_galerie/200810/happy-halloween2-source_h9t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42910" y="4143356"/>
            <a:ext cx="3951101" cy="2714644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7143768" y="5929330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57734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3088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122" name="Picture 2" descr="tube halloween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3714752"/>
            <a:ext cx="4786306" cy="254472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8" name="7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500958" y="5000636"/>
            <a:ext cx="955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4100" name="Picture 4" descr="https://i0.wp.com/www.gifs10.com/imagenes/7-gifs-animados-bruj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285728"/>
            <a:ext cx="2476500" cy="2476501"/>
          </a:xfrm>
          <a:prstGeom prst="rect">
            <a:avLst/>
          </a:prstGeom>
          <a:noFill/>
        </p:spPr>
      </p:pic>
      <p:pic>
        <p:nvPicPr>
          <p:cNvPr id="11" name="10 Imagen" descr="17ahxcgv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5659" y="1643050"/>
            <a:ext cx="2208341" cy="26098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" name="31 Imagen" descr="9dd3a13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3" name="32 Imagen" descr="17ahxcg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00372"/>
            <a:ext cx="2208341" cy="2609857"/>
          </a:xfrm>
          <a:prstGeom prst="rect">
            <a:avLst/>
          </a:prstGeom>
        </p:spPr>
      </p:pic>
      <p:pic>
        <p:nvPicPr>
          <p:cNvPr id="34" name="33 Imagen" descr="araa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</p:spPr>
      </p:pic>
      <p:pic>
        <p:nvPicPr>
          <p:cNvPr id="36" name="35 Imagen" descr="bruja fea[3]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877182" y="0"/>
            <a:ext cx="1266818" cy="1857392"/>
          </a:xfrm>
          <a:prstGeom prst="rect">
            <a:avLst/>
          </a:prstGeom>
        </p:spPr>
      </p:pic>
      <p:pic>
        <p:nvPicPr>
          <p:cNvPr id="37" name="36 Imagen" descr="esque20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3286124"/>
            <a:ext cx="1590675" cy="2381250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7500958" y="6072206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050" name="Picture 2" descr="https://i0.wp.com/www.100pies.net/Gifs/Terror/Brujas/bruja-13.gif"/>
          <p:cNvPicPr>
            <a:picLocks noChangeAspect="1" noChangeArrowheads="1" noCrop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 flipH="1">
            <a:off x="1214414" y="3500438"/>
            <a:ext cx="1800252" cy="209550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de-sandy-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286676" cy="69451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6fd9ab4.gif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7" name="6 CuadroTexto"/>
          <p:cNvSpPr txBox="1"/>
          <p:nvPr/>
        </p:nvSpPr>
        <p:spPr>
          <a:xfrm>
            <a:off x="571472" y="5786454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8" name="7 Imagen" descr="39721f8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0"/>
            <a:ext cx="3357586" cy="1893725"/>
          </a:xfrm>
          <a:prstGeom prst="rect">
            <a:avLst/>
          </a:prstGeom>
        </p:spPr>
      </p:pic>
      <p:pic>
        <p:nvPicPr>
          <p:cNvPr id="8194" name="Picture 2" descr="https://i0.wp.com/i86.photobucket.com/albums/k104/LovestheBeast/Img137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2819399"/>
            <a:ext cx="3286125" cy="4038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643306" y="80010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0(12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-428652"/>
            <a:ext cx="10091666" cy="81439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calaver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3357562"/>
            <a:ext cx="4667251" cy="350043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643570" y="7286652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7786710" y="5715016"/>
            <a:ext cx="8515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bg1"/>
                </a:solidFill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chemeClr val="bg1"/>
              </a:solidFill>
              <a:latin typeface="Pristina" pitchFamily="66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3316" name="Picture 4" descr="https://moterahd.files.wordpress.com/2010/10/bat_flying_by_paci.gif?w=3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0"/>
            <a:ext cx="2857500" cy="19526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12 Imagen" descr="68397_8ded8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643182"/>
            <a:ext cx="4154574" cy="1324280"/>
          </a:xfrm>
          <a:prstGeom prst="rect">
            <a:avLst/>
          </a:prstGeom>
        </p:spPr>
      </p:pic>
      <p:pic>
        <p:nvPicPr>
          <p:cNvPr id="14" name="13 Imagen" descr="calaver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7562"/>
            <a:ext cx="4667251" cy="3500438"/>
          </a:xfrm>
          <a:prstGeom prst="rect">
            <a:avLst/>
          </a:prstGeom>
        </p:spPr>
      </p:pic>
      <p:pic>
        <p:nvPicPr>
          <p:cNvPr id="15" name="Picture 4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40000" contrast="40000"/>
          </a:blip>
          <a:srcRect/>
          <a:stretch>
            <a:fillRect/>
          </a:stretch>
        </p:blipFill>
        <p:spPr bwMode="auto">
          <a:xfrm rot="20419360">
            <a:off x="1826128" y="5287197"/>
            <a:ext cx="1435938" cy="912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0.00417 C -0.02049 -0.00833 -0.0408 -0.01227 -0.0684 -0.00417 C -0.09601 0.00417 -0.18472 0.02408 -0.1658 0.04583 C -0.14687 0.06759 0.05347 0.10208 0.04479 0.12616 C 0.03611 0.15023 -0.17448 0.17431 -0.2184 0.19005 C -0.26233 0.20602 -0.24045 0.21343 -0.2184 0.22107 " pathEditMode="relative" rAng="0" ptsTypes="aaaaaA">
                                      <p:cBhvr>
                                        <p:cTn id="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10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HAPPY HALLOWEEN 2014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--HAPPY HALLOWEEN 2014--</Template>
  <TotalTime>0</TotalTime>
  <Words>93</Words>
  <Application>Microsoft Office PowerPoint</Application>
  <PresentationFormat>Presentación en pantalla (4:3)</PresentationFormat>
  <Paragraphs>24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--HAPPY HALLOWEEN 2014--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</cp:revision>
  <dcterms:created xsi:type="dcterms:W3CDTF">2016-10-28T15:58:37Z</dcterms:created>
  <dcterms:modified xsi:type="dcterms:W3CDTF">2016-10-28T17:00:25Z</dcterms:modified>
</cp:coreProperties>
</file>