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slideLayouts/slideLayout1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3" r:id="rId2"/>
    <p:sldMasterId id="2147483675" r:id="rId3"/>
  </p:sldMasterIdLst>
  <p:notesMasterIdLst>
    <p:notesMasterId r:id="rId34"/>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9" r:id="rId20"/>
    <p:sldId id="272" r:id="rId21"/>
    <p:sldId id="281" r:id="rId22"/>
    <p:sldId id="273" r:id="rId23"/>
    <p:sldId id="274" r:id="rId24"/>
    <p:sldId id="275" r:id="rId25"/>
    <p:sldId id="280" r:id="rId26"/>
    <p:sldId id="276" r:id="rId27"/>
    <p:sldId id="282" r:id="rId28"/>
    <p:sldId id="277" r:id="rId29"/>
    <p:sldId id="283" r:id="rId30"/>
    <p:sldId id="284" r:id="rId31"/>
    <p:sldId id="285" r:id="rId32"/>
    <p:sldId id="286" r:id="rId33"/>
  </p:sldIdLst>
  <p:sldSz cx="9144000" cy="5143500" type="screen16x9"/>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eoqDf4xV3LffAr/FdF/Ewg==" hashData="d2fqhZSdTOI12Xn8jYnLuhrkm4aeErZmMeELi0FOBmQsfOBokUKxnBZWcTH35e7zPDno1gmqajgCDKoGEEhPlQ=="/>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3D3FF"/>
    <a:srgbClr val="A38E63"/>
    <a:srgbClr val="025573"/>
    <a:srgbClr val="4B4F44"/>
    <a:srgbClr val="776E50"/>
    <a:srgbClr val="7A6D5A"/>
    <a:srgbClr val="21CFFF"/>
    <a:srgbClr val="27B9EF"/>
    <a:srgbClr val="FEFEFE"/>
    <a:srgbClr val="A7D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4" d="100"/>
          <a:sy n="84" d="100"/>
        </p:scale>
        <p:origin x="774" y="84"/>
      </p:cViewPr>
      <p:guideLst>
        <p:guide orient="horz" pos="1620"/>
        <p:guide pos="2880"/>
      </p:guideLst>
    </p:cSldViewPr>
  </p:slideViewPr>
  <p:notesTextViewPr>
    <p:cViewPr>
      <p:scale>
        <a:sx n="1" d="1"/>
        <a:sy n="1" d="1"/>
      </p:scale>
      <p:origin x="0" y="0"/>
    </p:cViewPr>
  </p:notesTextViewPr>
  <p:sorterViewPr>
    <p:cViewPr>
      <p:scale>
        <a:sx n="73" d="100"/>
        <a:sy n="73"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A9EFE58-141A-46DB-A2AC-607598563273}" type="datetimeFigureOut">
              <a:rPr lang="es-ES" smtClean="0"/>
              <a:pPr/>
              <a:t>29/10/2015</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8148DCB-101B-4A79-B180-953567ABADB0}" type="slidenum">
              <a:rPr lang="es-ES" smtClean="0"/>
              <a:pPr/>
              <a:t>‹Nº›</a:t>
            </a:fld>
            <a:endParaRPr lang="es-ES"/>
          </a:p>
        </p:txBody>
      </p:sp>
    </p:spTree>
    <p:extLst>
      <p:ext uri="{BB962C8B-B14F-4D97-AF65-F5344CB8AC3E}">
        <p14:creationId xmlns:p14="http://schemas.microsoft.com/office/powerpoint/2010/main" val="36934141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CB985E1-6BDD-4E54-BA8F-98DEAAEB5DAE}" type="datetimeFigureOut">
              <a:rPr lang="es-ES" smtClean="0"/>
              <a:pPr/>
              <a:t>29/10/2015</a:t>
            </a:fld>
            <a:endParaRPr lang="es-ES"/>
          </a:p>
        </p:txBody>
      </p:sp>
      <p:sp>
        <p:nvSpPr>
          <p:cNvPr id="3" name="2 Marcador de pie de página"/>
          <p:cNvSpPr>
            <a:spLocks noGrp="1"/>
          </p:cNvSpPr>
          <p:nvPr>
            <p:ph type="ftr" sz="quarter" idx="11"/>
          </p:nvPr>
        </p:nvSpPr>
        <p:spPr>
          <a:xfrm>
            <a:off x="3124200" y="4767263"/>
            <a:ext cx="2895600" cy="273844"/>
          </a:xfrm>
          <a:prstGeom prst="rect">
            <a:avLst/>
          </a:prstGeom>
        </p:spPr>
        <p:txBody>
          <a:bodyPr/>
          <a:lstStyle/>
          <a:p>
            <a:endParaRPr lang="es-ES"/>
          </a:p>
        </p:txBody>
      </p:sp>
      <p:sp>
        <p:nvSpPr>
          <p:cNvPr id="4" name="3 Marcador de número de diapositiva"/>
          <p:cNvSpPr>
            <a:spLocks noGrp="1"/>
          </p:cNvSpPr>
          <p:nvPr>
            <p:ph type="sldNum" sz="quarter" idx="12"/>
          </p:nvPr>
        </p:nvSpPr>
        <p:spPr>
          <a:xfrm>
            <a:off x="6553200" y="4767263"/>
            <a:ext cx="2133600" cy="273844"/>
          </a:xfrm>
          <a:prstGeom prst="rect">
            <a:avLst/>
          </a:prstGeom>
        </p:spPr>
        <p:txBody>
          <a:bodyPr/>
          <a:lstStyle/>
          <a:p>
            <a:fld id="{EAB5D70A-8AEF-4E1D-A7D4-05BFF576E096}" type="slidenum">
              <a:rPr lang="es-ES" smtClean="0"/>
              <a:pPr/>
              <a:t>‹Nº›</a:t>
            </a:fld>
            <a:endParaRPr lang="es-ES"/>
          </a:p>
        </p:txBody>
      </p:sp>
    </p:spTree>
    <p:extLst>
      <p:ext uri="{BB962C8B-B14F-4D97-AF65-F5344CB8AC3E}">
        <p14:creationId xmlns:p14="http://schemas.microsoft.com/office/powerpoint/2010/main" val="34004105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CB985E1-6BDD-4E54-BA8F-98DEAAEB5DAE}" type="datetimeFigureOut">
              <a:rPr lang="es-ES" smtClean="0"/>
              <a:pPr/>
              <a:t>29/10/2015</a:t>
            </a:fld>
            <a:endParaRPr lang="es-ES"/>
          </a:p>
        </p:txBody>
      </p:sp>
      <p:sp>
        <p:nvSpPr>
          <p:cNvPr id="5" name="4 Marcador de pie de página"/>
          <p:cNvSpPr>
            <a:spLocks noGrp="1"/>
          </p:cNvSpPr>
          <p:nvPr>
            <p:ph type="ftr" sz="quarter" idx="11"/>
          </p:nvPr>
        </p:nvSpPr>
        <p:spPr>
          <a:xfrm>
            <a:off x="3124200" y="4767263"/>
            <a:ext cx="2895600" cy="273844"/>
          </a:xfrm>
          <a:prstGeom prst="rect">
            <a:avLst/>
          </a:prstGeom>
        </p:spPr>
        <p:txBody>
          <a:bodyPr/>
          <a:lstStyle/>
          <a:p>
            <a:endParaRPr lang="es-ES"/>
          </a:p>
        </p:txBody>
      </p:sp>
      <p:sp>
        <p:nvSpPr>
          <p:cNvPr id="6" name="5 Marcador de número de diapositiva"/>
          <p:cNvSpPr>
            <a:spLocks noGrp="1"/>
          </p:cNvSpPr>
          <p:nvPr>
            <p:ph type="sldNum" sz="quarter" idx="12"/>
          </p:nvPr>
        </p:nvSpPr>
        <p:spPr>
          <a:xfrm>
            <a:off x="6553200" y="4767263"/>
            <a:ext cx="2133600" cy="273844"/>
          </a:xfrm>
          <a:prstGeom prst="rect">
            <a:avLst/>
          </a:prstGeom>
        </p:spPr>
        <p:txBody>
          <a:bodyPr/>
          <a:lstStyle/>
          <a:p>
            <a:fld id="{EAB5D70A-8AEF-4E1D-A7D4-05BFF576E096}" type="slidenum">
              <a:rPr lang="es-ES" smtClean="0"/>
              <a:pPr/>
              <a:t>‹Nº›</a:t>
            </a:fld>
            <a:endParaRPr lang="es-ES"/>
          </a:p>
        </p:txBody>
      </p:sp>
    </p:spTree>
    <p:extLst>
      <p:ext uri="{BB962C8B-B14F-4D97-AF65-F5344CB8AC3E}">
        <p14:creationId xmlns:p14="http://schemas.microsoft.com/office/powerpoint/2010/main" val="4565283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189" indent="0" algn="ctr">
              <a:buNone/>
              <a:defRPr>
                <a:solidFill>
                  <a:schemeClr val="tx1">
                    <a:tint val="75000"/>
                  </a:schemeClr>
                </a:solidFill>
              </a:defRPr>
            </a:lvl2pPr>
            <a:lvl3pPr marL="914378"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2"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pPr>
              <a:defRPr/>
            </a:pPr>
            <a:fld id="{8D3EC875-38C0-4C1F-962D-0D2B9AA173D0}" type="datetimeFigureOut">
              <a:rPr lang="es-PE">
                <a:solidFill>
                  <a:prstClr val="black">
                    <a:tint val="75000"/>
                  </a:prstClr>
                </a:solidFill>
              </a:rPr>
              <a:pPr>
                <a:defRPr/>
              </a:pPr>
              <a:t>29/10/2015</a:t>
            </a:fld>
            <a:endParaRPr lang="es-PE">
              <a:solidFill>
                <a:prstClr val="black">
                  <a:tint val="75000"/>
                </a:prstClr>
              </a:solidFill>
            </a:endParaRPr>
          </a:p>
        </p:txBody>
      </p:sp>
      <p:sp>
        <p:nvSpPr>
          <p:cNvPr id="5" name="4 Marcador de pie de página"/>
          <p:cNvSpPr>
            <a:spLocks noGrp="1"/>
          </p:cNvSpPr>
          <p:nvPr>
            <p:ph type="ftr" sz="quarter" idx="11"/>
          </p:nvPr>
        </p:nvSpPr>
        <p:spPr/>
        <p:txBody>
          <a:bodyPr/>
          <a:lstStyle>
            <a:lvl1pPr>
              <a:defRPr/>
            </a:lvl1pPr>
          </a:lstStyle>
          <a:p>
            <a:pPr>
              <a:defRPr/>
            </a:pPr>
            <a:endParaRPr lang="es-PE">
              <a:solidFill>
                <a:prstClr val="black">
                  <a:tint val="75000"/>
                </a:prstClr>
              </a:solidFill>
            </a:endParaRPr>
          </a:p>
        </p:txBody>
      </p:sp>
      <p:sp>
        <p:nvSpPr>
          <p:cNvPr id="6" name="5 Marcador de número de diapositiva"/>
          <p:cNvSpPr>
            <a:spLocks noGrp="1"/>
          </p:cNvSpPr>
          <p:nvPr>
            <p:ph type="sldNum" sz="quarter" idx="12"/>
          </p:nvPr>
        </p:nvSpPr>
        <p:spPr/>
        <p:txBody>
          <a:bodyPr/>
          <a:lstStyle>
            <a:lvl1pPr>
              <a:defRPr/>
            </a:lvl1pPr>
          </a:lstStyle>
          <a:p>
            <a:pPr>
              <a:defRPr/>
            </a:pPr>
            <a:fld id="{EFD58AF9-ACF8-441A-B650-7FC1056206B2}"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26733727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lvl1pPr>
              <a:defRPr/>
            </a:lvl1pPr>
          </a:lstStyle>
          <a:p>
            <a:pPr>
              <a:defRPr/>
            </a:pPr>
            <a:fld id="{C4B34B4B-0954-4530-A4D3-9A4787A56C6C}" type="datetimeFigureOut">
              <a:rPr lang="es-PE">
                <a:solidFill>
                  <a:prstClr val="black">
                    <a:tint val="75000"/>
                  </a:prstClr>
                </a:solidFill>
              </a:rPr>
              <a:pPr>
                <a:defRPr/>
              </a:pPr>
              <a:t>29/10/2015</a:t>
            </a:fld>
            <a:endParaRPr lang="es-PE">
              <a:solidFill>
                <a:prstClr val="black">
                  <a:tint val="75000"/>
                </a:prstClr>
              </a:solidFill>
            </a:endParaRPr>
          </a:p>
        </p:txBody>
      </p:sp>
      <p:sp>
        <p:nvSpPr>
          <p:cNvPr id="5" name="4 Marcador de pie de página"/>
          <p:cNvSpPr>
            <a:spLocks noGrp="1"/>
          </p:cNvSpPr>
          <p:nvPr>
            <p:ph type="ftr" sz="quarter" idx="11"/>
          </p:nvPr>
        </p:nvSpPr>
        <p:spPr/>
        <p:txBody>
          <a:bodyPr/>
          <a:lstStyle>
            <a:lvl1pPr>
              <a:defRPr/>
            </a:lvl1pPr>
          </a:lstStyle>
          <a:p>
            <a:pPr>
              <a:defRPr/>
            </a:pPr>
            <a:endParaRPr lang="es-PE">
              <a:solidFill>
                <a:prstClr val="black">
                  <a:tint val="75000"/>
                </a:prstClr>
              </a:solidFill>
            </a:endParaRPr>
          </a:p>
        </p:txBody>
      </p:sp>
      <p:sp>
        <p:nvSpPr>
          <p:cNvPr id="6" name="5 Marcador de número de diapositiva"/>
          <p:cNvSpPr>
            <a:spLocks noGrp="1"/>
          </p:cNvSpPr>
          <p:nvPr>
            <p:ph type="sldNum" sz="quarter" idx="12"/>
          </p:nvPr>
        </p:nvSpPr>
        <p:spPr/>
        <p:txBody>
          <a:bodyPr/>
          <a:lstStyle>
            <a:lvl1pPr>
              <a:defRPr/>
            </a:lvl1pPr>
          </a:lstStyle>
          <a:p>
            <a:pPr>
              <a:defRPr/>
            </a:pPr>
            <a:fld id="{0EB6A315-4ED5-4E0A-B682-81416F0F60CC}"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15941816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189" indent="0">
              <a:buNone/>
              <a:defRPr sz="1800">
                <a:solidFill>
                  <a:schemeClr val="tx1">
                    <a:tint val="75000"/>
                  </a:schemeClr>
                </a:solidFill>
              </a:defRPr>
            </a:lvl2pPr>
            <a:lvl3pPr marL="914378" indent="0">
              <a:buNone/>
              <a:defRPr sz="1600">
                <a:solidFill>
                  <a:schemeClr val="tx1">
                    <a:tint val="75000"/>
                  </a:schemeClr>
                </a:solidFill>
              </a:defRPr>
            </a:lvl3pPr>
            <a:lvl4pPr marL="1371566" indent="0">
              <a:buNone/>
              <a:defRPr sz="1400">
                <a:solidFill>
                  <a:schemeClr val="tx1">
                    <a:tint val="75000"/>
                  </a:schemeClr>
                </a:solidFill>
              </a:defRPr>
            </a:lvl4pPr>
            <a:lvl5pPr marL="1828754" indent="0">
              <a:buNone/>
              <a:defRPr sz="1400">
                <a:solidFill>
                  <a:schemeClr val="tx1">
                    <a:tint val="75000"/>
                  </a:schemeClr>
                </a:solidFill>
              </a:defRPr>
            </a:lvl5pPr>
            <a:lvl6pPr marL="2285943" indent="0">
              <a:buNone/>
              <a:defRPr sz="1400">
                <a:solidFill>
                  <a:schemeClr val="tx1">
                    <a:tint val="75000"/>
                  </a:schemeClr>
                </a:solidFill>
              </a:defRPr>
            </a:lvl6pPr>
            <a:lvl7pPr marL="2743132" indent="0">
              <a:buNone/>
              <a:defRPr sz="1400">
                <a:solidFill>
                  <a:schemeClr val="tx1">
                    <a:tint val="75000"/>
                  </a:schemeClr>
                </a:solidFill>
              </a:defRPr>
            </a:lvl7pPr>
            <a:lvl8pPr marL="3200320" indent="0">
              <a:buNone/>
              <a:defRPr sz="1400">
                <a:solidFill>
                  <a:schemeClr val="tx1">
                    <a:tint val="75000"/>
                  </a:schemeClr>
                </a:solidFill>
              </a:defRPr>
            </a:lvl8pPr>
            <a:lvl9pPr marL="3657509"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B1C076F0-C792-48BB-8D8D-663A4C486EB2}" type="datetimeFigureOut">
              <a:rPr lang="es-PE">
                <a:solidFill>
                  <a:prstClr val="black">
                    <a:tint val="75000"/>
                  </a:prstClr>
                </a:solidFill>
              </a:rPr>
              <a:pPr>
                <a:defRPr/>
              </a:pPr>
              <a:t>29/10/2015</a:t>
            </a:fld>
            <a:endParaRPr lang="es-PE">
              <a:solidFill>
                <a:prstClr val="black">
                  <a:tint val="75000"/>
                </a:prstClr>
              </a:solidFill>
            </a:endParaRPr>
          </a:p>
        </p:txBody>
      </p:sp>
      <p:sp>
        <p:nvSpPr>
          <p:cNvPr id="5" name="4 Marcador de pie de página"/>
          <p:cNvSpPr>
            <a:spLocks noGrp="1"/>
          </p:cNvSpPr>
          <p:nvPr>
            <p:ph type="ftr" sz="quarter" idx="11"/>
          </p:nvPr>
        </p:nvSpPr>
        <p:spPr/>
        <p:txBody>
          <a:bodyPr/>
          <a:lstStyle>
            <a:lvl1pPr>
              <a:defRPr/>
            </a:lvl1pPr>
          </a:lstStyle>
          <a:p>
            <a:pPr>
              <a:defRPr/>
            </a:pPr>
            <a:endParaRPr lang="es-PE">
              <a:solidFill>
                <a:prstClr val="black">
                  <a:tint val="75000"/>
                </a:prstClr>
              </a:solidFill>
            </a:endParaRPr>
          </a:p>
        </p:txBody>
      </p:sp>
      <p:sp>
        <p:nvSpPr>
          <p:cNvPr id="6" name="5 Marcador de número de diapositiva"/>
          <p:cNvSpPr>
            <a:spLocks noGrp="1"/>
          </p:cNvSpPr>
          <p:nvPr>
            <p:ph type="sldNum" sz="quarter" idx="12"/>
          </p:nvPr>
        </p:nvSpPr>
        <p:spPr/>
        <p:txBody>
          <a:bodyPr/>
          <a:lstStyle>
            <a:lvl1pPr>
              <a:defRPr/>
            </a:lvl1pPr>
          </a:lstStyle>
          <a:p>
            <a:pPr>
              <a:defRPr/>
            </a:pPr>
            <a:fld id="{067682A3-48C4-4B9C-9625-DCF8B278935D}"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20435142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3 Marcador de fecha"/>
          <p:cNvSpPr>
            <a:spLocks noGrp="1"/>
          </p:cNvSpPr>
          <p:nvPr>
            <p:ph type="dt" sz="half" idx="10"/>
          </p:nvPr>
        </p:nvSpPr>
        <p:spPr/>
        <p:txBody>
          <a:bodyPr/>
          <a:lstStyle>
            <a:lvl1pPr>
              <a:defRPr/>
            </a:lvl1pPr>
          </a:lstStyle>
          <a:p>
            <a:pPr>
              <a:defRPr/>
            </a:pPr>
            <a:fld id="{6AB673B4-58F8-4CDA-AFD4-C5832A708223}" type="datetimeFigureOut">
              <a:rPr lang="es-PE">
                <a:solidFill>
                  <a:prstClr val="black">
                    <a:tint val="75000"/>
                  </a:prstClr>
                </a:solidFill>
              </a:rPr>
              <a:pPr>
                <a:defRPr/>
              </a:pPr>
              <a:t>29/10/2015</a:t>
            </a:fld>
            <a:endParaRPr lang="es-PE">
              <a:solidFill>
                <a:prstClr val="black">
                  <a:tint val="75000"/>
                </a:prstClr>
              </a:solidFill>
            </a:endParaRPr>
          </a:p>
        </p:txBody>
      </p:sp>
      <p:sp>
        <p:nvSpPr>
          <p:cNvPr id="6" name="4 Marcador de pie de página"/>
          <p:cNvSpPr>
            <a:spLocks noGrp="1"/>
          </p:cNvSpPr>
          <p:nvPr>
            <p:ph type="ftr" sz="quarter" idx="11"/>
          </p:nvPr>
        </p:nvSpPr>
        <p:spPr/>
        <p:txBody>
          <a:bodyPr/>
          <a:lstStyle>
            <a:lvl1pPr>
              <a:defRPr/>
            </a:lvl1pPr>
          </a:lstStyle>
          <a:p>
            <a:pPr>
              <a:defRPr/>
            </a:pPr>
            <a:endParaRPr lang="es-PE">
              <a:solidFill>
                <a:prstClr val="black">
                  <a:tint val="75000"/>
                </a:prstClr>
              </a:solidFill>
            </a:endParaRPr>
          </a:p>
        </p:txBody>
      </p:sp>
      <p:sp>
        <p:nvSpPr>
          <p:cNvPr id="7" name="5 Marcador de número de diapositiva"/>
          <p:cNvSpPr>
            <a:spLocks noGrp="1"/>
          </p:cNvSpPr>
          <p:nvPr>
            <p:ph type="sldNum" sz="quarter" idx="12"/>
          </p:nvPr>
        </p:nvSpPr>
        <p:spPr/>
        <p:txBody>
          <a:bodyPr/>
          <a:lstStyle>
            <a:lvl1pPr>
              <a:defRPr/>
            </a:lvl1pPr>
          </a:lstStyle>
          <a:p>
            <a:pPr>
              <a:defRPr/>
            </a:pPr>
            <a:fld id="{761D4C24-EBC7-4E99-9095-B8AF9F2E47DF}"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416849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189" indent="0">
              <a:buNone/>
              <a:defRPr sz="2000" b="1"/>
            </a:lvl2pPr>
            <a:lvl3pPr marL="914378" indent="0">
              <a:buNone/>
              <a:defRPr sz="1800" b="1"/>
            </a:lvl3pPr>
            <a:lvl4pPr marL="1371566" indent="0">
              <a:buNone/>
              <a:defRPr sz="1600" b="1"/>
            </a:lvl4pPr>
            <a:lvl5pPr marL="1828754" indent="0">
              <a:buNone/>
              <a:defRPr sz="1600" b="1"/>
            </a:lvl5pPr>
            <a:lvl6pPr marL="2285943" indent="0">
              <a:buNone/>
              <a:defRPr sz="1600" b="1"/>
            </a:lvl6pPr>
            <a:lvl7pPr marL="2743132" indent="0">
              <a:buNone/>
              <a:defRPr sz="1600" b="1"/>
            </a:lvl7pPr>
            <a:lvl8pPr marL="3200320" indent="0">
              <a:buNone/>
              <a:defRPr sz="1600" b="1"/>
            </a:lvl8pPr>
            <a:lvl9pPr marL="3657509"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7" y="1151335"/>
            <a:ext cx="4041775" cy="479822"/>
          </a:xfrm>
        </p:spPr>
        <p:txBody>
          <a:bodyPr anchor="b"/>
          <a:lstStyle>
            <a:lvl1pPr marL="0" indent="0">
              <a:buNone/>
              <a:defRPr sz="2400" b="1"/>
            </a:lvl1pPr>
            <a:lvl2pPr marL="457189" indent="0">
              <a:buNone/>
              <a:defRPr sz="2000" b="1"/>
            </a:lvl2pPr>
            <a:lvl3pPr marL="914378" indent="0">
              <a:buNone/>
              <a:defRPr sz="1800" b="1"/>
            </a:lvl3pPr>
            <a:lvl4pPr marL="1371566" indent="0">
              <a:buNone/>
              <a:defRPr sz="1600" b="1"/>
            </a:lvl4pPr>
            <a:lvl5pPr marL="1828754" indent="0">
              <a:buNone/>
              <a:defRPr sz="1600" b="1"/>
            </a:lvl5pPr>
            <a:lvl6pPr marL="2285943" indent="0">
              <a:buNone/>
              <a:defRPr sz="1600" b="1"/>
            </a:lvl6pPr>
            <a:lvl7pPr marL="2743132" indent="0">
              <a:buNone/>
              <a:defRPr sz="1600" b="1"/>
            </a:lvl7pPr>
            <a:lvl8pPr marL="3200320" indent="0">
              <a:buNone/>
              <a:defRPr sz="1600" b="1"/>
            </a:lvl8pPr>
            <a:lvl9pPr marL="3657509"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7"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3 Marcador de fecha"/>
          <p:cNvSpPr>
            <a:spLocks noGrp="1"/>
          </p:cNvSpPr>
          <p:nvPr>
            <p:ph type="dt" sz="half" idx="10"/>
          </p:nvPr>
        </p:nvSpPr>
        <p:spPr/>
        <p:txBody>
          <a:bodyPr/>
          <a:lstStyle>
            <a:lvl1pPr>
              <a:defRPr/>
            </a:lvl1pPr>
          </a:lstStyle>
          <a:p>
            <a:pPr>
              <a:defRPr/>
            </a:pPr>
            <a:fld id="{2F857758-AC16-474B-AA37-878004F120F0}" type="datetimeFigureOut">
              <a:rPr lang="es-PE">
                <a:solidFill>
                  <a:prstClr val="black">
                    <a:tint val="75000"/>
                  </a:prstClr>
                </a:solidFill>
              </a:rPr>
              <a:pPr>
                <a:defRPr/>
              </a:pPr>
              <a:t>29/10/2015</a:t>
            </a:fld>
            <a:endParaRPr lang="es-PE">
              <a:solidFill>
                <a:prstClr val="black">
                  <a:tint val="75000"/>
                </a:prstClr>
              </a:solidFill>
            </a:endParaRPr>
          </a:p>
        </p:txBody>
      </p:sp>
      <p:sp>
        <p:nvSpPr>
          <p:cNvPr id="8" name="4 Marcador de pie de página"/>
          <p:cNvSpPr>
            <a:spLocks noGrp="1"/>
          </p:cNvSpPr>
          <p:nvPr>
            <p:ph type="ftr" sz="quarter" idx="11"/>
          </p:nvPr>
        </p:nvSpPr>
        <p:spPr/>
        <p:txBody>
          <a:bodyPr/>
          <a:lstStyle>
            <a:lvl1pPr>
              <a:defRPr/>
            </a:lvl1pPr>
          </a:lstStyle>
          <a:p>
            <a:pPr>
              <a:defRPr/>
            </a:pPr>
            <a:endParaRPr lang="es-PE">
              <a:solidFill>
                <a:prstClr val="black">
                  <a:tint val="75000"/>
                </a:prstClr>
              </a:solidFill>
            </a:endParaRPr>
          </a:p>
        </p:txBody>
      </p:sp>
      <p:sp>
        <p:nvSpPr>
          <p:cNvPr id="9" name="5 Marcador de número de diapositiva"/>
          <p:cNvSpPr>
            <a:spLocks noGrp="1"/>
          </p:cNvSpPr>
          <p:nvPr>
            <p:ph type="sldNum" sz="quarter" idx="12"/>
          </p:nvPr>
        </p:nvSpPr>
        <p:spPr/>
        <p:txBody>
          <a:bodyPr/>
          <a:lstStyle>
            <a:lvl1pPr>
              <a:defRPr/>
            </a:lvl1pPr>
          </a:lstStyle>
          <a:p>
            <a:pPr>
              <a:defRPr/>
            </a:pPr>
            <a:fld id="{0FDABB31-AF51-418A-9E18-C11977B68C67}"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41969090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3 Marcador de fecha"/>
          <p:cNvSpPr>
            <a:spLocks noGrp="1"/>
          </p:cNvSpPr>
          <p:nvPr>
            <p:ph type="dt" sz="half" idx="10"/>
          </p:nvPr>
        </p:nvSpPr>
        <p:spPr/>
        <p:txBody>
          <a:bodyPr/>
          <a:lstStyle>
            <a:lvl1pPr>
              <a:defRPr/>
            </a:lvl1pPr>
          </a:lstStyle>
          <a:p>
            <a:pPr>
              <a:defRPr/>
            </a:pPr>
            <a:fld id="{EBFF16CE-410D-4937-9899-996464D1E3CB}" type="datetimeFigureOut">
              <a:rPr lang="es-PE">
                <a:solidFill>
                  <a:prstClr val="black">
                    <a:tint val="75000"/>
                  </a:prstClr>
                </a:solidFill>
              </a:rPr>
              <a:pPr>
                <a:defRPr/>
              </a:pPr>
              <a:t>29/10/2015</a:t>
            </a:fld>
            <a:endParaRPr lang="es-PE">
              <a:solidFill>
                <a:prstClr val="black">
                  <a:tint val="75000"/>
                </a:prstClr>
              </a:solidFill>
            </a:endParaRPr>
          </a:p>
        </p:txBody>
      </p:sp>
      <p:sp>
        <p:nvSpPr>
          <p:cNvPr id="4" name="4 Marcador de pie de página"/>
          <p:cNvSpPr>
            <a:spLocks noGrp="1"/>
          </p:cNvSpPr>
          <p:nvPr>
            <p:ph type="ftr" sz="quarter" idx="11"/>
          </p:nvPr>
        </p:nvSpPr>
        <p:spPr/>
        <p:txBody>
          <a:bodyPr/>
          <a:lstStyle>
            <a:lvl1pPr>
              <a:defRPr/>
            </a:lvl1pPr>
          </a:lstStyle>
          <a:p>
            <a:pPr>
              <a:defRPr/>
            </a:pPr>
            <a:endParaRPr lang="es-PE">
              <a:solidFill>
                <a:prstClr val="black">
                  <a:tint val="75000"/>
                </a:prstClr>
              </a:solidFill>
            </a:endParaRPr>
          </a:p>
        </p:txBody>
      </p:sp>
      <p:sp>
        <p:nvSpPr>
          <p:cNvPr id="5" name="5 Marcador de número de diapositiva"/>
          <p:cNvSpPr>
            <a:spLocks noGrp="1"/>
          </p:cNvSpPr>
          <p:nvPr>
            <p:ph type="sldNum" sz="quarter" idx="12"/>
          </p:nvPr>
        </p:nvSpPr>
        <p:spPr/>
        <p:txBody>
          <a:bodyPr/>
          <a:lstStyle>
            <a:lvl1pPr>
              <a:defRPr/>
            </a:lvl1pPr>
          </a:lstStyle>
          <a:p>
            <a:pPr>
              <a:defRPr/>
            </a:pPr>
            <a:fld id="{7C6F6485-8FEA-4CB5-AF44-33DC3D81AA34}"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6893867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8B8D23AA-1E52-4ECA-B1B9-31A04330843E}" type="datetimeFigureOut">
              <a:rPr lang="es-PE">
                <a:solidFill>
                  <a:prstClr val="black">
                    <a:tint val="75000"/>
                  </a:prstClr>
                </a:solidFill>
              </a:rPr>
              <a:pPr>
                <a:defRPr/>
              </a:pPr>
              <a:t>29/10/2015</a:t>
            </a:fld>
            <a:endParaRPr lang="es-PE">
              <a:solidFill>
                <a:prstClr val="black">
                  <a:tint val="75000"/>
                </a:prstClr>
              </a:solidFill>
            </a:endParaRPr>
          </a:p>
        </p:txBody>
      </p:sp>
      <p:sp>
        <p:nvSpPr>
          <p:cNvPr id="3" name="4 Marcador de pie de página"/>
          <p:cNvSpPr>
            <a:spLocks noGrp="1"/>
          </p:cNvSpPr>
          <p:nvPr>
            <p:ph type="ftr" sz="quarter" idx="11"/>
          </p:nvPr>
        </p:nvSpPr>
        <p:spPr/>
        <p:txBody>
          <a:bodyPr/>
          <a:lstStyle>
            <a:lvl1pPr>
              <a:defRPr/>
            </a:lvl1pPr>
          </a:lstStyle>
          <a:p>
            <a:pPr>
              <a:defRPr/>
            </a:pPr>
            <a:endParaRPr lang="es-PE">
              <a:solidFill>
                <a:prstClr val="black">
                  <a:tint val="75000"/>
                </a:prstClr>
              </a:solidFill>
            </a:endParaRPr>
          </a:p>
        </p:txBody>
      </p:sp>
      <p:sp>
        <p:nvSpPr>
          <p:cNvPr id="4" name="5 Marcador de número de diapositiva"/>
          <p:cNvSpPr>
            <a:spLocks noGrp="1"/>
          </p:cNvSpPr>
          <p:nvPr>
            <p:ph type="sldNum" sz="quarter" idx="12"/>
          </p:nvPr>
        </p:nvSpPr>
        <p:spPr/>
        <p:txBody>
          <a:bodyPr/>
          <a:lstStyle>
            <a:lvl1pPr>
              <a:defRPr/>
            </a:lvl1pPr>
          </a:lstStyle>
          <a:p>
            <a:pPr>
              <a:defRPr/>
            </a:pPr>
            <a:fld id="{EA462116-6E1E-4507-B0B9-A6F893FC221E}"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28260613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9"/>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2" y="1076327"/>
            <a:ext cx="3008313" cy="3518297"/>
          </a:xfrm>
        </p:spPr>
        <p:txBody>
          <a:bodyPr/>
          <a:lstStyle>
            <a:lvl1pPr marL="0" indent="0">
              <a:buNone/>
              <a:defRPr sz="1400"/>
            </a:lvl1pPr>
            <a:lvl2pPr marL="457189" indent="0">
              <a:buNone/>
              <a:defRPr sz="1200"/>
            </a:lvl2pPr>
            <a:lvl3pPr marL="914378" indent="0">
              <a:buNone/>
              <a:defRPr sz="1000"/>
            </a:lvl3pPr>
            <a:lvl4pPr marL="1371566" indent="0">
              <a:buNone/>
              <a:defRPr sz="900"/>
            </a:lvl4pPr>
            <a:lvl5pPr marL="1828754" indent="0">
              <a:buNone/>
              <a:defRPr sz="900"/>
            </a:lvl5pPr>
            <a:lvl6pPr marL="2285943" indent="0">
              <a:buNone/>
              <a:defRPr sz="900"/>
            </a:lvl6pPr>
            <a:lvl7pPr marL="2743132" indent="0">
              <a:buNone/>
              <a:defRPr sz="900"/>
            </a:lvl7pPr>
            <a:lvl8pPr marL="3200320" indent="0">
              <a:buNone/>
              <a:defRPr sz="900"/>
            </a:lvl8pPr>
            <a:lvl9pPr marL="3657509"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265270FF-9ECF-47DA-8279-4FDF19576B48}" type="datetimeFigureOut">
              <a:rPr lang="es-PE">
                <a:solidFill>
                  <a:prstClr val="black">
                    <a:tint val="75000"/>
                  </a:prstClr>
                </a:solidFill>
              </a:rPr>
              <a:pPr>
                <a:defRPr/>
              </a:pPr>
              <a:t>29/10/2015</a:t>
            </a:fld>
            <a:endParaRPr lang="es-PE">
              <a:solidFill>
                <a:prstClr val="black">
                  <a:tint val="75000"/>
                </a:prstClr>
              </a:solidFill>
            </a:endParaRPr>
          </a:p>
        </p:txBody>
      </p:sp>
      <p:sp>
        <p:nvSpPr>
          <p:cNvPr id="6" name="4 Marcador de pie de página"/>
          <p:cNvSpPr>
            <a:spLocks noGrp="1"/>
          </p:cNvSpPr>
          <p:nvPr>
            <p:ph type="ftr" sz="quarter" idx="11"/>
          </p:nvPr>
        </p:nvSpPr>
        <p:spPr/>
        <p:txBody>
          <a:bodyPr/>
          <a:lstStyle>
            <a:lvl1pPr>
              <a:defRPr/>
            </a:lvl1pPr>
          </a:lstStyle>
          <a:p>
            <a:pPr>
              <a:defRPr/>
            </a:pPr>
            <a:endParaRPr lang="es-PE">
              <a:solidFill>
                <a:prstClr val="black">
                  <a:tint val="75000"/>
                </a:prstClr>
              </a:solidFill>
            </a:endParaRPr>
          </a:p>
        </p:txBody>
      </p:sp>
      <p:sp>
        <p:nvSpPr>
          <p:cNvPr id="7" name="5 Marcador de número de diapositiva"/>
          <p:cNvSpPr>
            <a:spLocks noGrp="1"/>
          </p:cNvSpPr>
          <p:nvPr>
            <p:ph type="sldNum" sz="quarter" idx="12"/>
          </p:nvPr>
        </p:nvSpPr>
        <p:spPr/>
        <p:txBody>
          <a:bodyPr/>
          <a:lstStyle>
            <a:lvl1pPr>
              <a:defRPr/>
            </a:lvl1pPr>
          </a:lstStyle>
          <a:p>
            <a:pPr>
              <a:defRPr/>
            </a:pPr>
            <a:fld id="{C1E9096D-ADFB-4B6E-86F7-0A6F1388D3EF}"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38016495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1"/>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pPr lvl="0"/>
            <a:endParaRPr lang="es-PE" noProof="0" smtClean="0"/>
          </a:p>
        </p:txBody>
      </p:sp>
      <p:sp>
        <p:nvSpPr>
          <p:cNvPr id="4" name="3 Marcador de texto"/>
          <p:cNvSpPr>
            <a:spLocks noGrp="1"/>
          </p:cNvSpPr>
          <p:nvPr>
            <p:ph type="body" sz="half" idx="2"/>
          </p:nvPr>
        </p:nvSpPr>
        <p:spPr>
          <a:xfrm>
            <a:off x="1792288" y="4025504"/>
            <a:ext cx="5486400" cy="603647"/>
          </a:xfrm>
        </p:spPr>
        <p:txBody>
          <a:bodyPr/>
          <a:lstStyle>
            <a:lvl1pPr marL="0" indent="0">
              <a:buNone/>
              <a:defRPr sz="1400"/>
            </a:lvl1pPr>
            <a:lvl2pPr marL="457189" indent="0">
              <a:buNone/>
              <a:defRPr sz="1200"/>
            </a:lvl2pPr>
            <a:lvl3pPr marL="914378" indent="0">
              <a:buNone/>
              <a:defRPr sz="1000"/>
            </a:lvl3pPr>
            <a:lvl4pPr marL="1371566" indent="0">
              <a:buNone/>
              <a:defRPr sz="900"/>
            </a:lvl4pPr>
            <a:lvl5pPr marL="1828754" indent="0">
              <a:buNone/>
              <a:defRPr sz="900"/>
            </a:lvl5pPr>
            <a:lvl6pPr marL="2285943" indent="0">
              <a:buNone/>
              <a:defRPr sz="900"/>
            </a:lvl6pPr>
            <a:lvl7pPr marL="2743132" indent="0">
              <a:buNone/>
              <a:defRPr sz="900"/>
            </a:lvl7pPr>
            <a:lvl8pPr marL="3200320" indent="0">
              <a:buNone/>
              <a:defRPr sz="900"/>
            </a:lvl8pPr>
            <a:lvl9pPr marL="3657509"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9554291-08FB-4750-A4D9-0ED5C79ED230}" type="datetimeFigureOut">
              <a:rPr lang="es-PE">
                <a:solidFill>
                  <a:prstClr val="black">
                    <a:tint val="75000"/>
                  </a:prstClr>
                </a:solidFill>
              </a:rPr>
              <a:pPr>
                <a:defRPr/>
              </a:pPr>
              <a:t>29/10/2015</a:t>
            </a:fld>
            <a:endParaRPr lang="es-PE">
              <a:solidFill>
                <a:prstClr val="black">
                  <a:tint val="75000"/>
                </a:prstClr>
              </a:solidFill>
            </a:endParaRPr>
          </a:p>
        </p:txBody>
      </p:sp>
      <p:sp>
        <p:nvSpPr>
          <p:cNvPr id="6" name="4 Marcador de pie de página"/>
          <p:cNvSpPr>
            <a:spLocks noGrp="1"/>
          </p:cNvSpPr>
          <p:nvPr>
            <p:ph type="ftr" sz="quarter" idx="11"/>
          </p:nvPr>
        </p:nvSpPr>
        <p:spPr/>
        <p:txBody>
          <a:bodyPr/>
          <a:lstStyle>
            <a:lvl1pPr>
              <a:defRPr/>
            </a:lvl1pPr>
          </a:lstStyle>
          <a:p>
            <a:pPr>
              <a:defRPr/>
            </a:pPr>
            <a:endParaRPr lang="es-PE">
              <a:solidFill>
                <a:prstClr val="black">
                  <a:tint val="75000"/>
                </a:prstClr>
              </a:solidFill>
            </a:endParaRPr>
          </a:p>
        </p:txBody>
      </p:sp>
      <p:sp>
        <p:nvSpPr>
          <p:cNvPr id="7" name="5 Marcador de número de diapositiva"/>
          <p:cNvSpPr>
            <a:spLocks noGrp="1"/>
          </p:cNvSpPr>
          <p:nvPr>
            <p:ph type="sldNum" sz="quarter" idx="12"/>
          </p:nvPr>
        </p:nvSpPr>
        <p:spPr/>
        <p:txBody>
          <a:bodyPr/>
          <a:lstStyle>
            <a:lvl1pPr>
              <a:defRPr/>
            </a:lvl1pPr>
          </a:lstStyle>
          <a:p>
            <a:pPr>
              <a:defRPr/>
            </a:pPr>
            <a:fld id="{F3FB483D-F3FF-4F8B-A3DE-16777DC14683}"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28081925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lvl1pPr>
              <a:defRPr/>
            </a:lvl1pPr>
          </a:lstStyle>
          <a:p>
            <a:pPr>
              <a:defRPr/>
            </a:pPr>
            <a:fld id="{5A9E62F5-23B2-4672-A7AB-787555C63AA1}" type="datetimeFigureOut">
              <a:rPr lang="es-PE">
                <a:solidFill>
                  <a:prstClr val="black">
                    <a:tint val="75000"/>
                  </a:prstClr>
                </a:solidFill>
              </a:rPr>
              <a:pPr>
                <a:defRPr/>
              </a:pPr>
              <a:t>29/10/2015</a:t>
            </a:fld>
            <a:endParaRPr lang="es-PE">
              <a:solidFill>
                <a:prstClr val="black">
                  <a:tint val="75000"/>
                </a:prstClr>
              </a:solidFill>
            </a:endParaRPr>
          </a:p>
        </p:txBody>
      </p:sp>
      <p:sp>
        <p:nvSpPr>
          <p:cNvPr id="5" name="4 Marcador de pie de página"/>
          <p:cNvSpPr>
            <a:spLocks noGrp="1"/>
          </p:cNvSpPr>
          <p:nvPr>
            <p:ph type="ftr" sz="quarter" idx="11"/>
          </p:nvPr>
        </p:nvSpPr>
        <p:spPr/>
        <p:txBody>
          <a:bodyPr/>
          <a:lstStyle>
            <a:lvl1pPr>
              <a:defRPr/>
            </a:lvl1pPr>
          </a:lstStyle>
          <a:p>
            <a:pPr>
              <a:defRPr/>
            </a:pPr>
            <a:endParaRPr lang="es-PE">
              <a:solidFill>
                <a:prstClr val="black">
                  <a:tint val="75000"/>
                </a:prstClr>
              </a:solidFill>
            </a:endParaRPr>
          </a:p>
        </p:txBody>
      </p:sp>
      <p:sp>
        <p:nvSpPr>
          <p:cNvPr id="6" name="5 Marcador de número de diapositiva"/>
          <p:cNvSpPr>
            <a:spLocks noGrp="1"/>
          </p:cNvSpPr>
          <p:nvPr>
            <p:ph type="sldNum" sz="quarter" idx="12"/>
          </p:nvPr>
        </p:nvSpPr>
        <p:spPr/>
        <p:txBody>
          <a:bodyPr/>
          <a:lstStyle>
            <a:lvl1pPr>
              <a:defRPr/>
            </a:lvl1pPr>
          </a:lstStyle>
          <a:p>
            <a:pPr>
              <a:defRPr/>
            </a:pPr>
            <a:fld id="{98180D20-F2B3-4959-8281-AD86A41BE8C6}"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25264973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80"/>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80"/>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lvl1pPr>
              <a:defRPr/>
            </a:lvl1pPr>
          </a:lstStyle>
          <a:p>
            <a:pPr>
              <a:defRPr/>
            </a:pPr>
            <a:fld id="{B6EBE996-1ABA-4380-A44B-5EBF4A4119AC}" type="datetimeFigureOut">
              <a:rPr lang="es-PE">
                <a:solidFill>
                  <a:prstClr val="black">
                    <a:tint val="75000"/>
                  </a:prstClr>
                </a:solidFill>
              </a:rPr>
              <a:pPr>
                <a:defRPr/>
              </a:pPr>
              <a:t>29/10/2015</a:t>
            </a:fld>
            <a:endParaRPr lang="es-PE">
              <a:solidFill>
                <a:prstClr val="black">
                  <a:tint val="75000"/>
                </a:prstClr>
              </a:solidFill>
            </a:endParaRPr>
          </a:p>
        </p:txBody>
      </p:sp>
      <p:sp>
        <p:nvSpPr>
          <p:cNvPr id="5" name="4 Marcador de pie de página"/>
          <p:cNvSpPr>
            <a:spLocks noGrp="1"/>
          </p:cNvSpPr>
          <p:nvPr>
            <p:ph type="ftr" sz="quarter" idx="11"/>
          </p:nvPr>
        </p:nvSpPr>
        <p:spPr/>
        <p:txBody>
          <a:bodyPr/>
          <a:lstStyle>
            <a:lvl1pPr>
              <a:defRPr/>
            </a:lvl1pPr>
          </a:lstStyle>
          <a:p>
            <a:pPr>
              <a:defRPr/>
            </a:pPr>
            <a:endParaRPr lang="es-PE">
              <a:solidFill>
                <a:prstClr val="black">
                  <a:tint val="75000"/>
                </a:prstClr>
              </a:solidFill>
            </a:endParaRPr>
          </a:p>
        </p:txBody>
      </p:sp>
      <p:sp>
        <p:nvSpPr>
          <p:cNvPr id="6" name="5 Marcador de número de diapositiva"/>
          <p:cNvSpPr>
            <a:spLocks noGrp="1"/>
          </p:cNvSpPr>
          <p:nvPr>
            <p:ph type="sldNum" sz="quarter" idx="12"/>
          </p:nvPr>
        </p:nvSpPr>
        <p:spPr/>
        <p:txBody>
          <a:bodyPr/>
          <a:lstStyle>
            <a:lvl1pPr>
              <a:defRPr/>
            </a:lvl1pPr>
          </a:lstStyle>
          <a:p>
            <a:pPr>
              <a:defRPr/>
            </a:pPr>
            <a:fld id="{59FC6F57-7CF4-4CC0-99A7-96B53779AD5E}"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16580055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841772"/>
            <a:ext cx="6858000" cy="1790700"/>
          </a:xfrm>
          <a:prstGeom prst="rect">
            <a:avLst/>
          </a:prstGeom>
        </p:spPr>
        <p:txBody>
          <a:bodyPr anchor="b"/>
          <a:lstStyle>
            <a:lvl1pPr algn="ctr">
              <a:defRPr sz="4500"/>
            </a:lvl1pPr>
          </a:lstStyle>
          <a:p>
            <a:r>
              <a:rPr lang="es-ES" smtClean="0"/>
              <a:t>Haga clic para modificar el estilo de título del patrón</a:t>
            </a:r>
            <a:endParaRPr lang="es-PE"/>
          </a:p>
        </p:txBody>
      </p:sp>
      <p:sp>
        <p:nvSpPr>
          <p:cNvPr id="3" name="Subtítulo 2"/>
          <p:cNvSpPr>
            <a:spLocks noGrp="1"/>
          </p:cNvSpPr>
          <p:nvPr>
            <p:ph type="subTitle" idx="1"/>
          </p:nvPr>
        </p:nvSpPr>
        <p:spPr>
          <a:xfrm>
            <a:off x="1143000" y="2701528"/>
            <a:ext cx="6858000" cy="124182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s-ES" smtClean="0"/>
              <a:t>Haga clic para modificar el estilo de subtítulo del patrón</a:t>
            </a:r>
            <a:endParaRPr lang="es-PE"/>
          </a:p>
        </p:txBody>
      </p:sp>
      <p:sp>
        <p:nvSpPr>
          <p:cNvPr id="4" name="Marcador de fecha 3"/>
          <p:cNvSpPr>
            <a:spLocks noGrp="1"/>
          </p:cNvSpPr>
          <p:nvPr>
            <p:ph type="dt" sz="half" idx="10"/>
          </p:nvPr>
        </p:nvSpPr>
        <p:spPr/>
        <p:txBody>
          <a:bodyPr/>
          <a:lstStyle>
            <a:lvl1pPr>
              <a:defRPr/>
            </a:lvl1pPr>
          </a:lstStyle>
          <a:p>
            <a:endParaRPr lang="es-ES" altLang="es-PE">
              <a:solidFill>
                <a:srgbClr val="000000"/>
              </a:solidFill>
            </a:endParaRPr>
          </a:p>
        </p:txBody>
      </p:sp>
    </p:spTree>
    <p:extLst>
      <p:ext uri="{BB962C8B-B14F-4D97-AF65-F5344CB8AC3E}">
        <p14:creationId xmlns:p14="http://schemas.microsoft.com/office/powerpoint/2010/main" val="175514708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0.xml"/><Relationship Id="rId3" Type="http://schemas.openxmlformats.org/officeDocument/2006/relationships/slideLayout" Target="../slideLayouts/slideLayout5.xml"/><Relationship Id="rId7" Type="http://schemas.openxmlformats.org/officeDocument/2006/relationships/slideLayout" Target="../slideLayouts/slideLayout9.xml"/><Relationship Id="rId12" Type="http://schemas.openxmlformats.org/officeDocument/2006/relationships/theme" Target="../theme/theme2.xml"/><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slideLayout" Target="../slideLayouts/slideLayout8.xml"/><Relationship Id="rId11" Type="http://schemas.openxmlformats.org/officeDocument/2006/relationships/slideLayout" Target="../slideLayouts/slideLayout13.xml"/><Relationship Id="rId5" Type="http://schemas.openxmlformats.org/officeDocument/2006/relationships/slideLayout" Target="../slideLayouts/slideLayout7.xml"/><Relationship Id="rId10" Type="http://schemas.openxmlformats.org/officeDocument/2006/relationships/slideLayout" Target="../slideLayouts/slideLayout12.xml"/><Relationship Id="rId4" Type="http://schemas.openxmlformats.org/officeDocument/2006/relationships/slideLayout" Target="../slideLayouts/slideLayout6.xml"/><Relationship Id="rId9" Type="http://schemas.openxmlformats.org/officeDocument/2006/relationships/slideLayout" Target="../slideLayouts/slideLayout11.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ltLang="es-ES" smtClean="0">
              <a:solidFill>
                <a:srgbClr val="000000"/>
              </a:solidFill>
            </a:endParaRPr>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979"/>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es-PE" smtClean="0"/>
          </a:p>
        </p:txBody>
      </p:sp>
      <p:sp>
        <p:nvSpPr>
          <p:cNvPr id="1027" name="2 Marcador de texto"/>
          <p:cNvSpPr>
            <a:spLocks noGrp="1"/>
          </p:cNvSpPr>
          <p:nvPr>
            <p:ph type="body" idx="1"/>
          </p:nvPr>
        </p:nvSpPr>
        <p:spPr bwMode="auto">
          <a:xfrm>
            <a:off x="457200" y="1200151"/>
            <a:ext cx="8229600" cy="339447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smtClean="0"/>
          </a:p>
        </p:txBody>
      </p:sp>
      <p:sp>
        <p:nvSpPr>
          <p:cNvPr id="4" name="3 Marcador de fecha"/>
          <p:cNvSpPr>
            <a:spLocks noGrp="1"/>
          </p:cNvSpPr>
          <p:nvPr>
            <p:ph type="dt" sz="half" idx="2"/>
          </p:nvPr>
        </p:nvSpPr>
        <p:spPr>
          <a:xfrm>
            <a:off x="457200" y="4767264"/>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5EEEA9C6-7866-456E-A5CD-10C8E86F2860}" type="datetimeFigureOut">
              <a:rPr lang="es-PE">
                <a:solidFill>
                  <a:prstClr val="black">
                    <a:tint val="75000"/>
                  </a:prstClr>
                </a:solidFill>
              </a:rPr>
              <a:pPr>
                <a:defRPr/>
              </a:pPr>
              <a:t>29/10/2015</a:t>
            </a:fld>
            <a:endParaRPr lang="es-PE">
              <a:solidFill>
                <a:prstClr val="black">
                  <a:tint val="75000"/>
                </a:prstClr>
              </a:solidFill>
            </a:endParaRPr>
          </a:p>
        </p:txBody>
      </p:sp>
      <p:sp>
        <p:nvSpPr>
          <p:cNvPr id="5" name="4 Marcador de pie de página"/>
          <p:cNvSpPr>
            <a:spLocks noGrp="1"/>
          </p:cNvSpPr>
          <p:nvPr>
            <p:ph type="ftr" sz="quarter" idx="3"/>
          </p:nvPr>
        </p:nvSpPr>
        <p:spPr>
          <a:xfrm>
            <a:off x="3124200" y="4767264"/>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PE">
              <a:solidFill>
                <a:prstClr val="black">
                  <a:tint val="75000"/>
                </a:prstClr>
              </a:solidFill>
            </a:endParaRPr>
          </a:p>
        </p:txBody>
      </p:sp>
      <p:sp>
        <p:nvSpPr>
          <p:cNvPr id="6" name="5 Marcador de número de diapositiva"/>
          <p:cNvSpPr>
            <a:spLocks noGrp="1"/>
          </p:cNvSpPr>
          <p:nvPr>
            <p:ph type="sldNum" sz="quarter" idx="4"/>
          </p:nvPr>
        </p:nvSpPr>
        <p:spPr>
          <a:xfrm>
            <a:off x="6553200" y="4767264"/>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49624270-F838-4D9A-8C31-5D9AA2C67910}"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3551034766"/>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189" algn="ctr" rtl="0" fontAlgn="base">
        <a:spcBef>
          <a:spcPct val="0"/>
        </a:spcBef>
        <a:spcAft>
          <a:spcPct val="0"/>
        </a:spcAft>
        <a:defRPr sz="4400">
          <a:solidFill>
            <a:schemeClr val="tx1"/>
          </a:solidFill>
          <a:latin typeface="Calibri" pitchFamily="34" charset="0"/>
        </a:defRPr>
      </a:lvl6pPr>
      <a:lvl7pPr marL="914378" algn="ctr" rtl="0" fontAlgn="base">
        <a:spcBef>
          <a:spcPct val="0"/>
        </a:spcBef>
        <a:spcAft>
          <a:spcPct val="0"/>
        </a:spcAft>
        <a:defRPr sz="4400">
          <a:solidFill>
            <a:schemeClr val="tx1"/>
          </a:solidFill>
          <a:latin typeface="Calibri" pitchFamily="34" charset="0"/>
        </a:defRPr>
      </a:lvl7pPr>
      <a:lvl8pPr marL="1371566" algn="ctr" rtl="0" fontAlgn="base">
        <a:spcBef>
          <a:spcPct val="0"/>
        </a:spcBef>
        <a:spcAft>
          <a:spcPct val="0"/>
        </a:spcAft>
        <a:defRPr sz="4400">
          <a:solidFill>
            <a:schemeClr val="tx1"/>
          </a:solidFill>
          <a:latin typeface="Calibri" pitchFamily="34" charset="0"/>
        </a:defRPr>
      </a:lvl8pPr>
      <a:lvl9pPr marL="1828754" algn="ctr" rtl="0" fontAlgn="base">
        <a:spcBef>
          <a:spcPct val="0"/>
        </a:spcBef>
        <a:spcAft>
          <a:spcPct val="0"/>
        </a:spcAft>
        <a:defRPr sz="4400">
          <a:solidFill>
            <a:schemeClr val="tx1"/>
          </a:solidFill>
          <a:latin typeface="Calibri" pitchFamily="34" charset="0"/>
        </a:defRPr>
      </a:lvl9pPr>
    </p:titleStyle>
    <p:bodyStyle>
      <a:lvl1pPr marL="342892" indent="-342892"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31" indent="-285743"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2972" indent="-228594"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160" indent="-228594"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348" indent="-228594"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537" indent="-228594" algn="l" defTabSz="914378"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26" indent="-228594" algn="l" defTabSz="914378"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15" indent="-228594" algn="l" defTabSz="914378"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03" indent="-228594" algn="l" defTabSz="914378"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378" rtl="0" eaLnBrk="1" latinLnBrk="0" hangingPunct="1">
        <a:defRPr sz="1800" kern="1200">
          <a:solidFill>
            <a:schemeClr val="tx1"/>
          </a:solidFill>
          <a:latin typeface="+mn-lt"/>
          <a:ea typeface="+mn-ea"/>
          <a:cs typeface="+mn-cs"/>
        </a:defRPr>
      </a:lvl1pPr>
      <a:lvl2pPr marL="457189" algn="l" defTabSz="914378" rtl="0" eaLnBrk="1" latinLnBrk="0" hangingPunct="1">
        <a:defRPr sz="1800" kern="1200">
          <a:solidFill>
            <a:schemeClr val="tx1"/>
          </a:solidFill>
          <a:latin typeface="+mn-lt"/>
          <a:ea typeface="+mn-ea"/>
          <a:cs typeface="+mn-cs"/>
        </a:defRPr>
      </a:lvl2pPr>
      <a:lvl3pPr marL="914378" algn="l" defTabSz="914378" rtl="0" eaLnBrk="1" latinLnBrk="0" hangingPunct="1">
        <a:defRPr sz="1800" kern="1200">
          <a:solidFill>
            <a:schemeClr val="tx1"/>
          </a:solidFill>
          <a:latin typeface="+mn-lt"/>
          <a:ea typeface="+mn-ea"/>
          <a:cs typeface="+mn-cs"/>
        </a:defRPr>
      </a:lvl3pPr>
      <a:lvl4pPr marL="1371566" algn="l" defTabSz="914378" rtl="0" eaLnBrk="1" latinLnBrk="0" hangingPunct="1">
        <a:defRPr sz="1800" kern="1200">
          <a:solidFill>
            <a:schemeClr val="tx1"/>
          </a:solidFill>
          <a:latin typeface="+mn-lt"/>
          <a:ea typeface="+mn-ea"/>
          <a:cs typeface="+mn-cs"/>
        </a:defRPr>
      </a:lvl4pPr>
      <a:lvl5pPr marL="1828754" algn="l" defTabSz="914378" rtl="0" eaLnBrk="1" latinLnBrk="0" hangingPunct="1">
        <a:defRPr sz="1800" kern="1200">
          <a:solidFill>
            <a:schemeClr val="tx1"/>
          </a:solidFill>
          <a:latin typeface="+mn-lt"/>
          <a:ea typeface="+mn-ea"/>
          <a:cs typeface="+mn-cs"/>
        </a:defRPr>
      </a:lvl5pPr>
      <a:lvl6pPr marL="2285943" algn="l" defTabSz="914378" rtl="0" eaLnBrk="1" latinLnBrk="0" hangingPunct="1">
        <a:defRPr sz="1800" kern="1200">
          <a:solidFill>
            <a:schemeClr val="tx1"/>
          </a:solidFill>
          <a:latin typeface="+mn-lt"/>
          <a:ea typeface="+mn-ea"/>
          <a:cs typeface="+mn-cs"/>
        </a:defRPr>
      </a:lvl6pPr>
      <a:lvl7pPr marL="2743132" algn="l" defTabSz="914378" rtl="0" eaLnBrk="1" latinLnBrk="0" hangingPunct="1">
        <a:defRPr sz="1800" kern="1200">
          <a:solidFill>
            <a:schemeClr val="tx1"/>
          </a:solidFill>
          <a:latin typeface="+mn-lt"/>
          <a:ea typeface="+mn-ea"/>
          <a:cs typeface="+mn-cs"/>
        </a:defRPr>
      </a:lvl7pPr>
      <a:lvl8pPr marL="3200320" algn="l" defTabSz="914378" rtl="0" eaLnBrk="1" latinLnBrk="0" hangingPunct="1">
        <a:defRPr sz="1800" kern="1200">
          <a:solidFill>
            <a:schemeClr val="tx1"/>
          </a:solidFill>
          <a:latin typeface="+mn-lt"/>
          <a:ea typeface="+mn-ea"/>
          <a:cs typeface="+mn-cs"/>
        </a:defRPr>
      </a:lvl8pPr>
      <a:lvl9pPr marL="3657509" algn="l" defTabSz="914378"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050"/>
            </a:lvl1pPr>
          </a:lstStyle>
          <a:p>
            <a:pPr fontAlgn="base">
              <a:spcBef>
                <a:spcPct val="0"/>
              </a:spcBef>
              <a:spcAft>
                <a:spcPct val="0"/>
              </a:spcAft>
            </a:pPr>
            <a:endParaRPr lang="es-ES" altLang="es-PE" smtClean="0">
              <a:solidFill>
                <a:srgbClr val="000000"/>
              </a:solidFill>
            </a:endParaRPr>
          </a:p>
        </p:txBody>
      </p:sp>
    </p:spTree>
    <p:extLst>
      <p:ext uri="{BB962C8B-B14F-4D97-AF65-F5344CB8AC3E}">
        <p14:creationId xmlns:p14="http://schemas.microsoft.com/office/powerpoint/2010/main" val="2659952512"/>
      </p:ext>
    </p:extLst>
  </p:cSld>
  <p:clrMap bg1="lt1" tx1="dk1" bg2="lt2" tx2="dk2" accent1="accent1" accent2="accent2" accent3="accent3" accent4="accent4" accent5="accent5" accent6="accent6" hlink="hlink" folHlink="folHlink"/>
  <p:sldLayoutIdLst>
    <p:sldLayoutId id="2147483676" r:id="rId1"/>
  </p:sldLayoutIdLst>
  <p:txStyles>
    <p:titleStyle>
      <a:lvl1pPr algn="ctr" rtl="0" fontAlgn="base">
        <a:spcBef>
          <a:spcPct val="0"/>
        </a:spcBef>
        <a:spcAft>
          <a:spcPct val="0"/>
        </a:spcAft>
        <a:defRPr sz="3300" kern="1200">
          <a:solidFill>
            <a:schemeClr val="tx2"/>
          </a:solidFill>
          <a:latin typeface="+mj-lt"/>
          <a:ea typeface="+mj-ea"/>
          <a:cs typeface="+mj-cs"/>
        </a:defRPr>
      </a:lvl1pPr>
      <a:lvl2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5pPr>
      <a:lvl6pPr marL="3429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6pPr>
      <a:lvl7pPr marL="6858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7pPr>
      <a:lvl8pPr marL="10287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8pPr>
      <a:lvl9pPr marL="13716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9pPr>
    </p:titleStyle>
    <p:bodyStyle>
      <a:lvl1pPr marL="257175" indent="-257175" algn="l" rtl="0" fontAlgn="base">
        <a:spcBef>
          <a:spcPct val="20000"/>
        </a:spcBef>
        <a:spcAft>
          <a:spcPct val="0"/>
        </a:spcAft>
        <a:buChar char="•"/>
        <a:defRPr sz="2400" kern="1200">
          <a:solidFill>
            <a:schemeClr val="tx1"/>
          </a:solidFill>
          <a:latin typeface="+mn-lt"/>
          <a:ea typeface="+mn-ea"/>
          <a:cs typeface="+mn-cs"/>
        </a:defRPr>
      </a:lvl1pPr>
      <a:lvl2pPr marL="557213" indent="-214313" algn="l" rtl="0" fontAlgn="base">
        <a:spcBef>
          <a:spcPct val="20000"/>
        </a:spcBef>
        <a:spcAft>
          <a:spcPct val="0"/>
        </a:spcAft>
        <a:buChar char="–"/>
        <a:defRPr sz="2100" kern="1200">
          <a:solidFill>
            <a:schemeClr val="tx1"/>
          </a:solidFill>
          <a:latin typeface="+mn-lt"/>
          <a:ea typeface="+mn-ea"/>
          <a:cs typeface="+mn-cs"/>
        </a:defRPr>
      </a:lvl2pPr>
      <a:lvl3pPr marL="857250" indent="-171450" algn="l" rtl="0" fontAlgn="base">
        <a:spcBef>
          <a:spcPct val="20000"/>
        </a:spcBef>
        <a:spcAft>
          <a:spcPct val="0"/>
        </a:spcAft>
        <a:buChar char="•"/>
        <a:defRPr sz="1800" kern="1200">
          <a:solidFill>
            <a:schemeClr val="tx1"/>
          </a:solidFill>
          <a:latin typeface="+mn-lt"/>
          <a:ea typeface="+mn-ea"/>
          <a:cs typeface="+mn-cs"/>
        </a:defRPr>
      </a:lvl3pPr>
      <a:lvl4pPr marL="1200150" indent="-171450" algn="l" rtl="0" fontAlgn="base">
        <a:spcBef>
          <a:spcPct val="20000"/>
        </a:spcBef>
        <a:spcAft>
          <a:spcPct val="0"/>
        </a:spcAft>
        <a:buChar char="–"/>
        <a:defRPr sz="1500" kern="1200">
          <a:solidFill>
            <a:schemeClr val="tx1"/>
          </a:solidFill>
          <a:latin typeface="+mn-lt"/>
          <a:ea typeface="+mn-ea"/>
          <a:cs typeface="+mn-cs"/>
        </a:defRPr>
      </a:lvl4pPr>
      <a:lvl5pPr marL="1543050" indent="-171450" algn="l" rtl="0" fontAlgn="base">
        <a:spcBef>
          <a:spcPct val="20000"/>
        </a:spcBef>
        <a:spcAft>
          <a:spcPct val="0"/>
        </a:spcAft>
        <a:buChar char="»"/>
        <a:defRPr sz="15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s-PE"/>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audio" Target="../media/audio10.wav"/><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hyperlink" Target="http://www.tiemposprofeticos.org/tercer-cielo-tambien-expresa-su-opinion-acerca-del-halloween/" TargetMode="External"/><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hyperlink" Target="https://www.youtube.com/watch?v=YFtYvwR39Gs" TargetMode="External"/><Relationship Id="rId2" Type="http://schemas.openxmlformats.org/officeDocument/2006/relationships/image" Target="../media/image17.jpeg"/><Relationship Id="rId1" Type="http://schemas.openxmlformats.org/officeDocument/2006/relationships/slideLayout" Target="../slideLayouts/slideLayout2.xml"/><Relationship Id="rId4" Type="http://schemas.openxmlformats.org/officeDocument/2006/relationships/hyperlink" Target="https://www.youtube.com/watch?v=f9NYsr9qBII"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0.png"/><Relationship Id="rId4" Type="http://schemas.microsoft.com/office/2007/relationships/hdphoto" Target="../media/hdphoto4.wdp"/></Relationships>
</file>

<file path=ppt/slides/_rels/slide27.xml.rels><?xml version="1.0" encoding="UTF-8" standalone="yes"?>
<Relationships xmlns="http://schemas.openxmlformats.org/package/2006/relationships"><Relationship Id="rId8" Type="http://schemas.openxmlformats.org/officeDocument/2006/relationships/hyperlink" Target="http://www.mispps.com/reflexion/dios-el-taxi-y-el-instrumento-(roby)/" TargetMode="External"/><Relationship Id="rId13" Type="http://schemas.openxmlformats.org/officeDocument/2006/relationships/hyperlink" Target="http://www.mispps.com/reflexion/4o-parte-senales-de-la-segunda-venida-de-cristo-(roby)/" TargetMode="External"/><Relationship Id="rId3" Type="http://schemas.openxmlformats.org/officeDocument/2006/relationships/hyperlink" Target="http://www.mispps.com/reflexion/evidencias-cientificas-de-la-biblia-parte-1/" TargetMode="External"/><Relationship Id="rId7" Type="http://schemas.openxmlformats.org/officeDocument/2006/relationships/hyperlink" Target="http://www.mispps.com/reflexion/celebras-halloween-(roby)/" TargetMode="External"/><Relationship Id="rId12" Type="http://schemas.openxmlformats.org/officeDocument/2006/relationships/hyperlink" Target="http://www.mispps.com/reflexion/3o-parte-senales-de-la-segunda-venida-de-cristo-(roby)-21727/" TargetMode="External"/><Relationship Id="rId2" Type="http://schemas.openxmlformats.org/officeDocument/2006/relationships/image" Target="../media/image22.jpeg"/><Relationship Id="rId1" Type="http://schemas.openxmlformats.org/officeDocument/2006/relationships/slideLayout" Target="../slideLayouts/slideLayout9.xml"/><Relationship Id="rId6" Type="http://schemas.openxmlformats.org/officeDocument/2006/relationships/hyperlink" Target="http://www.mispps.com/reflexion/cuando-el-hombre-confronta-a-dios-(roby)/" TargetMode="External"/><Relationship Id="rId11" Type="http://schemas.openxmlformats.org/officeDocument/2006/relationships/hyperlink" Target="http://www.mispps.com/reflexion/2o-parte-senales-de-la-segunda-venida-de-cristo-(roby)/" TargetMode="External"/><Relationship Id="rId5" Type="http://schemas.openxmlformats.org/officeDocument/2006/relationships/hyperlink" Target="http://www.mispps.com/reflexion/jesucristo-no-es-religion-el-es-vida/" TargetMode="External"/><Relationship Id="rId10" Type="http://schemas.openxmlformats.org/officeDocument/2006/relationships/hyperlink" Target="http://www.mispps.com/reflexion/senales-de-la-segunda-venida-de-cristo-parte-1-(roby)" TargetMode="External"/><Relationship Id="rId4" Type="http://schemas.openxmlformats.org/officeDocument/2006/relationships/hyperlink" Target="http://www.mispps.com/reflexion/evidencias-cientificas-de-la-biblia-parte-2/" TargetMode="External"/><Relationship Id="rId9" Type="http://schemas.openxmlformats.org/officeDocument/2006/relationships/hyperlink" Target="http://www.mispps.com/misterio-82/un-mundo-invisible-pero-real-parte-1-(roby)/msg101304/" TargetMode="External"/><Relationship Id="rId14" Type="http://schemas.openxmlformats.org/officeDocument/2006/relationships/hyperlink" Target="http://www.mispps.com/reflexion/sabes-por-que-murio-cristo-por-ti-en-la-cruz-parte-1-de-2-(roby)/" TargetMode="External"/></Relationships>
</file>

<file path=ppt/slides/_rels/slide28.xml.rels><?xml version="1.0" encoding="UTF-8" standalone="yes"?>
<Relationships xmlns="http://schemas.openxmlformats.org/package/2006/relationships"><Relationship Id="rId8" Type="http://schemas.openxmlformats.org/officeDocument/2006/relationships/hyperlink" Target="http://www.mispps.com/reflexion/salvacion-del-alma-(roby)/" TargetMode="External"/><Relationship Id="rId13" Type="http://schemas.openxmlformats.org/officeDocument/2006/relationships/hyperlink" Target="http://www.mispps.com/reflexion/mas-alla-de-la-muerte-roby-23863/" TargetMode="External"/><Relationship Id="rId3" Type="http://schemas.openxmlformats.org/officeDocument/2006/relationships/image" Target="../media/image22.jpeg"/><Relationship Id="rId7" Type="http://schemas.openxmlformats.org/officeDocument/2006/relationships/hyperlink" Target="http://www.mispps.com/reflexion/el-acto-de-juzgar-(roby)/" TargetMode="External"/><Relationship Id="rId12" Type="http://schemas.openxmlformats.org/officeDocument/2006/relationships/hyperlink" Target="http://www.mispps.com/reflexion/existen-varias-maneras-de-llegar-a-dios-(roby)/" TargetMode="External"/><Relationship Id="rId2" Type="http://schemas.openxmlformats.org/officeDocument/2006/relationships/hyperlink" Target="http://www.mispps.com/reflexion/se-puede-senalar-fechas-exactas-para-eventos-apocalipticos-roby/" TargetMode="External"/><Relationship Id="rId1" Type="http://schemas.openxmlformats.org/officeDocument/2006/relationships/slideLayout" Target="../slideLayouts/slideLayout9.xml"/><Relationship Id="rId6" Type="http://schemas.openxmlformats.org/officeDocument/2006/relationships/hyperlink" Target="http://www.mispps.com/reflexion/el-arrebatamiento-(roby)/" TargetMode="External"/><Relationship Id="rId11" Type="http://schemas.openxmlformats.org/officeDocument/2006/relationships/hyperlink" Target="http://www.mispps.com/misterio-82/el-misterio-del-espiritu-santo-roby/" TargetMode="External"/><Relationship Id="rId5" Type="http://schemas.openxmlformats.org/officeDocument/2006/relationships/hyperlink" Target="http://www.mispps.com/naturaleza-ciencias-29/eclipses-de-luna-roja-(roby)/" TargetMode="External"/><Relationship Id="rId15" Type="http://schemas.openxmlformats.org/officeDocument/2006/relationships/hyperlink" Target="http://www.mispps.com/naturaleza-ciencias-29/eventos-cosmicos-en-lo-que-resta-del-2015-(roby)/" TargetMode="External"/><Relationship Id="rId10" Type="http://schemas.openxmlformats.org/officeDocument/2006/relationships/hyperlink" Target="http://www.mispps.com/reflexion/radiografia-biblica-del-anticristo-(roby)/" TargetMode="External"/><Relationship Id="rId4" Type="http://schemas.openxmlformats.org/officeDocument/2006/relationships/hyperlink" Target="http://www.mispps.com/reflexion/parte-ii-sabes-por-que-murio-cristo-por-ti-en-la-cruz/" TargetMode="External"/><Relationship Id="rId9" Type="http://schemas.openxmlformats.org/officeDocument/2006/relationships/hyperlink" Target="http://www.mispps.com/misterio-82/el-misterio-de-la-divina-trinidad-(roby)/" TargetMode="External"/><Relationship Id="rId14" Type="http://schemas.openxmlformats.org/officeDocument/2006/relationships/hyperlink" Target="http://www.mispps.com/reflexion/cuando-el-hombre-le-cambia-la-gloria-a-dios-(roby)/" TargetMode="External"/></Relationships>
</file>

<file path=ppt/slides/_rels/slide29.xml.rels><?xml version="1.0" encoding="UTF-8" standalone="yes"?>
<Relationships xmlns="http://schemas.openxmlformats.org/package/2006/relationships"><Relationship Id="rId3" Type="http://schemas.openxmlformats.org/officeDocument/2006/relationships/hyperlink" Target="http://www.mispps.com/reflexion/el-positivismo-humanista-vs-el-positivismo-biblico/" TargetMode="External"/><Relationship Id="rId2" Type="http://schemas.openxmlformats.org/officeDocument/2006/relationships/image" Target="../media/image22.jpeg"/><Relationship Id="rId1" Type="http://schemas.openxmlformats.org/officeDocument/2006/relationships/slideLayout" Target="../slideLayouts/slideLayout9.xml"/><Relationship Id="rId4" Type="http://schemas.openxmlformats.org/officeDocument/2006/relationships/hyperlink" Target="http://www.mispps.com/reflexion/papa-francisco-vaticano-y-el-nuevo-orden-mundial-(roby)/" TargetMode="External"/></Relationships>
</file>

<file path=ppt/slides/_rels/slide30.xml.rels><?xml version="1.0" encoding="UTF-8" standalone="yes"?>
<Relationships xmlns="http://schemas.openxmlformats.org/package/2006/relationships"><Relationship Id="rId8" Type="http://schemas.openxmlformats.org/officeDocument/2006/relationships/image" Target="../media/image25.png"/><Relationship Id="rId13" Type="http://schemas.openxmlformats.org/officeDocument/2006/relationships/image" Target="../media/image28.png"/><Relationship Id="rId18" Type="http://schemas.openxmlformats.org/officeDocument/2006/relationships/image" Target="../media/image31.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30.png"/><Relationship Id="rId2" Type="http://schemas.openxmlformats.org/officeDocument/2006/relationships/slideLayout" Target="../slideLayouts/slideLayout14.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24.png"/><Relationship Id="rId11" Type="http://schemas.openxmlformats.org/officeDocument/2006/relationships/image" Target="../media/image27.png"/><Relationship Id="rId5" Type="http://schemas.openxmlformats.org/officeDocument/2006/relationships/hyperlink" Target="http://www.mispps.com/" TargetMode="External"/><Relationship Id="rId15" Type="http://schemas.openxmlformats.org/officeDocument/2006/relationships/image" Target="../media/image29.png"/><Relationship Id="rId10" Type="http://schemas.openxmlformats.org/officeDocument/2006/relationships/hyperlink" Target="https://www.facebook.com/mispps" TargetMode="External"/><Relationship Id="rId4" Type="http://schemas.openxmlformats.org/officeDocument/2006/relationships/image" Target="../media/image23.png"/><Relationship Id="rId9" Type="http://schemas.openxmlformats.org/officeDocument/2006/relationships/image" Target="../media/image26.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Diapositiva1"/>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pic>
        <p:nvPicPr>
          <p:cNvPr id="3074"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l="12418" r="14067"/>
          <a:stretch/>
        </p:blipFill>
        <p:spPr bwMode="auto">
          <a:xfrm>
            <a:off x="150788" y="1071786"/>
            <a:ext cx="4559301" cy="20522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CuadroTexto 4"/>
          <p:cNvSpPr txBox="1"/>
          <p:nvPr/>
        </p:nvSpPr>
        <p:spPr>
          <a:xfrm>
            <a:off x="3275856" y="4515966"/>
            <a:ext cx="2304256" cy="307777"/>
          </a:xfrm>
          <a:prstGeom prst="rect">
            <a:avLst/>
          </a:prstGeom>
          <a:noFill/>
          <a:ln w="19050">
            <a:solidFill>
              <a:schemeClr val="bg1"/>
            </a:solidFill>
          </a:ln>
        </p:spPr>
        <p:txBody>
          <a:bodyPr wrap="square" rtlCol="0">
            <a:spAutoFit/>
            <a:scene3d>
              <a:camera prst="obliqueBottomLeft"/>
              <a:lightRig rig="threePt" dir="t"/>
            </a:scene3d>
            <a:sp3d extrusionH="127000">
              <a:extrusionClr>
                <a:srgbClr val="025573"/>
              </a:extrusionClr>
            </a:sp3d>
          </a:bodyPr>
          <a:lstStyle/>
          <a:p>
            <a:pPr algn="ctr"/>
            <a:r>
              <a:rPr lang="es-ES" sz="1400" b="1" dirty="0" smtClean="0">
                <a:solidFill>
                  <a:schemeClr val="bg1"/>
                </a:solidFill>
                <a:effectLst>
                  <a:glow>
                    <a:srgbClr val="23D3FF"/>
                  </a:glow>
                  <a:outerShdw blurRad="50800" dist="50800" dir="5400000" algn="tl">
                    <a:srgbClr val="000000"/>
                  </a:outerShdw>
                </a:effectLst>
                <a:latin typeface="Arial Black" panose="020B0A04020102020204" pitchFamily="34" charset="0"/>
              </a:rPr>
              <a:t>CLIC PARA AVANZAR</a:t>
            </a:r>
            <a:endParaRPr lang="es-PE" sz="1400" b="1" dirty="0">
              <a:solidFill>
                <a:schemeClr val="bg1"/>
              </a:solidFill>
              <a:effectLst>
                <a:glow>
                  <a:srgbClr val="23D3FF"/>
                </a:glow>
                <a:outerShdw blurRad="50800" dist="50800" dir="5400000" algn="tl">
                  <a:srgbClr val="000000"/>
                </a:outerShdw>
              </a:effectLst>
              <a:latin typeface="Arial Black" panose="020B0A04020102020204" pitchFamily="34" charset="0"/>
            </a:endParaRPr>
          </a:p>
        </p:txBody>
      </p:sp>
      <p:sp>
        <p:nvSpPr>
          <p:cNvPr id="8" name="CuadroTexto 7"/>
          <p:cNvSpPr txBox="1"/>
          <p:nvPr/>
        </p:nvSpPr>
        <p:spPr>
          <a:xfrm>
            <a:off x="7812360" y="4519309"/>
            <a:ext cx="1138832" cy="307777"/>
          </a:xfrm>
          <a:prstGeom prst="rect">
            <a:avLst/>
          </a:prstGeom>
          <a:noFill/>
          <a:ln w="19050">
            <a:noFill/>
          </a:ln>
        </p:spPr>
        <p:txBody>
          <a:bodyPr wrap="square" rtlCol="0">
            <a:spAutoFit/>
            <a:scene3d>
              <a:camera prst="obliqueBottomLeft"/>
              <a:lightRig rig="threePt" dir="t"/>
            </a:scene3d>
            <a:sp3d extrusionH="127000">
              <a:extrusionClr>
                <a:srgbClr val="025573"/>
              </a:extrusionClr>
            </a:sp3d>
          </a:bodyPr>
          <a:lstStyle/>
          <a:p>
            <a:pPr algn="ctr"/>
            <a:r>
              <a:rPr lang="es-ES" sz="1400" b="1" dirty="0" err="1" smtClean="0">
                <a:solidFill>
                  <a:schemeClr val="bg1"/>
                </a:solidFill>
                <a:effectLst>
                  <a:glow>
                    <a:srgbClr val="23D3FF"/>
                  </a:glow>
                  <a:outerShdw blurRad="50800" dist="50800" dir="5400000" algn="tl">
                    <a:srgbClr val="000000"/>
                  </a:outerShdw>
                </a:effectLst>
                <a:latin typeface="Arial Black" panose="020B0A04020102020204" pitchFamily="34" charset="0"/>
              </a:rPr>
              <a:t>Roby</a:t>
            </a:r>
            <a:endParaRPr lang="es-PE" sz="1400" b="1" dirty="0">
              <a:solidFill>
                <a:schemeClr val="bg1"/>
              </a:solidFill>
              <a:effectLst>
                <a:glow>
                  <a:srgbClr val="23D3FF"/>
                </a:glow>
                <a:outerShdw blurRad="50800" dist="50800" dir="5400000" algn="tl">
                  <a:srgbClr val="000000"/>
                </a:outerShdw>
              </a:effectLst>
              <a:latin typeface="Arial Black" panose="020B0A04020102020204" pitchFamily="34" charset="0"/>
            </a:endParaRPr>
          </a:p>
        </p:txBody>
      </p:sp>
    </p:spTree>
    <p:extLst>
      <p:ext uri="{BB962C8B-B14F-4D97-AF65-F5344CB8AC3E}">
        <p14:creationId xmlns:p14="http://schemas.microsoft.com/office/powerpoint/2010/main" val="70405589"/>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NO ESTOY SOLO-TERCER CIELO.wav"/>
          </p:stSnd>
        </p:sndAc>
      </p:transition>
    </mc:Choice>
    <mc:Fallback xmlns="">
      <p:transition spd="slow">
        <p:sndAc>
          <p:stSnd loop="1">
            <p:snd r:embed="rId5" name="NO ESTOY SOLO-TERCER CIEL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500" fill="hold"/>
                                        <p:tgtEl>
                                          <p:spTgt spid="6"/>
                                        </p:tgtEl>
                                        <p:attrNameLst>
                                          <p:attrName>ppt_w</p:attrName>
                                        </p:attrNameLst>
                                      </p:cBhvr>
                                      <p:tavLst>
                                        <p:tav tm="0">
                                          <p:val>
                                            <p:strVal val="4/3*#ppt_w"/>
                                          </p:val>
                                        </p:tav>
                                        <p:tav tm="100000">
                                          <p:val>
                                            <p:strVal val="#ppt_w"/>
                                          </p:val>
                                        </p:tav>
                                      </p:tavLst>
                                    </p:anim>
                                    <p:anim calcmode="lin" valueType="num">
                                      <p:cBhvr>
                                        <p:cTn id="8" dur="2500" fill="hold"/>
                                        <p:tgtEl>
                                          <p:spTgt spid="6"/>
                                        </p:tgtEl>
                                        <p:attrNameLst>
                                          <p:attrName>ppt_h</p:attrName>
                                        </p:attrNameLst>
                                      </p:cBhvr>
                                      <p:tavLst>
                                        <p:tav tm="0">
                                          <p:val>
                                            <p:strVal val="4/3*#ppt_h"/>
                                          </p:val>
                                        </p:tav>
                                        <p:tav tm="100000">
                                          <p:val>
                                            <p:strVal val="#ppt_h"/>
                                          </p:val>
                                        </p:tav>
                                      </p:tavLst>
                                    </p:anim>
                                  </p:childTnLst>
                                </p:cTn>
                              </p:par>
                              <p:par>
                                <p:cTn id="9" presetID="23" presetClass="entr" presetSubtype="528" fill="hold" nodeType="withEffect">
                                  <p:stCondLst>
                                    <p:cond delay="0"/>
                                  </p:stCondLst>
                                  <p:childTnLst>
                                    <p:set>
                                      <p:cBhvr>
                                        <p:cTn id="10" dur="1" fill="hold">
                                          <p:stCondLst>
                                            <p:cond delay="0"/>
                                          </p:stCondLst>
                                        </p:cTn>
                                        <p:tgtEl>
                                          <p:spTgt spid="3074"/>
                                        </p:tgtEl>
                                        <p:attrNameLst>
                                          <p:attrName>style.visibility</p:attrName>
                                        </p:attrNameLst>
                                      </p:cBhvr>
                                      <p:to>
                                        <p:strVal val="visible"/>
                                      </p:to>
                                    </p:set>
                                    <p:anim calcmode="lin" valueType="num">
                                      <p:cBhvr>
                                        <p:cTn id="11" dur="2500" fill="hold"/>
                                        <p:tgtEl>
                                          <p:spTgt spid="3074"/>
                                        </p:tgtEl>
                                        <p:attrNameLst>
                                          <p:attrName>ppt_w</p:attrName>
                                        </p:attrNameLst>
                                      </p:cBhvr>
                                      <p:tavLst>
                                        <p:tav tm="0">
                                          <p:val>
                                            <p:fltVal val="0"/>
                                          </p:val>
                                        </p:tav>
                                        <p:tav tm="100000">
                                          <p:val>
                                            <p:strVal val="#ppt_w"/>
                                          </p:val>
                                        </p:tav>
                                      </p:tavLst>
                                    </p:anim>
                                    <p:anim calcmode="lin" valueType="num">
                                      <p:cBhvr>
                                        <p:cTn id="12" dur="2500" fill="hold"/>
                                        <p:tgtEl>
                                          <p:spTgt spid="3074"/>
                                        </p:tgtEl>
                                        <p:attrNameLst>
                                          <p:attrName>ppt_h</p:attrName>
                                        </p:attrNameLst>
                                      </p:cBhvr>
                                      <p:tavLst>
                                        <p:tav tm="0">
                                          <p:val>
                                            <p:fltVal val="0"/>
                                          </p:val>
                                        </p:tav>
                                        <p:tav tm="100000">
                                          <p:val>
                                            <p:strVal val="#ppt_h"/>
                                          </p:val>
                                        </p:tav>
                                      </p:tavLst>
                                    </p:anim>
                                    <p:anim calcmode="lin" valueType="num">
                                      <p:cBhvr>
                                        <p:cTn id="13" dur="2500" fill="hold"/>
                                        <p:tgtEl>
                                          <p:spTgt spid="3074"/>
                                        </p:tgtEl>
                                        <p:attrNameLst>
                                          <p:attrName>ppt_x</p:attrName>
                                        </p:attrNameLst>
                                      </p:cBhvr>
                                      <p:tavLst>
                                        <p:tav tm="0">
                                          <p:val>
                                            <p:fltVal val="0.5"/>
                                          </p:val>
                                        </p:tav>
                                        <p:tav tm="100000">
                                          <p:val>
                                            <p:strVal val="#ppt_x"/>
                                          </p:val>
                                        </p:tav>
                                      </p:tavLst>
                                    </p:anim>
                                    <p:anim calcmode="lin" valueType="num">
                                      <p:cBhvr>
                                        <p:cTn id="14" dur="2500" fill="hold"/>
                                        <p:tgtEl>
                                          <p:spTgt spid="3074"/>
                                        </p:tgtEl>
                                        <p:attrNameLst>
                                          <p:attrName>ppt_y</p:attrName>
                                        </p:attrNameLst>
                                      </p:cBhvr>
                                      <p:tavLst>
                                        <p:tav tm="0">
                                          <p:val>
                                            <p:fltVal val="0.5"/>
                                          </p:val>
                                        </p:tav>
                                        <p:tav tm="100000">
                                          <p:val>
                                            <p:strVal val="#ppt_y"/>
                                          </p:val>
                                        </p:tav>
                                      </p:tavLst>
                                    </p:anim>
                                  </p:childTnLst>
                                </p:cTn>
                              </p:par>
                            </p:childTnLst>
                          </p:cTn>
                        </p:par>
                        <p:par>
                          <p:cTn id="15" fill="hold">
                            <p:stCondLst>
                              <p:cond delay="2500"/>
                            </p:stCondLst>
                            <p:childTnLst>
                              <p:par>
                                <p:cTn id="16" presetID="2" presetClass="entr" presetSubtype="4"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3" name="Rectangle 1"/>
          <p:cNvSpPr>
            <a:spLocks noChangeArrowheads="1"/>
          </p:cNvSpPr>
          <p:nvPr/>
        </p:nvSpPr>
        <p:spPr bwMode="auto">
          <a:xfrm>
            <a:off x="395536" y="2844151"/>
            <a:ext cx="8520104" cy="261610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scene3d>
              <a:camera prst="obliqueBottomLeft"/>
              <a:lightRig rig="threePt" dir="t"/>
            </a:scene3d>
            <a:sp3d extrusionH="63500">
              <a:extrusionClr>
                <a:srgbClr val="0070C0"/>
              </a:extrusionClr>
            </a:sp3d>
          </a:bodyPr>
          <a:lstStyle/>
          <a:p>
            <a:pPr lvl="0" algn="ctr" fontAlgn="base">
              <a:spcBef>
                <a:spcPct val="0"/>
              </a:spcBef>
              <a:spcAft>
                <a:spcPct val="0"/>
              </a:spcAft>
            </a:pPr>
            <a:endPar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Este testimonio sobre Halloween fue ofrecido por un integrante del grupo musical cristiano “Tercer Cielo, llamado Juan Carlos, el mismo que ha sido extraído de la siguiente  dirección electrónica, la misma que se reproduce.</a:t>
            </a:r>
          </a:p>
          <a:p>
            <a:pPr lvl="0" algn="ctr" fontAlgn="base">
              <a:spcBef>
                <a:spcPct val="0"/>
              </a:spcBef>
              <a:spcAft>
                <a:spcPct val="0"/>
              </a:spcAft>
            </a:pPr>
            <a:r>
              <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 </a:t>
            </a:r>
            <a:r>
              <a:rPr lang="es-PE" b="1" u="sng" dirty="0" smtClean="0">
                <a:hlinkClick r:id="rId3"/>
              </a:rPr>
              <a:t>http</a:t>
            </a:r>
            <a:r>
              <a:rPr lang="es-PE" b="1" u="sng" dirty="0">
                <a:hlinkClick r:id="rId3"/>
              </a:rPr>
              <a:t>://www.tiemposprofeticos.org/tercer-cielo-tambien-expresa-su-opinion-acerca-del-halloween/</a:t>
            </a:r>
            <a:r>
              <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 </a:t>
            </a:r>
            <a:endParaRPr lang="es-ES" sz="2400" b="1" dirty="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endParaRPr lang="es-ES" b="1" dirty="0" smtClean="0">
              <a:gradFill>
                <a:gsLst>
                  <a:gs pos="0">
                    <a:schemeClr val="accent1">
                      <a:lumMod val="60000"/>
                      <a:lumOff val="40000"/>
                    </a:schemeClr>
                  </a:gs>
                  <a:gs pos="77000">
                    <a:srgbClr val="002060"/>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endParaRPr kumimoji="0" lang="es-PE" sz="2000" b="0" i="0" u="none" strike="noStrike" cap="none" normalizeH="0" baseline="0" dirty="0" smtClean="0">
              <a:ln>
                <a:noFill/>
              </a:ln>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cs typeface="Arial" pitchFamily="34" charset="0"/>
            </a:endParaRPr>
          </a:p>
        </p:txBody>
      </p:sp>
    </p:spTree>
    <p:extLst>
      <p:ext uri="{BB962C8B-B14F-4D97-AF65-F5344CB8AC3E}">
        <p14:creationId xmlns:p14="http://schemas.microsoft.com/office/powerpoint/2010/main" val="982092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ppt_w</p:attrName>
                                        </p:attrNameLst>
                                      </p:cBhvr>
                                      <p:tavLst>
                                        <p:tav tm="0">
                                          <p:val>
                                            <p:fltVal val="0"/>
                                          </p:val>
                                        </p:tav>
                                        <p:tav tm="100000">
                                          <p:val>
                                            <p:strVal val="#ppt_w"/>
                                          </p:val>
                                        </p:tav>
                                      </p:tavLst>
                                    </p:anim>
                                    <p:anim calcmode="lin" valueType="num">
                                      <p:cBhvr>
                                        <p:cTn id="8" dur="4000" fill="hold"/>
                                        <p:tgtEl>
                                          <p:spTgt spid="3"/>
                                        </p:tgtEl>
                                        <p:attrNameLst>
                                          <p:attrName>ppt_h</p:attrName>
                                        </p:attrNameLst>
                                      </p:cBhvr>
                                      <p:tavLst>
                                        <p:tav tm="0">
                                          <p:val>
                                            <p:fltVal val="0"/>
                                          </p:val>
                                        </p:tav>
                                        <p:tav tm="100000">
                                          <p:val>
                                            <p:strVal val="#ppt_h"/>
                                          </p:val>
                                        </p:tav>
                                      </p:tavLst>
                                    </p:anim>
                                    <p:anim calcmode="lin" valueType="num">
                                      <p:cBhvr>
                                        <p:cTn id="9" dur="4000" fill="hold"/>
                                        <p:tgtEl>
                                          <p:spTgt spid="3"/>
                                        </p:tgtEl>
                                        <p:attrNameLst>
                                          <p:attrName>ppt_x</p:attrName>
                                        </p:attrNameLst>
                                      </p:cBhvr>
                                      <p:tavLst>
                                        <p:tav tm="0">
                                          <p:val>
                                            <p:fltVal val="0.5"/>
                                          </p:val>
                                        </p:tav>
                                        <p:tav tm="100000">
                                          <p:val>
                                            <p:strVal val="#ppt_x"/>
                                          </p:val>
                                        </p:tav>
                                      </p:tavLst>
                                    </p:anim>
                                    <p:anim calcmode="lin" valueType="num">
                                      <p:cBhvr>
                                        <p:cTn id="10" dur="4000" fill="hold"/>
                                        <p:tgtEl>
                                          <p:spTgt spid="3"/>
                                        </p:tgtEl>
                                        <p:attrNameLst>
                                          <p:attrName>ppt_y</p:attrName>
                                        </p:attrNameLst>
                                      </p:cBhvr>
                                      <p:tavLst>
                                        <p:tav tm="0">
                                          <p:val>
                                            <p:fltVal val="0.5"/>
                                          </p:val>
                                        </p:tav>
                                        <p:tav tm="100000">
                                          <p:val>
                                            <p:strVal val="#ppt_y"/>
                                          </p:val>
                                        </p:tav>
                                      </p:tavLst>
                                    </p:anim>
                                  </p:childTnLst>
                                </p:cTn>
                              </p:par>
                              <p:par>
                                <p:cTn id="11" presetID="23" presetClass="entr" presetSubtype="288"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2500" fill="hold"/>
                                        <p:tgtEl>
                                          <p:spTgt spid="2"/>
                                        </p:tgtEl>
                                        <p:attrNameLst>
                                          <p:attrName>ppt_w</p:attrName>
                                        </p:attrNameLst>
                                      </p:cBhvr>
                                      <p:tavLst>
                                        <p:tav tm="0">
                                          <p:val>
                                            <p:strVal val="4/3*#ppt_w"/>
                                          </p:val>
                                        </p:tav>
                                        <p:tav tm="100000">
                                          <p:val>
                                            <p:strVal val="#ppt_w"/>
                                          </p:val>
                                        </p:tav>
                                      </p:tavLst>
                                    </p:anim>
                                    <p:anim calcmode="lin" valueType="num">
                                      <p:cBhvr>
                                        <p:cTn id="14" dur="25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3" name="Rectangle 1"/>
          <p:cNvSpPr>
            <a:spLocks noChangeArrowheads="1"/>
          </p:cNvSpPr>
          <p:nvPr/>
        </p:nvSpPr>
        <p:spPr bwMode="auto">
          <a:xfrm>
            <a:off x="395536" y="2842941"/>
            <a:ext cx="8520104" cy="261610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scene3d>
              <a:camera prst="obliqueBottomLeft"/>
              <a:lightRig rig="threePt" dir="t"/>
            </a:scene3d>
            <a:sp3d extrusionH="63500">
              <a:extrusionClr>
                <a:srgbClr val="0070C0"/>
              </a:extrusionClr>
            </a:sp3d>
          </a:bodyPr>
          <a:lstStyle/>
          <a:p>
            <a:pPr lvl="0" algn="ctr" fontAlgn="base">
              <a:spcBef>
                <a:spcPct val="0"/>
              </a:spcBef>
              <a:spcAft>
                <a:spcPct val="0"/>
              </a:spcAft>
            </a:pPr>
            <a:endPar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“Quiero empezar aclarando que este post es mi opinión personal, no es doctrina, no es enseñanza ni teología, no es critica a nadie, tampoco un parámetro para juzgar a nadie.</a:t>
            </a:r>
          </a:p>
          <a:p>
            <a:pPr lvl="0" algn="ctr" fontAlgn="base">
              <a:spcBef>
                <a:spcPct val="0"/>
              </a:spcBef>
              <a:spcAft>
                <a:spcPct val="0"/>
              </a:spcAft>
            </a:pPr>
            <a:endPar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Es solo post personal para redes sociales y lo comparto al igual que ustedes comparten también.</a:t>
            </a:r>
          </a:p>
          <a:p>
            <a:pPr lvl="0" algn="ctr" fontAlgn="base">
              <a:spcBef>
                <a:spcPct val="0"/>
              </a:spcBef>
              <a:spcAft>
                <a:spcPct val="0"/>
              </a:spcAft>
            </a:pPr>
            <a:endParaRPr lang="es-ES" b="1" dirty="0" smtClean="0">
              <a:gradFill>
                <a:gsLst>
                  <a:gs pos="0">
                    <a:schemeClr val="accent1">
                      <a:lumMod val="60000"/>
                      <a:lumOff val="40000"/>
                    </a:schemeClr>
                  </a:gs>
                  <a:gs pos="77000">
                    <a:srgbClr val="002060"/>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endParaRPr kumimoji="0" lang="es-PE" sz="2000" b="0" i="0" u="none" strike="noStrike" cap="none" normalizeH="0" baseline="0" dirty="0" smtClean="0">
              <a:ln>
                <a:noFill/>
              </a:ln>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cs typeface="Arial" pitchFamily="34" charset="0"/>
            </a:endParaRPr>
          </a:p>
        </p:txBody>
      </p:sp>
    </p:spTree>
    <p:extLst>
      <p:ext uri="{BB962C8B-B14F-4D97-AF65-F5344CB8AC3E}">
        <p14:creationId xmlns:p14="http://schemas.microsoft.com/office/powerpoint/2010/main" val="1096871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ppt_w</p:attrName>
                                        </p:attrNameLst>
                                      </p:cBhvr>
                                      <p:tavLst>
                                        <p:tav tm="0">
                                          <p:val>
                                            <p:fltVal val="0"/>
                                          </p:val>
                                        </p:tav>
                                        <p:tav tm="100000">
                                          <p:val>
                                            <p:strVal val="#ppt_w"/>
                                          </p:val>
                                        </p:tav>
                                      </p:tavLst>
                                    </p:anim>
                                    <p:anim calcmode="lin" valueType="num">
                                      <p:cBhvr>
                                        <p:cTn id="8" dur="4000" fill="hold"/>
                                        <p:tgtEl>
                                          <p:spTgt spid="3"/>
                                        </p:tgtEl>
                                        <p:attrNameLst>
                                          <p:attrName>ppt_h</p:attrName>
                                        </p:attrNameLst>
                                      </p:cBhvr>
                                      <p:tavLst>
                                        <p:tav tm="0">
                                          <p:val>
                                            <p:fltVal val="0"/>
                                          </p:val>
                                        </p:tav>
                                        <p:tav tm="100000">
                                          <p:val>
                                            <p:strVal val="#ppt_h"/>
                                          </p:val>
                                        </p:tav>
                                      </p:tavLst>
                                    </p:anim>
                                    <p:anim calcmode="lin" valueType="num">
                                      <p:cBhvr>
                                        <p:cTn id="9" dur="4000" fill="hold"/>
                                        <p:tgtEl>
                                          <p:spTgt spid="3"/>
                                        </p:tgtEl>
                                        <p:attrNameLst>
                                          <p:attrName>ppt_x</p:attrName>
                                        </p:attrNameLst>
                                      </p:cBhvr>
                                      <p:tavLst>
                                        <p:tav tm="0">
                                          <p:val>
                                            <p:fltVal val="0.5"/>
                                          </p:val>
                                        </p:tav>
                                        <p:tav tm="100000">
                                          <p:val>
                                            <p:strVal val="#ppt_x"/>
                                          </p:val>
                                        </p:tav>
                                      </p:tavLst>
                                    </p:anim>
                                    <p:anim calcmode="lin" valueType="num">
                                      <p:cBhvr>
                                        <p:cTn id="10" dur="4000" fill="hold"/>
                                        <p:tgtEl>
                                          <p:spTgt spid="3"/>
                                        </p:tgtEl>
                                        <p:attrNameLst>
                                          <p:attrName>ppt_y</p:attrName>
                                        </p:attrNameLst>
                                      </p:cBhvr>
                                      <p:tavLst>
                                        <p:tav tm="0">
                                          <p:val>
                                            <p:fltVal val="0.5"/>
                                          </p:val>
                                        </p:tav>
                                        <p:tav tm="100000">
                                          <p:val>
                                            <p:strVal val="#ppt_y"/>
                                          </p:val>
                                        </p:tav>
                                      </p:tavLst>
                                    </p:anim>
                                  </p:childTnLst>
                                </p:cTn>
                              </p:par>
                              <p:par>
                                <p:cTn id="11" presetID="23" presetClass="entr" presetSubtype="288"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2500" fill="hold"/>
                                        <p:tgtEl>
                                          <p:spTgt spid="2"/>
                                        </p:tgtEl>
                                        <p:attrNameLst>
                                          <p:attrName>ppt_w</p:attrName>
                                        </p:attrNameLst>
                                      </p:cBhvr>
                                      <p:tavLst>
                                        <p:tav tm="0">
                                          <p:val>
                                            <p:strVal val="4/3*#ppt_w"/>
                                          </p:val>
                                        </p:tav>
                                        <p:tav tm="100000">
                                          <p:val>
                                            <p:strVal val="#ppt_w"/>
                                          </p:val>
                                        </p:tav>
                                      </p:tavLst>
                                    </p:anim>
                                    <p:anim calcmode="lin" valueType="num">
                                      <p:cBhvr>
                                        <p:cTn id="14" dur="25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3" name="Rectangle 1"/>
          <p:cNvSpPr>
            <a:spLocks noChangeArrowheads="1"/>
          </p:cNvSpPr>
          <p:nvPr/>
        </p:nvSpPr>
        <p:spPr bwMode="auto">
          <a:xfrm>
            <a:off x="431540" y="2369664"/>
            <a:ext cx="8280920" cy="317009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scene3d>
              <a:camera prst="obliqueBottomLeft"/>
              <a:lightRig rig="threePt" dir="t"/>
            </a:scene3d>
            <a:sp3d extrusionH="63500">
              <a:extrusionClr>
                <a:srgbClr val="0070C0"/>
              </a:extrusionClr>
            </a:sp3d>
          </a:bodyPr>
          <a:lstStyle/>
          <a:p>
            <a:pPr lvl="0" algn="ctr" fontAlgn="base">
              <a:spcBef>
                <a:spcPct val="0"/>
              </a:spcBef>
              <a:spcAft>
                <a:spcPct val="0"/>
              </a:spcAft>
            </a:pPr>
            <a:endPar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como 4 años estaba buscando locaciones para un video musical un día antes de la fecha que se celebra Halloween y subí a un monte que se llama South Mountain cerca de mi casa en el área de Phoenix, Arizona. Busquen en Google y verán algunas fotos de él. </a:t>
            </a:r>
          </a:p>
          <a:p>
            <a:pPr lvl="0" algn="ctr" fontAlgn="base">
              <a:spcBef>
                <a:spcPct val="0"/>
              </a:spcBef>
              <a:spcAft>
                <a:spcPct val="0"/>
              </a:spcAft>
            </a:pPr>
            <a:r>
              <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South Mountain es creo, el más alto de la parte sur de Phoenix y desde ahí se aprecia toda la ciudad, su vista es hermosa.</a:t>
            </a:r>
          </a:p>
          <a:p>
            <a:pPr lvl="0" algn="ctr" fontAlgn="base">
              <a:spcBef>
                <a:spcPct val="0"/>
              </a:spcBef>
              <a:spcAft>
                <a:spcPct val="0"/>
              </a:spcAft>
            </a:pPr>
            <a:endPar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endParaRPr lang="es-ES" b="1" dirty="0" smtClean="0">
              <a:gradFill>
                <a:gsLst>
                  <a:gs pos="0">
                    <a:schemeClr val="accent1">
                      <a:lumMod val="60000"/>
                      <a:lumOff val="40000"/>
                    </a:schemeClr>
                  </a:gs>
                  <a:gs pos="77000">
                    <a:srgbClr val="002060"/>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endParaRPr kumimoji="0" lang="es-PE" sz="2000" b="0" i="0" u="none" strike="noStrike" cap="none" normalizeH="0" baseline="0" dirty="0" smtClean="0">
              <a:ln>
                <a:noFill/>
              </a:ln>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cs typeface="Arial" pitchFamily="34" charset="0"/>
            </a:endParaRPr>
          </a:p>
        </p:txBody>
      </p:sp>
    </p:spTree>
    <p:extLst>
      <p:ext uri="{BB962C8B-B14F-4D97-AF65-F5344CB8AC3E}">
        <p14:creationId xmlns:p14="http://schemas.microsoft.com/office/powerpoint/2010/main" val="4159084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ppt_w</p:attrName>
                                        </p:attrNameLst>
                                      </p:cBhvr>
                                      <p:tavLst>
                                        <p:tav tm="0">
                                          <p:val>
                                            <p:fltVal val="0"/>
                                          </p:val>
                                        </p:tav>
                                        <p:tav tm="100000">
                                          <p:val>
                                            <p:strVal val="#ppt_w"/>
                                          </p:val>
                                        </p:tav>
                                      </p:tavLst>
                                    </p:anim>
                                    <p:anim calcmode="lin" valueType="num">
                                      <p:cBhvr>
                                        <p:cTn id="8" dur="4000" fill="hold"/>
                                        <p:tgtEl>
                                          <p:spTgt spid="3"/>
                                        </p:tgtEl>
                                        <p:attrNameLst>
                                          <p:attrName>ppt_h</p:attrName>
                                        </p:attrNameLst>
                                      </p:cBhvr>
                                      <p:tavLst>
                                        <p:tav tm="0">
                                          <p:val>
                                            <p:fltVal val="0"/>
                                          </p:val>
                                        </p:tav>
                                        <p:tav tm="100000">
                                          <p:val>
                                            <p:strVal val="#ppt_h"/>
                                          </p:val>
                                        </p:tav>
                                      </p:tavLst>
                                    </p:anim>
                                    <p:anim calcmode="lin" valueType="num">
                                      <p:cBhvr>
                                        <p:cTn id="9" dur="4000" fill="hold"/>
                                        <p:tgtEl>
                                          <p:spTgt spid="3"/>
                                        </p:tgtEl>
                                        <p:attrNameLst>
                                          <p:attrName>ppt_x</p:attrName>
                                        </p:attrNameLst>
                                      </p:cBhvr>
                                      <p:tavLst>
                                        <p:tav tm="0">
                                          <p:val>
                                            <p:fltVal val="0.5"/>
                                          </p:val>
                                        </p:tav>
                                        <p:tav tm="100000">
                                          <p:val>
                                            <p:strVal val="#ppt_x"/>
                                          </p:val>
                                        </p:tav>
                                      </p:tavLst>
                                    </p:anim>
                                    <p:anim calcmode="lin" valueType="num">
                                      <p:cBhvr>
                                        <p:cTn id="10" dur="4000" fill="hold"/>
                                        <p:tgtEl>
                                          <p:spTgt spid="3"/>
                                        </p:tgtEl>
                                        <p:attrNameLst>
                                          <p:attrName>ppt_y</p:attrName>
                                        </p:attrNameLst>
                                      </p:cBhvr>
                                      <p:tavLst>
                                        <p:tav tm="0">
                                          <p:val>
                                            <p:fltVal val="0.5"/>
                                          </p:val>
                                        </p:tav>
                                        <p:tav tm="100000">
                                          <p:val>
                                            <p:strVal val="#ppt_y"/>
                                          </p:val>
                                        </p:tav>
                                      </p:tavLst>
                                    </p:anim>
                                  </p:childTnLst>
                                </p:cTn>
                              </p:par>
                              <p:par>
                                <p:cTn id="11" presetID="23" presetClass="entr" presetSubtype="288"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2500" fill="hold"/>
                                        <p:tgtEl>
                                          <p:spTgt spid="2"/>
                                        </p:tgtEl>
                                        <p:attrNameLst>
                                          <p:attrName>ppt_w</p:attrName>
                                        </p:attrNameLst>
                                      </p:cBhvr>
                                      <p:tavLst>
                                        <p:tav tm="0">
                                          <p:val>
                                            <p:strVal val="4/3*#ppt_w"/>
                                          </p:val>
                                        </p:tav>
                                        <p:tav tm="100000">
                                          <p:val>
                                            <p:strVal val="#ppt_w"/>
                                          </p:val>
                                        </p:tav>
                                      </p:tavLst>
                                    </p:anim>
                                    <p:anim calcmode="lin" valueType="num">
                                      <p:cBhvr>
                                        <p:cTn id="14" dur="25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3" name="Rectangle 1"/>
          <p:cNvSpPr>
            <a:spLocks noChangeArrowheads="1"/>
          </p:cNvSpPr>
          <p:nvPr/>
        </p:nvSpPr>
        <p:spPr bwMode="auto">
          <a:xfrm>
            <a:off x="323528" y="915566"/>
            <a:ext cx="8520104" cy="489364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scene3d>
              <a:camera prst="obliqueBottomLeft"/>
              <a:lightRig rig="threePt" dir="t"/>
            </a:scene3d>
            <a:sp3d extrusionH="63500">
              <a:extrusionClr>
                <a:srgbClr val="0070C0"/>
              </a:extrusionClr>
            </a:sp3d>
          </a:bodyPr>
          <a:lstStyle/>
          <a:p>
            <a:pPr lvl="0" algn="ctr" fontAlgn="base">
              <a:spcBef>
                <a:spcPct val="0"/>
              </a:spcBef>
              <a:spcAft>
                <a:spcPct val="0"/>
              </a:spcAft>
            </a:pPr>
            <a:endPar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sz="1600"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Mi visita fue temprano en la mañana y noté algo curioso, un grupo grande de jóvenes oraban en el suelo, vestidos de negro, se movían de manera extraña y apuntaban a la ciudad. Honestamente pensé que era parte de alguna sesión de fotos, filmación o algo así ya que ese lugar es muy visitado. Sentí espiritualmente algo muy feo en el lugar y entendí que no era un grupo cristiano sino satánico. Yo he visto grupos de diferentes religiones pero éste era completamente diferente y oscuro.</a:t>
            </a:r>
          </a:p>
          <a:p>
            <a:pPr lvl="0" algn="ctr" fontAlgn="base">
              <a:spcBef>
                <a:spcPct val="0"/>
              </a:spcBef>
              <a:spcAft>
                <a:spcPct val="0"/>
              </a:spcAft>
            </a:pPr>
            <a:r>
              <a:rPr lang="es-ES" sz="1600"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Los miré por un rato pero identifique que yo no era bienvenido allí, así que me fui. Cuando le hice el comentario a algunas personas que ya viven en Phoenix hace tiempo me dijeron que en lugares altos como ese y sobre todo en fechas especiales como Halloween, grupos satanistas van a orar a su dios por la caída de pastores y la iglesia en general, odian el evangelio y todo lo que representa, antes hacían ritos de todos tipos en todo el país y hasta con animales pero por las leyes americanas han tenido que esconder todo eso.</a:t>
            </a:r>
          </a:p>
          <a:p>
            <a:pPr lvl="0" algn="ctr" fontAlgn="base">
              <a:spcBef>
                <a:spcPct val="0"/>
              </a:spcBef>
              <a:spcAft>
                <a:spcPct val="0"/>
              </a:spcAft>
            </a:pPr>
            <a:r>
              <a:rPr lang="es-ES" sz="1600"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 </a:t>
            </a:r>
          </a:p>
          <a:p>
            <a:pPr lvl="0" algn="ctr" fontAlgn="base">
              <a:spcBef>
                <a:spcPct val="0"/>
              </a:spcBef>
              <a:spcAft>
                <a:spcPct val="0"/>
              </a:spcAft>
            </a:pPr>
            <a:endParaRPr lang="es-ES" b="1" dirty="0" smtClean="0">
              <a:gradFill>
                <a:gsLst>
                  <a:gs pos="0">
                    <a:schemeClr val="accent1">
                      <a:lumMod val="60000"/>
                      <a:lumOff val="40000"/>
                    </a:schemeClr>
                  </a:gs>
                  <a:gs pos="77000">
                    <a:srgbClr val="002060"/>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endParaRPr kumimoji="0" lang="es-PE" sz="2000" b="0" i="0" u="none" strike="noStrike" cap="none" normalizeH="0" baseline="0" dirty="0" smtClean="0">
              <a:ln>
                <a:noFill/>
              </a:ln>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cs typeface="Arial" pitchFamily="34" charset="0"/>
            </a:endParaRPr>
          </a:p>
        </p:txBody>
      </p:sp>
    </p:spTree>
    <p:extLst>
      <p:ext uri="{BB962C8B-B14F-4D97-AF65-F5344CB8AC3E}">
        <p14:creationId xmlns:p14="http://schemas.microsoft.com/office/powerpoint/2010/main" val="3559573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ppt_w</p:attrName>
                                        </p:attrNameLst>
                                      </p:cBhvr>
                                      <p:tavLst>
                                        <p:tav tm="0">
                                          <p:val>
                                            <p:fltVal val="0"/>
                                          </p:val>
                                        </p:tav>
                                        <p:tav tm="100000">
                                          <p:val>
                                            <p:strVal val="#ppt_w"/>
                                          </p:val>
                                        </p:tav>
                                      </p:tavLst>
                                    </p:anim>
                                    <p:anim calcmode="lin" valueType="num">
                                      <p:cBhvr>
                                        <p:cTn id="8" dur="4000" fill="hold"/>
                                        <p:tgtEl>
                                          <p:spTgt spid="3"/>
                                        </p:tgtEl>
                                        <p:attrNameLst>
                                          <p:attrName>ppt_h</p:attrName>
                                        </p:attrNameLst>
                                      </p:cBhvr>
                                      <p:tavLst>
                                        <p:tav tm="0">
                                          <p:val>
                                            <p:fltVal val="0"/>
                                          </p:val>
                                        </p:tav>
                                        <p:tav tm="100000">
                                          <p:val>
                                            <p:strVal val="#ppt_h"/>
                                          </p:val>
                                        </p:tav>
                                      </p:tavLst>
                                    </p:anim>
                                    <p:anim calcmode="lin" valueType="num">
                                      <p:cBhvr>
                                        <p:cTn id="9" dur="4000" fill="hold"/>
                                        <p:tgtEl>
                                          <p:spTgt spid="3"/>
                                        </p:tgtEl>
                                        <p:attrNameLst>
                                          <p:attrName>ppt_x</p:attrName>
                                        </p:attrNameLst>
                                      </p:cBhvr>
                                      <p:tavLst>
                                        <p:tav tm="0">
                                          <p:val>
                                            <p:fltVal val="0.5"/>
                                          </p:val>
                                        </p:tav>
                                        <p:tav tm="100000">
                                          <p:val>
                                            <p:strVal val="#ppt_x"/>
                                          </p:val>
                                        </p:tav>
                                      </p:tavLst>
                                    </p:anim>
                                    <p:anim calcmode="lin" valueType="num">
                                      <p:cBhvr>
                                        <p:cTn id="10" dur="4000" fill="hold"/>
                                        <p:tgtEl>
                                          <p:spTgt spid="3"/>
                                        </p:tgtEl>
                                        <p:attrNameLst>
                                          <p:attrName>ppt_y</p:attrName>
                                        </p:attrNameLst>
                                      </p:cBhvr>
                                      <p:tavLst>
                                        <p:tav tm="0">
                                          <p:val>
                                            <p:fltVal val="0.5"/>
                                          </p:val>
                                        </p:tav>
                                        <p:tav tm="100000">
                                          <p:val>
                                            <p:strVal val="#ppt_y"/>
                                          </p:val>
                                        </p:tav>
                                      </p:tavLst>
                                    </p:anim>
                                  </p:childTnLst>
                                </p:cTn>
                              </p:par>
                              <p:par>
                                <p:cTn id="11" presetID="23" presetClass="entr" presetSubtype="288"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2500" fill="hold"/>
                                        <p:tgtEl>
                                          <p:spTgt spid="2"/>
                                        </p:tgtEl>
                                        <p:attrNameLst>
                                          <p:attrName>ppt_w</p:attrName>
                                        </p:attrNameLst>
                                      </p:cBhvr>
                                      <p:tavLst>
                                        <p:tav tm="0">
                                          <p:val>
                                            <p:strVal val="4/3*#ppt_w"/>
                                          </p:val>
                                        </p:tav>
                                        <p:tav tm="100000">
                                          <p:val>
                                            <p:strVal val="#ppt_w"/>
                                          </p:val>
                                        </p:tav>
                                      </p:tavLst>
                                    </p:anim>
                                    <p:anim calcmode="lin" valueType="num">
                                      <p:cBhvr>
                                        <p:cTn id="14" dur="25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
          <p:cNvPicPr>
            <a:picLocks noGrp="1" noChangeAspect="1"/>
          </p:cNvPicPr>
          <p:nvPr isPhoto="1"/>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3" name="Rectangle 1"/>
          <p:cNvSpPr>
            <a:spLocks noChangeArrowheads="1"/>
          </p:cNvSpPr>
          <p:nvPr/>
        </p:nvSpPr>
        <p:spPr bwMode="auto">
          <a:xfrm>
            <a:off x="203936" y="1831209"/>
            <a:ext cx="8736128" cy="372409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scene3d>
              <a:camera prst="obliqueBottomLeft"/>
              <a:lightRig rig="threePt" dir="t"/>
            </a:scene3d>
            <a:sp3d extrusionH="63500">
              <a:extrusionClr>
                <a:srgbClr val="0070C0"/>
              </a:extrusionClr>
            </a:sp3d>
          </a:bodyPr>
          <a:lstStyle/>
          <a:p>
            <a:pPr lvl="0" algn="ctr" fontAlgn="base">
              <a:spcBef>
                <a:spcPct val="0"/>
              </a:spcBef>
              <a:spcAft>
                <a:spcPct val="0"/>
              </a:spcAft>
            </a:pPr>
            <a:endPar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Celebran a su dios pero incluyen en sus oraciones y planes la caída del cristianismo y planean cómo operar contra el evangelio.</a:t>
            </a:r>
          </a:p>
          <a:p>
            <a:pPr lvl="0" algn="ctr" fontAlgn="base">
              <a:spcBef>
                <a:spcPct val="0"/>
              </a:spcBef>
              <a:spcAft>
                <a:spcPct val="0"/>
              </a:spcAft>
            </a:pPr>
            <a:endPar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La fecha de Halloween es especial para grupos satánicos aquí en Estados Unidos.</a:t>
            </a:r>
          </a:p>
          <a:p>
            <a:pPr lvl="0" algn="ctr" fontAlgn="base">
              <a:spcBef>
                <a:spcPct val="0"/>
              </a:spcBef>
              <a:spcAft>
                <a:spcPct val="0"/>
              </a:spcAft>
            </a:pPr>
            <a:r>
              <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Yo conozco mucho de la brujería, nací en Villa Mella, al norte de la capital dominicana. Villa Mella tiene raíces santeras que actualmente operan muy fuerte, herencia de la religión Vudú importada en la invasión Haitiana. Los </a:t>
            </a:r>
            <a:r>
              <a:rPr lang="es-ES" b="1" dirty="0" err="1"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villamelleros</a:t>
            </a:r>
            <a:r>
              <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 y dominicanos saben de lo que hablo.</a:t>
            </a:r>
          </a:p>
          <a:p>
            <a:pPr lvl="0" algn="ctr" fontAlgn="base">
              <a:spcBef>
                <a:spcPct val="0"/>
              </a:spcBef>
              <a:spcAft>
                <a:spcPct val="0"/>
              </a:spcAft>
            </a:pPr>
            <a:endPar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endParaRPr kumimoji="0" lang="es-PE" sz="2000" b="0" i="0" u="none" strike="noStrike" cap="none" normalizeH="0" baseline="0" dirty="0" smtClean="0">
              <a:ln>
                <a:noFill/>
              </a:ln>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cs typeface="Arial" pitchFamily="34" charset="0"/>
            </a:endParaRPr>
          </a:p>
        </p:txBody>
      </p:sp>
    </p:spTree>
    <p:extLst>
      <p:ext uri="{BB962C8B-B14F-4D97-AF65-F5344CB8AC3E}">
        <p14:creationId xmlns:p14="http://schemas.microsoft.com/office/powerpoint/2010/main" val="643215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ppt_w</p:attrName>
                                        </p:attrNameLst>
                                      </p:cBhvr>
                                      <p:tavLst>
                                        <p:tav tm="0">
                                          <p:val>
                                            <p:fltVal val="0"/>
                                          </p:val>
                                        </p:tav>
                                        <p:tav tm="100000">
                                          <p:val>
                                            <p:strVal val="#ppt_w"/>
                                          </p:val>
                                        </p:tav>
                                      </p:tavLst>
                                    </p:anim>
                                    <p:anim calcmode="lin" valueType="num">
                                      <p:cBhvr>
                                        <p:cTn id="8" dur="4000" fill="hold"/>
                                        <p:tgtEl>
                                          <p:spTgt spid="3"/>
                                        </p:tgtEl>
                                        <p:attrNameLst>
                                          <p:attrName>ppt_h</p:attrName>
                                        </p:attrNameLst>
                                      </p:cBhvr>
                                      <p:tavLst>
                                        <p:tav tm="0">
                                          <p:val>
                                            <p:fltVal val="0"/>
                                          </p:val>
                                        </p:tav>
                                        <p:tav tm="100000">
                                          <p:val>
                                            <p:strVal val="#ppt_h"/>
                                          </p:val>
                                        </p:tav>
                                      </p:tavLst>
                                    </p:anim>
                                    <p:anim calcmode="lin" valueType="num">
                                      <p:cBhvr>
                                        <p:cTn id="9" dur="4000" fill="hold"/>
                                        <p:tgtEl>
                                          <p:spTgt spid="3"/>
                                        </p:tgtEl>
                                        <p:attrNameLst>
                                          <p:attrName>ppt_x</p:attrName>
                                        </p:attrNameLst>
                                      </p:cBhvr>
                                      <p:tavLst>
                                        <p:tav tm="0">
                                          <p:val>
                                            <p:fltVal val="0.5"/>
                                          </p:val>
                                        </p:tav>
                                        <p:tav tm="100000">
                                          <p:val>
                                            <p:strVal val="#ppt_x"/>
                                          </p:val>
                                        </p:tav>
                                      </p:tavLst>
                                    </p:anim>
                                    <p:anim calcmode="lin" valueType="num">
                                      <p:cBhvr>
                                        <p:cTn id="10" dur="4000" fill="hold"/>
                                        <p:tgtEl>
                                          <p:spTgt spid="3"/>
                                        </p:tgtEl>
                                        <p:attrNameLst>
                                          <p:attrName>ppt_y</p:attrName>
                                        </p:attrNameLst>
                                      </p:cBhvr>
                                      <p:tavLst>
                                        <p:tav tm="0">
                                          <p:val>
                                            <p:fltVal val="0.5"/>
                                          </p:val>
                                        </p:tav>
                                        <p:tav tm="100000">
                                          <p:val>
                                            <p:strVal val="#ppt_y"/>
                                          </p:val>
                                        </p:tav>
                                      </p:tavLst>
                                    </p:anim>
                                  </p:childTnLst>
                                </p:cTn>
                              </p:par>
                              <p:par>
                                <p:cTn id="11" presetID="23" presetClass="entr" presetSubtype="288"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2500" fill="hold"/>
                                        <p:tgtEl>
                                          <p:spTgt spid="2"/>
                                        </p:tgtEl>
                                        <p:attrNameLst>
                                          <p:attrName>ppt_w</p:attrName>
                                        </p:attrNameLst>
                                      </p:cBhvr>
                                      <p:tavLst>
                                        <p:tav tm="0">
                                          <p:val>
                                            <p:strVal val="4/3*#ppt_w"/>
                                          </p:val>
                                        </p:tav>
                                        <p:tav tm="100000">
                                          <p:val>
                                            <p:strVal val="#ppt_w"/>
                                          </p:val>
                                        </p:tav>
                                      </p:tavLst>
                                    </p:anim>
                                    <p:anim calcmode="lin" valueType="num">
                                      <p:cBhvr>
                                        <p:cTn id="14" dur="25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7"/>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3" name="Rectangle 1"/>
          <p:cNvSpPr>
            <a:spLocks noChangeArrowheads="1"/>
          </p:cNvSpPr>
          <p:nvPr/>
        </p:nvSpPr>
        <p:spPr bwMode="auto">
          <a:xfrm>
            <a:off x="203936" y="1421990"/>
            <a:ext cx="8736128" cy="427809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scene3d>
              <a:camera prst="obliqueBottomLeft"/>
              <a:lightRig rig="threePt" dir="t"/>
            </a:scene3d>
            <a:sp3d extrusionH="63500">
              <a:extrusionClr>
                <a:srgbClr val="0070C0"/>
              </a:extrusionClr>
            </a:sp3d>
          </a:bodyPr>
          <a:lstStyle/>
          <a:p>
            <a:pPr lvl="0" algn="ctr" fontAlgn="base">
              <a:spcBef>
                <a:spcPct val="0"/>
              </a:spcBef>
              <a:spcAft>
                <a:spcPct val="0"/>
              </a:spcAft>
            </a:pPr>
            <a:endPar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Conozco muy bien las 21 divisiones, los ritos de fiestas de palos y he visitado </a:t>
            </a:r>
            <a:r>
              <a:rPr lang="es-ES" b="1" dirty="0" err="1"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Haiti</a:t>
            </a:r>
            <a:r>
              <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 como misionero y he visto cosas exageradamente sorprendentes.</a:t>
            </a:r>
          </a:p>
          <a:p>
            <a:pPr lvl="0" algn="ctr" fontAlgn="base">
              <a:spcBef>
                <a:spcPct val="0"/>
              </a:spcBef>
              <a:spcAft>
                <a:spcPct val="0"/>
              </a:spcAft>
            </a:pPr>
            <a:endPar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Acá en Estados Unidos el nivel satánico es más fuerte pero disfrazado de otra manera, PINTADO COMO ALGO BONITO A TRAVÉS DE UN LIBERALISMO EXTREMO Y QUE YA ENTRO A LA IGLESIA.</a:t>
            </a:r>
          </a:p>
          <a:p>
            <a:pPr lvl="0" algn="ctr" fontAlgn="base">
              <a:spcBef>
                <a:spcPct val="0"/>
              </a:spcBef>
              <a:spcAft>
                <a:spcPct val="0"/>
              </a:spcAft>
            </a:pPr>
            <a:endPar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Se le mete a la gente en la cultura, en la música, en muchas cosas que ya parecen aceptables pero son diabólicas, en otro post hablaré de eso.</a:t>
            </a:r>
          </a:p>
          <a:p>
            <a:pPr lvl="0" algn="ctr" fontAlgn="base">
              <a:spcBef>
                <a:spcPct val="0"/>
              </a:spcBef>
              <a:spcAft>
                <a:spcPct val="0"/>
              </a:spcAft>
            </a:pPr>
            <a:endPar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endParaRPr kumimoji="0" lang="es-PE" sz="2000" b="0" i="0" u="none" strike="noStrike" cap="none" normalizeH="0" baseline="0" dirty="0" smtClean="0">
              <a:ln>
                <a:noFill/>
              </a:ln>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cs typeface="Arial" pitchFamily="34" charset="0"/>
            </a:endParaRPr>
          </a:p>
        </p:txBody>
      </p:sp>
    </p:spTree>
    <p:extLst>
      <p:ext uri="{BB962C8B-B14F-4D97-AF65-F5344CB8AC3E}">
        <p14:creationId xmlns:p14="http://schemas.microsoft.com/office/powerpoint/2010/main" val="1468873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ppt_w</p:attrName>
                                        </p:attrNameLst>
                                      </p:cBhvr>
                                      <p:tavLst>
                                        <p:tav tm="0">
                                          <p:val>
                                            <p:fltVal val="0"/>
                                          </p:val>
                                        </p:tav>
                                        <p:tav tm="100000">
                                          <p:val>
                                            <p:strVal val="#ppt_w"/>
                                          </p:val>
                                        </p:tav>
                                      </p:tavLst>
                                    </p:anim>
                                    <p:anim calcmode="lin" valueType="num">
                                      <p:cBhvr>
                                        <p:cTn id="8" dur="4000" fill="hold"/>
                                        <p:tgtEl>
                                          <p:spTgt spid="3"/>
                                        </p:tgtEl>
                                        <p:attrNameLst>
                                          <p:attrName>ppt_h</p:attrName>
                                        </p:attrNameLst>
                                      </p:cBhvr>
                                      <p:tavLst>
                                        <p:tav tm="0">
                                          <p:val>
                                            <p:fltVal val="0"/>
                                          </p:val>
                                        </p:tav>
                                        <p:tav tm="100000">
                                          <p:val>
                                            <p:strVal val="#ppt_h"/>
                                          </p:val>
                                        </p:tav>
                                      </p:tavLst>
                                    </p:anim>
                                    <p:anim calcmode="lin" valueType="num">
                                      <p:cBhvr>
                                        <p:cTn id="9" dur="4000" fill="hold"/>
                                        <p:tgtEl>
                                          <p:spTgt spid="3"/>
                                        </p:tgtEl>
                                        <p:attrNameLst>
                                          <p:attrName>ppt_x</p:attrName>
                                        </p:attrNameLst>
                                      </p:cBhvr>
                                      <p:tavLst>
                                        <p:tav tm="0">
                                          <p:val>
                                            <p:fltVal val="0.5"/>
                                          </p:val>
                                        </p:tav>
                                        <p:tav tm="100000">
                                          <p:val>
                                            <p:strVal val="#ppt_x"/>
                                          </p:val>
                                        </p:tav>
                                      </p:tavLst>
                                    </p:anim>
                                    <p:anim calcmode="lin" valueType="num">
                                      <p:cBhvr>
                                        <p:cTn id="10" dur="4000" fill="hold"/>
                                        <p:tgtEl>
                                          <p:spTgt spid="3"/>
                                        </p:tgtEl>
                                        <p:attrNameLst>
                                          <p:attrName>ppt_y</p:attrName>
                                        </p:attrNameLst>
                                      </p:cBhvr>
                                      <p:tavLst>
                                        <p:tav tm="0">
                                          <p:val>
                                            <p:fltVal val="0.5"/>
                                          </p:val>
                                        </p:tav>
                                        <p:tav tm="100000">
                                          <p:val>
                                            <p:strVal val="#ppt_y"/>
                                          </p:val>
                                        </p:tav>
                                      </p:tavLst>
                                    </p:anim>
                                  </p:childTnLst>
                                </p:cTn>
                              </p:par>
                              <p:par>
                                <p:cTn id="11" presetID="23" presetClass="entr" presetSubtype="288"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2500" fill="hold"/>
                                        <p:tgtEl>
                                          <p:spTgt spid="2"/>
                                        </p:tgtEl>
                                        <p:attrNameLst>
                                          <p:attrName>ppt_w</p:attrName>
                                        </p:attrNameLst>
                                      </p:cBhvr>
                                      <p:tavLst>
                                        <p:tav tm="0">
                                          <p:val>
                                            <p:strVal val="4/3*#ppt_w"/>
                                          </p:val>
                                        </p:tav>
                                        <p:tav tm="100000">
                                          <p:val>
                                            <p:strVal val="#ppt_w"/>
                                          </p:val>
                                        </p:tav>
                                      </p:tavLst>
                                    </p:anim>
                                    <p:anim calcmode="lin" valueType="num">
                                      <p:cBhvr>
                                        <p:cTn id="14" dur="25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8"/>
          <p:cNvPicPr>
            <a:picLocks noGrp="1" noChangeAspect="1"/>
          </p:cNvPicPr>
          <p:nvPr isPhoto="1"/>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3" name="Rectangle 1"/>
          <p:cNvSpPr>
            <a:spLocks noChangeArrowheads="1"/>
          </p:cNvSpPr>
          <p:nvPr/>
        </p:nvSpPr>
        <p:spPr bwMode="auto">
          <a:xfrm>
            <a:off x="203936" y="2480143"/>
            <a:ext cx="8736128" cy="28931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scene3d>
              <a:camera prst="obliqueBottomLeft"/>
              <a:lightRig rig="threePt" dir="t"/>
            </a:scene3d>
            <a:sp3d extrusionH="63500">
              <a:extrusionClr>
                <a:srgbClr val="0070C0"/>
              </a:extrusionClr>
            </a:sp3d>
          </a:bodyPr>
          <a:lstStyle/>
          <a:p>
            <a:pPr lvl="0" algn="ctr" fontAlgn="base">
              <a:spcBef>
                <a:spcPct val="0"/>
              </a:spcBef>
              <a:spcAft>
                <a:spcPct val="0"/>
              </a:spcAft>
            </a:pPr>
            <a:endPar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UNA VEZ UNA PERSONA CAYÓ ENDEMONIADA Y NI ME CONOCÍA PERO ME LLAMO POR MI NOMBRE Y LOS DOS APELLIDOS. ME DIJO “TE VOY A MATAR POR CANTARLE AL SEÑOR, CANTAME A MI, TE ODIO TANTO Y ODIO LO QUE HACES. REPRENDÍ ESE DEMONIO Y TUVO QUE SALIR. </a:t>
            </a:r>
          </a:p>
          <a:p>
            <a:pPr lvl="0" algn="ctr" fontAlgn="base">
              <a:spcBef>
                <a:spcPct val="0"/>
              </a:spcBef>
              <a:spcAft>
                <a:spcPct val="0"/>
              </a:spcAft>
            </a:pPr>
            <a:r>
              <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Es sorprendente que hay iglesias que ni creen en los demonios y jamás han tenido que lidiar la liberación de alguien.</a:t>
            </a:r>
          </a:p>
          <a:p>
            <a:pPr lvl="0" algn="ctr" fontAlgn="base">
              <a:spcBef>
                <a:spcPct val="0"/>
              </a:spcBef>
              <a:spcAft>
                <a:spcPct val="0"/>
              </a:spcAft>
            </a:pPr>
            <a:endPar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endParaRPr kumimoji="0" lang="es-PE" sz="2000" b="0" i="0" u="none" strike="noStrike" cap="none" normalizeH="0" baseline="0" dirty="0" smtClean="0">
              <a:ln>
                <a:noFill/>
              </a:ln>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cs typeface="Arial" pitchFamily="34" charset="0"/>
            </a:endParaRPr>
          </a:p>
        </p:txBody>
      </p:sp>
    </p:spTree>
    <p:extLst>
      <p:ext uri="{BB962C8B-B14F-4D97-AF65-F5344CB8AC3E}">
        <p14:creationId xmlns:p14="http://schemas.microsoft.com/office/powerpoint/2010/main" val="4225723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ppt_w</p:attrName>
                                        </p:attrNameLst>
                                      </p:cBhvr>
                                      <p:tavLst>
                                        <p:tav tm="0">
                                          <p:val>
                                            <p:fltVal val="0"/>
                                          </p:val>
                                        </p:tav>
                                        <p:tav tm="100000">
                                          <p:val>
                                            <p:strVal val="#ppt_w"/>
                                          </p:val>
                                        </p:tav>
                                      </p:tavLst>
                                    </p:anim>
                                    <p:anim calcmode="lin" valueType="num">
                                      <p:cBhvr>
                                        <p:cTn id="8" dur="4000" fill="hold"/>
                                        <p:tgtEl>
                                          <p:spTgt spid="3"/>
                                        </p:tgtEl>
                                        <p:attrNameLst>
                                          <p:attrName>ppt_h</p:attrName>
                                        </p:attrNameLst>
                                      </p:cBhvr>
                                      <p:tavLst>
                                        <p:tav tm="0">
                                          <p:val>
                                            <p:fltVal val="0"/>
                                          </p:val>
                                        </p:tav>
                                        <p:tav tm="100000">
                                          <p:val>
                                            <p:strVal val="#ppt_h"/>
                                          </p:val>
                                        </p:tav>
                                      </p:tavLst>
                                    </p:anim>
                                    <p:anim calcmode="lin" valueType="num">
                                      <p:cBhvr>
                                        <p:cTn id="9" dur="4000" fill="hold"/>
                                        <p:tgtEl>
                                          <p:spTgt spid="3"/>
                                        </p:tgtEl>
                                        <p:attrNameLst>
                                          <p:attrName>ppt_x</p:attrName>
                                        </p:attrNameLst>
                                      </p:cBhvr>
                                      <p:tavLst>
                                        <p:tav tm="0">
                                          <p:val>
                                            <p:fltVal val="0.5"/>
                                          </p:val>
                                        </p:tav>
                                        <p:tav tm="100000">
                                          <p:val>
                                            <p:strVal val="#ppt_x"/>
                                          </p:val>
                                        </p:tav>
                                      </p:tavLst>
                                    </p:anim>
                                    <p:anim calcmode="lin" valueType="num">
                                      <p:cBhvr>
                                        <p:cTn id="10" dur="4000" fill="hold"/>
                                        <p:tgtEl>
                                          <p:spTgt spid="3"/>
                                        </p:tgtEl>
                                        <p:attrNameLst>
                                          <p:attrName>ppt_y</p:attrName>
                                        </p:attrNameLst>
                                      </p:cBhvr>
                                      <p:tavLst>
                                        <p:tav tm="0">
                                          <p:val>
                                            <p:fltVal val="0.5"/>
                                          </p:val>
                                        </p:tav>
                                        <p:tav tm="100000">
                                          <p:val>
                                            <p:strVal val="#ppt_y"/>
                                          </p:val>
                                        </p:tav>
                                      </p:tavLst>
                                    </p:anim>
                                  </p:childTnLst>
                                </p:cTn>
                              </p:par>
                              <p:par>
                                <p:cTn id="11" presetID="23" presetClass="entr" presetSubtype="288"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2500" fill="hold"/>
                                        <p:tgtEl>
                                          <p:spTgt spid="2"/>
                                        </p:tgtEl>
                                        <p:attrNameLst>
                                          <p:attrName>ppt_w</p:attrName>
                                        </p:attrNameLst>
                                      </p:cBhvr>
                                      <p:tavLst>
                                        <p:tav tm="0">
                                          <p:val>
                                            <p:strVal val="4/3*#ppt_w"/>
                                          </p:val>
                                        </p:tav>
                                        <p:tav tm="100000">
                                          <p:val>
                                            <p:strVal val="#ppt_w"/>
                                          </p:val>
                                        </p:tav>
                                      </p:tavLst>
                                    </p:anim>
                                    <p:anim calcmode="lin" valueType="num">
                                      <p:cBhvr>
                                        <p:cTn id="14" dur="25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9"/>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3" name="Rectangle 1"/>
          <p:cNvSpPr>
            <a:spLocks noChangeArrowheads="1"/>
          </p:cNvSpPr>
          <p:nvPr/>
        </p:nvSpPr>
        <p:spPr bwMode="auto">
          <a:xfrm>
            <a:off x="539552" y="2730972"/>
            <a:ext cx="8136904" cy="28931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scene3d>
              <a:camera prst="obliqueBottomLeft"/>
              <a:lightRig rig="threePt" dir="t"/>
            </a:scene3d>
            <a:sp3d extrusionH="63500">
              <a:extrusionClr>
                <a:srgbClr val="0070C0"/>
              </a:extrusionClr>
            </a:sp3d>
          </a:bodyPr>
          <a:lstStyle/>
          <a:p>
            <a:pPr lvl="0" algn="ctr" fontAlgn="base">
              <a:spcBef>
                <a:spcPct val="0"/>
              </a:spcBef>
              <a:spcAft>
                <a:spcPct val="0"/>
              </a:spcAft>
            </a:pPr>
            <a:endPar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Satanás de mil maneras en toda mi carrera ha tratado de convencerme de que dedique mi trabajo al mundo del entretenimiento secular, un mundo lleno de brujería, santería y podredumbre pero estamos llamados a llevar la Palabra </a:t>
            </a:r>
          </a:p>
          <a:p>
            <a:pPr lvl="0" algn="ctr" fontAlgn="base">
              <a:spcBef>
                <a:spcPct val="0"/>
              </a:spcBef>
              <a:spcAft>
                <a:spcPct val="0"/>
              </a:spcAft>
            </a:pPr>
            <a:r>
              <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donde sea.</a:t>
            </a:r>
          </a:p>
          <a:p>
            <a:pPr lvl="0" algn="ctr" fontAlgn="base">
              <a:spcBef>
                <a:spcPct val="0"/>
              </a:spcBef>
              <a:spcAft>
                <a:spcPct val="0"/>
              </a:spcAft>
            </a:pPr>
            <a:endPar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endPar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endPar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endParaRPr kumimoji="0" lang="es-PE" sz="2000" b="0" i="0" u="none" strike="noStrike" cap="none" normalizeH="0" baseline="0" dirty="0" smtClean="0">
              <a:ln>
                <a:noFill/>
              </a:ln>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cs typeface="Arial" pitchFamily="34" charset="0"/>
            </a:endParaRPr>
          </a:p>
        </p:txBody>
      </p:sp>
    </p:spTree>
    <p:extLst>
      <p:ext uri="{BB962C8B-B14F-4D97-AF65-F5344CB8AC3E}">
        <p14:creationId xmlns:p14="http://schemas.microsoft.com/office/powerpoint/2010/main" val="17760200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ppt_w</p:attrName>
                                        </p:attrNameLst>
                                      </p:cBhvr>
                                      <p:tavLst>
                                        <p:tav tm="0">
                                          <p:val>
                                            <p:fltVal val="0"/>
                                          </p:val>
                                        </p:tav>
                                        <p:tav tm="100000">
                                          <p:val>
                                            <p:strVal val="#ppt_w"/>
                                          </p:val>
                                        </p:tav>
                                      </p:tavLst>
                                    </p:anim>
                                    <p:anim calcmode="lin" valueType="num">
                                      <p:cBhvr>
                                        <p:cTn id="8" dur="4000" fill="hold"/>
                                        <p:tgtEl>
                                          <p:spTgt spid="3"/>
                                        </p:tgtEl>
                                        <p:attrNameLst>
                                          <p:attrName>ppt_h</p:attrName>
                                        </p:attrNameLst>
                                      </p:cBhvr>
                                      <p:tavLst>
                                        <p:tav tm="0">
                                          <p:val>
                                            <p:fltVal val="0"/>
                                          </p:val>
                                        </p:tav>
                                        <p:tav tm="100000">
                                          <p:val>
                                            <p:strVal val="#ppt_h"/>
                                          </p:val>
                                        </p:tav>
                                      </p:tavLst>
                                    </p:anim>
                                    <p:anim calcmode="lin" valueType="num">
                                      <p:cBhvr>
                                        <p:cTn id="9" dur="4000" fill="hold"/>
                                        <p:tgtEl>
                                          <p:spTgt spid="3"/>
                                        </p:tgtEl>
                                        <p:attrNameLst>
                                          <p:attrName>ppt_x</p:attrName>
                                        </p:attrNameLst>
                                      </p:cBhvr>
                                      <p:tavLst>
                                        <p:tav tm="0">
                                          <p:val>
                                            <p:fltVal val="0.5"/>
                                          </p:val>
                                        </p:tav>
                                        <p:tav tm="100000">
                                          <p:val>
                                            <p:strVal val="#ppt_x"/>
                                          </p:val>
                                        </p:tav>
                                      </p:tavLst>
                                    </p:anim>
                                    <p:anim calcmode="lin" valueType="num">
                                      <p:cBhvr>
                                        <p:cTn id="10" dur="4000" fill="hold"/>
                                        <p:tgtEl>
                                          <p:spTgt spid="3"/>
                                        </p:tgtEl>
                                        <p:attrNameLst>
                                          <p:attrName>ppt_y</p:attrName>
                                        </p:attrNameLst>
                                      </p:cBhvr>
                                      <p:tavLst>
                                        <p:tav tm="0">
                                          <p:val>
                                            <p:fltVal val="0.5"/>
                                          </p:val>
                                        </p:tav>
                                        <p:tav tm="100000">
                                          <p:val>
                                            <p:strVal val="#ppt_y"/>
                                          </p:val>
                                        </p:tav>
                                      </p:tavLst>
                                    </p:anim>
                                  </p:childTnLst>
                                </p:cTn>
                              </p:par>
                              <p:par>
                                <p:cTn id="11" presetID="23" presetClass="entr" presetSubtype="288"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2500" fill="hold"/>
                                        <p:tgtEl>
                                          <p:spTgt spid="2"/>
                                        </p:tgtEl>
                                        <p:attrNameLst>
                                          <p:attrName>ppt_w</p:attrName>
                                        </p:attrNameLst>
                                      </p:cBhvr>
                                      <p:tavLst>
                                        <p:tav tm="0">
                                          <p:val>
                                            <p:strVal val="4/3*#ppt_w"/>
                                          </p:val>
                                        </p:tav>
                                        <p:tav tm="100000">
                                          <p:val>
                                            <p:strVal val="#ppt_w"/>
                                          </p:val>
                                        </p:tav>
                                      </p:tavLst>
                                    </p:anim>
                                    <p:anim calcmode="lin" valueType="num">
                                      <p:cBhvr>
                                        <p:cTn id="14" dur="25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3"/>
          <p:cNvPicPr>
            <a:picLocks noGrp="1" noChangeAspect="1"/>
          </p:cNvPicPr>
          <p:nvPr isPhoto="1"/>
        </p:nvPicPr>
        <p:blipFill>
          <a:blip r:embed="rId2" cstate="email">
            <a:lum/>
            <a:extLst>
              <a:ext uri="{BEBA8EAE-BF5A-486C-A8C5-ECC9F3942E4B}">
                <a14:imgProps xmlns:a14="http://schemas.microsoft.com/office/drawing/2010/main">
                  <a14:imgLayer r:embed="rId3">
                    <a14:imgEffect>
                      <a14:colorTemperature colorTemp="4975"/>
                    </a14:imgEffect>
                  </a14:imgLayer>
                </a14:imgProps>
              </a:ex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3" name="Rectangle 1"/>
          <p:cNvSpPr>
            <a:spLocks noChangeArrowheads="1"/>
          </p:cNvSpPr>
          <p:nvPr/>
        </p:nvSpPr>
        <p:spPr bwMode="auto">
          <a:xfrm>
            <a:off x="310564" y="2597466"/>
            <a:ext cx="8736128" cy="28931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scene3d>
              <a:camera prst="obliqueBottomLeft"/>
              <a:lightRig rig="threePt" dir="t"/>
            </a:scene3d>
            <a:sp3d extrusionH="63500">
              <a:extrusionClr>
                <a:srgbClr val="0070C0"/>
              </a:extrusionClr>
            </a:sp3d>
          </a:bodyPr>
          <a:lstStyle/>
          <a:p>
            <a:pPr lvl="0" algn="ctr" fontAlgn="base">
              <a:spcBef>
                <a:spcPct val="0"/>
              </a:spcBef>
              <a:spcAft>
                <a:spcPct val="0"/>
              </a:spcAft>
            </a:pPr>
            <a:endPar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Yo no soy un joven que se pinta como espiritual, ni siquiera soy un súper santo, he tenido mis fallas también, he fallado y me he levantado. He cometido errores pero también he aprendido a pedir perdón y perdonar.</a:t>
            </a:r>
          </a:p>
          <a:p>
            <a:pPr lvl="0" algn="ctr" fontAlgn="base">
              <a:spcBef>
                <a:spcPct val="0"/>
              </a:spcBef>
              <a:spcAft>
                <a:spcPct val="0"/>
              </a:spcAft>
            </a:pPr>
            <a:r>
              <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Los que me conocen saben cómo bromeo entre amigos de la misma forma que doy la mano y ayudo con pasión a todo el que pueda, compartiendo todo lo que he aprendido.</a:t>
            </a:r>
          </a:p>
          <a:p>
            <a:pPr lvl="0" algn="ctr" fontAlgn="base">
              <a:spcBef>
                <a:spcPct val="0"/>
              </a:spcBef>
              <a:spcAft>
                <a:spcPct val="0"/>
              </a:spcAft>
            </a:pPr>
            <a:endPar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endParaRPr kumimoji="0" lang="es-PE" sz="2000" b="0" i="0" u="none" strike="noStrike" cap="none" normalizeH="0" baseline="0" dirty="0" smtClean="0">
              <a:ln>
                <a:noFill/>
              </a:ln>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cs typeface="Arial" pitchFamily="34" charset="0"/>
            </a:endParaRPr>
          </a:p>
        </p:txBody>
      </p:sp>
    </p:spTree>
    <p:extLst>
      <p:ext uri="{BB962C8B-B14F-4D97-AF65-F5344CB8AC3E}">
        <p14:creationId xmlns:p14="http://schemas.microsoft.com/office/powerpoint/2010/main" val="2810288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ppt_w</p:attrName>
                                        </p:attrNameLst>
                                      </p:cBhvr>
                                      <p:tavLst>
                                        <p:tav tm="0">
                                          <p:val>
                                            <p:fltVal val="0"/>
                                          </p:val>
                                        </p:tav>
                                        <p:tav tm="100000">
                                          <p:val>
                                            <p:strVal val="#ppt_w"/>
                                          </p:val>
                                        </p:tav>
                                      </p:tavLst>
                                    </p:anim>
                                    <p:anim calcmode="lin" valueType="num">
                                      <p:cBhvr>
                                        <p:cTn id="8" dur="4000" fill="hold"/>
                                        <p:tgtEl>
                                          <p:spTgt spid="3"/>
                                        </p:tgtEl>
                                        <p:attrNameLst>
                                          <p:attrName>ppt_h</p:attrName>
                                        </p:attrNameLst>
                                      </p:cBhvr>
                                      <p:tavLst>
                                        <p:tav tm="0">
                                          <p:val>
                                            <p:fltVal val="0"/>
                                          </p:val>
                                        </p:tav>
                                        <p:tav tm="100000">
                                          <p:val>
                                            <p:strVal val="#ppt_h"/>
                                          </p:val>
                                        </p:tav>
                                      </p:tavLst>
                                    </p:anim>
                                    <p:anim calcmode="lin" valueType="num">
                                      <p:cBhvr>
                                        <p:cTn id="9" dur="4000" fill="hold"/>
                                        <p:tgtEl>
                                          <p:spTgt spid="3"/>
                                        </p:tgtEl>
                                        <p:attrNameLst>
                                          <p:attrName>ppt_x</p:attrName>
                                        </p:attrNameLst>
                                      </p:cBhvr>
                                      <p:tavLst>
                                        <p:tav tm="0">
                                          <p:val>
                                            <p:fltVal val="0.5"/>
                                          </p:val>
                                        </p:tav>
                                        <p:tav tm="100000">
                                          <p:val>
                                            <p:strVal val="#ppt_x"/>
                                          </p:val>
                                        </p:tav>
                                      </p:tavLst>
                                    </p:anim>
                                    <p:anim calcmode="lin" valueType="num">
                                      <p:cBhvr>
                                        <p:cTn id="10" dur="4000" fill="hold"/>
                                        <p:tgtEl>
                                          <p:spTgt spid="3"/>
                                        </p:tgtEl>
                                        <p:attrNameLst>
                                          <p:attrName>ppt_y</p:attrName>
                                        </p:attrNameLst>
                                      </p:cBhvr>
                                      <p:tavLst>
                                        <p:tav tm="0">
                                          <p:val>
                                            <p:fltVal val="0.5"/>
                                          </p:val>
                                        </p:tav>
                                        <p:tav tm="100000">
                                          <p:val>
                                            <p:strVal val="#ppt_y"/>
                                          </p:val>
                                        </p:tav>
                                      </p:tavLst>
                                    </p:anim>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2500" fill="hold"/>
                                        <p:tgtEl>
                                          <p:spTgt spid="4"/>
                                        </p:tgtEl>
                                        <p:attrNameLst>
                                          <p:attrName>ppt_w</p:attrName>
                                        </p:attrNameLst>
                                      </p:cBhvr>
                                      <p:tavLst>
                                        <p:tav tm="0">
                                          <p:val>
                                            <p:strVal val="4/3*#ppt_w"/>
                                          </p:val>
                                        </p:tav>
                                        <p:tav tm="100000">
                                          <p:val>
                                            <p:strVal val="#ppt_w"/>
                                          </p:val>
                                        </p:tav>
                                      </p:tavLst>
                                    </p:anim>
                                    <p:anim calcmode="lin" valueType="num">
                                      <p:cBhvr>
                                        <p:cTn id="14" dur="25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1"/>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31700" y="18678"/>
            <a:ext cx="9144000" cy="5143500"/>
          </a:xfrm>
          <a:prstGeom prst="rect">
            <a:avLst/>
          </a:prstGeom>
          <a:noFill/>
          <a:ln>
            <a:noFill/>
          </a:ln>
        </p:spPr>
      </p:pic>
      <p:pic>
        <p:nvPicPr>
          <p:cNvPr id="7170"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79512" y="2549370"/>
            <a:ext cx="8807970" cy="27932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85158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7170"/>
                                        </p:tgtEl>
                                        <p:attrNameLst>
                                          <p:attrName>style.visibility</p:attrName>
                                        </p:attrNameLst>
                                      </p:cBhvr>
                                      <p:to>
                                        <p:strVal val="visible"/>
                                      </p:to>
                                    </p:set>
                                    <p:anim calcmode="lin" valueType="num">
                                      <p:cBhvr>
                                        <p:cTn id="7" dur="4000" fill="hold"/>
                                        <p:tgtEl>
                                          <p:spTgt spid="7170"/>
                                        </p:tgtEl>
                                        <p:attrNameLst>
                                          <p:attrName>ppt_w</p:attrName>
                                        </p:attrNameLst>
                                      </p:cBhvr>
                                      <p:tavLst>
                                        <p:tav tm="0">
                                          <p:val>
                                            <p:fltVal val="0"/>
                                          </p:val>
                                        </p:tav>
                                        <p:tav tm="100000">
                                          <p:val>
                                            <p:strVal val="#ppt_w"/>
                                          </p:val>
                                        </p:tav>
                                      </p:tavLst>
                                    </p:anim>
                                    <p:anim calcmode="lin" valueType="num">
                                      <p:cBhvr>
                                        <p:cTn id="8" dur="4000" fill="hold"/>
                                        <p:tgtEl>
                                          <p:spTgt spid="7170"/>
                                        </p:tgtEl>
                                        <p:attrNameLst>
                                          <p:attrName>ppt_h</p:attrName>
                                        </p:attrNameLst>
                                      </p:cBhvr>
                                      <p:tavLst>
                                        <p:tav tm="0">
                                          <p:val>
                                            <p:fltVal val="0"/>
                                          </p:val>
                                        </p:tav>
                                        <p:tav tm="100000">
                                          <p:val>
                                            <p:strVal val="#ppt_h"/>
                                          </p:val>
                                        </p:tav>
                                      </p:tavLst>
                                    </p:anim>
                                    <p:anim calcmode="lin" valueType="num">
                                      <p:cBhvr>
                                        <p:cTn id="9" dur="4000" fill="hold"/>
                                        <p:tgtEl>
                                          <p:spTgt spid="7170"/>
                                        </p:tgtEl>
                                        <p:attrNameLst>
                                          <p:attrName>ppt_x</p:attrName>
                                        </p:attrNameLst>
                                      </p:cBhvr>
                                      <p:tavLst>
                                        <p:tav tm="0">
                                          <p:val>
                                            <p:fltVal val="0.5"/>
                                          </p:val>
                                        </p:tav>
                                        <p:tav tm="100000">
                                          <p:val>
                                            <p:strVal val="#ppt_x"/>
                                          </p:val>
                                        </p:tav>
                                      </p:tavLst>
                                    </p:anim>
                                    <p:anim calcmode="lin" valueType="num">
                                      <p:cBhvr>
                                        <p:cTn id="10" dur="4000" fill="hold"/>
                                        <p:tgtEl>
                                          <p:spTgt spid="7170"/>
                                        </p:tgtEl>
                                        <p:attrNameLst>
                                          <p:attrName>ppt_y</p:attrName>
                                        </p:attrNameLst>
                                      </p:cBhvr>
                                      <p:tavLst>
                                        <p:tav tm="0">
                                          <p:val>
                                            <p:fltVal val="0.5"/>
                                          </p:val>
                                        </p:tav>
                                        <p:tav tm="100000">
                                          <p:val>
                                            <p:strVal val="#ppt_y"/>
                                          </p:val>
                                        </p:tav>
                                      </p:tavLst>
                                    </p:anim>
                                  </p:childTnLst>
                                </p:cTn>
                              </p:par>
                              <p:par>
                                <p:cTn id="11" presetID="23" presetClass="entr" presetSubtype="288"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2500" fill="hold"/>
                                        <p:tgtEl>
                                          <p:spTgt spid="2"/>
                                        </p:tgtEl>
                                        <p:attrNameLst>
                                          <p:attrName>ppt_w</p:attrName>
                                        </p:attrNameLst>
                                      </p:cBhvr>
                                      <p:tavLst>
                                        <p:tav tm="0">
                                          <p:val>
                                            <p:strVal val="4/3*#ppt_w"/>
                                          </p:val>
                                        </p:tav>
                                        <p:tav tm="100000">
                                          <p:val>
                                            <p:strVal val="#ppt_w"/>
                                          </p:val>
                                        </p:tav>
                                      </p:tavLst>
                                    </p:anim>
                                    <p:anim calcmode="lin" valueType="num">
                                      <p:cBhvr>
                                        <p:cTn id="14" dur="25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2"/>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3" name="Rectangle 1"/>
          <p:cNvSpPr>
            <a:spLocks noChangeArrowheads="1"/>
          </p:cNvSpPr>
          <p:nvPr/>
        </p:nvSpPr>
        <p:spPr bwMode="auto">
          <a:xfrm>
            <a:off x="179512" y="2480143"/>
            <a:ext cx="8736128" cy="28931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scene3d>
              <a:camera prst="obliqueBottomLeft"/>
              <a:lightRig rig="threePt" dir="t"/>
            </a:scene3d>
            <a:sp3d extrusionH="63500">
              <a:extrusionClr>
                <a:srgbClr val="0070C0"/>
              </a:extrusionClr>
            </a:sp3d>
          </a:bodyPr>
          <a:lstStyle/>
          <a:p>
            <a:pPr lvl="0" algn="ctr" fontAlgn="base">
              <a:spcBef>
                <a:spcPct val="0"/>
              </a:spcBef>
              <a:spcAft>
                <a:spcPct val="0"/>
              </a:spcAft>
            </a:pPr>
            <a:endPar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HALLOWEEN ES UNA FECHA SATÁNICA y es uno de los días de mayor  operación espiritual y búsqueda satanista. No se dejen engañar y manténganse alertas.</a:t>
            </a:r>
          </a:p>
          <a:p>
            <a:pPr lvl="0" algn="ctr" fontAlgn="base">
              <a:spcBef>
                <a:spcPct val="0"/>
              </a:spcBef>
              <a:spcAft>
                <a:spcPct val="0"/>
              </a:spcAft>
            </a:pPr>
            <a:endPar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No voy a predicar ni dar un mensaje ahora mismo de esto, solo les escribo un pequeño testimonio personal en mi Facebook, al final aquí puedo expresarme libremente al igual que todos ustedes.</a:t>
            </a:r>
          </a:p>
          <a:p>
            <a:pPr lvl="0" algn="ctr" fontAlgn="base">
              <a:spcBef>
                <a:spcPct val="0"/>
              </a:spcBef>
              <a:spcAft>
                <a:spcPct val="0"/>
              </a:spcAft>
            </a:pPr>
            <a:endPar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endParaRPr kumimoji="0" lang="es-PE" sz="2000" b="0" i="0" u="none" strike="noStrike" cap="none" normalizeH="0" baseline="0" dirty="0" smtClean="0">
              <a:ln>
                <a:noFill/>
              </a:ln>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cs typeface="Arial" pitchFamily="34" charset="0"/>
            </a:endParaRPr>
          </a:p>
        </p:txBody>
      </p:sp>
    </p:spTree>
    <p:extLst>
      <p:ext uri="{BB962C8B-B14F-4D97-AF65-F5344CB8AC3E}">
        <p14:creationId xmlns:p14="http://schemas.microsoft.com/office/powerpoint/2010/main" val="382177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ppt_w</p:attrName>
                                        </p:attrNameLst>
                                      </p:cBhvr>
                                      <p:tavLst>
                                        <p:tav tm="0">
                                          <p:val>
                                            <p:fltVal val="0"/>
                                          </p:val>
                                        </p:tav>
                                        <p:tav tm="100000">
                                          <p:val>
                                            <p:strVal val="#ppt_w"/>
                                          </p:val>
                                        </p:tav>
                                      </p:tavLst>
                                    </p:anim>
                                    <p:anim calcmode="lin" valueType="num">
                                      <p:cBhvr>
                                        <p:cTn id="8" dur="4000" fill="hold"/>
                                        <p:tgtEl>
                                          <p:spTgt spid="3"/>
                                        </p:tgtEl>
                                        <p:attrNameLst>
                                          <p:attrName>ppt_h</p:attrName>
                                        </p:attrNameLst>
                                      </p:cBhvr>
                                      <p:tavLst>
                                        <p:tav tm="0">
                                          <p:val>
                                            <p:fltVal val="0"/>
                                          </p:val>
                                        </p:tav>
                                        <p:tav tm="100000">
                                          <p:val>
                                            <p:strVal val="#ppt_h"/>
                                          </p:val>
                                        </p:tav>
                                      </p:tavLst>
                                    </p:anim>
                                    <p:anim calcmode="lin" valueType="num">
                                      <p:cBhvr>
                                        <p:cTn id="9" dur="4000" fill="hold"/>
                                        <p:tgtEl>
                                          <p:spTgt spid="3"/>
                                        </p:tgtEl>
                                        <p:attrNameLst>
                                          <p:attrName>ppt_x</p:attrName>
                                        </p:attrNameLst>
                                      </p:cBhvr>
                                      <p:tavLst>
                                        <p:tav tm="0">
                                          <p:val>
                                            <p:fltVal val="0.5"/>
                                          </p:val>
                                        </p:tav>
                                        <p:tav tm="100000">
                                          <p:val>
                                            <p:strVal val="#ppt_x"/>
                                          </p:val>
                                        </p:tav>
                                      </p:tavLst>
                                    </p:anim>
                                    <p:anim calcmode="lin" valueType="num">
                                      <p:cBhvr>
                                        <p:cTn id="10" dur="4000" fill="hold"/>
                                        <p:tgtEl>
                                          <p:spTgt spid="3"/>
                                        </p:tgtEl>
                                        <p:attrNameLst>
                                          <p:attrName>ppt_y</p:attrName>
                                        </p:attrNameLst>
                                      </p:cBhvr>
                                      <p:tavLst>
                                        <p:tav tm="0">
                                          <p:val>
                                            <p:fltVal val="0.5"/>
                                          </p:val>
                                        </p:tav>
                                        <p:tav tm="100000">
                                          <p:val>
                                            <p:strVal val="#ppt_y"/>
                                          </p:val>
                                        </p:tav>
                                      </p:tavLst>
                                    </p:anim>
                                  </p:childTnLst>
                                </p:cTn>
                              </p:par>
                              <p:par>
                                <p:cTn id="11" presetID="23" presetClass="entr" presetSubtype="288"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2500" fill="hold"/>
                                        <p:tgtEl>
                                          <p:spTgt spid="2"/>
                                        </p:tgtEl>
                                        <p:attrNameLst>
                                          <p:attrName>ppt_w</p:attrName>
                                        </p:attrNameLst>
                                      </p:cBhvr>
                                      <p:tavLst>
                                        <p:tav tm="0">
                                          <p:val>
                                            <p:strVal val="4/3*#ppt_w"/>
                                          </p:val>
                                        </p:tav>
                                        <p:tav tm="100000">
                                          <p:val>
                                            <p:strVal val="#ppt_w"/>
                                          </p:val>
                                        </p:tav>
                                      </p:tavLst>
                                    </p:anim>
                                    <p:anim calcmode="lin" valueType="num">
                                      <p:cBhvr>
                                        <p:cTn id="14" dur="25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3"/>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3" name="Rectangle 1"/>
          <p:cNvSpPr>
            <a:spLocks noChangeArrowheads="1"/>
          </p:cNvSpPr>
          <p:nvPr/>
        </p:nvSpPr>
        <p:spPr bwMode="auto">
          <a:xfrm>
            <a:off x="251520" y="1347614"/>
            <a:ext cx="8736128" cy="427809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scene3d>
              <a:camera prst="obliqueBottomLeft"/>
              <a:lightRig rig="threePt" dir="t"/>
            </a:scene3d>
            <a:sp3d extrusionH="63500">
              <a:extrusionClr>
                <a:srgbClr val="0070C0"/>
              </a:extrusionClr>
            </a:sp3d>
          </a:bodyPr>
          <a:lstStyle/>
          <a:p>
            <a:pPr lvl="0" algn="ctr" fontAlgn="base">
              <a:spcBef>
                <a:spcPct val="0"/>
              </a:spcBef>
              <a:spcAft>
                <a:spcPct val="0"/>
              </a:spcAft>
            </a:pPr>
            <a:endPar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Si, somos figuras públicas y lo que opinamos impacta nuestras carreras y ministerios, pero muchas veces no nos podemos callar y ser políticamente correctos, de hecho, ahora van a verme postear más porque lo que se está metiendo en el pueblo de Dios hoy, da miedo.</a:t>
            </a:r>
          </a:p>
          <a:p>
            <a:pPr lvl="0" algn="ctr" fontAlgn="base">
              <a:spcBef>
                <a:spcPct val="0"/>
              </a:spcBef>
              <a:spcAft>
                <a:spcPct val="0"/>
              </a:spcAft>
            </a:pPr>
            <a:endPar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También me han hecho brujerías, he recibido ataques masivos, he caído en trampas y he perdido algunas batallas personales, pero he corregido y sigo en la guerra, más fuerte que nunca, entiendo el nivel espiritual que representamos los que trabajamos en el ministerio pero el poder de Dios siempre es más grande cuando nos sometemos a la voluntad de Dios”.</a:t>
            </a:r>
          </a:p>
          <a:p>
            <a:pPr lvl="0" algn="ctr" fontAlgn="base">
              <a:spcBef>
                <a:spcPct val="0"/>
              </a:spcBef>
              <a:spcAft>
                <a:spcPct val="0"/>
              </a:spcAft>
            </a:pPr>
            <a:endPar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endParaRPr kumimoji="0" lang="es-PE" sz="2000" b="0" i="0" u="none" strike="noStrike" cap="none" normalizeH="0" baseline="0" dirty="0" smtClean="0">
              <a:ln>
                <a:noFill/>
              </a:ln>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cs typeface="Arial" pitchFamily="34" charset="0"/>
            </a:endParaRPr>
          </a:p>
        </p:txBody>
      </p:sp>
    </p:spTree>
    <p:extLst>
      <p:ext uri="{BB962C8B-B14F-4D97-AF65-F5344CB8AC3E}">
        <p14:creationId xmlns:p14="http://schemas.microsoft.com/office/powerpoint/2010/main" val="764006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ppt_w</p:attrName>
                                        </p:attrNameLst>
                                      </p:cBhvr>
                                      <p:tavLst>
                                        <p:tav tm="0">
                                          <p:val>
                                            <p:fltVal val="0"/>
                                          </p:val>
                                        </p:tav>
                                        <p:tav tm="100000">
                                          <p:val>
                                            <p:strVal val="#ppt_w"/>
                                          </p:val>
                                        </p:tav>
                                      </p:tavLst>
                                    </p:anim>
                                    <p:anim calcmode="lin" valueType="num">
                                      <p:cBhvr>
                                        <p:cTn id="8" dur="4000" fill="hold"/>
                                        <p:tgtEl>
                                          <p:spTgt spid="3"/>
                                        </p:tgtEl>
                                        <p:attrNameLst>
                                          <p:attrName>ppt_h</p:attrName>
                                        </p:attrNameLst>
                                      </p:cBhvr>
                                      <p:tavLst>
                                        <p:tav tm="0">
                                          <p:val>
                                            <p:fltVal val="0"/>
                                          </p:val>
                                        </p:tav>
                                        <p:tav tm="100000">
                                          <p:val>
                                            <p:strVal val="#ppt_h"/>
                                          </p:val>
                                        </p:tav>
                                      </p:tavLst>
                                    </p:anim>
                                    <p:anim calcmode="lin" valueType="num">
                                      <p:cBhvr>
                                        <p:cTn id="9" dur="4000" fill="hold"/>
                                        <p:tgtEl>
                                          <p:spTgt spid="3"/>
                                        </p:tgtEl>
                                        <p:attrNameLst>
                                          <p:attrName>ppt_x</p:attrName>
                                        </p:attrNameLst>
                                      </p:cBhvr>
                                      <p:tavLst>
                                        <p:tav tm="0">
                                          <p:val>
                                            <p:fltVal val="0.5"/>
                                          </p:val>
                                        </p:tav>
                                        <p:tav tm="100000">
                                          <p:val>
                                            <p:strVal val="#ppt_x"/>
                                          </p:val>
                                        </p:tav>
                                      </p:tavLst>
                                    </p:anim>
                                    <p:anim calcmode="lin" valueType="num">
                                      <p:cBhvr>
                                        <p:cTn id="10" dur="4000" fill="hold"/>
                                        <p:tgtEl>
                                          <p:spTgt spid="3"/>
                                        </p:tgtEl>
                                        <p:attrNameLst>
                                          <p:attrName>ppt_y</p:attrName>
                                        </p:attrNameLst>
                                      </p:cBhvr>
                                      <p:tavLst>
                                        <p:tav tm="0">
                                          <p:val>
                                            <p:fltVal val="0.5"/>
                                          </p:val>
                                        </p:tav>
                                        <p:tav tm="100000">
                                          <p:val>
                                            <p:strVal val="#ppt_y"/>
                                          </p:val>
                                        </p:tav>
                                      </p:tavLst>
                                    </p:anim>
                                  </p:childTnLst>
                                </p:cTn>
                              </p:par>
                              <p:par>
                                <p:cTn id="11" presetID="23" presetClass="entr" presetSubtype="288"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2500" fill="hold"/>
                                        <p:tgtEl>
                                          <p:spTgt spid="2"/>
                                        </p:tgtEl>
                                        <p:attrNameLst>
                                          <p:attrName>ppt_w</p:attrName>
                                        </p:attrNameLst>
                                      </p:cBhvr>
                                      <p:tavLst>
                                        <p:tav tm="0">
                                          <p:val>
                                            <p:strVal val="4/3*#ppt_w"/>
                                          </p:val>
                                        </p:tav>
                                        <p:tav tm="100000">
                                          <p:val>
                                            <p:strVal val="#ppt_w"/>
                                          </p:val>
                                        </p:tav>
                                      </p:tavLst>
                                    </p:anim>
                                    <p:anim calcmode="lin" valueType="num">
                                      <p:cBhvr>
                                        <p:cTn id="14" dur="25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4"/>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0" y="0"/>
            <a:ext cx="9144000" cy="5143500"/>
          </a:xfrm>
          <a:prstGeom prst="rect">
            <a:avLst/>
          </a:prstGeom>
          <a:noFill/>
          <a:ln>
            <a:noFill/>
          </a:ln>
        </p:spPr>
      </p:pic>
      <p:sp>
        <p:nvSpPr>
          <p:cNvPr id="3" name="2 CuadroTexto"/>
          <p:cNvSpPr txBox="1"/>
          <p:nvPr/>
        </p:nvSpPr>
        <p:spPr>
          <a:xfrm>
            <a:off x="4355976" y="267494"/>
            <a:ext cx="4536504" cy="3539430"/>
          </a:xfrm>
          <a:prstGeom prst="rect">
            <a:avLst/>
          </a:prstGeom>
          <a:noFill/>
        </p:spPr>
        <p:txBody>
          <a:bodyPr wrap="square" rtlCol="0">
            <a:spAutoFit/>
            <a:scene3d>
              <a:camera prst="obliqueBottomLeft"/>
              <a:lightRig rig="threePt" dir="t"/>
            </a:scene3d>
            <a:sp3d extrusionH="114300">
              <a:bevelT h="25400" prst="softRound"/>
              <a:extrusionClr>
                <a:srgbClr val="0070C0"/>
              </a:extrusionClr>
            </a:sp3d>
          </a:bodyPr>
          <a:lstStyle/>
          <a:p>
            <a:pPr algn="ctr"/>
            <a:r>
              <a:rPr lang="es-ES" sz="2800" dirty="0" smtClean="0">
                <a:effectLst>
                  <a:outerShdw blurRad="50800" dist="50800" dir="5400000" algn="ctr" rotWithShape="0">
                    <a:schemeClr val="bg1"/>
                  </a:outerShdw>
                </a:effectLst>
                <a:latin typeface="Cooper Black" panose="0208090404030B020404" pitchFamily="18" charset="0"/>
              </a:rPr>
              <a:t>Esto que han leído es un testimonio real que no deja indiferente a nadie</a:t>
            </a:r>
          </a:p>
          <a:p>
            <a:pPr algn="ctr"/>
            <a:r>
              <a:rPr lang="es-ES" sz="2800" dirty="0">
                <a:effectLst>
                  <a:outerShdw blurRad="50800" dist="50800" dir="5400000" algn="ctr" rotWithShape="0">
                    <a:schemeClr val="bg1"/>
                  </a:outerShdw>
                </a:effectLst>
                <a:latin typeface="Cooper Black" panose="0208090404030B020404" pitchFamily="18" charset="0"/>
              </a:rPr>
              <a:t>y</a:t>
            </a:r>
            <a:r>
              <a:rPr lang="es-ES" sz="2800" dirty="0" smtClean="0">
                <a:effectLst>
                  <a:outerShdw blurRad="50800" dist="50800" dir="5400000" algn="ctr" rotWithShape="0">
                    <a:schemeClr val="bg1"/>
                  </a:outerShdw>
                </a:effectLst>
                <a:latin typeface="Cooper Black" panose="0208090404030B020404" pitchFamily="18" charset="0"/>
              </a:rPr>
              <a:t> nos confirma que el mundo espiritual existe</a:t>
            </a:r>
          </a:p>
          <a:p>
            <a:pPr algn="ctr"/>
            <a:r>
              <a:rPr lang="es-ES" sz="2800" dirty="0">
                <a:effectLst>
                  <a:outerShdw blurRad="50800" dist="50800" dir="5400000" algn="ctr" rotWithShape="0">
                    <a:schemeClr val="bg1"/>
                  </a:outerShdw>
                </a:effectLst>
                <a:latin typeface="Cooper Black" panose="0208090404030B020404" pitchFamily="18" charset="0"/>
              </a:rPr>
              <a:t>y</a:t>
            </a:r>
            <a:r>
              <a:rPr lang="es-ES" sz="2800" dirty="0" smtClean="0">
                <a:effectLst>
                  <a:outerShdw blurRad="50800" dist="50800" dir="5400000" algn="ctr" rotWithShape="0">
                    <a:schemeClr val="bg1"/>
                  </a:outerShdw>
                </a:effectLst>
                <a:latin typeface="Cooper Black" panose="0208090404030B020404" pitchFamily="18" charset="0"/>
              </a:rPr>
              <a:t> aunque no es palpable   nos afecta directamente</a:t>
            </a:r>
          </a:p>
          <a:p>
            <a:pPr algn="ctr"/>
            <a:r>
              <a:rPr lang="es-ES" sz="2800" dirty="0" smtClean="0">
                <a:effectLst>
                  <a:outerShdw blurRad="50800" dist="50800" dir="5400000" algn="ctr" rotWithShape="0">
                    <a:schemeClr val="bg1"/>
                  </a:outerShdw>
                </a:effectLst>
                <a:latin typeface="Cooper Black" panose="0208090404030B020404" pitchFamily="18" charset="0"/>
              </a:rPr>
              <a:t>a todos. </a:t>
            </a:r>
          </a:p>
        </p:txBody>
      </p:sp>
      <p:sp>
        <p:nvSpPr>
          <p:cNvPr id="5" name="4 CuadroTexto"/>
          <p:cNvSpPr txBox="1"/>
          <p:nvPr/>
        </p:nvSpPr>
        <p:spPr>
          <a:xfrm>
            <a:off x="683568" y="4011910"/>
            <a:ext cx="7776864" cy="954107"/>
          </a:xfrm>
          <a:prstGeom prst="rect">
            <a:avLst/>
          </a:prstGeom>
          <a:noFill/>
        </p:spPr>
        <p:txBody>
          <a:bodyPr wrap="square" rtlCol="0">
            <a:spAutoFit/>
            <a:scene3d>
              <a:camera prst="obliqueBottomLeft"/>
              <a:lightRig rig="threePt" dir="t"/>
            </a:scene3d>
            <a:sp3d extrusionH="114300">
              <a:bevelT h="25400" prst="softRound"/>
              <a:extrusionClr>
                <a:srgbClr val="0070C0"/>
              </a:extrusionClr>
            </a:sp3d>
          </a:bodyPr>
          <a:lstStyle/>
          <a:p>
            <a:pPr algn="ctr"/>
            <a:r>
              <a:rPr lang="es-ES" sz="2800" dirty="0" smtClean="0">
                <a:effectLst>
                  <a:outerShdw blurRad="50800" dist="50800" dir="5400000" algn="ctr" rotWithShape="0">
                    <a:schemeClr val="bg1"/>
                  </a:outerShdw>
                </a:effectLst>
                <a:latin typeface="Cooper Black" panose="0208090404030B020404" pitchFamily="18" charset="0"/>
              </a:rPr>
              <a:t>A continuación se expone una profunda reflexión referente al tema tratado. </a:t>
            </a:r>
            <a:endParaRPr lang="es-ES" sz="2800" dirty="0">
              <a:effectLst>
                <a:outerShdw blurRad="50800" dist="50800" dir="5400000" algn="ctr" rotWithShape="0">
                  <a:schemeClr val="bg1"/>
                </a:outerShdw>
              </a:effectLst>
              <a:latin typeface="Cooper Black" panose="0208090404030B020404" pitchFamily="18" charset="0"/>
            </a:endParaRPr>
          </a:p>
        </p:txBody>
      </p:sp>
    </p:spTree>
    <p:extLst>
      <p:ext uri="{BB962C8B-B14F-4D97-AF65-F5344CB8AC3E}">
        <p14:creationId xmlns:p14="http://schemas.microsoft.com/office/powerpoint/2010/main" val="2433752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500" fill="hold"/>
                                        <p:tgtEl>
                                          <p:spTgt spid="2"/>
                                        </p:tgtEl>
                                        <p:attrNameLst>
                                          <p:attrName>ppt_w</p:attrName>
                                        </p:attrNameLst>
                                      </p:cBhvr>
                                      <p:tavLst>
                                        <p:tav tm="0">
                                          <p:val>
                                            <p:strVal val="4/3*#ppt_w"/>
                                          </p:val>
                                        </p:tav>
                                        <p:tav tm="100000">
                                          <p:val>
                                            <p:strVal val="#ppt_w"/>
                                          </p:val>
                                        </p:tav>
                                      </p:tavLst>
                                    </p:anim>
                                    <p:anim calcmode="lin" valueType="num">
                                      <p:cBhvr>
                                        <p:cTn id="8" dur="25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52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500" fill="hold"/>
                                        <p:tgtEl>
                                          <p:spTgt spid="3"/>
                                        </p:tgtEl>
                                        <p:attrNameLst>
                                          <p:attrName>ppt_w</p:attrName>
                                        </p:attrNameLst>
                                      </p:cBhvr>
                                      <p:tavLst>
                                        <p:tav tm="0">
                                          <p:val>
                                            <p:fltVal val="0"/>
                                          </p:val>
                                        </p:tav>
                                        <p:tav tm="100000">
                                          <p:val>
                                            <p:strVal val="#ppt_w"/>
                                          </p:val>
                                        </p:tav>
                                      </p:tavLst>
                                    </p:anim>
                                    <p:anim calcmode="lin" valueType="num">
                                      <p:cBhvr>
                                        <p:cTn id="12" dur="2500" fill="hold"/>
                                        <p:tgtEl>
                                          <p:spTgt spid="3"/>
                                        </p:tgtEl>
                                        <p:attrNameLst>
                                          <p:attrName>ppt_h</p:attrName>
                                        </p:attrNameLst>
                                      </p:cBhvr>
                                      <p:tavLst>
                                        <p:tav tm="0">
                                          <p:val>
                                            <p:fltVal val="0"/>
                                          </p:val>
                                        </p:tav>
                                        <p:tav tm="100000">
                                          <p:val>
                                            <p:strVal val="#ppt_h"/>
                                          </p:val>
                                        </p:tav>
                                      </p:tavLst>
                                    </p:anim>
                                    <p:anim calcmode="lin" valueType="num">
                                      <p:cBhvr>
                                        <p:cTn id="13" dur="2500" fill="hold"/>
                                        <p:tgtEl>
                                          <p:spTgt spid="3"/>
                                        </p:tgtEl>
                                        <p:attrNameLst>
                                          <p:attrName>ppt_x</p:attrName>
                                        </p:attrNameLst>
                                      </p:cBhvr>
                                      <p:tavLst>
                                        <p:tav tm="0">
                                          <p:val>
                                            <p:fltVal val="0.5"/>
                                          </p:val>
                                        </p:tav>
                                        <p:tav tm="100000">
                                          <p:val>
                                            <p:strVal val="#ppt_x"/>
                                          </p:val>
                                        </p:tav>
                                      </p:tavLst>
                                    </p:anim>
                                    <p:anim calcmode="lin" valueType="num">
                                      <p:cBhvr>
                                        <p:cTn id="14" dur="2500" fill="hold"/>
                                        <p:tgtEl>
                                          <p:spTgt spid="3"/>
                                        </p:tgtEl>
                                        <p:attrNameLst>
                                          <p:attrName>ppt_y</p:attrName>
                                        </p:attrNameLst>
                                      </p:cBhvr>
                                      <p:tavLst>
                                        <p:tav tm="0">
                                          <p:val>
                                            <p:fltVal val="0.5"/>
                                          </p:val>
                                        </p:tav>
                                        <p:tav tm="100000">
                                          <p:val>
                                            <p:strVal val="#ppt_y"/>
                                          </p:val>
                                        </p:tav>
                                      </p:tavLst>
                                    </p:anim>
                                  </p:childTnLst>
                                </p:cTn>
                              </p:par>
                              <p:par>
                                <p:cTn id="15" presetID="23" presetClass="entr" presetSubtype="1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2500" fill="hold"/>
                                        <p:tgtEl>
                                          <p:spTgt spid="5"/>
                                        </p:tgtEl>
                                        <p:attrNameLst>
                                          <p:attrName>ppt_w</p:attrName>
                                        </p:attrNameLst>
                                      </p:cBhvr>
                                      <p:tavLst>
                                        <p:tav tm="0">
                                          <p:val>
                                            <p:fltVal val="0"/>
                                          </p:val>
                                        </p:tav>
                                        <p:tav tm="100000">
                                          <p:val>
                                            <p:strVal val="#ppt_w"/>
                                          </p:val>
                                        </p:tav>
                                      </p:tavLst>
                                    </p:anim>
                                    <p:anim calcmode="lin" valueType="num">
                                      <p:cBhvr>
                                        <p:cTn id="18" dur="25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Diapositiva2"/>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4" name="Rectangle 1"/>
          <p:cNvSpPr>
            <a:spLocks noChangeArrowheads="1"/>
          </p:cNvSpPr>
          <p:nvPr/>
        </p:nvSpPr>
        <p:spPr bwMode="auto">
          <a:xfrm>
            <a:off x="293820" y="104459"/>
            <a:ext cx="8556360" cy="461664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scene3d>
              <a:camera prst="obliqueBottomLeft"/>
              <a:lightRig rig="threePt" dir="t"/>
            </a:scene3d>
            <a:sp3d extrusionH="63500">
              <a:bevelT h="25400" prst="softRound"/>
              <a:extrusionClr>
                <a:srgbClr val="0070C0"/>
              </a:extrusionClr>
            </a:sp3d>
          </a:bodyPr>
          <a:lstStyle/>
          <a:p>
            <a:pPr lvl="0" algn="ctr" fontAlgn="base">
              <a:spcBef>
                <a:spcPct val="0"/>
              </a:spcBef>
              <a:spcAft>
                <a:spcPct val="0"/>
              </a:spcAft>
            </a:pPr>
            <a:endPar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sz="3200"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La </a:t>
            </a:r>
            <a:r>
              <a:rPr lang="es-ES" sz="3200" b="1" dirty="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Biblia dice en Efesios 6:12, </a:t>
            </a:r>
          </a:p>
          <a:p>
            <a:pPr lvl="0" algn="ctr" fontAlgn="base">
              <a:spcBef>
                <a:spcPct val="0"/>
              </a:spcBef>
              <a:spcAft>
                <a:spcPct val="0"/>
              </a:spcAft>
            </a:pPr>
            <a:r>
              <a:rPr lang="es-ES" sz="3200" b="1" dirty="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“Porque no tenemos lucha contra sangre y carne, sino contra principados, contra potestades, contra los gobernadores de las tinieblas de este siglo, contra huestes espirituales de maldad </a:t>
            </a:r>
            <a:endParaRPr lang="es-ES" sz="3200"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sz="3200"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en </a:t>
            </a:r>
            <a:r>
              <a:rPr lang="es-ES" sz="3200" b="1" dirty="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las regiones celestes”. </a:t>
            </a:r>
          </a:p>
          <a:p>
            <a:pPr lvl="0" algn="ctr" fontAlgn="base">
              <a:spcBef>
                <a:spcPct val="0"/>
              </a:spcBef>
              <a:spcAft>
                <a:spcPct val="0"/>
              </a:spcAft>
            </a:pPr>
            <a:endParaRPr kumimoji="0" lang="es-PE" sz="2000" b="0" i="0" u="none" strike="noStrike" cap="none" normalizeH="0" baseline="0" dirty="0" smtClean="0">
              <a:ln>
                <a:noFill/>
              </a:ln>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cs typeface="Arial" pitchFamily="34" charset="0"/>
            </a:endParaRPr>
          </a:p>
        </p:txBody>
      </p:sp>
    </p:spTree>
    <p:extLst>
      <p:ext uri="{BB962C8B-B14F-4D97-AF65-F5344CB8AC3E}">
        <p14:creationId xmlns:p14="http://schemas.microsoft.com/office/powerpoint/2010/main" val="1878096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500" fill="hold"/>
                                        <p:tgtEl>
                                          <p:spTgt spid="4"/>
                                        </p:tgtEl>
                                        <p:attrNameLst>
                                          <p:attrName>ppt_w</p:attrName>
                                        </p:attrNameLst>
                                      </p:cBhvr>
                                      <p:tavLst>
                                        <p:tav tm="0">
                                          <p:val>
                                            <p:fltVal val="0"/>
                                          </p:val>
                                        </p:tav>
                                        <p:tav tm="100000">
                                          <p:val>
                                            <p:strVal val="#ppt_w"/>
                                          </p:val>
                                        </p:tav>
                                      </p:tavLst>
                                    </p:anim>
                                    <p:anim calcmode="lin" valueType="num">
                                      <p:cBhvr>
                                        <p:cTn id="8" dur="2500" fill="hold"/>
                                        <p:tgtEl>
                                          <p:spTgt spid="4"/>
                                        </p:tgtEl>
                                        <p:attrNameLst>
                                          <p:attrName>ppt_h</p:attrName>
                                        </p:attrNameLst>
                                      </p:cBhvr>
                                      <p:tavLst>
                                        <p:tav tm="0">
                                          <p:val>
                                            <p:fltVal val="0"/>
                                          </p:val>
                                        </p:tav>
                                        <p:tav tm="100000">
                                          <p:val>
                                            <p:strVal val="#ppt_h"/>
                                          </p:val>
                                        </p:tav>
                                      </p:tavLst>
                                    </p:anim>
                                    <p:anim calcmode="lin" valueType="num">
                                      <p:cBhvr>
                                        <p:cTn id="9" dur="2500" fill="hold"/>
                                        <p:tgtEl>
                                          <p:spTgt spid="4"/>
                                        </p:tgtEl>
                                        <p:attrNameLst>
                                          <p:attrName>ppt_x</p:attrName>
                                        </p:attrNameLst>
                                      </p:cBhvr>
                                      <p:tavLst>
                                        <p:tav tm="0">
                                          <p:val>
                                            <p:fltVal val="0.5"/>
                                          </p:val>
                                        </p:tav>
                                        <p:tav tm="100000">
                                          <p:val>
                                            <p:strVal val="#ppt_x"/>
                                          </p:val>
                                        </p:tav>
                                      </p:tavLst>
                                    </p:anim>
                                    <p:anim calcmode="lin" valueType="num">
                                      <p:cBhvr>
                                        <p:cTn id="10" dur="2500" fill="hold"/>
                                        <p:tgtEl>
                                          <p:spTgt spid="4"/>
                                        </p:tgtEl>
                                        <p:attrNameLst>
                                          <p:attrName>ppt_y</p:attrName>
                                        </p:attrNameLst>
                                      </p:cBhvr>
                                      <p:tavLst>
                                        <p:tav tm="0">
                                          <p:val>
                                            <p:fltVal val="0.5"/>
                                          </p:val>
                                        </p:tav>
                                        <p:tav tm="100000">
                                          <p:val>
                                            <p:strVal val="#ppt_y"/>
                                          </p:val>
                                        </p:tav>
                                      </p:tavLst>
                                    </p:anim>
                                  </p:childTnLst>
                                </p:cTn>
                              </p:par>
                              <p:par>
                                <p:cTn id="11" presetID="23" presetClass="entr" presetSubtype="288"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2500" fill="hold"/>
                                        <p:tgtEl>
                                          <p:spTgt spid="3"/>
                                        </p:tgtEl>
                                        <p:attrNameLst>
                                          <p:attrName>ppt_w</p:attrName>
                                        </p:attrNameLst>
                                      </p:cBhvr>
                                      <p:tavLst>
                                        <p:tav tm="0">
                                          <p:val>
                                            <p:strVal val="4/3*#ppt_w"/>
                                          </p:val>
                                        </p:tav>
                                        <p:tav tm="100000">
                                          <p:val>
                                            <p:strVal val="#ppt_w"/>
                                          </p:val>
                                        </p:tav>
                                      </p:tavLst>
                                    </p:anim>
                                    <p:anim calcmode="lin" valueType="num">
                                      <p:cBhvr>
                                        <p:cTn id="14" dur="2500" fill="hold"/>
                                        <p:tgtEl>
                                          <p:spTgt spid="3"/>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Diapositiva2"/>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16836"/>
            <a:ext cx="9144000" cy="5143500"/>
          </a:xfrm>
          <a:prstGeom prst="rect">
            <a:avLst/>
          </a:prstGeom>
          <a:noFill/>
          <a:ln>
            <a:noFill/>
          </a:ln>
        </p:spPr>
      </p:pic>
      <p:sp>
        <p:nvSpPr>
          <p:cNvPr id="4" name="Rectangle 1"/>
          <p:cNvSpPr>
            <a:spLocks noChangeArrowheads="1"/>
          </p:cNvSpPr>
          <p:nvPr/>
        </p:nvSpPr>
        <p:spPr bwMode="auto">
          <a:xfrm>
            <a:off x="179512" y="555526"/>
            <a:ext cx="8736128" cy="40010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scene3d>
              <a:camera prst="obliqueBottomLeft"/>
              <a:lightRig rig="threePt" dir="t"/>
            </a:scene3d>
            <a:sp3d extrusionH="63500">
              <a:extrusionClr>
                <a:srgbClr val="0070C0"/>
              </a:extrusionClr>
            </a:sp3d>
          </a:bodyPr>
          <a:lstStyle/>
          <a:p>
            <a:pPr lvl="0" algn="ctr" fontAlgn="base">
              <a:spcBef>
                <a:spcPct val="0"/>
              </a:spcBef>
              <a:spcAft>
                <a:spcPct val="0"/>
              </a:spcAft>
            </a:pPr>
            <a:endPar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Según </a:t>
            </a:r>
            <a:r>
              <a:rPr lang="es-ES" b="1" dirty="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el versículo anterior, la Palabra de Dios enseña que el hombre convertido a Jesucristo no tiene una lucha con otros seres humanos  que están compuestos de carne y sangre, sino con toda una categoría jerarquizada de demonios, que son: los principados, las potestades, los gobernadores de tinieblas y las huestes espirituales de maldad. Los espíritus inmundos o demonios son seres espirituales no visibles al ojo humano.</a:t>
            </a:r>
          </a:p>
          <a:p>
            <a:pPr lvl="0" algn="ctr" fontAlgn="base">
              <a:spcBef>
                <a:spcPct val="0"/>
              </a:spcBef>
              <a:spcAft>
                <a:spcPct val="0"/>
              </a:spcAft>
            </a:pPr>
            <a:r>
              <a:rPr lang="es-ES" b="1" dirty="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Toda esta categoría de demonios o espíritus inmundos habitan en las regiones celestes, es decir, en el espacio exterior, que abarca planetas, galaxias y constelaciones.</a:t>
            </a:r>
          </a:p>
          <a:p>
            <a:pPr lvl="0" algn="ctr" fontAlgn="base">
              <a:spcBef>
                <a:spcPct val="0"/>
              </a:spcBef>
              <a:spcAft>
                <a:spcPct val="0"/>
              </a:spcAft>
            </a:pPr>
            <a:r>
              <a:rPr lang="es-ES" b="1" dirty="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¿Solamente el espacio exterior es el área de acción de los espíritus o demonios?</a:t>
            </a:r>
          </a:p>
          <a:p>
            <a:pPr lvl="0" algn="ctr" fontAlgn="base">
              <a:spcBef>
                <a:spcPct val="0"/>
              </a:spcBef>
              <a:spcAft>
                <a:spcPct val="0"/>
              </a:spcAft>
            </a:pPr>
            <a:endParaRPr kumimoji="0" lang="es-PE" sz="2000" b="0" i="0" u="none" strike="noStrike" cap="none" normalizeH="0" baseline="0" dirty="0" smtClean="0">
              <a:ln>
                <a:noFill/>
              </a:ln>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cs typeface="Arial" pitchFamily="34" charset="0"/>
            </a:endParaRPr>
          </a:p>
        </p:txBody>
      </p:sp>
    </p:spTree>
    <p:extLst>
      <p:ext uri="{BB962C8B-B14F-4D97-AF65-F5344CB8AC3E}">
        <p14:creationId xmlns:p14="http://schemas.microsoft.com/office/powerpoint/2010/main" val="1360964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500" fill="hold"/>
                                        <p:tgtEl>
                                          <p:spTgt spid="4"/>
                                        </p:tgtEl>
                                        <p:attrNameLst>
                                          <p:attrName>ppt_w</p:attrName>
                                        </p:attrNameLst>
                                      </p:cBhvr>
                                      <p:tavLst>
                                        <p:tav tm="0">
                                          <p:val>
                                            <p:fltVal val="0"/>
                                          </p:val>
                                        </p:tav>
                                        <p:tav tm="100000">
                                          <p:val>
                                            <p:strVal val="#ppt_w"/>
                                          </p:val>
                                        </p:tav>
                                      </p:tavLst>
                                    </p:anim>
                                    <p:anim calcmode="lin" valueType="num">
                                      <p:cBhvr>
                                        <p:cTn id="8" dur="2500" fill="hold"/>
                                        <p:tgtEl>
                                          <p:spTgt spid="4"/>
                                        </p:tgtEl>
                                        <p:attrNameLst>
                                          <p:attrName>ppt_h</p:attrName>
                                        </p:attrNameLst>
                                      </p:cBhvr>
                                      <p:tavLst>
                                        <p:tav tm="0">
                                          <p:val>
                                            <p:fltVal val="0"/>
                                          </p:val>
                                        </p:tav>
                                        <p:tav tm="100000">
                                          <p:val>
                                            <p:strVal val="#ppt_h"/>
                                          </p:val>
                                        </p:tav>
                                      </p:tavLst>
                                    </p:anim>
                                    <p:anim calcmode="lin" valueType="num">
                                      <p:cBhvr>
                                        <p:cTn id="9" dur="2500" fill="hold"/>
                                        <p:tgtEl>
                                          <p:spTgt spid="4"/>
                                        </p:tgtEl>
                                        <p:attrNameLst>
                                          <p:attrName>ppt_x</p:attrName>
                                        </p:attrNameLst>
                                      </p:cBhvr>
                                      <p:tavLst>
                                        <p:tav tm="0">
                                          <p:val>
                                            <p:fltVal val="0.5"/>
                                          </p:val>
                                        </p:tav>
                                        <p:tav tm="100000">
                                          <p:val>
                                            <p:strVal val="#ppt_x"/>
                                          </p:val>
                                        </p:tav>
                                      </p:tavLst>
                                    </p:anim>
                                    <p:anim calcmode="lin" valueType="num">
                                      <p:cBhvr>
                                        <p:cTn id="10" dur="2500" fill="hold"/>
                                        <p:tgtEl>
                                          <p:spTgt spid="4"/>
                                        </p:tgtEl>
                                        <p:attrNameLst>
                                          <p:attrName>ppt_y</p:attrName>
                                        </p:attrNameLst>
                                      </p:cBhvr>
                                      <p:tavLst>
                                        <p:tav tm="0">
                                          <p:val>
                                            <p:fltVal val="0.5"/>
                                          </p:val>
                                        </p:tav>
                                        <p:tav tm="100000">
                                          <p:val>
                                            <p:strVal val="#ppt_y"/>
                                          </p:val>
                                        </p:tav>
                                      </p:tavLst>
                                    </p:anim>
                                  </p:childTnLst>
                                </p:cTn>
                              </p:par>
                              <p:par>
                                <p:cTn id="11" presetID="23" presetClass="entr" presetSubtype="288"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2500" fill="hold"/>
                                        <p:tgtEl>
                                          <p:spTgt spid="3"/>
                                        </p:tgtEl>
                                        <p:attrNameLst>
                                          <p:attrName>ppt_w</p:attrName>
                                        </p:attrNameLst>
                                      </p:cBhvr>
                                      <p:tavLst>
                                        <p:tav tm="0">
                                          <p:val>
                                            <p:strVal val="4/3*#ppt_w"/>
                                          </p:val>
                                        </p:tav>
                                        <p:tav tm="100000">
                                          <p:val>
                                            <p:strVal val="#ppt_w"/>
                                          </p:val>
                                        </p:tav>
                                      </p:tavLst>
                                    </p:anim>
                                    <p:anim calcmode="lin" valueType="num">
                                      <p:cBhvr>
                                        <p:cTn id="14" dur="2500" fill="hold"/>
                                        <p:tgtEl>
                                          <p:spTgt spid="3"/>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2"/>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16836"/>
            <a:ext cx="9144000" cy="5143500"/>
          </a:xfrm>
          <a:prstGeom prst="rect">
            <a:avLst/>
          </a:prstGeom>
          <a:noFill/>
          <a:ln>
            <a:noFill/>
          </a:ln>
        </p:spPr>
      </p:pic>
      <p:sp>
        <p:nvSpPr>
          <p:cNvPr id="5" name="4 Rectángulo"/>
          <p:cNvSpPr/>
          <p:nvPr/>
        </p:nvSpPr>
        <p:spPr>
          <a:xfrm>
            <a:off x="323528" y="1059582"/>
            <a:ext cx="8496944" cy="2862322"/>
          </a:xfrm>
          <a:prstGeom prst="rect">
            <a:avLst/>
          </a:prstGeom>
        </p:spPr>
        <p:txBody>
          <a:bodyPr wrap="square">
            <a:spAutoFit/>
            <a:scene3d>
              <a:camera prst="obliqueBottomLeft"/>
              <a:lightRig rig="threePt" dir="t"/>
            </a:scene3d>
            <a:sp3d extrusionH="63500">
              <a:extrusionClr>
                <a:srgbClr val="0070C0"/>
              </a:extrusionClr>
            </a:sp3d>
          </a:bodyPr>
          <a:lstStyle/>
          <a:p>
            <a:pPr lvl="0" algn="ctr" fontAlgn="base">
              <a:spcBef>
                <a:spcPct val="0"/>
              </a:spcBef>
              <a:spcAft>
                <a:spcPct val="0"/>
              </a:spcAft>
            </a:pPr>
            <a:r>
              <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Claro que no. Precisamente Job 1:7, refiere una pregunta que le hace Dios a Satanás y dice así:</a:t>
            </a:r>
          </a:p>
          <a:p>
            <a:pPr lvl="0" algn="ctr" fontAlgn="base">
              <a:spcBef>
                <a:spcPct val="0"/>
              </a:spcBef>
              <a:spcAft>
                <a:spcPct val="0"/>
              </a:spcAft>
            </a:pPr>
            <a:r>
              <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“Y dijo Jehová a Satanás: ¿De dónde vienes? Respondiendo Satanás a Jehová, dijo: De rodear la tierra y de andar por ella”.</a:t>
            </a:r>
          </a:p>
          <a:p>
            <a:pPr lvl="0" algn="ctr" fontAlgn="base">
              <a:spcBef>
                <a:spcPct val="0"/>
              </a:spcBef>
              <a:spcAft>
                <a:spcPct val="0"/>
              </a:spcAft>
            </a:pPr>
            <a:r>
              <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Apreciado lector, a través de la respuesta de Satanás a Dios, quién dice que “venía de rodear la Tierra y de andar por ella”, podemos concluir que este ser maligno transita también por todo nuestro planeta, incluida su atmósfera y como se dijo anteriormente, su accionar llega hasta el espacio exterior. Incluyendo planetas, galaxias y constelaciones. </a:t>
            </a:r>
            <a:endParaRPr lang="es-PE"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fltVal val="0"/>
                                          </p:val>
                                        </p:tav>
                                        <p:tav tm="100000">
                                          <p:val>
                                            <p:strVal val="#ppt_w"/>
                                          </p:val>
                                        </p:tav>
                                      </p:tavLst>
                                    </p:anim>
                                    <p:anim calcmode="lin" valueType="num">
                                      <p:cBhvr>
                                        <p:cTn id="8" dur="5000" fill="hold"/>
                                        <p:tgtEl>
                                          <p:spTgt spid="5"/>
                                        </p:tgtEl>
                                        <p:attrNameLst>
                                          <p:attrName>ppt_h</p:attrName>
                                        </p:attrNameLst>
                                      </p:cBhvr>
                                      <p:tavLst>
                                        <p:tav tm="0">
                                          <p:val>
                                            <p:fltVal val="0"/>
                                          </p:val>
                                        </p:tav>
                                        <p:tav tm="100000">
                                          <p:val>
                                            <p:strVal val="#ppt_h"/>
                                          </p:val>
                                        </p:tav>
                                      </p:tavLst>
                                    </p:anim>
                                    <p:anim calcmode="lin" valueType="num">
                                      <p:cBhvr>
                                        <p:cTn id="9" dur="5000" fill="hold"/>
                                        <p:tgtEl>
                                          <p:spTgt spid="5"/>
                                        </p:tgtEl>
                                        <p:attrNameLst>
                                          <p:attrName>ppt_x</p:attrName>
                                        </p:attrNameLst>
                                      </p:cBhvr>
                                      <p:tavLst>
                                        <p:tav tm="0">
                                          <p:val>
                                            <p:fltVal val="0.5"/>
                                          </p:val>
                                        </p:tav>
                                        <p:tav tm="100000">
                                          <p:val>
                                            <p:strVal val="#ppt_x"/>
                                          </p:val>
                                        </p:tav>
                                      </p:tavLst>
                                    </p:anim>
                                    <p:anim calcmode="lin" valueType="num">
                                      <p:cBhvr>
                                        <p:cTn id="10" dur="5000" fill="hold"/>
                                        <p:tgtEl>
                                          <p:spTgt spid="5"/>
                                        </p:tgtEl>
                                        <p:attrNameLst>
                                          <p:attrName>ppt_y</p:attrName>
                                        </p:attrNameLst>
                                      </p:cBhvr>
                                      <p:tavLst>
                                        <p:tav tm="0">
                                          <p:val>
                                            <p:fltVal val="0.5"/>
                                          </p:val>
                                        </p:tav>
                                        <p:tav tm="100000">
                                          <p:val>
                                            <p:strVal val="#ppt_y"/>
                                          </p:val>
                                        </p:tav>
                                      </p:tavLst>
                                    </p:anim>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Diapositiva2"/>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4" name="Rectangle 1"/>
          <p:cNvSpPr>
            <a:spLocks noChangeArrowheads="1"/>
          </p:cNvSpPr>
          <p:nvPr/>
        </p:nvSpPr>
        <p:spPr bwMode="auto">
          <a:xfrm>
            <a:off x="203936" y="919484"/>
            <a:ext cx="8736128" cy="344709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scene3d>
              <a:camera prst="obliqueBottomLeft"/>
              <a:lightRig rig="threePt" dir="t"/>
            </a:scene3d>
            <a:sp3d extrusionH="63500">
              <a:extrusionClr>
                <a:srgbClr val="0070C0"/>
              </a:extrusionClr>
            </a:sp3d>
          </a:bodyPr>
          <a:lstStyle/>
          <a:p>
            <a:pPr lvl="0" algn="ctr" fontAlgn="base">
              <a:spcBef>
                <a:spcPct val="0"/>
              </a:spcBef>
              <a:spcAft>
                <a:spcPct val="0"/>
              </a:spcAft>
            </a:pPr>
            <a:endPar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En </a:t>
            </a:r>
            <a:r>
              <a:rPr lang="es-ES" b="1" dirty="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el testimonio que se ha relatado, hay un párrafo donde se menciona que un grupo de satanistas habían subido a la cumbre de un monte llamado South Mountain, en el área de Phoenix, Arizona a fin de invocar a los espíritus inmundos o demonios, de modo que el día de Halloween dicha ciudad esté controlada por estas huestes y el cristianismo junto con sus líderes sean derrotados.</a:t>
            </a:r>
          </a:p>
          <a:p>
            <a:pPr lvl="0" algn="ctr" fontAlgn="base">
              <a:spcBef>
                <a:spcPct val="0"/>
              </a:spcBef>
              <a:spcAft>
                <a:spcPct val="0"/>
              </a:spcAft>
            </a:pPr>
            <a:r>
              <a:rPr lang="es-ES" b="1" dirty="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En realidad esta práctica satanista viene desde tiempos bíblicos, donde se hacían sacrificios humanos, practicando simultáneamente la idolatría y la hechicería.</a:t>
            </a:r>
          </a:p>
          <a:p>
            <a:pPr lvl="0" algn="ctr" fontAlgn="base">
              <a:spcBef>
                <a:spcPct val="0"/>
              </a:spcBef>
              <a:spcAft>
                <a:spcPct val="0"/>
              </a:spcAft>
            </a:pPr>
            <a:endParaRPr lang="es-ES" b="1" dirty="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endParaRPr kumimoji="0" lang="es-PE" sz="2000" b="0" i="0" u="none" strike="noStrike" cap="none" normalizeH="0" baseline="0" dirty="0" smtClean="0">
              <a:ln>
                <a:noFill/>
              </a:ln>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cs typeface="Arial" pitchFamily="34" charset="0"/>
            </a:endParaRPr>
          </a:p>
        </p:txBody>
      </p:sp>
    </p:spTree>
    <p:extLst>
      <p:ext uri="{BB962C8B-B14F-4D97-AF65-F5344CB8AC3E}">
        <p14:creationId xmlns:p14="http://schemas.microsoft.com/office/powerpoint/2010/main" val="1459780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500" fill="hold"/>
                                        <p:tgtEl>
                                          <p:spTgt spid="4"/>
                                        </p:tgtEl>
                                        <p:attrNameLst>
                                          <p:attrName>ppt_w</p:attrName>
                                        </p:attrNameLst>
                                      </p:cBhvr>
                                      <p:tavLst>
                                        <p:tav tm="0">
                                          <p:val>
                                            <p:fltVal val="0"/>
                                          </p:val>
                                        </p:tav>
                                        <p:tav tm="100000">
                                          <p:val>
                                            <p:strVal val="#ppt_w"/>
                                          </p:val>
                                        </p:tav>
                                      </p:tavLst>
                                    </p:anim>
                                    <p:anim calcmode="lin" valueType="num">
                                      <p:cBhvr>
                                        <p:cTn id="8" dur="2500" fill="hold"/>
                                        <p:tgtEl>
                                          <p:spTgt spid="4"/>
                                        </p:tgtEl>
                                        <p:attrNameLst>
                                          <p:attrName>ppt_h</p:attrName>
                                        </p:attrNameLst>
                                      </p:cBhvr>
                                      <p:tavLst>
                                        <p:tav tm="0">
                                          <p:val>
                                            <p:fltVal val="0"/>
                                          </p:val>
                                        </p:tav>
                                        <p:tav tm="100000">
                                          <p:val>
                                            <p:strVal val="#ppt_h"/>
                                          </p:val>
                                        </p:tav>
                                      </p:tavLst>
                                    </p:anim>
                                    <p:anim calcmode="lin" valueType="num">
                                      <p:cBhvr>
                                        <p:cTn id="9" dur="2500" fill="hold"/>
                                        <p:tgtEl>
                                          <p:spTgt spid="4"/>
                                        </p:tgtEl>
                                        <p:attrNameLst>
                                          <p:attrName>ppt_x</p:attrName>
                                        </p:attrNameLst>
                                      </p:cBhvr>
                                      <p:tavLst>
                                        <p:tav tm="0">
                                          <p:val>
                                            <p:fltVal val="0.5"/>
                                          </p:val>
                                        </p:tav>
                                        <p:tav tm="100000">
                                          <p:val>
                                            <p:strVal val="#ppt_x"/>
                                          </p:val>
                                        </p:tav>
                                      </p:tavLst>
                                    </p:anim>
                                    <p:anim calcmode="lin" valueType="num">
                                      <p:cBhvr>
                                        <p:cTn id="10" dur="2500" fill="hold"/>
                                        <p:tgtEl>
                                          <p:spTgt spid="4"/>
                                        </p:tgtEl>
                                        <p:attrNameLst>
                                          <p:attrName>ppt_y</p:attrName>
                                        </p:attrNameLst>
                                      </p:cBhvr>
                                      <p:tavLst>
                                        <p:tav tm="0">
                                          <p:val>
                                            <p:fltVal val="0.5"/>
                                          </p:val>
                                        </p:tav>
                                        <p:tav tm="100000">
                                          <p:val>
                                            <p:strVal val="#ppt_y"/>
                                          </p:val>
                                        </p:tav>
                                      </p:tavLst>
                                    </p:anim>
                                  </p:childTnLst>
                                </p:cTn>
                              </p:par>
                              <p:par>
                                <p:cTn id="11" presetID="23" presetClass="entr" presetSubtype="288"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2500" fill="hold"/>
                                        <p:tgtEl>
                                          <p:spTgt spid="3"/>
                                        </p:tgtEl>
                                        <p:attrNameLst>
                                          <p:attrName>ppt_w</p:attrName>
                                        </p:attrNameLst>
                                      </p:cBhvr>
                                      <p:tavLst>
                                        <p:tav tm="0">
                                          <p:val>
                                            <p:strVal val="4/3*#ppt_w"/>
                                          </p:val>
                                        </p:tav>
                                        <p:tav tm="100000">
                                          <p:val>
                                            <p:strVal val="#ppt_w"/>
                                          </p:val>
                                        </p:tav>
                                      </p:tavLst>
                                    </p:anim>
                                    <p:anim calcmode="lin" valueType="num">
                                      <p:cBhvr>
                                        <p:cTn id="14" dur="2500" fill="hold"/>
                                        <p:tgtEl>
                                          <p:spTgt spid="3"/>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2"/>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16836"/>
            <a:ext cx="9144000" cy="5143500"/>
          </a:xfrm>
          <a:prstGeom prst="rect">
            <a:avLst/>
          </a:prstGeom>
          <a:noFill/>
          <a:ln>
            <a:noFill/>
          </a:ln>
        </p:spPr>
      </p:pic>
      <p:sp>
        <p:nvSpPr>
          <p:cNvPr id="5" name="4 Rectángulo"/>
          <p:cNvSpPr/>
          <p:nvPr/>
        </p:nvSpPr>
        <p:spPr>
          <a:xfrm>
            <a:off x="251520" y="843558"/>
            <a:ext cx="8640960" cy="3693319"/>
          </a:xfrm>
          <a:prstGeom prst="rect">
            <a:avLst/>
          </a:prstGeom>
        </p:spPr>
        <p:txBody>
          <a:bodyPr wrap="square">
            <a:spAutoFit/>
            <a:scene3d>
              <a:camera prst="obliqueBottomLeft"/>
              <a:lightRig rig="threePt" dir="t"/>
            </a:scene3d>
            <a:sp3d extrusionH="63500">
              <a:extrusionClr>
                <a:srgbClr val="0070C0"/>
              </a:extrusionClr>
            </a:sp3d>
          </a:bodyPr>
          <a:lstStyle/>
          <a:p>
            <a:pPr lvl="0" algn="ctr" fontAlgn="base">
              <a:spcBef>
                <a:spcPct val="0"/>
              </a:spcBef>
              <a:spcAft>
                <a:spcPct val="0"/>
              </a:spcAft>
            </a:pPr>
            <a:r>
              <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Jeremías 19:5, sentencia:</a:t>
            </a:r>
          </a:p>
          <a:p>
            <a:pPr lvl="0" algn="ctr" fontAlgn="base">
              <a:spcBef>
                <a:spcPct val="0"/>
              </a:spcBef>
              <a:spcAft>
                <a:spcPct val="0"/>
              </a:spcAft>
            </a:pPr>
            <a:r>
              <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“Y edificaron lugares altos a Baal, para quemar con fuego a sus hijos en holocaustos al mismo Baal; cosa que no les mandé, ni hablé, ni me vino al pensamiento”.</a:t>
            </a:r>
          </a:p>
          <a:p>
            <a:pPr lvl="0" algn="ctr" fontAlgn="base">
              <a:spcBef>
                <a:spcPct val="0"/>
              </a:spcBef>
              <a:spcAft>
                <a:spcPct val="0"/>
              </a:spcAft>
            </a:pPr>
            <a:endPar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Efesios 2:1-2, señala:</a:t>
            </a:r>
          </a:p>
          <a:p>
            <a:pPr lvl="0" algn="ctr" fontAlgn="base">
              <a:spcBef>
                <a:spcPct val="0"/>
              </a:spcBef>
              <a:spcAft>
                <a:spcPct val="0"/>
              </a:spcAft>
            </a:pPr>
            <a:r>
              <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“1Y él os dio vida a vosotros, cuando estabais muertos en vuestros delitos y pecados,</a:t>
            </a:r>
          </a:p>
          <a:p>
            <a:pPr lvl="0" algn="ctr" fontAlgn="base">
              <a:spcBef>
                <a:spcPct val="0"/>
              </a:spcBef>
              <a:spcAft>
                <a:spcPct val="0"/>
              </a:spcAft>
            </a:pPr>
            <a:endPar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2 en los cuales anduvisteis en otro tiempo, siguiendo la corriente de este mundo, CONFORME AL PRÍNCIPE DE LA POTESTAD DEL AIRE, EL ESPÍRITU QUE AHORA OPERA EN LOS HIJOS DE DESOBEDIENCIA,”</a:t>
            </a:r>
            <a:endParaRPr lang="es-ES" b="1" dirty="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fltVal val="0"/>
                                          </p:val>
                                        </p:tav>
                                        <p:tav tm="100000">
                                          <p:val>
                                            <p:strVal val="#ppt_w"/>
                                          </p:val>
                                        </p:tav>
                                      </p:tavLst>
                                    </p:anim>
                                    <p:anim calcmode="lin" valueType="num">
                                      <p:cBhvr>
                                        <p:cTn id="8" dur="5000" fill="hold"/>
                                        <p:tgtEl>
                                          <p:spTgt spid="5"/>
                                        </p:tgtEl>
                                        <p:attrNameLst>
                                          <p:attrName>ppt_h</p:attrName>
                                        </p:attrNameLst>
                                      </p:cBhvr>
                                      <p:tavLst>
                                        <p:tav tm="0">
                                          <p:val>
                                            <p:fltVal val="0"/>
                                          </p:val>
                                        </p:tav>
                                        <p:tav tm="100000">
                                          <p:val>
                                            <p:strVal val="#ppt_h"/>
                                          </p:val>
                                        </p:tav>
                                      </p:tavLst>
                                    </p:anim>
                                    <p:anim calcmode="lin" valueType="num">
                                      <p:cBhvr>
                                        <p:cTn id="9" dur="5000" fill="hold"/>
                                        <p:tgtEl>
                                          <p:spTgt spid="5"/>
                                        </p:tgtEl>
                                        <p:attrNameLst>
                                          <p:attrName>ppt_x</p:attrName>
                                        </p:attrNameLst>
                                      </p:cBhvr>
                                      <p:tavLst>
                                        <p:tav tm="0">
                                          <p:val>
                                            <p:fltVal val="0.5"/>
                                          </p:val>
                                        </p:tav>
                                        <p:tav tm="100000">
                                          <p:val>
                                            <p:strVal val="#ppt_x"/>
                                          </p:val>
                                        </p:tav>
                                      </p:tavLst>
                                    </p:anim>
                                    <p:anim calcmode="lin" valueType="num">
                                      <p:cBhvr>
                                        <p:cTn id="10" dur="5000" fill="hold"/>
                                        <p:tgtEl>
                                          <p:spTgt spid="5"/>
                                        </p:tgtEl>
                                        <p:attrNameLst>
                                          <p:attrName>ppt_y</p:attrName>
                                        </p:attrNameLst>
                                      </p:cBhvr>
                                      <p:tavLst>
                                        <p:tav tm="0">
                                          <p:val>
                                            <p:fltVal val="0.5"/>
                                          </p:val>
                                        </p:tav>
                                        <p:tav tm="100000">
                                          <p:val>
                                            <p:strVal val="#ppt_y"/>
                                          </p:val>
                                        </p:tav>
                                      </p:tavLst>
                                    </p:anim>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Diapositiva2"/>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4" name="Rectangle 1"/>
          <p:cNvSpPr>
            <a:spLocks noChangeArrowheads="1"/>
          </p:cNvSpPr>
          <p:nvPr/>
        </p:nvSpPr>
        <p:spPr bwMode="auto">
          <a:xfrm>
            <a:off x="611560" y="267494"/>
            <a:ext cx="7968464" cy="473975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scene3d>
              <a:camera prst="obliqueBottomLeft"/>
              <a:lightRig rig="threePt" dir="t"/>
            </a:scene3d>
            <a:sp3d extrusionH="63500">
              <a:extrusionClr>
                <a:srgbClr val="0070C0"/>
              </a:extrusionClr>
            </a:sp3d>
          </a:bodyPr>
          <a:lstStyle/>
          <a:p>
            <a:pPr lvl="0" algn="ctr" fontAlgn="base">
              <a:spcBef>
                <a:spcPct val="0"/>
              </a:spcBef>
              <a:spcAft>
                <a:spcPct val="0"/>
              </a:spcAft>
            </a:pPr>
            <a:endPar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sz="2000"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Si </a:t>
            </a:r>
            <a:r>
              <a:rPr lang="es-ES" sz="2000" b="1" dirty="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lee detenidamente, Efesios 2:1-2, se observa que el apóstol Pablo está hablando a los creyentes de la ciudad de </a:t>
            </a:r>
            <a:r>
              <a:rPr lang="es-ES" sz="2000" b="1" dirty="0" err="1">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Efeso</a:t>
            </a:r>
            <a:r>
              <a:rPr lang="es-ES" sz="2000" b="1" dirty="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 que antes de arrepentirse y convertirse a Jesucristo, estaban lejos de Dios, viviendo en sus delitos y pecados, siguiendo la corriente de pensamiento de este mundo y tome </a:t>
            </a:r>
            <a:r>
              <a:rPr lang="es-ES" sz="2000"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atención, </a:t>
            </a:r>
            <a:r>
              <a:rPr lang="es-ES" sz="2000" b="1" dirty="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dice además que en tales personas operaba o sea, eran guiados, por el PRÍNCIPE DE LA POTESTAD DEL AIRE, O SEA SATANÁS y en consecuencia eran hijos de desobediencia. Pero una vez que </a:t>
            </a:r>
            <a:r>
              <a:rPr lang="es-ES" sz="2000" b="1">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dichas </a:t>
            </a:r>
            <a:r>
              <a:rPr lang="es-ES" sz="2000" b="1"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personas se </a:t>
            </a:r>
            <a:r>
              <a:rPr lang="es-ES" sz="2000" b="1" dirty="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arrepintieron y recibieron por la fe a Jesucristo, dejaron de ser hijos de desobediencia y ahora están en amistad con Dios, siendo hijos de Él.</a:t>
            </a:r>
          </a:p>
          <a:p>
            <a:pPr lvl="0" algn="ctr" fontAlgn="base">
              <a:spcBef>
                <a:spcPct val="0"/>
              </a:spcBef>
              <a:spcAft>
                <a:spcPct val="0"/>
              </a:spcAft>
            </a:pPr>
            <a:endParaRPr kumimoji="0" lang="es-PE" sz="2400" b="0" i="0" u="none" strike="noStrike" cap="none" normalizeH="0" baseline="0" dirty="0" smtClean="0">
              <a:ln>
                <a:noFill/>
              </a:ln>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cs typeface="Arial" pitchFamily="34" charset="0"/>
            </a:endParaRPr>
          </a:p>
        </p:txBody>
      </p:sp>
    </p:spTree>
    <p:extLst>
      <p:ext uri="{BB962C8B-B14F-4D97-AF65-F5344CB8AC3E}">
        <p14:creationId xmlns:p14="http://schemas.microsoft.com/office/powerpoint/2010/main" val="974258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500" fill="hold"/>
                                        <p:tgtEl>
                                          <p:spTgt spid="4"/>
                                        </p:tgtEl>
                                        <p:attrNameLst>
                                          <p:attrName>ppt_w</p:attrName>
                                        </p:attrNameLst>
                                      </p:cBhvr>
                                      <p:tavLst>
                                        <p:tav tm="0">
                                          <p:val>
                                            <p:fltVal val="0"/>
                                          </p:val>
                                        </p:tav>
                                        <p:tav tm="100000">
                                          <p:val>
                                            <p:strVal val="#ppt_w"/>
                                          </p:val>
                                        </p:tav>
                                      </p:tavLst>
                                    </p:anim>
                                    <p:anim calcmode="lin" valueType="num">
                                      <p:cBhvr>
                                        <p:cTn id="8" dur="2500" fill="hold"/>
                                        <p:tgtEl>
                                          <p:spTgt spid="4"/>
                                        </p:tgtEl>
                                        <p:attrNameLst>
                                          <p:attrName>ppt_h</p:attrName>
                                        </p:attrNameLst>
                                      </p:cBhvr>
                                      <p:tavLst>
                                        <p:tav tm="0">
                                          <p:val>
                                            <p:fltVal val="0"/>
                                          </p:val>
                                        </p:tav>
                                        <p:tav tm="100000">
                                          <p:val>
                                            <p:strVal val="#ppt_h"/>
                                          </p:val>
                                        </p:tav>
                                      </p:tavLst>
                                    </p:anim>
                                    <p:anim calcmode="lin" valueType="num">
                                      <p:cBhvr>
                                        <p:cTn id="9" dur="2500" fill="hold"/>
                                        <p:tgtEl>
                                          <p:spTgt spid="4"/>
                                        </p:tgtEl>
                                        <p:attrNameLst>
                                          <p:attrName>ppt_x</p:attrName>
                                        </p:attrNameLst>
                                      </p:cBhvr>
                                      <p:tavLst>
                                        <p:tav tm="0">
                                          <p:val>
                                            <p:fltVal val="0.5"/>
                                          </p:val>
                                        </p:tav>
                                        <p:tav tm="100000">
                                          <p:val>
                                            <p:strVal val="#ppt_x"/>
                                          </p:val>
                                        </p:tav>
                                      </p:tavLst>
                                    </p:anim>
                                    <p:anim calcmode="lin" valueType="num">
                                      <p:cBhvr>
                                        <p:cTn id="10" dur="2500" fill="hold"/>
                                        <p:tgtEl>
                                          <p:spTgt spid="4"/>
                                        </p:tgtEl>
                                        <p:attrNameLst>
                                          <p:attrName>ppt_y</p:attrName>
                                        </p:attrNameLst>
                                      </p:cBhvr>
                                      <p:tavLst>
                                        <p:tav tm="0">
                                          <p:val>
                                            <p:fltVal val="0.5"/>
                                          </p:val>
                                        </p:tav>
                                        <p:tav tm="100000">
                                          <p:val>
                                            <p:strVal val="#ppt_y"/>
                                          </p:val>
                                        </p:tav>
                                      </p:tavLst>
                                    </p:anim>
                                  </p:childTnLst>
                                </p:cTn>
                              </p:par>
                              <p:par>
                                <p:cTn id="11" presetID="23" presetClass="entr" presetSubtype="288"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2500" fill="hold"/>
                                        <p:tgtEl>
                                          <p:spTgt spid="3"/>
                                        </p:tgtEl>
                                        <p:attrNameLst>
                                          <p:attrName>ppt_w</p:attrName>
                                        </p:attrNameLst>
                                      </p:cBhvr>
                                      <p:tavLst>
                                        <p:tav tm="0">
                                          <p:val>
                                            <p:strVal val="4/3*#ppt_w"/>
                                          </p:val>
                                        </p:tav>
                                        <p:tav tm="100000">
                                          <p:val>
                                            <p:strVal val="#ppt_w"/>
                                          </p:val>
                                        </p:tav>
                                      </p:tavLst>
                                    </p:anim>
                                    <p:anim calcmode="lin" valueType="num">
                                      <p:cBhvr>
                                        <p:cTn id="14" dur="2500" fill="hold"/>
                                        <p:tgtEl>
                                          <p:spTgt spid="3"/>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Diapositiva2"/>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4" name="Rectangle 1"/>
          <p:cNvSpPr>
            <a:spLocks noChangeArrowheads="1"/>
          </p:cNvSpPr>
          <p:nvPr/>
        </p:nvSpPr>
        <p:spPr bwMode="auto">
          <a:xfrm>
            <a:off x="577532" y="32594"/>
            <a:ext cx="7988936" cy="507831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scene3d>
              <a:camera prst="obliqueBottomLeft"/>
              <a:lightRig rig="threePt" dir="t"/>
            </a:scene3d>
            <a:sp3d extrusionH="63500">
              <a:extrusionClr>
                <a:srgbClr val="0070C0"/>
              </a:extrusionClr>
            </a:sp3d>
          </a:bodyPr>
          <a:lstStyle/>
          <a:p>
            <a:pPr lvl="0" algn="ctr" fontAlgn="base">
              <a:spcBef>
                <a:spcPct val="0"/>
              </a:spcBef>
              <a:spcAft>
                <a:spcPct val="0"/>
              </a:spcAft>
            </a:pPr>
            <a:endPar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Apreciando </a:t>
            </a:r>
            <a:r>
              <a:rPr lang="es-ES" b="1" dirty="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lector, he hecho esta fundamentación, para exponer que en el día de Halloween, estos grupos satanistas INVOCAN A LOS ESPÍRITUS INMUNDOS, para que aquellas personas que no obedecen a la Palabra de Dios, sean controladas en sus mentes y sus vidas permanezcan ajenas y ciegas espiritualmente hablando, a todo lo que sea Dios y que mejor para ellos, si Ud. inocentemente sigue creyendo que Halloween es solo un juego de disfraces y reparto de dulces de niños, que no hace daño a nadie. </a:t>
            </a:r>
          </a:p>
          <a:p>
            <a:pPr lvl="0" algn="ctr" fontAlgn="base">
              <a:spcBef>
                <a:spcPct val="0"/>
              </a:spcBef>
              <a:spcAft>
                <a:spcPct val="0"/>
              </a:spcAft>
            </a:pPr>
            <a:r>
              <a:rPr lang="es-ES" b="1" dirty="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Y todo esto sucede sin que la persona se dé cuenta, vale decir, al final la persona termina siendo incrédula e insensible a las cosas de Dios y de su Palabra.</a:t>
            </a:r>
          </a:p>
          <a:p>
            <a:pPr lvl="0" algn="ctr" fontAlgn="base">
              <a:spcBef>
                <a:spcPct val="0"/>
              </a:spcBef>
              <a:spcAft>
                <a:spcPct val="0"/>
              </a:spcAft>
            </a:pPr>
            <a:r>
              <a:rPr lang="es-ES" b="1" dirty="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Por algo la Biblia en 2º de Corintios 4:4, dice que “……..el dios de este siglo (o sea, Satanás) cegó el entendimiento de los incrédulos, para que no les resplandezca la luz del evangelio de la gloria de Cristo, el cual es la imagen de Dios”.</a:t>
            </a:r>
          </a:p>
          <a:p>
            <a:pPr lvl="0" algn="ctr" fontAlgn="base">
              <a:spcBef>
                <a:spcPct val="0"/>
              </a:spcBef>
              <a:spcAft>
                <a:spcPct val="0"/>
              </a:spcAft>
            </a:pPr>
            <a:r>
              <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  </a:t>
            </a:r>
            <a:endParaRPr kumimoji="0" lang="es-PE" sz="2000" b="0" i="0" u="none" strike="noStrike" cap="none" normalizeH="0" baseline="0" dirty="0" smtClean="0">
              <a:ln>
                <a:noFill/>
              </a:ln>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cs typeface="Arial" pitchFamily="34" charset="0"/>
            </a:endParaRPr>
          </a:p>
        </p:txBody>
      </p:sp>
    </p:spTree>
    <p:extLst>
      <p:ext uri="{BB962C8B-B14F-4D97-AF65-F5344CB8AC3E}">
        <p14:creationId xmlns:p14="http://schemas.microsoft.com/office/powerpoint/2010/main" val="661747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500" fill="hold"/>
                                        <p:tgtEl>
                                          <p:spTgt spid="4"/>
                                        </p:tgtEl>
                                        <p:attrNameLst>
                                          <p:attrName>ppt_w</p:attrName>
                                        </p:attrNameLst>
                                      </p:cBhvr>
                                      <p:tavLst>
                                        <p:tav tm="0">
                                          <p:val>
                                            <p:fltVal val="0"/>
                                          </p:val>
                                        </p:tav>
                                        <p:tav tm="100000">
                                          <p:val>
                                            <p:strVal val="#ppt_w"/>
                                          </p:val>
                                        </p:tav>
                                      </p:tavLst>
                                    </p:anim>
                                    <p:anim calcmode="lin" valueType="num">
                                      <p:cBhvr>
                                        <p:cTn id="8" dur="2500" fill="hold"/>
                                        <p:tgtEl>
                                          <p:spTgt spid="4"/>
                                        </p:tgtEl>
                                        <p:attrNameLst>
                                          <p:attrName>ppt_h</p:attrName>
                                        </p:attrNameLst>
                                      </p:cBhvr>
                                      <p:tavLst>
                                        <p:tav tm="0">
                                          <p:val>
                                            <p:fltVal val="0"/>
                                          </p:val>
                                        </p:tav>
                                        <p:tav tm="100000">
                                          <p:val>
                                            <p:strVal val="#ppt_h"/>
                                          </p:val>
                                        </p:tav>
                                      </p:tavLst>
                                    </p:anim>
                                    <p:anim calcmode="lin" valueType="num">
                                      <p:cBhvr>
                                        <p:cTn id="9" dur="2500" fill="hold"/>
                                        <p:tgtEl>
                                          <p:spTgt spid="4"/>
                                        </p:tgtEl>
                                        <p:attrNameLst>
                                          <p:attrName>ppt_x</p:attrName>
                                        </p:attrNameLst>
                                      </p:cBhvr>
                                      <p:tavLst>
                                        <p:tav tm="0">
                                          <p:val>
                                            <p:fltVal val="0.5"/>
                                          </p:val>
                                        </p:tav>
                                        <p:tav tm="100000">
                                          <p:val>
                                            <p:strVal val="#ppt_x"/>
                                          </p:val>
                                        </p:tav>
                                      </p:tavLst>
                                    </p:anim>
                                    <p:anim calcmode="lin" valueType="num">
                                      <p:cBhvr>
                                        <p:cTn id="10" dur="2500" fill="hold"/>
                                        <p:tgtEl>
                                          <p:spTgt spid="4"/>
                                        </p:tgtEl>
                                        <p:attrNameLst>
                                          <p:attrName>ppt_y</p:attrName>
                                        </p:attrNameLst>
                                      </p:cBhvr>
                                      <p:tavLst>
                                        <p:tav tm="0">
                                          <p:val>
                                            <p:fltVal val="0.5"/>
                                          </p:val>
                                        </p:tav>
                                        <p:tav tm="100000">
                                          <p:val>
                                            <p:strVal val="#ppt_y"/>
                                          </p:val>
                                        </p:tav>
                                      </p:tavLst>
                                    </p:anim>
                                  </p:childTnLst>
                                </p:cTn>
                              </p:par>
                              <p:par>
                                <p:cTn id="11" presetID="23" presetClass="entr" presetSubtype="288"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2500" fill="hold"/>
                                        <p:tgtEl>
                                          <p:spTgt spid="3"/>
                                        </p:tgtEl>
                                        <p:attrNameLst>
                                          <p:attrName>ppt_w</p:attrName>
                                        </p:attrNameLst>
                                      </p:cBhvr>
                                      <p:tavLst>
                                        <p:tav tm="0">
                                          <p:val>
                                            <p:strVal val="4/3*#ppt_w"/>
                                          </p:val>
                                        </p:tav>
                                        <p:tav tm="100000">
                                          <p:val>
                                            <p:strVal val="#ppt_w"/>
                                          </p:val>
                                        </p:tav>
                                      </p:tavLst>
                                    </p:anim>
                                    <p:anim calcmode="lin" valueType="num">
                                      <p:cBhvr>
                                        <p:cTn id="14" dur="2500" fill="hold"/>
                                        <p:tgtEl>
                                          <p:spTgt spid="3"/>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Diapositiva2"/>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4" name="Rectangle 1"/>
          <p:cNvSpPr>
            <a:spLocks noChangeArrowheads="1"/>
          </p:cNvSpPr>
          <p:nvPr/>
        </p:nvSpPr>
        <p:spPr bwMode="auto">
          <a:xfrm>
            <a:off x="101968" y="666653"/>
            <a:ext cx="8940064" cy="39703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scene3d>
              <a:camera prst="obliqueBottomLeft"/>
              <a:lightRig rig="threePt" dir="t"/>
            </a:scene3d>
            <a:sp3d extrusionH="63500">
              <a:extrusionClr>
                <a:srgbClr val="0070C0"/>
              </a:extrusionClr>
            </a:sp3d>
          </a:bodyPr>
          <a:lstStyle/>
          <a:p>
            <a:pPr lvl="0" algn="ctr" fontAlgn="base">
              <a:spcBef>
                <a:spcPct val="0"/>
              </a:spcBef>
              <a:spcAft>
                <a:spcPct val="0"/>
              </a:spcAft>
            </a:pPr>
            <a:endPar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Amado </a:t>
            </a:r>
            <a:r>
              <a:rPr lang="es-ES" b="1" dirty="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lector, el mundo espiritual es una realidad y se lo está diciendo una persona que en su vida ha tenido que lidiar con espíritus inmundos, los cuales fueron reprendidos y echados fuera, en el Nombre de Jesucristo.</a:t>
            </a:r>
          </a:p>
          <a:p>
            <a:pPr lvl="0" algn="ctr" fontAlgn="base">
              <a:spcBef>
                <a:spcPct val="0"/>
              </a:spcBef>
              <a:spcAft>
                <a:spcPct val="0"/>
              </a:spcAft>
            </a:pPr>
            <a:r>
              <a:rPr lang="es-ES" b="1" dirty="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Por ello, de corazón le digo que tanto Ud. como sus pequeños hijos no participen de esta fiesta de Halloween, porque en dicha festividad se le está dando la gloria y reconocimiento a este ser caído.</a:t>
            </a:r>
          </a:p>
          <a:p>
            <a:pPr lvl="0" algn="ctr" fontAlgn="base">
              <a:spcBef>
                <a:spcPct val="0"/>
              </a:spcBef>
              <a:spcAft>
                <a:spcPct val="0"/>
              </a:spcAft>
            </a:pPr>
            <a:r>
              <a:rPr lang="es-ES" b="1" dirty="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Al final de esta presentación voy a exponer un corto vídeo de 7 minutos donde un ex satanista, quién relata que cuando era niño participó en un rito de Halloween, donde violaron y sacrificaron a una niña y en dicho rito, estos dos niños fueron casados antes del sacrificio de la niña.</a:t>
            </a:r>
          </a:p>
          <a:p>
            <a:pPr lvl="0" algn="ctr" fontAlgn="base">
              <a:spcBef>
                <a:spcPct val="0"/>
              </a:spcBef>
              <a:spcAft>
                <a:spcPct val="0"/>
              </a:spcAft>
            </a:pPr>
            <a:endParaRPr kumimoji="0" lang="es-PE" b="0" i="0" u="none" strike="noStrike" cap="none" normalizeH="0" baseline="0" dirty="0" smtClean="0">
              <a:ln>
                <a:noFill/>
              </a:ln>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cs typeface="Arial" pitchFamily="34" charset="0"/>
            </a:endParaRPr>
          </a:p>
        </p:txBody>
      </p:sp>
    </p:spTree>
    <p:extLst>
      <p:ext uri="{BB962C8B-B14F-4D97-AF65-F5344CB8AC3E}">
        <p14:creationId xmlns:p14="http://schemas.microsoft.com/office/powerpoint/2010/main" val="64506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500" fill="hold"/>
                                        <p:tgtEl>
                                          <p:spTgt spid="4"/>
                                        </p:tgtEl>
                                        <p:attrNameLst>
                                          <p:attrName>ppt_w</p:attrName>
                                        </p:attrNameLst>
                                      </p:cBhvr>
                                      <p:tavLst>
                                        <p:tav tm="0">
                                          <p:val>
                                            <p:fltVal val="0"/>
                                          </p:val>
                                        </p:tav>
                                        <p:tav tm="100000">
                                          <p:val>
                                            <p:strVal val="#ppt_w"/>
                                          </p:val>
                                        </p:tav>
                                      </p:tavLst>
                                    </p:anim>
                                    <p:anim calcmode="lin" valueType="num">
                                      <p:cBhvr>
                                        <p:cTn id="8" dur="2500" fill="hold"/>
                                        <p:tgtEl>
                                          <p:spTgt spid="4"/>
                                        </p:tgtEl>
                                        <p:attrNameLst>
                                          <p:attrName>ppt_h</p:attrName>
                                        </p:attrNameLst>
                                      </p:cBhvr>
                                      <p:tavLst>
                                        <p:tav tm="0">
                                          <p:val>
                                            <p:fltVal val="0"/>
                                          </p:val>
                                        </p:tav>
                                        <p:tav tm="100000">
                                          <p:val>
                                            <p:strVal val="#ppt_h"/>
                                          </p:val>
                                        </p:tav>
                                      </p:tavLst>
                                    </p:anim>
                                    <p:anim calcmode="lin" valueType="num">
                                      <p:cBhvr>
                                        <p:cTn id="9" dur="2500" fill="hold"/>
                                        <p:tgtEl>
                                          <p:spTgt spid="4"/>
                                        </p:tgtEl>
                                        <p:attrNameLst>
                                          <p:attrName>ppt_x</p:attrName>
                                        </p:attrNameLst>
                                      </p:cBhvr>
                                      <p:tavLst>
                                        <p:tav tm="0">
                                          <p:val>
                                            <p:fltVal val="0.5"/>
                                          </p:val>
                                        </p:tav>
                                        <p:tav tm="100000">
                                          <p:val>
                                            <p:strVal val="#ppt_x"/>
                                          </p:val>
                                        </p:tav>
                                      </p:tavLst>
                                    </p:anim>
                                    <p:anim calcmode="lin" valueType="num">
                                      <p:cBhvr>
                                        <p:cTn id="10" dur="2500" fill="hold"/>
                                        <p:tgtEl>
                                          <p:spTgt spid="4"/>
                                        </p:tgtEl>
                                        <p:attrNameLst>
                                          <p:attrName>ppt_y</p:attrName>
                                        </p:attrNameLst>
                                      </p:cBhvr>
                                      <p:tavLst>
                                        <p:tav tm="0">
                                          <p:val>
                                            <p:fltVal val="0.5"/>
                                          </p:val>
                                        </p:tav>
                                        <p:tav tm="100000">
                                          <p:val>
                                            <p:strVal val="#ppt_y"/>
                                          </p:val>
                                        </p:tav>
                                      </p:tavLst>
                                    </p:anim>
                                  </p:childTnLst>
                                </p:cTn>
                              </p:par>
                              <p:par>
                                <p:cTn id="11" presetID="23" presetClass="entr" presetSubtype="288"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2500" fill="hold"/>
                                        <p:tgtEl>
                                          <p:spTgt spid="3"/>
                                        </p:tgtEl>
                                        <p:attrNameLst>
                                          <p:attrName>ppt_w</p:attrName>
                                        </p:attrNameLst>
                                      </p:cBhvr>
                                      <p:tavLst>
                                        <p:tav tm="0">
                                          <p:val>
                                            <p:strVal val="4/3*#ppt_w"/>
                                          </p:val>
                                        </p:tav>
                                        <p:tav tm="100000">
                                          <p:val>
                                            <p:strVal val="#ppt_w"/>
                                          </p:val>
                                        </p:tav>
                                      </p:tavLst>
                                    </p:anim>
                                    <p:anim calcmode="lin" valueType="num">
                                      <p:cBhvr>
                                        <p:cTn id="14" dur="2500" fill="hold"/>
                                        <p:tgtEl>
                                          <p:spTgt spid="3"/>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Diapositiva2"/>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16836"/>
            <a:ext cx="9144000" cy="5143500"/>
          </a:xfrm>
          <a:prstGeom prst="rect">
            <a:avLst/>
          </a:prstGeom>
          <a:noFill/>
          <a:ln>
            <a:noFill/>
          </a:ln>
        </p:spPr>
      </p:pic>
      <p:sp>
        <p:nvSpPr>
          <p:cNvPr id="6" name="5 Rectángulo"/>
          <p:cNvSpPr/>
          <p:nvPr/>
        </p:nvSpPr>
        <p:spPr>
          <a:xfrm>
            <a:off x="323528" y="1131590"/>
            <a:ext cx="8496944" cy="3046988"/>
          </a:xfrm>
          <a:prstGeom prst="rect">
            <a:avLst/>
          </a:prstGeom>
        </p:spPr>
        <p:txBody>
          <a:bodyPr wrap="square">
            <a:spAutoFit/>
            <a:scene3d>
              <a:camera prst="obliqueBottomLeft"/>
              <a:lightRig rig="threePt" dir="t"/>
            </a:scene3d>
            <a:sp3d extrusionH="63500">
              <a:extrusionClr>
                <a:srgbClr val="0070C0"/>
              </a:extrusionClr>
            </a:sp3d>
          </a:bodyPr>
          <a:lstStyle/>
          <a:p>
            <a:pPr lvl="0" algn="ctr" fontAlgn="base">
              <a:spcBef>
                <a:spcPct val="0"/>
              </a:spcBef>
              <a:spcAft>
                <a:spcPct val="0"/>
              </a:spcAft>
            </a:pPr>
            <a:r>
              <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Esto es una realidad que ese día, miles de niños estarán siendo sacrificados en el mundo para Satanás.</a:t>
            </a:r>
          </a:p>
          <a:p>
            <a:pPr lvl="0" algn="ctr" fontAlgn="base">
              <a:spcBef>
                <a:spcPct val="0"/>
              </a:spcBef>
              <a:spcAft>
                <a:spcPct val="0"/>
              </a:spcAft>
            </a:pPr>
            <a:r>
              <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Voy hacer una abstracción y suponiendo que yo no creyera en Dios, y por tanto, en Satanás y al mismo tiempo, fuera una persona humanista y solidario, y que al tener conocimiento que en dicho día, miles de niños estarán siendo sacrificados por grupos ocultistas, no dudaría ni un instante en mostrar mi solidaridad con esos niños, NO </a:t>
            </a:r>
            <a:r>
              <a:rPr lang="es-ES" sz="1600"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PARTÍCIPANDO DE HALLOWEEN Y ESTO LO HARÍA EXTENSIVO A MIS PEQUEÑOS HIJOS, A QUIÉNES EXPLICARÍA, CON SABIDURÍA, LO QUE ACONTECERÁ A MUCHOS NIÑOS CUYA VIDA SERÁ ANIQUILADA.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fltVal val="0"/>
                                          </p:val>
                                        </p:tav>
                                        <p:tav tm="100000">
                                          <p:val>
                                            <p:strVal val="#ppt_w"/>
                                          </p:val>
                                        </p:tav>
                                      </p:tavLst>
                                    </p:anim>
                                    <p:anim calcmode="lin" valueType="num">
                                      <p:cBhvr>
                                        <p:cTn id="8" dur="5000" fill="hold"/>
                                        <p:tgtEl>
                                          <p:spTgt spid="6"/>
                                        </p:tgtEl>
                                        <p:attrNameLst>
                                          <p:attrName>ppt_h</p:attrName>
                                        </p:attrNameLst>
                                      </p:cBhvr>
                                      <p:tavLst>
                                        <p:tav tm="0">
                                          <p:val>
                                            <p:fltVal val="0"/>
                                          </p:val>
                                        </p:tav>
                                        <p:tav tm="100000">
                                          <p:val>
                                            <p:strVal val="#ppt_h"/>
                                          </p:val>
                                        </p:tav>
                                      </p:tavLst>
                                    </p:anim>
                                    <p:anim calcmode="lin" valueType="num">
                                      <p:cBhvr>
                                        <p:cTn id="9" dur="5000" fill="hold"/>
                                        <p:tgtEl>
                                          <p:spTgt spid="6"/>
                                        </p:tgtEl>
                                        <p:attrNameLst>
                                          <p:attrName>ppt_x</p:attrName>
                                        </p:attrNameLst>
                                      </p:cBhvr>
                                      <p:tavLst>
                                        <p:tav tm="0">
                                          <p:val>
                                            <p:fltVal val="0.5"/>
                                          </p:val>
                                        </p:tav>
                                        <p:tav tm="100000">
                                          <p:val>
                                            <p:strVal val="#ppt_x"/>
                                          </p:val>
                                        </p:tav>
                                      </p:tavLst>
                                    </p:anim>
                                    <p:anim calcmode="lin" valueType="num">
                                      <p:cBhvr>
                                        <p:cTn id="10" dur="5000" fill="hold"/>
                                        <p:tgtEl>
                                          <p:spTgt spid="6"/>
                                        </p:tgtEl>
                                        <p:attrNameLst>
                                          <p:attrName>ppt_y</p:attrName>
                                        </p:attrNameLst>
                                      </p:cBhvr>
                                      <p:tavLst>
                                        <p:tav tm="0">
                                          <p:val>
                                            <p:fltVal val="0.5"/>
                                          </p:val>
                                        </p:tav>
                                        <p:tav tm="100000">
                                          <p:val>
                                            <p:strVal val="#ppt_y"/>
                                          </p:val>
                                        </p:tav>
                                      </p:tavLst>
                                    </p:anim>
                                  </p:childTnLst>
                                </p:cTn>
                              </p:par>
                              <p:par>
                                <p:cTn id="11" presetID="23" presetClass="entr" presetSubtype="28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0" fill="hold"/>
                                        <p:tgtEl>
                                          <p:spTgt spid="5"/>
                                        </p:tgtEl>
                                        <p:attrNameLst>
                                          <p:attrName>ppt_w</p:attrName>
                                        </p:attrNameLst>
                                      </p:cBhvr>
                                      <p:tavLst>
                                        <p:tav tm="0">
                                          <p:val>
                                            <p:strVal val="4/3*#ppt_w"/>
                                          </p:val>
                                        </p:tav>
                                        <p:tav tm="100000">
                                          <p:val>
                                            <p:strVal val="#ppt_w"/>
                                          </p:val>
                                        </p:tav>
                                      </p:tavLst>
                                    </p:anim>
                                    <p:anim calcmode="lin" valueType="num">
                                      <p:cBhvr>
                                        <p:cTn id="14" dur="5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Diapositiva2"/>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4" name="Rectangle 1"/>
          <p:cNvSpPr>
            <a:spLocks noChangeArrowheads="1"/>
          </p:cNvSpPr>
          <p:nvPr/>
        </p:nvSpPr>
        <p:spPr bwMode="auto">
          <a:xfrm>
            <a:off x="395536" y="771550"/>
            <a:ext cx="8328504" cy="455509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scene3d>
              <a:camera prst="obliqueBottomLeft"/>
              <a:lightRig rig="threePt" dir="t"/>
            </a:scene3d>
            <a:sp3d extrusionH="63500">
              <a:extrusionClr>
                <a:srgbClr val="0070C0"/>
              </a:extrusionClr>
            </a:sp3d>
          </a:bodyPr>
          <a:lstStyle/>
          <a:p>
            <a:pPr lvl="0" algn="ctr" fontAlgn="base">
              <a:spcBef>
                <a:spcPct val="0"/>
              </a:spcBef>
              <a:spcAft>
                <a:spcPct val="0"/>
              </a:spcAft>
            </a:pPr>
            <a:endPar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Hago </a:t>
            </a:r>
            <a:r>
              <a:rPr lang="es-ES" b="1" dirty="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esta reflexión, si Ud. es una persona humanista y solidaria que no cree en Dios y </a:t>
            </a:r>
            <a:r>
              <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que </a:t>
            </a:r>
            <a:r>
              <a:rPr lang="es-ES" b="1"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cree que no </a:t>
            </a:r>
            <a:r>
              <a:rPr lang="es-ES" b="1" dirty="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hay ningún trasfondo espiritual detrás de esta fiesta y piensa que Halloween es una celebración inofensiva para los niños y la familia, pero que al ver este vídeo de 7 minutos, donde un ex satanista CONFIRMA que durante la noche de Halloween, muchos niños en el mundo estarán siendo asesinados ¿podrá mostrar solidaridad con esos niños haciendo que sus hijos y familiares no celebren o participen de alguna manera del día de Halloween, además explicándoles con sabiduría lo que ocurrirá a muchos niños, los cuales serán sacrificados?</a:t>
            </a:r>
          </a:p>
          <a:p>
            <a:pPr lvl="0" algn="ctr" fontAlgn="base">
              <a:spcBef>
                <a:spcPct val="0"/>
              </a:spcBef>
              <a:spcAft>
                <a:spcPct val="0"/>
              </a:spcAft>
            </a:pPr>
            <a:endParaRPr lang="es-ES" b="1" dirty="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endParaRPr lang="es-ES" b="1" dirty="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endParaRPr lang="es-ES" b="1" dirty="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endParaRPr kumimoji="0" lang="es-PE" sz="2000" b="0" i="0" u="none" strike="noStrike" cap="none" normalizeH="0" baseline="0" dirty="0" smtClean="0">
              <a:ln>
                <a:noFill/>
              </a:ln>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cs typeface="Arial" pitchFamily="34" charset="0"/>
            </a:endParaRPr>
          </a:p>
        </p:txBody>
      </p:sp>
    </p:spTree>
    <p:extLst>
      <p:ext uri="{BB962C8B-B14F-4D97-AF65-F5344CB8AC3E}">
        <p14:creationId xmlns:p14="http://schemas.microsoft.com/office/powerpoint/2010/main" val="3680339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500" fill="hold"/>
                                        <p:tgtEl>
                                          <p:spTgt spid="4"/>
                                        </p:tgtEl>
                                        <p:attrNameLst>
                                          <p:attrName>ppt_w</p:attrName>
                                        </p:attrNameLst>
                                      </p:cBhvr>
                                      <p:tavLst>
                                        <p:tav tm="0">
                                          <p:val>
                                            <p:fltVal val="0"/>
                                          </p:val>
                                        </p:tav>
                                        <p:tav tm="100000">
                                          <p:val>
                                            <p:strVal val="#ppt_w"/>
                                          </p:val>
                                        </p:tav>
                                      </p:tavLst>
                                    </p:anim>
                                    <p:anim calcmode="lin" valueType="num">
                                      <p:cBhvr>
                                        <p:cTn id="8" dur="2500" fill="hold"/>
                                        <p:tgtEl>
                                          <p:spTgt spid="4"/>
                                        </p:tgtEl>
                                        <p:attrNameLst>
                                          <p:attrName>ppt_h</p:attrName>
                                        </p:attrNameLst>
                                      </p:cBhvr>
                                      <p:tavLst>
                                        <p:tav tm="0">
                                          <p:val>
                                            <p:fltVal val="0"/>
                                          </p:val>
                                        </p:tav>
                                        <p:tav tm="100000">
                                          <p:val>
                                            <p:strVal val="#ppt_h"/>
                                          </p:val>
                                        </p:tav>
                                      </p:tavLst>
                                    </p:anim>
                                    <p:anim calcmode="lin" valueType="num">
                                      <p:cBhvr>
                                        <p:cTn id="9" dur="2500" fill="hold"/>
                                        <p:tgtEl>
                                          <p:spTgt spid="4"/>
                                        </p:tgtEl>
                                        <p:attrNameLst>
                                          <p:attrName>ppt_x</p:attrName>
                                        </p:attrNameLst>
                                      </p:cBhvr>
                                      <p:tavLst>
                                        <p:tav tm="0">
                                          <p:val>
                                            <p:fltVal val="0.5"/>
                                          </p:val>
                                        </p:tav>
                                        <p:tav tm="100000">
                                          <p:val>
                                            <p:strVal val="#ppt_x"/>
                                          </p:val>
                                        </p:tav>
                                      </p:tavLst>
                                    </p:anim>
                                    <p:anim calcmode="lin" valueType="num">
                                      <p:cBhvr>
                                        <p:cTn id="10" dur="2500" fill="hold"/>
                                        <p:tgtEl>
                                          <p:spTgt spid="4"/>
                                        </p:tgtEl>
                                        <p:attrNameLst>
                                          <p:attrName>ppt_y</p:attrName>
                                        </p:attrNameLst>
                                      </p:cBhvr>
                                      <p:tavLst>
                                        <p:tav tm="0">
                                          <p:val>
                                            <p:fltVal val="0.5"/>
                                          </p:val>
                                        </p:tav>
                                        <p:tav tm="100000">
                                          <p:val>
                                            <p:strVal val="#ppt_y"/>
                                          </p:val>
                                        </p:tav>
                                      </p:tavLst>
                                    </p:anim>
                                  </p:childTnLst>
                                </p:cTn>
                              </p:par>
                              <p:par>
                                <p:cTn id="11" presetID="23" presetClass="entr" presetSubtype="288"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2500" fill="hold"/>
                                        <p:tgtEl>
                                          <p:spTgt spid="3"/>
                                        </p:tgtEl>
                                        <p:attrNameLst>
                                          <p:attrName>ppt_w</p:attrName>
                                        </p:attrNameLst>
                                      </p:cBhvr>
                                      <p:tavLst>
                                        <p:tav tm="0">
                                          <p:val>
                                            <p:strVal val="4/3*#ppt_w"/>
                                          </p:val>
                                        </p:tav>
                                        <p:tav tm="100000">
                                          <p:val>
                                            <p:strVal val="#ppt_w"/>
                                          </p:val>
                                        </p:tav>
                                      </p:tavLst>
                                    </p:anim>
                                    <p:anim calcmode="lin" valueType="num">
                                      <p:cBhvr>
                                        <p:cTn id="14" dur="2500" fill="hold"/>
                                        <p:tgtEl>
                                          <p:spTgt spid="3"/>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2"/>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5" name="4 Rectángulo"/>
          <p:cNvSpPr/>
          <p:nvPr/>
        </p:nvSpPr>
        <p:spPr>
          <a:xfrm>
            <a:off x="323528" y="915566"/>
            <a:ext cx="8568952" cy="1231106"/>
          </a:xfrm>
          <a:prstGeom prst="rect">
            <a:avLst/>
          </a:prstGeom>
        </p:spPr>
        <p:txBody>
          <a:bodyPr wrap="square">
            <a:spAutoFit/>
            <a:scene3d>
              <a:camera prst="obliqueBottomLeft"/>
              <a:lightRig rig="threePt" dir="t"/>
            </a:scene3d>
            <a:sp3d extrusionH="63500">
              <a:extrusionClr>
                <a:srgbClr val="0070C0"/>
              </a:extrusionClr>
            </a:sp3d>
          </a:bodyPr>
          <a:lstStyle/>
          <a:p>
            <a:pPr lvl="0" algn="ctr" fontAlgn="base">
              <a:spcBef>
                <a:spcPct val="0"/>
              </a:spcBef>
              <a:spcAft>
                <a:spcPct val="0"/>
              </a:spcAft>
            </a:pPr>
            <a:r>
              <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VÍDEO 1: Testimonio de un ex satanista que participó en un ritual de </a:t>
            </a:r>
            <a:r>
              <a:rPr lang="es-ES" b="1" dirty="0" err="1"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Halloween</a:t>
            </a:r>
            <a:r>
              <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 cuando era niño (dura 7 minutos aprox.)</a:t>
            </a:r>
          </a:p>
          <a:p>
            <a:pPr lvl="0" algn="ctr" fontAlgn="base">
              <a:spcBef>
                <a:spcPct val="0"/>
              </a:spcBef>
              <a:spcAft>
                <a:spcPct val="0"/>
              </a:spcAft>
            </a:pPr>
            <a:endPar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sz="2000" b="1" dirty="0" smtClean="0">
                <a:solidFill>
                  <a:srgbClr val="FF0000"/>
                </a:solidFill>
                <a:latin typeface="Arial Black" panose="020B0A04020102020204" pitchFamily="34" charset="0"/>
                <a:ea typeface="Calibri" pitchFamily="34" charset="0"/>
                <a:cs typeface="Times New Roman" pitchFamily="18" charset="0"/>
                <a:hlinkClick r:id="rId3"/>
              </a:rPr>
              <a:t>https://www.youtube.com/watch?v=YFtYvwR39Gs</a:t>
            </a:r>
            <a:endParaRPr lang="es-ES" sz="2000" b="1" dirty="0" smtClean="0">
              <a:solidFill>
                <a:srgbClr val="FF0000"/>
              </a:solidFill>
              <a:latin typeface="Arial Black" panose="020B0A04020102020204" pitchFamily="34" charset="0"/>
              <a:ea typeface="Calibri" pitchFamily="34" charset="0"/>
              <a:cs typeface="Times New Roman" pitchFamily="18" charset="0"/>
            </a:endParaRPr>
          </a:p>
        </p:txBody>
      </p:sp>
      <p:sp>
        <p:nvSpPr>
          <p:cNvPr id="6" name="5 Rectángulo"/>
          <p:cNvSpPr/>
          <p:nvPr/>
        </p:nvSpPr>
        <p:spPr>
          <a:xfrm>
            <a:off x="323528" y="2787774"/>
            <a:ext cx="8568952" cy="923330"/>
          </a:xfrm>
          <a:prstGeom prst="rect">
            <a:avLst/>
          </a:prstGeom>
          <a:scene3d>
            <a:camera prst="obliqueBottomLeft"/>
            <a:lightRig rig="threePt" dir="t"/>
          </a:scene3d>
        </p:spPr>
        <p:txBody>
          <a:bodyPr wrap="square">
            <a:spAutoFit/>
            <a:sp3d extrusionH="63500">
              <a:extrusionClr>
                <a:srgbClr val="0070C0"/>
              </a:extrusionClr>
            </a:sp3d>
          </a:bodyPr>
          <a:lstStyle/>
          <a:p>
            <a:pPr lvl="0" algn="ctr" fontAlgn="base">
              <a:spcBef>
                <a:spcPct val="0"/>
              </a:spcBef>
              <a:spcAft>
                <a:spcPct val="0"/>
              </a:spcAft>
            </a:pPr>
            <a:r>
              <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VÍDEO 2: </a:t>
            </a:r>
            <a:r>
              <a:rPr lang="es-ES" b="1" dirty="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Testimonio de un ex satanista que participó en un ritual de Halloween, cuando era niño (dura 7 minutos aprox</a:t>
            </a:r>
            <a:r>
              <a:rPr lang="es-ES" b="1" dirty="0" smtClean="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 Mujer ex satanista de Halloween asesinaba a cristianos 8dura 3 minutos)</a:t>
            </a:r>
            <a:endParaRPr lang="es-ES" b="1" dirty="0">
              <a:gradFill>
                <a:gsLst>
                  <a:gs pos="99000">
                    <a:srgbClr val="A0BBDB"/>
                  </a:gs>
                  <a:gs pos="90420">
                    <a:srgbClr val="98B5D8"/>
                  </a:gs>
                  <a:gs pos="0">
                    <a:srgbClr val="002060">
                      <a:lumMod val="0"/>
                      <a:lumOff val="100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p:txBody>
      </p:sp>
      <p:sp>
        <p:nvSpPr>
          <p:cNvPr id="1025" name="Rectangle 1"/>
          <p:cNvSpPr>
            <a:spLocks noChangeArrowheads="1"/>
          </p:cNvSpPr>
          <p:nvPr/>
        </p:nvSpPr>
        <p:spPr bwMode="auto">
          <a:xfrm>
            <a:off x="323528" y="3669872"/>
            <a:ext cx="8568952" cy="4001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scene3d>
              <a:camera prst="obliqueBottomLeft"/>
              <a:lightRig rig="threePt" dir="t"/>
            </a:scene3d>
            <a:sp3d extrusionH="63500">
              <a:extrusionClr>
                <a:srgbClr val="0070C0"/>
              </a:extrusionClr>
            </a:sp3d>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PE" sz="2000" b="1" i="0" u="none" strike="noStrike" cap="none" normalizeH="0" baseline="0" dirty="0" smtClean="0">
                <a:ln>
                  <a:noFill/>
                </a:ln>
                <a:solidFill>
                  <a:schemeClr val="tx1"/>
                </a:solidFill>
                <a:effectLst/>
                <a:latin typeface="Arial Black" pitchFamily="34" charset="0"/>
                <a:ea typeface="Calibri" pitchFamily="34" charset="0"/>
                <a:cs typeface="Times New Roman" pitchFamily="18" charset="0"/>
                <a:hlinkClick r:id="rId4"/>
              </a:rPr>
              <a:t>https://www.youtube.com/watch?v=f9NYsr9qBII</a:t>
            </a:r>
            <a:endParaRPr kumimoji="0" lang="es-PE" sz="2000" b="0" i="0" u="none" strike="noStrike" cap="none" normalizeH="0" baseline="0" dirty="0" smtClean="0">
              <a:ln>
                <a:noFill/>
              </a:ln>
              <a:solidFill>
                <a:schemeClr val="tx1"/>
              </a:solidFill>
              <a:effectLst/>
              <a:latin typeface="Arial Black" pitchFamily="34" charset="0"/>
              <a:cs typeface="Arial" pitchFamily="34" charset="0"/>
            </a:endParaRPr>
          </a:p>
        </p:txBody>
      </p:sp>
      <p:sp>
        <p:nvSpPr>
          <p:cNvPr id="7" name="CuadroTexto 6"/>
          <p:cNvSpPr txBox="1"/>
          <p:nvPr/>
        </p:nvSpPr>
        <p:spPr>
          <a:xfrm>
            <a:off x="6012160" y="4593202"/>
            <a:ext cx="2304256" cy="307777"/>
          </a:xfrm>
          <a:prstGeom prst="rect">
            <a:avLst/>
          </a:prstGeom>
          <a:noFill/>
          <a:ln w="28575">
            <a:solidFill>
              <a:srgbClr val="99CCFF"/>
            </a:solidFill>
          </a:ln>
        </p:spPr>
        <p:txBody>
          <a:bodyPr wrap="square" rtlCol="0">
            <a:spAutoFit/>
            <a:scene3d>
              <a:camera prst="obliqueBottomLeft"/>
              <a:lightRig rig="threePt" dir="t"/>
            </a:scene3d>
            <a:sp3d extrusionH="63500">
              <a:extrusionClr>
                <a:srgbClr val="0070C0"/>
              </a:extrusionClr>
            </a:sp3d>
          </a:bodyPr>
          <a:lstStyle/>
          <a:p>
            <a:pPr algn="ctr"/>
            <a:r>
              <a:rPr lang="es-ES" sz="1400" b="1" dirty="0" smtClean="0">
                <a:solidFill>
                  <a:srgbClr val="A7D3FF"/>
                </a:solidFill>
                <a:effectLst>
                  <a:glow>
                    <a:srgbClr val="502A4D"/>
                  </a:glow>
                  <a:outerShdw blurRad="50800" dist="50800" dir="5400000" algn="tl">
                    <a:srgbClr val="000000"/>
                  </a:outerShdw>
                </a:effectLst>
                <a:latin typeface="Arial Black" panose="020B0A04020102020204" pitchFamily="34" charset="0"/>
              </a:rPr>
              <a:t>CLIC PARA AVANZAR</a:t>
            </a:r>
            <a:endParaRPr lang="es-PE" sz="1400" b="1" dirty="0">
              <a:solidFill>
                <a:srgbClr val="A7D3FF"/>
              </a:solidFill>
              <a:effectLst>
                <a:glow>
                  <a:srgbClr val="502A4D"/>
                </a:glow>
                <a:outerShdw blurRad="50800" dist="50800" dir="5400000" algn="tl">
                  <a:srgbClr val="000000"/>
                </a:outerShdw>
              </a:effectLst>
              <a:latin typeface="Arial Black" panose="020B0A040201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fltVal val="0"/>
                                          </p:val>
                                        </p:tav>
                                        <p:tav tm="100000">
                                          <p:val>
                                            <p:strVal val="#ppt_w"/>
                                          </p:val>
                                        </p:tav>
                                      </p:tavLst>
                                    </p:anim>
                                    <p:anim calcmode="lin" valueType="num">
                                      <p:cBhvr>
                                        <p:cTn id="8" dur="5000" fill="hold"/>
                                        <p:tgtEl>
                                          <p:spTgt spid="6"/>
                                        </p:tgtEl>
                                        <p:attrNameLst>
                                          <p:attrName>ppt_h</p:attrName>
                                        </p:attrNameLst>
                                      </p:cBhvr>
                                      <p:tavLst>
                                        <p:tav tm="0">
                                          <p:val>
                                            <p:fltVal val="0"/>
                                          </p:val>
                                        </p:tav>
                                        <p:tav tm="100000">
                                          <p:val>
                                            <p:strVal val="#ppt_h"/>
                                          </p:val>
                                        </p:tav>
                                      </p:tavLst>
                                    </p:anim>
                                    <p:anim calcmode="lin" valueType="num">
                                      <p:cBhvr>
                                        <p:cTn id="9" dur="5000" fill="hold"/>
                                        <p:tgtEl>
                                          <p:spTgt spid="6"/>
                                        </p:tgtEl>
                                        <p:attrNameLst>
                                          <p:attrName>ppt_x</p:attrName>
                                        </p:attrNameLst>
                                      </p:cBhvr>
                                      <p:tavLst>
                                        <p:tav tm="0">
                                          <p:val>
                                            <p:fltVal val="0.5"/>
                                          </p:val>
                                        </p:tav>
                                        <p:tav tm="100000">
                                          <p:val>
                                            <p:strVal val="#ppt_x"/>
                                          </p:val>
                                        </p:tav>
                                      </p:tavLst>
                                    </p:anim>
                                    <p:anim calcmode="lin" valueType="num">
                                      <p:cBhvr>
                                        <p:cTn id="10" dur="5000" fill="hold"/>
                                        <p:tgtEl>
                                          <p:spTgt spid="6"/>
                                        </p:tgtEl>
                                        <p:attrNameLst>
                                          <p:attrName>ppt_y</p:attrName>
                                        </p:attrNameLst>
                                      </p:cBhvr>
                                      <p:tavLst>
                                        <p:tav tm="0">
                                          <p:val>
                                            <p:fltVal val="0.5"/>
                                          </p:val>
                                        </p:tav>
                                        <p:tav tm="100000">
                                          <p:val>
                                            <p:strVal val="#ppt_y"/>
                                          </p:val>
                                        </p:tav>
                                      </p:tavLst>
                                    </p:anim>
                                  </p:childTnLst>
                                </p:cTn>
                              </p:par>
                              <p:par>
                                <p:cTn id="11" presetID="23" presetClass="entr" presetSubtype="528" fill="hold" grpId="0" nodeType="withEffect">
                                  <p:stCondLst>
                                    <p:cond delay="0"/>
                                  </p:stCondLst>
                                  <p:childTnLst>
                                    <p:set>
                                      <p:cBhvr>
                                        <p:cTn id="12" dur="1" fill="hold">
                                          <p:stCondLst>
                                            <p:cond delay="0"/>
                                          </p:stCondLst>
                                        </p:cTn>
                                        <p:tgtEl>
                                          <p:spTgt spid="1025"/>
                                        </p:tgtEl>
                                        <p:attrNameLst>
                                          <p:attrName>style.visibility</p:attrName>
                                        </p:attrNameLst>
                                      </p:cBhvr>
                                      <p:to>
                                        <p:strVal val="visible"/>
                                      </p:to>
                                    </p:set>
                                    <p:anim calcmode="lin" valueType="num">
                                      <p:cBhvr>
                                        <p:cTn id="13" dur="5000" fill="hold"/>
                                        <p:tgtEl>
                                          <p:spTgt spid="1025"/>
                                        </p:tgtEl>
                                        <p:attrNameLst>
                                          <p:attrName>ppt_w</p:attrName>
                                        </p:attrNameLst>
                                      </p:cBhvr>
                                      <p:tavLst>
                                        <p:tav tm="0">
                                          <p:val>
                                            <p:fltVal val="0"/>
                                          </p:val>
                                        </p:tav>
                                        <p:tav tm="100000">
                                          <p:val>
                                            <p:strVal val="#ppt_w"/>
                                          </p:val>
                                        </p:tav>
                                      </p:tavLst>
                                    </p:anim>
                                    <p:anim calcmode="lin" valueType="num">
                                      <p:cBhvr>
                                        <p:cTn id="14" dur="5000" fill="hold"/>
                                        <p:tgtEl>
                                          <p:spTgt spid="1025"/>
                                        </p:tgtEl>
                                        <p:attrNameLst>
                                          <p:attrName>ppt_h</p:attrName>
                                        </p:attrNameLst>
                                      </p:cBhvr>
                                      <p:tavLst>
                                        <p:tav tm="0">
                                          <p:val>
                                            <p:fltVal val="0"/>
                                          </p:val>
                                        </p:tav>
                                        <p:tav tm="100000">
                                          <p:val>
                                            <p:strVal val="#ppt_h"/>
                                          </p:val>
                                        </p:tav>
                                      </p:tavLst>
                                    </p:anim>
                                    <p:anim calcmode="lin" valueType="num">
                                      <p:cBhvr>
                                        <p:cTn id="15" dur="5000" fill="hold"/>
                                        <p:tgtEl>
                                          <p:spTgt spid="1025"/>
                                        </p:tgtEl>
                                        <p:attrNameLst>
                                          <p:attrName>ppt_x</p:attrName>
                                        </p:attrNameLst>
                                      </p:cBhvr>
                                      <p:tavLst>
                                        <p:tav tm="0">
                                          <p:val>
                                            <p:fltVal val="0.5"/>
                                          </p:val>
                                        </p:tav>
                                        <p:tav tm="100000">
                                          <p:val>
                                            <p:strVal val="#ppt_x"/>
                                          </p:val>
                                        </p:tav>
                                      </p:tavLst>
                                    </p:anim>
                                    <p:anim calcmode="lin" valueType="num">
                                      <p:cBhvr>
                                        <p:cTn id="16" dur="5000" fill="hold"/>
                                        <p:tgtEl>
                                          <p:spTgt spid="1025"/>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0" fill="hold"/>
                                        <p:tgtEl>
                                          <p:spTgt spid="5"/>
                                        </p:tgtEl>
                                        <p:attrNameLst>
                                          <p:attrName>ppt_w</p:attrName>
                                        </p:attrNameLst>
                                      </p:cBhvr>
                                      <p:tavLst>
                                        <p:tav tm="0">
                                          <p:val>
                                            <p:fltVal val="0"/>
                                          </p:val>
                                        </p:tav>
                                        <p:tav tm="100000">
                                          <p:val>
                                            <p:strVal val="#ppt_w"/>
                                          </p:val>
                                        </p:tav>
                                      </p:tavLst>
                                    </p:anim>
                                    <p:anim calcmode="lin" valueType="num">
                                      <p:cBhvr>
                                        <p:cTn id="20" dur="5000" fill="hold"/>
                                        <p:tgtEl>
                                          <p:spTgt spid="5"/>
                                        </p:tgtEl>
                                        <p:attrNameLst>
                                          <p:attrName>ppt_h</p:attrName>
                                        </p:attrNameLst>
                                      </p:cBhvr>
                                      <p:tavLst>
                                        <p:tav tm="0">
                                          <p:val>
                                            <p:fltVal val="0"/>
                                          </p:val>
                                        </p:tav>
                                        <p:tav tm="100000">
                                          <p:val>
                                            <p:strVal val="#ppt_h"/>
                                          </p:val>
                                        </p:tav>
                                      </p:tavLst>
                                    </p:anim>
                                    <p:anim calcmode="lin" valueType="num">
                                      <p:cBhvr>
                                        <p:cTn id="21" dur="5000" fill="hold"/>
                                        <p:tgtEl>
                                          <p:spTgt spid="5"/>
                                        </p:tgtEl>
                                        <p:attrNameLst>
                                          <p:attrName>ppt_x</p:attrName>
                                        </p:attrNameLst>
                                      </p:cBhvr>
                                      <p:tavLst>
                                        <p:tav tm="0">
                                          <p:val>
                                            <p:fltVal val="0.5"/>
                                          </p:val>
                                        </p:tav>
                                        <p:tav tm="100000">
                                          <p:val>
                                            <p:strVal val="#ppt_x"/>
                                          </p:val>
                                        </p:tav>
                                      </p:tavLst>
                                    </p:anim>
                                    <p:anim calcmode="lin" valueType="num">
                                      <p:cBhvr>
                                        <p:cTn id="22" dur="5000" fill="hold"/>
                                        <p:tgtEl>
                                          <p:spTgt spid="5"/>
                                        </p:tgtEl>
                                        <p:attrNameLst>
                                          <p:attrName>ppt_y</p:attrName>
                                        </p:attrNameLst>
                                      </p:cBhvr>
                                      <p:tavLst>
                                        <p:tav tm="0">
                                          <p:val>
                                            <p:fltVal val="0.5"/>
                                          </p:val>
                                        </p:tav>
                                        <p:tav tm="100000">
                                          <p:val>
                                            <p:strVal val="#ppt_y"/>
                                          </p:val>
                                        </p:tav>
                                      </p:tavLst>
                                    </p:anim>
                                  </p:childTnLst>
                                </p:cTn>
                              </p:par>
                              <p:par>
                                <p:cTn id="23" presetID="23" presetClass="entr" presetSubtype="28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2500" fill="hold"/>
                                        <p:tgtEl>
                                          <p:spTgt spid="4"/>
                                        </p:tgtEl>
                                        <p:attrNameLst>
                                          <p:attrName>ppt_w</p:attrName>
                                        </p:attrNameLst>
                                      </p:cBhvr>
                                      <p:tavLst>
                                        <p:tav tm="0">
                                          <p:val>
                                            <p:strVal val="4/3*#ppt_w"/>
                                          </p:val>
                                        </p:tav>
                                        <p:tav tm="100000">
                                          <p:val>
                                            <p:strVal val="#ppt_w"/>
                                          </p:val>
                                        </p:tav>
                                      </p:tavLst>
                                    </p:anim>
                                    <p:anim calcmode="lin" valueType="num">
                                      <p:cBhvr>
                                        <p:cTn id="26" dur="2500" fill="hold"/>
                                        <p:tgtEl>
                                          <p:spTgt spid="4"/>
                                        </p:tgtEl>
                                        <p:attrNameLst>
                                          <p:attrName>ppt_h</p:attrName>
                                        </p:attrNameLst>
                                      </p:cBhvr>
                                      <p:tavLst>
                                        <p:tav tm="0">
                                          <p:val>
                                            <p:strVal val="4/3*#ppt_h"/>
                                          </p:val>
                                        </p:tav>
                                        <p:tav tm="100000">
                                          <p:val>
                                            <p:strVal val="#ppt_h"/>
                                          </p:val>
                                        </p:tav>
                                      </p:tavLst>
                                    </p:anim>
                                  </p:childTnLst>
                                </p:cTn>
                              </p:par>
                            </p:childTnLst>
                          </p:cTn>
                        </p:par>
                        <p:par>
                          <p:cTn id="27" fill="hold">
                            <p:stCondLst>
                              <p:cond delay="5000"/>
                            </p:stCondLst>
                            <p:childTnLst>
                              <p:par>
                                <p:cTn id="28" presetID="2" presetClass="entr" presetSubtype="4" fill="hold" grpId="0" nodeType="after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5000" fill="hold"/>
                                        <p:tgtEl>
                                          <p:spTgt spid="7"/>
                                        </p:tgtEl>
                                        <p:attrNameLst>
                                          <p:attrName>ppt_x</p:attrName>
                                        </p:attrNameLst>
                                      </p:cBhvr>
                                      <p:tavLst>
                                        <p:tav tm="0">
                                          <p:val>
                                            <p:strVal val="#ppt_x"/>
                                          </p:val>
                                        </p:tav>
                                        <p:tav tm="100000">
                                          <p:val>
                                            <p:strVal val="#ppt_x"/>
                                          </p:val>
                                        </p:tav>
                                      </p:tavLst>
                                    </p:anim>
                                    <p:anim calcmode="lin" valueType="num">
                                      <p:cBhvr additive="base">
                                        <p:cTn id="31" dur="50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1025" grpId="0"/>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78.JPG"/>
          <p:cNvPicPr>
            <a:picLocks noGrp="1" noChangeAspect="1"/>
          </p:cNvPicPr>
          <p:nvPr isPhoto="1"/>
        </p:nvPicPr>
        <p:blipFill>
          <a:blip r:embed="rId2" cstate="email">
            <a:lum/>
          </a:blip>
          <a:stretch>
            <a:fillRect/>
          </a:stretch>
        </p:blipFill>
        <p:spPr>
          <a:xfrm>
            <a:off x="0" y="0"/>
            <a:ext cx="9144000" cy="5143500"/>
          </a:xfrm>
          <a:prstGeom prst="rect">
            <a:avLst/>
          </a:prstGeom>
          <a:noFill/>
          <a:ln>
            <a:noFill/>
          </a:ln>
        </p:spPr>
      </p:pic>
      <p:pic>
        <p:nvPicPr>
          <p:cNvPr id="1026" name="Picture 2"/>
          <p:cNvPicPr>
            <a:picLocks noChangeAspect="1" noChangeArrowheads="1"/>
          </p:cNvPicPr>
          <p:nvPr/>
        </p:nvPicPr>
        <p:blipFill>
          <a:blip r:embed="rId3" cstate="email">
            <a:extLst>
              <a:ext uri="{BEBA8EAE-BF5A-486C-A8C5-ECC9F3942E4B}">
                <a14:imgProps xmlns:a14="http://schemas.microsoft.com/office/drawing/2010/main">
                  <a14:imgLayer r:embed="rId4">
                    <a14:imgEffect>
                      <a14:colorTemperature colorTemp="5625"/>
                    </a14:imgEffect>
                  </a14:imgLayer>
                </a14:imgProps>
              </a:ext>
              <a:ext uri="{28A0092B-C50C-407E-A947-70E740481C1C}">
                <a14:useLocalDpi xmlns:a14="http://schemas.microsoft.com/office/drawing/2010/main"/>
              </a:ext>
            </a:extLst>
          </a:blip>
          <a:srcRect/>
          <a:stretch>
            <a:fillRect/>
          </a:stretch>
        </p:blipFill>
        <p:spPr bwMode="auto">
          <a:xfrm>
            <a:off x="495300" y="526089"/>
            <a:ext cx="8145463" cy="2633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7151786" y="4407954"/>
            <a:ext cx="1512168" cy="4883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Imagen 2"/>
          <p:cNvPicPr>
            <a:picLocks noChangeAspect="1"/>
          </p:cNvPicPr>
          <p:nvPr/>
        </p:nvPicPr>
        <p:blipFill>
          <a:blip r:embed="rId6"/>
          <a:stretch>
            <a:fillRect/>
          </a:stretch>
        </p:blipFill>
        <p:spPr>
          <a:xfrm>
            <a:off x="2555776" y="3893424"/>
            <a:ext cx="3682303" cy="585267"/>
          </a:xfrm>
          <a:prstGeom prst="rect">
            <a:avLst/>
          </a:prstGeom>
        </p:spPr>
      </p:pic>
      <p:sp>
        <p:nvSpPr>
          <p:cNvPr id="7" name="CuadroTexto 6"/>
          <p:cNvSpPr txBox="1"/>
          <p:nvPr/>
        </p:nvSpPr>
        <p:spPr>
          <a:xfrm>
            <a:off x="3244799" y="4632482"/>
            <a:ext cx="2304256" cy="307777"/>
          </a:xfrm>
          <a:prstGeom prst="rect">
            <a:avLst/>
          </a:prstGeom>
          <a:noFill/>
          <a:ln w="28575">
            <a:solidFill>
              <a:srgbClr val="99CCFF"/>
            </a:solidFill>
          </a:ln>
        </p:spPr>
        <p:txBody>
          <a:bodyPr wrap="square" rtlCol="0">
            <a:spAutoFit/>
            <a:scene3d>
              <a:camera prst="obliqueBottomLeft"/>
              <a:lightRig rig="threePt" dir="t"/>
            </a:scene3d>
            <a:sp3d extrusionH="63500">
              <a:extrusionClr>
                <a:srgbClr val="0070C0"/>
              </a:extrusionClr>
            </a:sp3d>
          </a:bodyPr>
          <a:lstStyle/>
          <a:p>
            <a:pPr algn="ctr"/>
            <a:r>
              <a:rPr lang="es-ES" sz="1400" b="1" dirty="0" smtClean="0">
                <a:solidFill>
                  <a:srgbClr val="A7D3FF"/>
                </a:solidFill>
                <a:effectLst>
                  <a:glow>
                    <a:srgbClr val="502A4D"/>
                  </a:glow>
                  <a:outerShdw blurRad="50800" dist="50800" dir="5400000" algn="tl">
                    <a:srgbClr val="000000"/>
                  </a:outerShdw>
                </a:effectLst>
                <a:latin typeface="Arial Black" panose="020B0A04020102020204" pitchFamily="34" charset="0"/>
              </a:rPr>
              <a:t>CLIC PARA AVANZAR</a:t>
            </a:r>
            <a:endParaRPr lang="es-PE" sz="1400" b="1" dirty="0">
              <a:solidFill>
                <a:srgbClr val="A7D3FF"/>
              </a:solidFill>
              <a:effectLst>
                <a:glow>
                  <a:srgbClr val="502A4D"/>
                </a:glow>
                <a:outerShdw blurRad="50800" dist="50800" dir="5400000" algn="tl">
                  <a:srgbClr val="000000"/>
                </a:outerShdw>
              </a:effectLst>
              <a:latin typeface="Arial Black" panose="020B0A04020102020204" pitchFamily="34" charset="0"/>
            </a:endParaRPr>
          </a:p>
        </p:txBody>
      </p:sp>
    </p:spTree>
    <p:extLst>
      <p:ext uri="{BB962C8B-B14F-4D97-AF65-F5344CB8AC3E}">
        <p14:creationId xmlns:p14="http://schemas.microsoft.com/office/powerpoint/2010/main" val="2191792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3000" fill="hold"/>
                                        <p:tgtEl>
                                          <p:spTgt spid="1026"/>
                                        </p:tgtEl>
                                        <p:attrNameLst>
                                          <p:attrName>ppt_w</p:attrName>
                                        </p:attrNameLst>
                                      </p:cBhvr>
                                      <p:tavLst>
                                        <p:tav tm="0">
                                          <p:val>
                                            <p:fltVal val="0"/>
                                          </p:val>
                                        </p:tav>
                                        <p:tav tm="100000">
                                          <p:val>
                                            <p:strVal val="#ppt_w"/>
                                          </p:val>
                                        </p:tav>
                                      </p:tavLst>
                                    </p:anim>
                                    <p:anim calcmode="lin" valueType="num">
                                      <p:cBhvr>
                                        <p:cTn id="8" dur="3000" fill="hold"/>
                                        <p:tgtEl>
                                          <p:spTgt spid="1026"/>
                                        </p:tgtEl>
                                        <p:attrNameLst>
                                          <p:attrName>ppt_h</p:attrName>
                                        </p:attrNameLst>
                                      </p:cBhvr>
                                      <p:tavLst>
                                        <p:tav tm="0">
                                          <p:val>
                                            <p:fltVal val="0"/>
                                          </p:val>
                                        </p:tav>
                                        <p:tav tm="100000">
                                          <p:val>
                                            <p:strVal val="#ppt_h"/>
                                          </p:val>
                                        </p:tav>
                                      </p:tavLst>
                                    </p:anim>
                                    <p:anim calcmode="lin" valueType="num">
                                      <p:cBhvr>
                                        <p:cTn id="9" dur="3000" fill="hold"/>
                                        <p:tgtEl>
                                          <p:spTgt spid="1026"/>
                                        </p:tgtEl>
                                        <p:attrNameLst>
                                          <p:attrName>ppt_x</p:attrName>
                                        </p:attrNameLst>
                                      </p:cBhvr>
                                      <p:tavLst>
                                        <p:tav tm="0">
                                          <p:val>
                                            <p:fltVal val="0.5"/>
                                          </p:val>
                                        </p:tav>
                                        <p:tav tm="100000">
                                          <p:val>
                                            <p:strVal val="#ppt_x"/>
                                          </p:val>
                                        </p:tav>
                                      </p:tavLst>
                                    </p:anim>
                                    <p:anim calcmode="lin" valueType="num">
                                      <p:cBhvr>
                                        <p:cTn id="10" dur="3000" fill="hold"/>
                                        <p:tgtEl>
                                          <p:spTgt spid="1026"/>
                                        </p:tgtEl>
                                        <p:attrNameLst>
                                          <p:attrName>ppt_y</p:attrName>
                                        </p:attrNameLst>
                                      </p:cBhvr>
                                      <p:tavLst>
                                        <p:tav tm="0">
                                          <p:val>
                                            <p:fltVal val="0.5"/>
                                          </p:val>
                                        </p:tav>
                                        <p:tav tm="100000">
                                          <p:val>
                                            <p:strVal val="#ppt_y"/>
                                          </p:val>
                                        </p:tav>
                                      </p:tavLst>
                                    </p:anim>
                                  </p:childTnLst>
                                </p:cTn>
                              </p:par>
                              <p:par>
                                <p:cTn id="11" presetID="23" presetClass="entr" presetSubtype="288"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2500" fill="hold"/>
                                        <p:tgtEl>
                                          <p:spTgt spid="2"/>
                                        </p:tgtEl>
                                        <p:attrNameLst>
                                          <p:attrName>ppt_w</p:attrName>
                                        </p:attrNameLst>
                                      </p:cBhvr>
                                      <p:tavLst>
                                        <p:tav tm="0">
                                          <p:val>
                                            <p:strVal val="4/3*#ppt_w"/>
                                          </p:val>
                                        </p:tav>
                                        <p:tav tm="100000">
                                          <p:val>
                                            <p:strVal val="#ppt_w"/>
                                          </p:val>
                                        </p:tav>
                                      </p:tavLst>
                                    </p:anim>
                                    <p:anim calcmode="lin" valueType="num">
                                      <p:cBhvr>
                                        <p:cTn id="14" dur="2500" fill="hold"/>
                                        <p:tgtEl>
                                          <p:spTgt spid="2"/>
                                        </p:tgtEl>
                                        <p:attrNameLst>
                                          <p:attrName>ppt_h</p:attrName>
                                        </p:attrNameLst>
                                      </p:cBhvr>
                                      <p:tavLst>
                                        <p:tav tm="0">
                                          <p:val>
                                            <p:strVal val="4/3*#ppt_h"/>
                                          </p:val>
                                        </p:tav>
                                        <p:tav tm="100000">
                                          <p:val>
                                            <p:strVal val="#ppt_h"/>
                                          </p:val>
                                        </p:tav>
                                      </p:tavLst>
                                    </p:anim>
                                  </p:childTnLst>
                                </p:cTn>
                              </p:par>
                              <p:par>
                                <p:cTn id="15" presetID="23" presetClass="entr" presetSubtype="16" fill="hold" nodeType="withEffect">
                                  <p:stCondLst>
                                    <p:cond delay="0"/>
                                  </p:stCondLst>
                                  <p:childTnLst>
                                    <p:set>
                                      <p:cBhvr>
                                        <p:cTn id="16" dur="1" fill="hold">
                                          <p:stCondLst>
                                            <p:cond delay="0"/>
                                          </p:stCondLst>
                                        </p:cTn>
                                        <p:tgtEl>
                                          <p:spTgt spid="1027"/>
                                        </p:tgtEl>
                                        <p:attrNameLst>
                                          <p:attrName>style.visibility</p:attrName>
                                        </p:attrNameLst>
                                      </p:cBhvr>
                                      <p:to>
                                        <p:strVal val="visible"/>
                                      </p:to>
                                    </p:set>
                                    <p:anim calcmode="lin" valueType="num">
                                      <p:cBhvr>
                                        <p:cTn id="17" dur="3000" fill="hold"/>
                                        <p:tgtEl>
                                          <p:spTgt spid="1027"/>
                                        </p:tgtEl>
                                        <p:attrNameLst>
                                          <p:attrName>ppt_w</p:attrName>
                                        </p:attrNameLst>
                                      </p:cBhvr>
                                      <p:tavLst>
                                        <p:tav tm="0">
                                          <p:val>
                                            <p:fltVal val="0"/>
                                          </p:val>
                                        </p:tav>
                                        <p:tav tm="100000">
                                          <p:val>
                                            <p:strVal val="#ppt_w"/>
                                          </p:val>
                                        </p:tav>
                                      </p:tavLst>
                                    </p:anim>
                                    <p:anim calcmode="lin" valueType="num">
                                      <p:cBhvr>
                                        <p:cTn id="18" dur="3000" fill="hold"/>
                                        <p:tgtEl>
                                          <p:spTgt spid="1027"/>
                                        </p:tgtEl>
                                        <p:attrNameLst>
                                          <p:attrName>ppt_h</p:attrName>
                                        </p:attrNameLst>
                                      </p:cBhvr>
                                      <p:tavLst>
                                        <p:tav tm="0">
                                          <p:val>
                                            <p:fltVal val="0"/>
                                          </p:val>
                                        </p:tav>
                                        <p:tav tm="100000">
                                          <p:val>
                                            <p:strVal val="#ppt_h"/>
                                          </p:val>
                                        </p:tav>
                                      </p:tavLst>
                                    </p:anim>
                                  </p:childTnLst>
                                </p:cTn>
                              </p:par>
                            </p:childTnLst>
                          </p:cTn>
                        </p:par>
                        <p:par>
                          <p:cTn id="19" fill="hold">
                            <p:stCondLst>
                              <p:cond delay="3000"/>
                            </p:stCondLst>
                            <p:childTnLst>
                              <p:par>
                                <p:cTn id="20" presetID="2" presetClass="entr" presetSubtype="4"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0" fill="hold"/>
                                        <p:tgtEl>
                                          <p:spTgt spid="7"/>
                                        </p:tgtEl>
                                        <p:attrNameLst>
                                          <p:attrName>ppt_x</p:attrName>
                                        </p:attrNameLst>
                                      </p:cBhvr>
                                      <p:tavLst>
                                        <p:tav tm="0">
                                          <p:val>
                                            <p:strVal val="#ppt_x"/>
                                          </p:val>
                                        </p:tav>
                                        <p:tav tm="100000">
                                          <p:val>
                                            <p:strVal val="#ppt_x"/>
                                          </p:val>
                                        </p:tav>
                                      </p:tavLst>
                                    </p:anim>
                                    <p:anim calcmode="lin" valueType="num">
                                      <p:cBhvr additive="base">
                                        <p:cTn id="23" dur="50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Administrador\Escritorio\Presentación8.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
        <p:nvSpPr>
          <p:cNvPr id="3" name="2 CuadroTexto"/>
          <p:cNvSpPr txBox="1"/>
          <p:nvPr/>
        </p:nvSpPr>
        <p:spPr>
          <a:xfrm>
            <a:off x="928690" y="214313"/>
            <a:ext cx="7072312" cy="369332"/>
          </a:xfrm>
          <a:prstGeom prst="rect">
            <a:avLst/>
          </a:prstGeom>
          <a:solidFill>
            <a:srgbClr val="FF0000"/>
          </a:solidFill>
        </p:spPr>
        <p:txBody>
          <a:bodyPr>
            <a:spAutoFit/>
          </a:bodyPr>
          <a:lstStyle/>
          <a:p>
            <a:pPr algn="ctr">
              <a:defRPr/>
            </a:pPr>
            <a:r>
              <a:rPr lang="es-ES" b="1" dirty="0">
                <a:solidFill>
                  <a:prstClr val="white"/>
                </a:solidFill>
                <a:effectLst>
                  <a:outerShdw blurRad="38100" dist="38100" dir="2700000" algn="tl">
                    <a:srgbClr val="000000">
                      <a:alpha val="43137"/>
                    </a:srgbClr>
                  </a:outerShdw>
                </a:effectLst>
                <a:cs typeface="Arial" charset="0"/>
              </a:rPr>
              <a:t>MENSAJES CRISTIANOS PUBLICADOS EN “MIS PPS”, POR MI</a:t>
            </a:r>
            <a:endParaRPr lang="en-US" b="1" dirty="0">
              <a:solidFill>
                <a:prstClr val="white"/>
              </a:solidFill>
              <a:effectLst>
                <a:outerShdw blurRad="38100" dist="38100" dir="2700000" algn="tl">
                  <a:srgbClr val="000000">
                    <a:alpha val="43137"/>
                  </a:srgbClr>
                </a:outerShdw>
              </a:effectLst>
              <a:cs typeface="Arial" charset="0"/>
            </a:endParaRPr>
          </a:p>
        </p:txBody>
      </p:sp>
      <p:sp>
        <p:nvSpPr>
          <p:cNvPr id="4" name="3 CuadroTexto"/>
          <p:cNvSpPr txBox="1"/>
          <p:nvPr/>
        </p:nvSpPr>
        <p:spPr>
          <a:xfrm>
            <a:off x="428626" y="654508"/>
            <a:ext cx="8358188" cy="923330"/>
          </a:xfrm>
          <a:prstGeom prst="rect">
            <a:avLst/>
          </a:prstGeom>
          <a:noFill/>
        </p:spPr>
        <p:txBody>
          <a:bodyPr>
            <a:spAutoFit/>
          </a:bodyPr>
          <a:lstStyle/>
          <a:p>
            <a:pPr algn="ctr">
              <a:defRPr/>
            </a:pPr>
            <a:r>
              <a:rPr lang="es-ES" b="1" dirty="0">
                <a:solidFill>
                  <a:prstClr val="white"/>
                </a:solidFill>
                <a:effectLst>
                  <a:glow rad="139700">
                    <a:srgbClr val="C0504D">
                      <a:satMod val="175000"/>
                      <a:alpha val="40000"/>
                    </a:srgbClr>
                  </a:glow>
                  <a:outerShdw blurRad="38100" dist="38100" dir="2700000" algn="tl">
                    <a:srgbClr val="000000">
                      <a:alpha val="43137"/>
                    </a:srgbClr>
                  </a:outerShdw>
                </a:effectLst>
                <a:latin typeface="Arial Black" panose="020B0A04020102020204" pitchFamily="34" charset="0"/>
                <a:cs typeface="Times New Roman" pitchFamily="18" charset="0"/>
              </a:rPr>
              <a:t>De Ud. </a:t>
            </a:r>
            <a:r>
              <a:rPr lang="es-ES" b="1" dirty="0" err="1">
                <a:solidFill>
                  <a:prstClr val="white"/>
                </a:solidFill>
                <a:effectLst>
                  <a:glow rad="139700">
                    <a:srgbClr val="C0504D">
                      <a:satMod val="175000"/>
                      <a:alpha val="40000"/>
                    </a:srgbClr>
                  </a:glow>
                  <a:outerShdw blurRad="38100" dist="38100" dir="2700000" algn="tl">
                    <a:srgbClr val="000000">
                      <a:alpha val="43137"/>
                    </a:srgbClr>
                  </a:outerShdw>
                </a:effectLst>
                <a:latin typeface="Arial Black" panose="020B0A04020102020204" pitchFamily="34" charset="0"/>
                <a:cs typeface="Times New Roman" pitchFamily="18" charset="0"/>
              </a:rPr>
              <a:t>Click</a:t>
            </a:r>
            <a:r>
              <a:rPr lang="es-ES" b="1" dirty="0">
                <a:solidFill>
                  <a:prstClr val="white"/>
                </a:solidFill>
                <a:effectLst>
                  <a:glow rad="139700">
                    <a:srgbClr val="C0504D">
                      <a:satMod val="175000"/>
                      <a:alpha val="40000"/>
                    </a:srgbClr>
                  </a:glow>
                  <a:outerShdw blurRad="38100" dist="38100" dir="2700000" algn="tl">
                    <a:srgbClr val="000000">
                      <a:alpha val="43137"/>
                    </a:srgbClr>
                  </a:outerShdw>
                </a:effectLst>
                <a:latin typeface="Arial Black" panose="020B0A04020102020204" pitchFamily="34" charset="0"/>
                <a:cs typeface="Times New Roman" pitchFamily="18" charset="0"/>
              </a:rPr>
              <a:t> en CADA TÍTULO SUBRAYADO  a fin de poder descargar el </a:t>
            </a:r>
            <a:r>
              <a:rPr lang="es-ES" b="1" dirty="0" err="1">
                <a:solidFill>
                  <a:prstClr val="white"/>
                </a:solidFill>
                <a:effectLst>
                  <a:glow rad="139700">
                    <a:srgbClr val="C0504D">
                      <a:satMod val="175000"/>
                      <a:alpha val="40000"/>
                    </a:srgbClr>
                  </a:glow>
                  <a:outerShdw blurRad="38100" dist="38100" dir="2700000" algn="tl">
                    <a:srgbClr val="000000">
                      <a:alpha val="43137"/>
                    </a:srgbClr>
                  </a:outerShdw>
                </a:effectLst>
                <a:latin typeface="Arial Black" panose="020B0A04020102020204" pitchFamily="34" charset="0"/>
                <a:cs typeface="Times New Roman" pitchFamily="18" charset="0"/>
              </a:rPr>
              <a:t>power</a:t>
            </a:r>
            <a:r>
              <a:rPr lang="es-ES" b="1" dirty="0">
                <a:solidFill>
                  <a:prstClr val="white"/>
                </a:solidFill>
                <a:effectLst>
                  <a:glow rad="139700">
                    <a:srgbClr val="C0504D">
                      <a:satMod val="175000"/>
                      <a:alpha val="40000"/>
                    </a:srgbClr>
                  </a:glow>
                  <a:outerShdw blurRad="38100" dist="38100" dir="2700000" algn="tl">
                    <a:srgbClr val="000000">
                      <a:alpha val="43137"/>
                    </a:srgbClr>
                  </a:outerShdw>
                </a:effectLst>
                <a:latin typeface="Arial Black" panose="020B0A04020102020204" pitchFamily="34" charset="0"/>
                <a:cs typeface="Times New Roman" pitchFamily="18" charset="0"/>
              </a:rPr>
              <a:t> </a:t>
            </a:r>
            <a:r>
              <a:rPr lang="es-ES" b="1" dirty="0" err="1">
                <a:solidFill>
                  <a:prstClr val="white"/>
                </a:solidFill>
                <a:effectLst>
                  <a:glow rad="139700">
                    <a:srgbClr val="C0504D">
                      <a:satMod val="175000"/>
                      <a:alpha val="40000"/>
                    </a:srgbClr>
                  </a:glow>
                  <a:outerShdw blurRad="38100" dist="38100" dir="2700000" algn="tl">
                    <a:srgbClr val="000000">
                      <a:alpha val="43137"/>
                    </a:srgbClr>
                  </a:outerShdw>
                </a:effectLst>
                <a:latin typeface="Arial Black" panose="020B0A04020102020204" pitchFamily="34" charset="0"/>
                <a:cs typeface="Times New Roman" pitchFamily="18" charset="0"/>
              </a:rPr>
              <a:t>point</a:t>
            </a:r>
            <a:r>
              <a:rPr lang="es-ES" b="1" dirty="0">
                <a:solidFill>
                  <a:prstClr val="white"/>
                </a:solidFill>
                <a:effectLst>
                  <a:glow rad="139700">
                    <a:srgbClr val="C0504D">
                      <a:satMod val="175000"/>
                      <a:alpha val="40000"/>
                    </a:srgbClr>
                  </a:glow>
                  <a:outerShdw blurRad="38100" dist="38100" dir="2700000" algn="tl">
                    <a:srgbClr val="000000">
                      <a:alpha val="43137"/>
                    </a:srgbClr>
                  </a:outerShdw>
                </a:effectLst>
                <a:latin typeface="Arial Black" panose="020B0A04020102020204" pitchFamily="34" charset="0"/>
                <a:cs typeface="Times New Roman" pitchFamily="18" charset="0"/>
              </a:rPr>
              <a:t> deseado,  por lo que para visualizarlo tendrá que salir de esta presentación. </a:t>
            </a:r>
            <a:endParaRPr lang="en-US" b="1" dirty="0">
              <a:solidFill>
                <a:prstClr val="white"/>
              </a:solidFill>
              <a:effectLst>
                <a:glow rad="139700">
                  <a:srgbClr val="C0504D">
                    <a:satMod val="175000"/>
                    <a:alpha val="40000"/>
                  </a:srgbClr>
                </a:glow>
                <a:outerShdw blurRad="38100" dist="38100" dir="2700000" algn="tl">
                  <a:srgbClr val="000000">
                    <a:alpha val="43137"/>
                  </a:srgbClr>
                </a:outerShdw>
              </a:effectLst>
              <a:latin typeface="Arial Black" panose="020B0A04020102020204" pitchFamily="34" charset="0"/>
              <a:cs typeface="Times New Roman" pitchFamily="18" charset="0"/>
            </a:endParaRPr>
          </a:p>
        </p:txBody>
      </p:sp>
      <p:sp>
        <p:nvSpPr>
          <p:cNvPr id="5" name="4 CuadroTexto">
            <a:hlinkClick r:id="rId3"/>
          </p:cNvPr>
          <p:cNvSpPr txBox="1"/>
          <p:nvPr/>
        </p:nvSpPr>
        <p:spPr>
          <a:xfrm>
            <a:off x="285750" y="1553768"/>
            <a:ext cx="4286250" cy="369332"/>
          </a:xfrm>
          <a:prstGeom prst="rect">
            <a:avLst/>
          </a:prstGeom>
          <a:noFill/>
        </p:spPr>
        <p:txBody>
          <a:bodyPr>
            <a:spAutoFit/>
          </a:bodyPr>
          <a:lstStyle/>
          <a:p>
            <a:pPr>
              <a:defRPr/>
            </a:pPr>
            <a:r>
              <a:rPr lang="es-ES"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Evidencias Científicas de la Biblia – I</a:t>
            </a:r>
            <a:endParaRPr lang="en-US"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6" name="5 CuadroTexto">
            <a:hlinkClick r:id="rId4"/>
          </p:cNvPr>
          <p:cNvSpPr txBox="1"/>
          <p:nvPr/>
        </p:nvSpPr>
        <p:spPr>
          <a:xfrm>
            <a:off x="4572000" y="1553768"/>
            <a:ext cx="4286250" cy="369332"/>
          </a:xfrm>
          <a:prstGeom prst="rect">
            <a:avLst/>
          </a:prstGeom>
          <a:noFill/>
        </p:spPr>
        <p:txBody>
          <a:bodyPr>
            <a:spAutoFit/>
          </a:bodyPr>
          <a:lstStyle/>
          <a:p>
            <a:pPr>
              <a:defRPr/>
            </a:pPr>
            <a:r>
              <a:rPr lang="es-ES"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Evidencias Científicas de la Biblia – II </a:t>
            </a:r>
            <a:endParaRPr lang="en-US"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7" name="6 CuadroTexto"/>
          <p:cNvSpPr txBox="1"/>
          <p:nvPr/>
        </p:nvSpPr>
        <p:spPr>
          <a:xfrm>
            <a:off x="5857876" y="4714876"/>
            <a:ext cx="2928938" cy="276999"/>
          </a:xfrm>
          <a:prstGeom prst="rect">
            <a:avLst/>
          </a:prstGeom>
          <a:solidFill>
            <a:srgbClr val="FF0000"/>
          </a:solidFill>
        </p:spPr>
        <p:txBody>
          <a:bodyPr>
            <a:spAutoFit/>
          </a:bodyPr>
          <a:lstStyle/>
          <a:p>
            <a:pPr algn="ctr">
              <a:defRPr/>
            </a:pPr>
            <a:r>
              <a:rPr lang="es-ES" sz="1200" b="1" i="1" dirty="0">
                <a:solidFill>
                  <a:prstClr val="white"/>
                </a:solidFill>
                <a:effectLst>
                  <a:outerShdw blurRad="38100" dist="38100" dir="2700000" algn="tl">
                    <a:srgbClr val="000000">
                      <a:alpha val="43137"/>
                    </a:srgbClr>
                  </a:outerShdw>
                </a:effectLst>
                <a:cs typeface="Arial" charset="0"/>
              </a:rPr>
              <a:t>Hacer clic para siguiente diapositiva</a:t>
            </a:r>
            <a:endParaRPr lang="en-US" sz="1200" b="1" i="1" dirty="0">
              <a:solidFill>
                <a:prstClr val="white"/>
              </a:solidFill>
              <a:effectLst>
                <a:outerShdw blurRad="38100" dist="38100" dir="2700000" algn="tl">
                  <a:srgbClr val="000000">
                    <a:alpha val="43137"/>
                  </a:srgbClr>
                </a:outerShdw>
              </a:effectLst>
              <a:cs typeface="Arial" charset="0"/>
            </a:endParaRPr>
          </a:p>
        </p:txBody>
      </p:sp>
      <p:sp>
        <p:nvSpPr>
          <p:cNvPr id="8" name="7 CuadroTexto">
            <a:hlinkClick r:id="rId5"/>
          </p:cNvPr>
          <p:cNvSpPr txBox="1"/>
          <p:nvPr/>
        </p:nvSpPr>
        <p:spPr>
          <a:xfrm>
            <a:off x="571502" y="1982393"/>
            <a:ext cx="3571875" cy="369332"/>
          </a:xfrm>
          <a:prstGeom prst="rect">
            <a:avLst/>
          </a:prstGeom>
          <a:noFill/>
        </p:spPr>
        <p:txBody>
          <a:bodyPr>
            <a:spAutoFit/>
          </a:bodyPr>
          <a:lstStyle/>
          <a:p>
            <a:pPr>
              <a:defRPr/>
            </a:pPr>
            <a:r>
              <a:rPr lang="es-ES"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Jesucristo no es Religión, Él es Vida  </a:t>
            </a:r>
            <a:endParaRPr lang="en-US"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9" name="8 CuadroTexto">
            <a:hlinkClick r:id="rId6"/>
          </p:cNvPr>
          <p:cNvSpPr txBox="1"/>
          <p:nvPr/>
        </p:nvSpPr>
        <p:spPr>
          <a:xfrm>
            <a:off x="4572002" y="1982393"/>
            <a:ext cx="4143375" cy="369332"/>
          </a:xfrm>
          <a:prstGeom prst="rect">
            <a:avLst/>
          </a:prstGeom>
          <a:noFill/>
        </p:spPr>
        <p:txBody>
          <a:bodyPr>
            <a:spAutoFit/>
          </a:bodyPr>
          <a:lstStyle/>
          <a:p>
            <a:pPr>
              <a:defRPr/>
            </a:pPr>
            <a:r>
              <a:rPr lang="es-ES"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Cuando el Hombre Confronta a Dios </a:t>
            </a:r>
            <a:endParaRPr lang="en-US"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0" name="9 CuadroTexto">
            <a:hlinkClick r:id="rId7"/>
          </p:cNvPr>
          <p:cNvSpPr txBox="1"/>
          <p:nvPr/>
        </p:nvSpPr>
        <p:spPr>
          <a:xfrm>
            <a:off x="928690" y="2411018"/>
            <a:ext cx="2643187" cy="369332"/>
          </a:xfrm>
          <a:prstGeom prst="rect">
            <a:avLst/>
          </a:prstGeom>
          <a:noFill/>
        </p:spPr>
        <p:txBody>
          <a:bodyPr>
            <a:spAutoFit/>
          </a:bodyPr>
          <a:lstStyle/>
          <a:p>
            <a:pPr>
              <a:defRPr/>
            </a:pPr>
            <a:r>
              <a:rPr lang="es-ES"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¿Celebras </a:t>
            </a:r>
            <a:r>
              <a:rPr lang="es-ES" b="1" u="sng" dirty="0" err="1">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Halloween</a:t>
            </a:r>
            <a:r>
              <a:rPr lang="es-ES"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  </a:t>
            </a:r>
            <a:endParaRPr lang="en-US"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1" name="10 CuadroTexto">
            <a:hlinkClick r:id="rId8"/>
          </p:cNvPr>
          <p:cNvSpPr txBox="1"/>
          <p:nvPr/>
        </p:nvSpPr>
        <p:spPr>
          <a:xfrm>
            <a:off x="5000627" y="2431088"/>
            <a:ext cx="3000375" cy="369332"/>
          </a:xfrm>
          <a:prstGeom prst="rect">
            <a:avLst/>
          </a:prstGeom>
          <a:noFill/>
        </p:spPr>
        <p:txBody>
          <a:bodyPr>
            <a:spAutoFit/>
          </a:bodyPr>
          <a:lstStyle/>
          <a:p>
            <a:pPr>
              <a:defRPr/>
            </a:pPr>
            <a:r>
              <a:rPr lang="es-ES"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Dios, el Taxi y el Instrumento</a:t>
            </a:r>
            <a:endParaRPr lang="en-US"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2" name="11 CuadroTexto">
            <a:hlinkClick r:id="rId9"/>
          </p:cNvPr>
          <p:cNvSpPr txBox="1"/>
          <p:nvPr/>
        </p:nvSpPr>
        <p:spPr>
          <a:xfrm>
            <a:off x="285752" y="2893220"/>
            <a:ext cx="3929063" cy="369332"/>
          </a:xfrm>
          <a:prstGeom prst="rect">
            <a:avLst/>
          </a:prstGeom>
          <a:noFill/>
        </p:spPr>
        <p:txBody>
          <a:bodyPr>
            <a:spAutoFit/>
          </a:bodyPr>
          <a:lstStyle/>
          <a:p>
            <a:pPr>
              <a:defRPr/>
            </a:pPr>
            <a:r>
              <a:rPr lang="es-ES"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Un Mundo Invisible pero Real - PARTE 1</a:t>
            </a:r>
            <a:endParaRPr lang="en-US"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3" name="12 CuadroTexto">
            <a:hlinkClick r:id="rId10"/>
          </p:cNvPr>
          <p:cNvSpPr txBox="1"/>
          <p:nvPr/>
        </p:nvSpPr>
        <p:spPr>
          <a:xfrm>
            <a:off x="4643440" y="2893220"/>
            <a:ext cx="4143375" cy="369332"/>
          </a:xfrm>
          <a:prstGeom prst="rect">
            <a:avLst/>
          </a:prstGeom>
          <a:noFill/>
        </p:spPr>
        <p:txBody>
          <a:bodyPr>
            <a:spAutoFit/>
          </a:bodyPr>
          <a:lstStyle/>
          <a:p>
            <a:pPr>
              <a:defRPr/>
            </a:pPr>
            <a:r>
              <a:rPr lang="es-ES"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Señales de la Segunda Venida de Cristo – I</a:t>
            </a:r>
            <a:endParaRPr lang="en-US"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4" name="13 CuadroTexto">
            <a:hlinkClick r:id="rId11"/>
          </p:cNvPr>
          <p:cNvSpPr txBox="1"/>
          <p:nvPr/>
        </p:nvSpPr>
        <p:spPr>
          <a:xfrm>
            <a:off x="285752" y="3375424"/>
            <a:ext cx="4214813" cy="369332"/>
          </a:xfrm>
          <a:prstGeom prst="rect">
            <a:avLst/>
          </a:prstGeom>
          <a:noFill/>
        </p:spPr>
        <p:txBody>
          <a:bodyPr>
            <a:spAutoFit/>
          </a:bodyPr>
          <a:lstStyle/>
          <a:p>
            <a:pPr>
              <a:defRPr/>
            </a:pPr>
            <a:r>
              <a:rPr lang="es-ES"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Señales de la Segunda Venida de Cristo – II</a:t>
            </a:r>
            <a:endParaRPr lang="en-US"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5" name="14 CuadroTexto">
            <a:hlinkClick r:id="rId12"/>
          </p:cNvPr>
          <p:cNvSpPr txBox="1"/>
          <p:nvPr/>
        </p:nvSpPr>
        <p:spPr>
          <a:xfrm>
            <a:off x="4643439" y="3375424"/>
            <a:ext cx="4500562" cy="369332"/>
          </a:xfrm>
          <a:prstGeom prst="rect">
            <a:avLst/>
          </a:prstGeom>
          <a:noFill/>
        </p:spPr>
        <p:txBody>
          <a:bodyPr>
            <a:spAutoFit/>
          </a:bodyPr>
          <a:lstStyle/>
          <a:p>
            <a:pPr>
              <a:defRPr/>
            </a:pPr>
            <a:r>
              <a:rPr lang="es-ES"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Señales de la Segunda Venida de Cristo – III</a:t>
            </a:r>
            <a:endParaRPr lang="en-US"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6" name="15 CuadroTexto">
            <a:hlinkClick r:id="rId13"/>
          </p:cNvPr>
          <p:cNvSpPr txBox="1"/>
          <p:nvPr/>
        </p:nvSpPr>
        <p:spPr>
          <a:xfrm>
            <a:off x="285752" y="3911204"/>
            <a:ext cx="4500563" cy="369332"/>
          </a:xfrm>
          <a:prstGeom prst="rect">
            <a:avLst/>
          </a:prstGeom>
          <a:noFill/>
        </p:spPr>
        <p:txBody>
          <a:bodyPr>
            <a:spAutoFit/>
          </a:bodyPr>
          <a:lstStyle/>
          <a:p>
            <a:pPr>
              <a:defRPr/>
            </a:pPr>
            <a:r>
              <a:rPr lang="es-ES"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Señales de la Segunda Venida de Cristo – IV</a:t>
            </a:r>
            <a:endParaRPr lang="en-US"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7" name="16 CuadroTexto">
            <a:hlinkClick r:id="rId14"/>
          </p:cNvPr>
          <p:cNvSpPr txBox="1"/>
          <p:nvPr/>
        </p:nvSpPr>
        <p:spPr>
          <a:xfrm>
            <a:off x="4286250" y="4286251"/>
            <a:ext cx="4857750" cy="369332"/>
          </a:xfrm>
          <a:prstGeom prst="rect">
            <a:avLst/>
          </a:prstGeom>
          <a:noFill/>
        </p:spPr>
        <p:txBody>
          <a:bodyPr>
            <a:spAutoFit/>
          </a:bodyPr>
          <a:lstStyle/>
          <a:p>
            <a:pPr>
              <a:defRPr/>
            </a:pPr>
            <a:r>
              <a:rPr lang="es-ES"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¿Sabes por qué murió Cristo por ti en la cruz? - I</a:t>
            </a:r>
            <a:endParaRPr lang="en-US"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Tree>
    <p:extLst>
      <p:ext uri="{BB962C8B-B14F-4D97-AF65-F5344CB8AC3E}">
        <p14:creationId xmlns:p14="http://schemas.microsoft.com/office/powerpoint/2010/main" val="1538544886"/>
      </p:ext>
    </p:extLst>
  </p:cSld>
  <p:clrMapOvr>
    <a:masterClrMapping/>
  </p:clrMapOvr>
  <p:transition spd="slow">
    <p:checker/>
    <p:sndAc>
      <p:endSnd/>
    </p:sndAc>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Administrador\Escritorio\Presentación8.jpg">
            <a:hlinkClick r:id="rId2"/>
          </p:cNvPr>
          <p:cNvPicPr>
            <a:picLocks noChangeAspect="1" noChangeArrowheads="1"/>
          </p:cNvPicPr>
          <p:nvPr/>
        </p:nvPicPr>
        <p:blipFill>
          <a:blip r:embed="rId3" cstate="print"/>
          <a:srcRect/>
          <a:stretch>
            <a:fillRect/>
          </a:stretch>
        </p:blipFill>
        <p:spPr bwMode="auto">
          <a:xfrm>
            <a:off x="0" y="0"/>
            <a:ext cx="9144000" cy="5143500"/>
          </a:xfrm>
          <a:prstGeom prst="rect">
            <a:avLst/>
          </a:prstGeom>
          <a:noFill/>
          <a:ln w="9525">
            <a:noFill/>
            <a:miter lim="800000"/>
            <a:headEnd/>
            <a:tailEnd/>
          </a:ln>
        </p:spPr>
      </p:pic>
      <p:sp>
        <p:nvSpPr>
          <p:cNvPr id="3" name="2 CuadroTexto"/>
          <p:cNvSpPr txBox="1"/>
          <p:nvPr/>
        </p:nvSpPr>
        <p:spPr>
          <a:xfrm>
            <a:off x="928690" y="229136"/>
            <a:ext cx="7072312" cy="369332"/>
          </a:xfrm>
          <a:prstGeom prst="rect">
            <a:avLst/>
          </a:prstGeom>
          <a:solidFill>
            <a:srgbClr val="FF0000"/>
          </a:solidFill>
        </p:spPr>
        <p:txBody>
          <a:bodyPr>
            <a:spAutoFit/>
          </a:bodyPr>
          <a:lstStyle/>
          <a:p>
            <a:pPr algn="ctr">
              <a:defRPr/>
            </a:pPr>
            <a:r>
              <a:rPr lang="es-ES" b="1" dirty="0">
                <a:solidFill>
                  <a:prstClr val="white"/>
                </a:solidFill>
                <a:effectLst>
                  <a:outerShdw blurRad="38100" dist="38100" dir="2700000" algn="tl">
                    <a:srgbClr val="000000">
                      <a:alpha val="43137"/>
                    </a:srgbClr>
                  </a:outerShdw>
                </a:effectLst>
                <a:cs typeface="Arial" charset="0"/>
              </a:rPr>
              <a:t>MENSAJES CRISTIANOS PUBLICADOS EN “MIS PPS”, POR MI</a:t>
            </a:r>
            <a:endParaRPr lang="en-US" b="1" dirty="0">
              <a:solidFill>
                <a:prstClr val="white"/>
              </a:solidFill>
              <a:effectLst>
                <a:outerShdw blurRad="38100" dist="38100" dir="2700000" algn="tl">
                  <a:srgbClr val="000000">
                    <a:alpha val="43137"/>
                  </a:srgbClr>
                </a:outerShdw>
              </a:effectLst>
              <a:cs typeface="Arial" charset="0"/>
            </a:endParaRPr>
          </a:p>
        </p:txBody>
      </p:sp>
      <p:sp>
        <p:nvSpPr>
          <p:cNvPr id="4" name="3 CuadroTexto"/>
          <p:cNvSpPr txBox="1"/>
          <p:nvPr/>
        </p:nvSpPr>
        <p:spPr>
          <a:xfrm>
            <a:off x="428626" y="697180"/>
            <a:ext cx="8358188" cy="1015663"/>
          </a:xfrm>
          <a:prstGeom prst="rect">
            <a:avLst/>
          </a:prstGeom>
          <a:noFill/>
        </p:spPr>
        <p:txBody>
          <a:bodyPr>
            <a:spAutoFit/>
          </a:bodyPr>
          <a:lstStyle/>
          <a:p>
            <a:pPr algn="ctr">
              <a:defRPr/>
            </a:pPr>
            <a:r>
              <a:rPr lang="es-ES" sz="2000" b="1" dirty="0">
                <a:solidFill>
                  <a:prstClr val="white"/>
                </a:solidFill>
                <a:effectLst>
                  <a:glow rad="139700">
                    <a:srgbClr val="C0504D">
                      <a:satMod val="175000"/>
                      <a:alpha val="40000"/>
                    </a:srgbClr>
                  </a:glow>
                  <a:outerShdw blurRad="38100" dist="38100" dir="2700000" algn="tl">
                    <a:srgbClr val="000000">
                      <a:alpha val="43137"/>
                    </a:srgbClr>
                  </a:outerShdw>
                </a:effectLst>
                <a:latin typeface="Times New Roman" pitchFamily="18" charset="0"/>
                <a:cs typeface="Times New Roman" pitchFamily="18" charset="0"/>
              </a:rPr>
              <a:t>De Ud. </a:t>
            </a:r>
            <a:r>
              <a:rPr lang="es-ES" sz="2000" b="1" dirty="0" err="1">
                <a:solidFill>
                  <a:prstClr val="white"/>
                </a:solidFill>
                <a:effectLst>
                  <a:glow rad="139700">
                    <a:srgbClr val="C0504D">
                      <a:satMod val="175000"/>
                      <a:alpha val="40000"/>
                    </a:srgbClr>
                  </a:glow>
                  <a:outerShdw blurRad="38100" dist="38100" dir="2700000" algn="tl">
                    <a:srgbClr val="000000">
                      <a:alpha val="43137"/>
                    </a:srgbClr>
                  </a:outerShdw>
                </a:effectLst>
                <a:latin typeface="Times New Roman" pitchFamily="18" charset="0"/>
                <a:cs typeface="Times New Roman" pitchFamily="18" charset="0"/>
              </a:rPr>
              <a:t>Click</a:t>
            </a:r>
            <a:r>
              <a:rPr lang="es-ES" sz="2000" b="1" dirty="0">
                <a:solidFill>
                  <a:prstClr val="white"/>
                </a:solidFill>
                <a:effectLst>
                  <a:glow rad="139700">
                    <a:srgbClr val="C0504D">
                      <a:satMod val="175000"/>
                      <a:alpha val="40000"/>
                    </a:srgbClr>
                  </a:glow>
                  <a:outerShdw blurRad="38100" dist="38100" dir="2700000" algn="tl">
                    <a:srgbClr val="000000">
                      <a:alpha val="43137"/>
                    </a:srgbClr>
                  </a:outerShdw>
                </a:effectLst>
                <a:latin typeface="Times New Roman" pitchFamily="18" charset="0"/>
                <a:cs typeface="Times New Roman" pitchFamily="18" charset="0"/>
              </a:rPr>
              <a:t> en CADA TÍTULO SUBRAYADO  a fin de poder descargar el </a:t>
            </a:r>
            <a:r>
              <a:rPr lang="es-ES" sz="2000" b="1" dirty="0" err="1">
                <a:solidFill>
                  <a:prstClr val="white"/>
                </a:solidFill>
                <a:effectLst>
                  <a:glow rad="139700">
                    <a:srgbClr val="C0504D">
                      <a:satMod val="175000"/>
                      <a:alpha val="40000"/>
                    </a:srgbClr>
                  </a:glow>
                  <a:outerShdw blurRad="38100" dist="38100" dir="2700000" algn="tl">
                    <a:srgbClr val="000000">
                      <a:alpha val="43137"/>
                    </a:srgbClr>
                  </a:outerShdw>
                </a:effectLst>
                <a:latin typeface="Times New Roman" pitchFamily="18" charset="0"/>
                <a:cs typeface="Times New Roman" pitchFamily="18" charset="0"/>
              </a:rPr>
              <a:t>power</a:t>
            </a:r>
            <a:r>
              <a:rPr lang="es-ES" sz="2000" b="1" dirty="0">
                <a:solidFill>
                  <a:prstClr val="white"/>
                </a:solidFill>
                <a:effectLst>
                  <a:glow rad="139700">
                    <a:srgbClr val="C0504D">
                      <a:satMod val="175000"/>
                      <a:alpha val="40000"/>
                    </a:srgbClr>
                  </a:glow>
                  <a:outerShdw blurRad="38100" dist="38100" dir="2700000" algn="tl">
                    <a:srgbClr val="000000">
                      <a:alpha val="43137"/>
                    </a:srgbClr>
                  </a:outerShdw>
                </a:effectLst>
                <a:latin typeface="Times New Roman" pitchFamily="18" charset="0"/>
                <a:cs typeface="Times New Roman" pitchFamily="18" charset="0"/>
              </a:rPr>
              <a:t> </a:t>
            </a:r>
            <a:r>
              <a:rPr lang="es-ES" sz="2000" b="1" dirty="0" err="1">
                <a:solidFill>
                  <a:prstClr val="white"/>
                </a:solidFill>
                <a:effectLst>
                  <a:glow rad="139700">
                    <a:srgbClr val="C0504D">
                      <a:satMod val="175000"/>
                      <a:alpha val="40000"/>
                    </a:srgbClr>
                  </a:glow>
                  <a:outerShdw blurRad="38100" dist="38100" dir="2700000" algn="tl">
                    <a:srgbClr val="000000">
                      <a:alpha val="43137"/>
                    </a:srgbClr>
                  </a:outerShdw>
                </a:effectLst>
                <a:latin typeface="Times New Roman" pitchFamily="18" charset="0"/>
                <a:cs typeface="Times New Roman" pitchFamily="18" charset="0"/>
              </a:rPr>
              <a:t>point</a:t>
            </a:r>
            <a:r>
              <a:rPr lang="es-ES" sz="2000" b="1" dirty="0">
                <a:solidFill>
                  <a:prstClr val="white"/>
                </a:solidFill>
                <a:effectLst>
                  <a:glow rad="139700">
                    <a:srgbClr val="C0504D">
                      <a:satMod val="175000"/>
                      <a:alpha val="40000"/>
                    </a:srgbClr>
                  </a:glow>
                  <a:outerShdw blurRad="38100" dist="38100" dir="2700000" algn="tl">
                    <a:srgbClr val="000000">
                      <a:alpha val="43137"/>
                    </a:srgbClr>
                  </a:outerShdw>
                </a:effectLst>
                <a:latin typeface="Times New Roman" pitchFamily="18" charset="0"/>
                <a:cs typeface="Times New Roman" pitchFamily="18" charset="0"/>
              </a:rPr>
              <a:t> deseado,  por lo que para visualizarlo tendrá que salir de esta presentación. </a:t>
            </a:r>
            <a:endParaRPr lang="en-US" sz="2000" b="1" dirty="0">
              <a:solidFill>
                <a:prstClr val="white"/>
              </a:solidFill>
              <a:effectLst>
                <a:glow rad="139700">
                  <a:srgbClr val="C0504D">
                    <a:satMod val="175000"/>
                    <a:alpha val="40000"/>
                  </a:srgbClr>
                </a:glow>
                <a:outerShdw blurRad="38100" dist="38100" dir="2700000" algn="tl">
                  <a:srgbClr val="000000">
                    <a:alpha val="43137"/>
                  </a:srgbClr>
                </a:outerShdw>
              </a:effectLst>
              <a:latin typeface="Times New Roman" pitchFamily="18" charset="0"/>
              <a:cs typeface="Times New Roman" pitchFamily="18" charset="0"/>
            </a:endParaRPr>
          </a:p>
        </p:txBody>
      </p:sp>
      <p:sp>
        <p:nvSpPr>
          <p:cNvPr id="5" name="4 CuadroTexto"/>
          <p:cNvSpPr txBox="1"/>
          <p:nvPr/>
        </p:nvSpPr>
        <p:spPr>
          <a:xfrm>
            <a:off x="5857876" y="4808962"/>
            <a:ext cx="2928938" cy="276999"/>
          </a:xfrm>
          <a:prstGeom prst="rect">
            <a:avLst/>
          </a:prstGeom>
          <a:solidFill>
            <a:srgbClr val="FF0000"/>
          </a:solidFill>
        </p:spPr>
        <p:txBody>
          <a:bodyPr>
            <a:spAutoFit/>
          </a:bodyPr>
          <a:lstStyle/>
          <a:p>
            <a:pPr algn="ctr">
              <a:defRPr/>
            </a:pPr>
            <a:r>
              <a:rPr lang="es-ES" sz="1200" b="1" i="1" dirty="0">
                <a:solidFill>
                  <a:prstClr val="white"/>
                </a:solidFill>
                <a:effectLst>
                  <a:outerShdw blurRad="38100" dist="38100" dir="2700000" algn="tl">
                    <a:srgbClr val="000000">
                      <a:alpha val="43137"/>
                    </a:srgbClr>
                  </a:outerShdw>
                </a:effectLst>
                <a:cs typeface="Arial" charset="0"/>
              </a:rPr>
              <a:t>Hacer clic para siguiente diapositiva</a:t>
            </a:r>
            <a:endParaRPr lang="en-US" sz="1200" b="1" i="1" dirty="0">
              <a:solidFill>
                <a:prstClr val="white"/>
              </a:solidFill>
              <a:effectLst>
                <a:outerShdw blurRad="38100" dist="38100" dir="2700000" algn="tl">
                  <a:srgbClr val="000000">
                    <a:alpha val="43137"/>
                  </a:srgbClr>
                </a:outerShdw>
              </a:effectLst>
              <a:cs typeface="Arial" charset="0"/>
            </a:endParaRPr>
          </a:p>
        </p:txBody>
      </p:sp>
      <p:sp>
        <p:nvSpPr>
          <p:cNvPr id="6" name="5 CuadroTexto">
            <a:hlinkClick r:id="rId4"/>
          </p:cNvPr>
          <p:cNvSpPr txBox="1"/>
          <p:nvPr/>
        </p:nvSpPr>
        <p:spPr>
          <a:xfrm>
            <a:off x="285750" y="1714501"/>
            <a:ext cx="4857750" cy="369332"/>
          </a:xfrm>
          <a:prstGeom prst="rect">
            <a:avLst/>
          </a:prstGeom>
          <a:noFill/>
        </p:spPr>
        <p:txBody>
          <a:bodyPr>
            <a:spAutoFit/>
          </a:bodyPr>
          <a:lstStyle/>
          <a:p>
            <a:pPr>
              <a:defRPr/>
            </a:pPr>
            <a:r>
              <a:rPr lang="es-ES"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¿Sabes por qué murió Cristo por ti en la cruz? - 2</a:t>
            </a:r>
            <a:endParaRPr lang="en-US"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7" name="6 CuadroTexto">
            <a:hlinkClick r:id="rId5"/>
          </p:cNvPr>
          <p:cNvSpPr txBox="1"/>
          <p:nvPr/>
        </p:nvSpPr>
        <p:spPr>
          <a:xfrm>
            <a:off x="5857875" y="1714501"/>
            <a:ext cx="2571750" cy="369332"/>
          </a:xfrm>
          <a:prstGeom prst="rect">
            <a:avLst/>
          </a:prstGeom>
          <a:noFill/>
        </p:spPr>
        <p:txBody>
          <a:bodyPr>
            <a:spAutoFit/>
          </a:bodyPr>
          <a:lstStyle/>
          <a:p>
            <a:pPr algn="ctr">
              <a:defRPr/>
            </a:pPr>
            <a:r>
              <a:rPr lang="es-ES"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Eclipses de Luna Roja</a:t>
            </a:r>
            <a:endParaRPr lang="en-US"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8" name="7 CuadroTexto">
            <a:hlinkClick r:id="rId6"/>
          </p:cNvPr>
          <p:cNvSpPr txBox="1"/>
          <p:nvPr/>
        </p:nvSpPr>
        <p:spPr>
          <a:xfrm>
            <a:off x="928690" y="2196704"/>
            <a:ext cx="2071687" cy="369332"/>
          </a:xfrm>
          <a:prstGeom prst="rect">
            <a:avLst/>
          </a:prstGeom>
          <a:noFill/>
        </p:spPr>
        <p:txBody>
          <a:bodyPr>
            <a:spAutoFit/>
          </a:bodyPr>
          <a:lstStyle/>
          <a:p>
            <a:pPr algn="ctr">
              <a:defRPr/>
            </a:pPr>
            <a:r>
              <a:rPr lang="es-ES"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El Arrebatamiento</a:t>
            </a:r>
            <a:endParaRPr lang="en-US"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9" name="8 CuadroTexto">
            <a:hlinkClick r:id="rId7"/>
          </p:cNvPr>
          <p:cNvSpPr txBox="1"/>
          <p:nvPr/>
        </p:nvSpPr>
        <p:spPr>
          <a:xfrm>
            <a:off x="3500438" y="2196704"/>
            <a:ext cx="2000250" cy="369332"/>
          </a:xfrm>
          <a:prstGeom prst="rect">
            <a:avLst/>
          </a:prstGeom>
          <a:noFill/>
        </p:spPr>
        <p:txBody>
          <a:bodyPr>
            <a:spAutoFit/>
          </a:bodyPr>
          <a:lstStyle/>
          <a:p>
            <a:pPr algn="ctr">
              <a:defRPr/>
            </a:pPr>
            <a:r>
              <a:rPr lang="es-ES"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El Acto de Juzgar</a:t>
            </a:r>
            <a:endParaRPr lang="en-US"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0" name="9 CuadroTexto">
            <a:hlinkClick r:id="rId8"/>
          </p:cNvPr>
          <p:cNvSpPr txBox="1"/>
          <p:nvPr/>
        </p:nvSpPr>
        <p:spPr>
          <a:xfrm>
            <a:off x="5857877" y="2196704"/>
            <a:ext cx="2214563" cy="369332"/>
          </a:xfrm>
          <a:prstGeom prst="rect">
            <a:avLst/>
          </a:prstGeom>
          <a:noFill/>
        </p:spPr>
        <p:txBody>
          <a:bodyPr>
            <a:spAutoFit/>
          </a:bodyPr>
          <a:lstStyle/>
          <a:p>
            <a:pPr algn="ctr">
              <a:defRPr/>
            </a:pPr>
            <a:r>
              <a:rPr lang="es-ES"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Salvación del Alma</a:t>
            </a:r>
            <a:endParaRPr lang="en-US"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1" name="10 CuadroTexto">
            <a:hlinkClick r:id="rId9"/>
          </p:cNvPr>
          <p:cNvSpPr txBox="1"/>
          <p:nvPr/>
        </p:nvSpPr>
        <p:spPr>
          <a:xfrm>
            <a:off x="285751" y="2678906"/>
            <a:ext cx="3500438" cy="369332"/>
          </a:xfrm>
          <a:prstGeom prst="rect">
            <a:avLst/>
          </a:prstGeom>
          <a:noFill/>
        </p:spPr>
        <p:txBody>
          <a:bodyPr>
            <a:spAutoFit/>
          </a:bodyPr>
          <a:lstStyle/>
          <a:p>
            <a:pPr algn="ctr">
              <a:defRPr/>
            </a:pPr>
            <a:r>
              <a:rPr lang="es-ES"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El Misterio de la Divina Trinidad</a:t>
            </a:r>
            <a:endParaRPr lang="en-US"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2" name="11 CuadroTexto">
            <a:hlinkClick r:id="rId10"/>
          </p:cNvPr>
          <p:cNvSpPr txBox="1"/>
          <p:nvPr/>
        </p:nvSpPr>
        <p:spPr>
          <a:xfrm>
            <a:off x="3857627" y="3161111"/>
            <a:ext cx="3571875" cy="369332"/>
          </a:xfrm>
          <a:prstGeom prst="rect">
            <a:avLst/>
          </a:prstGeom>
          <a:noFill/>
        </p:spPr>
        <p:txBody>
          <a:bodyPr>
            <a:spAutoFit/>
          </a:bodyPr>
          <a:lstStyle/>
          <a:p>
            <a:pPr algn="ctr">
              <a:defRPr/>
            </a:pPr>
            <a:r>
              <a:rPr lang="es-ES"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Radiografía Bíblica del Anticristo</a:t>
            </a:r>
            <a:endParaRPr lang="en-US"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3" name="12 CuadroTexto">
            <a:hlinkClick r:id="rId11"/>
          </p:cNvPr>
          <p:cNvSpPr txBox="1"/>
          <p:nvPr/>
        </p:nvSpPr>
        <p:spPr>
          <a:xfrm>
            <a:off x="500065" y="3161111"/>
            <a:ext cx="3000375" cy="369332"/>
          </a:xfrm>
          <a:prstGeom prst="rect">
            <a:avLst/>
          </a:prstGeom>
          <a:noFill/>
        </p:spPr>
        <p:txBody>
          <a:bodyPr>
            <a:spAutoFit/>
          </a:bodyPr>
          <a:lstStyle/>
          <a:p>
            <a:pPr algn="ctr">
              <a:defRPr/>
            </a:pPr>
            <a:r>
              <a:rPr lang="es-ES"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Misterio del Espíritu Santo</a:t>
            </a:r>
            <a:endParaRPr lang="en-US"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4" name="13 CuadroTexto">
            <a:hlinkClick r:id="rId12"/>
          </p:cNvPr>
          <p:cNvSpPr txBox="1"/>
          <p:nvPr/>
        </p:nvSpPr>
        <p:spPr>
          <a:xfrm>
            <a:off x="4214813" y="2678906"/>
            <a:ext cx="4286250" cy="369332"/>
          </a:xfrm>
          <a:prstGeom prst="rect">
            <a:avLst/>
          </a:prstGeom>
          <a:noFill/>
        </p:spPr>
        <p:txBody>
          <a:bodyPr>
            <a:spAutoFit/>
          </a:bodyPr>
          <a:lstStyle/>
          <a:p>
            <a:pPr algn="ctr">
              <a:defRPr/>
            </a:pPr>
            <a:r>
              <a:rPr lang="es-ES"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¿Existen Varias Maneras de llegar a Dios?</a:t>
            </a:r>
            <a:endParaRPr lang="en-US"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5" name="14 CuadroTexto">
            <a:hlinkClick r:id="rId13"/>
          </p:cNvPr>
          <p:cNvSpPr txBox="1"/>
          <p:nvPr/>
        </p:nvSpPr>
        <p:spPr>
          <a:xfrm>
            <a:off x="928690" y="3711566"/>
            <a:ext cx="2500313" cy="369332"/>
          </a:xfrm>
          <a:prstGeom prst="rect">
            <a:avLst/>
          </a:prstGeom>
          <a:noFill/>
        </p:spPr>
        <p:txBody>
          <a:bodyPr>
            <a:spAutoFit/>
          </a:bodyPr>
          <a:lstStyle/>
          <a:p>
            <a:pPr algn="ctr">
              <a:defRPr/>
            </a:pPr>
            <a:r>
              <a:rPr lang="es-ES"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Más allá de la Muerte</a:t>
            </a:r>
            <a:endParaRPr lang="en-US"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6" name="13 CuadroTexto">
            <a:hlinkClick r:id="rId14"/>
          </p:cNvPr>
          <p:cNvSpPr txBox="1"/>
          <p:nvPr/>
        </p:nvSpPr>
        <p:spPr>
          <a:xfrm>
            <a:off x="3836085" y="3696893"/>
            <a:ext cx="4456820" cy="369332"/>
          </a:xfrm>
          <a:prstGeom prst="rect">
            <a:avLst/>
          </a:prstGeom>
          <a:noFill/>
        </p:spPr>
        <p:txBody>
          <a:bodyPr wrap="square">
            <a:spAutoFit/>
          </a:bodyPr>
          <a:lstStyle/>
          <a:p>
            <a:pPr algn="ctr">
              <a:defRPr/>
            </a:pPr>
            <a:r>
              <a:rPr lang="es-ES"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Cuando el Hombre le Cambia la Gloria a Dios</a:t>
            </a:r>
            <a:endParaRPr lang="en-US"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7" name="13 CuadroTexto">
            <a:hlinkClick r:id="rId15"/>
          </p:cNvPr>
          <p:cNvSpPr txBox="1"/>
          <p:nvPr/>
        </p:nvSpPr>
        <p:spPr>
          <a:xfrm>
            <a:off x="223546" y="4247072"/>
            <a:ext cx="4456820" cy="369332"/>
          </a:xfrm>
          <a:prstGeom prst="rect">
            <a:avLst/>
          </a:prstGeom>
          <a:noFill/>
        </p:spPr>
        <p:txBody>
          <a:bodyPr wrap="square">
            <a:spAutoFit/>
          </a:bodyPr>
          <a:lstStyle/>
          <a:p>
            <a:pPr algn="ctr">
              <a:defRPr/>
            </a:pPr>
            <a:r>
              <a:rPr lang="es-ES"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Eventos Cósmicos por Acontecer en el 2015</a:t>
            </a:r>
            <a:endParaRPr lang="en-US"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8" name="13 CuadroTexto">
            <a:hlinkClick r:id="rId2"/>
          </p:cNvPr>
          <p:cNvSpPr txBox="1"/>
          <p:nvPr/>
        </p:nvSpPr>
        <p:spPr>
          <a:xfrm>
            <a:off x="4572000" y="4121275"/>
            <a:ext cx="4456820" cy="646331"/>
          </a:xfrm>
          <a:prstGeom prst="rect">
            <a:avLst/>
          </a:prstGeom>
          <a:noFill/>
        </p:spPr>
        <p:txBody>
          <a:bodyPr wrap="square">
            <a:spAutoFit/>
          </a:bodyPr>
          <a:lstStyle/>
          <a:p>
            <a:pPr algn="ctr">
              <a:defRPr/>
            </a:pPr>
            <a:r>
              <a:rPr lang="es-ES"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¿Se puede señalar Fechas Exactas para Eventos Apocalípticos?</a:t>
            </a:r>
            <a:endParaRPr lang="en-US"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Tree>
    <p:extLst>
      <p:ext uri="{BB962C8B-B14F-4D97-AF65-F5344CB8AC3E}">
        <p14:creationId xmlns:p14="http://schemas.microsoft.com/office/powerpoint/2010/main" val="3887011801"/>
      </p:ext>
    </p:extLst>
  </p:cSld>
  <p:clrMapOvr>
    <a:masterClrMapping/>
  </p:clrMapOvr>
  <p:transition spd="slow">
    <p:comb/>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Administrador\Escritorio\Presentación8.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
        <p:nvSpPr>
          <p:cNvPr id="3" name="2 CuadroTexto"/>
          <p:cNvSpPr txBox="1"/>
          <p:nvPr/>
        </p:nvSpPr>
        <p:spPr>
          <a:xfrm>
            <a:off x="928690" y="214313"/>
            <a:ext cx="7072312" cy="369332"/>
          </a:xfrm>
          <a:prstGeom prst="rect">
            <a:avLst/>
          </a:prstGeom>
          <a:solidFill>
            <a:srgbClr val="FF0000"/>
          </a:solidFill>
        </p:spPr>
        <p:txBody>
          <a:bodyPr>
            <a:spAutoFit/>
          </a:bodyPr>
          <a:lstStyle/>
          <a:p>
            <a:pPr algn="ctr">
              <a:defRPr/>
            </a:pPr>
            <a:r>
              <a:rPr lang="es-ES" b="1" dirty="0">
                <a:solidFill>
                  <a:prstClr val="white"/>
                </a:solidFill>
                <a:effectLst>
                  <a:outerShdw blurRad="38100" dist="38100" dir="2700000" algn="tl">
                    <a:srgbClr val="000000">
                      <a:alpha val="43137"/>
                    </a:srgbClr>
                  </a:outerShdw>
                </a:effectLst>
                <a:cs typeface="Arial" charset="0"/>
              </a:rPr>
              <a:t>MENSAJES CRISTIANOS PUBLICADOS EN “MIS PPS”, POR MI</a:t>
            </a:r>
            <a:endParaRPr lang="en-US" b="1" dirty="0">
              <a:solidFill>
                <a:prstClr val="white"/>
              </a:solidFill>
              <a:effectLst>
                <a:outerShdw blurRad="38100" dist="38100" dir="2700000" algn="tl">
                  <a:srgbClr val="000000">
                    <a:alpha val="43137"/>
                  </a:srgbClr>
                </a:outerShdw>
              </a:effectLst>
              <a:cs typeface="Arial" charset="0"/>
            </a:endParaRPr>
          </a:p>
        </p:txBody>
      </p:sp>
      <p:sp>
        <p:nvSpPr>
          <p:cNvPr id="4" name="3 CuadroTexto"/>
          <p:cNvSpPr txBox="1"/>
          <p:nvPr/>
        </p:nvSpPr>
        <p:spPr>
          <a:xfrm>
            <a:off x="428626" y="654508"/>
            <a:ext cx="8358188" cy="923330"/>
          </a:xfrm>
          <a:prstGeom prst="rect">
            <a:avLst/>
          </a:prstGeom>
          <a:noFill/>
        </p:spPr>
        <p:txBody>
          <a:bodyPr>
            <a:spAutoFit/>
          </a:bodyPr>
          <a:lstStyle/>
          <a:p>
            <a:pPr algn="ctr">
              <a:defRPr/>
            </a:pPr>
            <a:r>
              <a:rPr lang="es-ES" b="1" dirty="0">
                <a:solidFill>
                  <a:prstClr val="white"/>
                </a:solidFill>
                <a:effectLst>
                  <a:glow rad="139700">
                    <a:srgbClr val="C0504D">
                      <a:satMod val="175000"/>
                      <a:alpha val="40000"/>
                    </a:srgbClr>
                  </a:glow>
                  <a:outerShdw blurRad="38100" dist="38100" dir="2700000" algn="tl">
                    <a:srgbClr val="000000">
                      <a:alpha val="43137"/>
                    </a:srgbClr>
                  </a:outerShdw>
                </a:effectLst>
                <a:latin typeface="Arial Black" panose="020B0A04020102020204" pitchFamily="34" charset="0"/>
                <a:cs typeface="Times New Roman" pitchFamily="18" charset="0"/>
              </a:rPr>
              <a:t>De Ud. </a:t>
            </a:r>
            <a:r>
              <a:rPr lang="es-ES" b="1" dirty="0" err="1">
                <a:solidFill>
                  <a:prstClr val="white"/>
                </a:solidFill>
                <a:effectLst>
                  <a:glow rad="139700">
                    <a:srgbClr val="C0504D">
                      <a:satMod val="175000"/>
                      <a:alpha val="40000"/>
                    </a:srgbClr>
                  </a:glow>
                  <a:outerShdw blurRad="38100" dist="38100" dir="2700000" algn="tl">
                    <a:srgbClr val="000000">
                      <a:alpha val="43137"/>
                    </a:srgbClr>
                  </a:outerShdw>
                </a:effectLst>
                <a:latin typeface="Arial Black" panose="020B0A04020102020204" pitchFamily="34" charset="0"/>
                <a:cs typeface="Times New Roman" pitchFamily="18" charset="0"/>
              </a:rPr>
              <a:t>Click</a:t>
            </a:r>
            <a:r>
              <a:rPr lang="es-ES" b="1" dirty="0">
                <a:solidFill>
                  <a:prstClr val="white"/>
                </a:solidFill>
                <a:effectLst>
                  <a:glow rad="139700">
                    <a:srgbClr val="C0504D">
                      <a:satMod val="175000"/>
                      <a:alpha val="40000"/>
                    </a:srgbClr>
                  </a:glow>
                  <a:outerShdw blurRad="38100" dist="38100" dir="2700000" algn="tl">
                    <a:srgbClr val="000000">
                      <a:alpha val="43137"/>
                    </a:srgbClr>
                  </a:outerShdw>
                </a:effectLst>
                <a:latin typeface="Arial Black" panose="020B0A04020102020204" pitchFamily="34" charset="0"/>
                <a:cs typeface="Times New Roman" pitchFamily="18" charset="0"/>
              </a:rPr>
              <a:t> en CADA TÍTULO SUBRAYADO  a fin de poder descargar el </a:t>
            </a:r>
            <a:r>
              <a:rPr lang="es-ES" b="1" dirty="0" err="1">
                <a:solidFill>
                  <a:prstClr val="white"/>
                </a:solidFill>
                <a:effectLst>
                  <a:glow rad="139700">
                    <a:srgbClr val="C0504D">
                      <a:satMod val="175000"/>
                      <a:alpha val="40000"/>
                    </a:srgbClr>
                  </a:glow>
                  <a:outerShdw blurRad="38100" dist="38100" dir="2700000" algn="tl">
                    <a:srgbClr val="000000">
                      <a:alpha val="43137"/>
                    </a:srgbClr>
                  </a:outerShdw>
                </a:effectLst>
                <a:latin typeface="Arial Black" panose="020B0A04020102020204" pitchFamily="34" charset="0"/>
                <a:cs typeface="Times New Roman" pitchFamily="18" charset="0"/>
              </a:rPr>
              <a:t>power</a:t>
            </a:r>
            <a:r>
              <a:rPr lang="es-ES" b="1" dirty="0">
                <a:solidFill>
                  <a:prstClr val="white"/>
                </a:solidFill>
                <a:effectLst>
                  <a:glow rad="139700">
                    <a:srgbClr val="C0504D">
                      <a:satMod val="175000"/>
                      <a:alpha val="40000"/>
                    </a:srgbClr>
                  </a:glow>
                  <a:outerShdw blurRad="38100" dist="38100" dir="2700000" algn="tl">
                    <a:srgbClr val="000000">
                      <a:alpha val="43137"/>
                    </a:srgbClr>
                  </a:outerShdw>
                </a:effectLst>
                <a:latin typeface="Arial Black" panose="020B0A04020102020204" pitchFamily="34" charset="0"/>
                <a:cs typeface="Times New Roman" pitchFamily="18" charset="0"/>
              </a:rPr>
              <a:t> </a:t>
            </a:r>
            <a:r>
              <a:rPr lang="es-ES" b="1" dirty="0" err="1">
                <a:solidFill>
                  <a:prstClr val="white"/>
                </a:solidFill>
                <a:effectLst>
                  <a:glow rad="139700">
                    <a:srgbClr val="C0504D">
                      <a:satMod val="175000"/>
                      <a:alpha val="40000"/>
                    </a:srgbClr>
                  </a:glow>
                  <a:outerShdw blurRad="38100" dist="38100" dir="2700000" algn="tl">
                    <a:srgbClr val="000000">
                      <a:alpha val="43137"/>
                    </a:srgbClr>
                  </a:outerShdw>
                </a:effectLst>
                <a:latin typeface="Arial Black" panose="020B0A04020102020204" pitchFamily="34" charset="0"/>
                <a:cs typeface="Times New Roman" pitchFamily="18" charset="0"/>
              </a:rPr>
              <a:t>point</a:t>
            </a:r>
            <a:r>
              <a:rPr lang="es-ES" b="1" dirty="0">
                <a:solidFill>
                  <a:prstClr val="white"/>
                </a:solidFill>
                <a:effectLst>
                  <a:glow rad="139700">
                    <a:srgbClr val="C0504D">
                      <a:satMod val="175000"/>
                      <a:alpha val="40000"/>
                    </a:srgbClr>
                  </a:glow>
                  <a:outerShdw blurRad="38100" dist="38100" dir="2700000" algn="tl">
                    <a:srgbClr val="000000">
                      <a:alpha val="43137"/>
                    </a:srgbClr>
                  </a:outerShdw>
                </a:effectLst>
                <a:latin typeface="Arial Black" panose="020B0A04020102020204" pitchFamily="34" charset="0"/>
                <a:cs typeface="Times New Roman" pitchFamily="18" charset="0"/>
              </a:rPr>
              <a:t> deseado,  por lo que para visualizarlo tendrá que salir de esta presentación. </a:t>
            </a:r>
            <a:endParaRPr lang="en-US" b="1" dirty="0">
              <a:solidFill>
                <a:prstClr val="white"/>
              </a:solidFill>
              <a:effectLst>
                <a:glow rad="139700">
                  <a:srgbClr val="C0504D">
                    <a:satMod val="175000"/>
                    <a:alpha val="40000"/>
                  </a:srgbClr>
                </a:glow>
                <a:outerShdw blurRad="38100" dist="38100" dir="2700000" algn="tl">
                  <a:srgbClr val="000000">
                    <a:alpha val="43137"/>
                  </a:srgbClr>
                </a:outerShdw>
              </a:effectLst>
              <a:latin typeface="Arial Black" panose="020B0A04020102020204" pitchFamily="34" charset="0"/>
              <a:cs typeface="Times New Roman" pitchFamily="18" charset="0"/>
            </a:endParaRPr>
          </a:p>
        </p:txBody>
      </p:sp>
      <p:sp>
        <p:nvSpPr>
          <p:cNvPr id="7" name="6 CuadroTexto"/>
          <p:cNvSpPr txBox="1"/>
          <p:nvPr/>
        </p:nvSpPr>
        <p:spPr>
          <a:xfrm>
            <a:off x="5857876" y="4714876"/>
            <a:ext cx="2928938" cy="276999"/>
          </a:xfrm>
          <a:prstGeom prst="rect">
            <a:avLst/>
          </a:prstGeom>
          <a:solidFill>
            <a:srgbClr val="FF0000"/>
          </a:solidFill>
        </p:spPr>
        <p:txBody>
          <a:bodyPr>
            <a:spAutoFit/>
          </a:bodyPr>
          <a:lstStyle/>
          <a:p>
            <a:pPr algn="ctr">
              <a:defRPr/>
            </a:pPr>
            <a:r>
              <a:rPr lang="es-ES" sz="1200" b="1" i="1" dirty="0">
                <a:solidFill>
                  <a:prstClr val="white"/>
                </a:solidFill>
                <a:effectLst>
                  <a:outerShdw blurRad="38100" dist="38100" dir="2700000" algn="tl">
                    <a:srgbClr val="000000">
                      <a:alpha val="43137"/>
                    </a:srgbClr>
                  </a:outerShdw>
                </a:effectLst>
                <a:cs typeface="Arial" charset="0"/>
              </a:rPr>
              <a:t>Hacer clic para siguiente diapositiva</a:t>
            </a:r>
            <a:endParaRPr lang="en-US" sz="1200" b="1" i="1" dirty="0">
              <a:solidFill>
                <a:prstClr val="white"/>
              </a:solidFill>
              <a:effectLst>
                <a:outerShdw blurRad="38100" dist="38100" dir="2700000" algn="tl">
                  <a:srgbClr val="000000">
                    <a:alpha val="43137"/>
                  </a:srgbClr>
                </a:outerShdw>
              </a:effectLst>
              <a:cs typeface="Arial" charset="0"/>
            </a:endParaRPr>
          </a:p>
        </p:txBody>
      </p:sp>
      <p:sp>
        <p:nvSpPr>
          <p:cNvPr id="18" name="13 CuadroTexto">
            <a:hlinkClick r:id="rId3"/>
          </p:cNvPr>
          <p:cNvSpPr txBox="1"/>
          <p:nvPr/>
        </p:nvSpPr>
        <p:spPr>
          <a:xfrm>
            <a:off x="179512" y="1648701"/>
            <a:ext cx="4611087" cy="369332"/>
          </a:xfrm>
          <a:prstGeom prst="rect">
            <a:avLst/>
          </a:prstGeom>
          <a:noFill/>
        </p:spPr>
        <p:txBody>
          <a:bodyPr wrap="square">
            <a:spAutoFit/>
          </a:bodyPr>
          <a:lstStyle/>
          <a:p>
            <a:pPr algn="ctr">
              <a:defRPr/>
            </a:pPr>
            <a:r>
              <a:rPr lang="es-ES"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Positivismo Bíblico vs. Positivismo Humanista</a:t>
            </a:r>
            <a:endParaRPr lang="en-US"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8" name="13 CuadroTexto">
            <a:hlinkClick r:id="rId4"/>
          </p:cNvPr>
          <p:cNvSpPr txBox="1"/>
          <p:nvPr/>
        </p:nvSpPr>
        <p:spPr>
          <a:xfrm>
            <a:off x="4605479" y="1648701"/>
            <a:ext cx="4431018" cy="646331"/>
          </a:xfrm>
          <a:prstGeom prst="rect">
            <a:avLst/>
          </a:prstGeom>
          <a:noFill/>
        </p:spPr>
        <p:txBody>
          <a:bodyPr wrap="square">
            <a:spAutoFit/>
          </a:bodyPr>
          <a:lstStyle/>
          <a:p>
            <a:pPr algn="ctr">
              <a:defRPr/>
            </a:pPr>
            <a:r>
              <a:rPr lang="es-ES" b="1" u="sng" dirty="0" smtClean="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Papa Francisco, Vaticano y el Nuevo Orden Mundial</a:t>
            </a:r>
            <a:endParaRPr lang="en-US"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Tree>
    <p:extLst>
      <p:ext uri="{BB962C8B-B14F-4D97-AF65-F5344CB8AC3E}">
        <p14:creationId xmlns:p14="http://schemas.microsoft.com/office/powerpoint/2010/main" val="184999964"/>
      </p:ext>
    </p:extLst>
  </p:cSld>
  <p:clrMapOvr>
    <a:masterClrMapping/>
  </p:clrMapOvr>
  <p:transition spd="slow">
    <p:checker/>
    <p:sndAc>
      <p:endSnd/>
    </p:sndAc>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4457700" y="2457450"/>
            <a:ext cx="228600" cy="2286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1143000" y="1200150"/>
            <a:ext cx="6858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PE" sz="1350">
              <a:solidFill>
                <a:srgbClr val="000000"/>
              </a:solidFill>
            </a:endParaRPr>
          </a:p>
        </p:txBody>
      </p:sp>
      <p:sp>
        <p:nvSpPr>
          <p:cNvPr id="4101" name="Rectangle 5"/>
          <p:cNvSpPr>
            <a:spLocks noChangeArrowheads="1"/>
          </p:cNvSpPr>
          <p:nvPr/>
        </p:nvSpPr>
        <p:spPr bwMode="auto">
          <a:xfrm>
            <a:off x="1143000" y="1371600"/>
            <a:ext cx="6858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PE" altLang="es-PE" sz="1350">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28900" y="0"/>
            <a:ext cx="36576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143000" y="1428750"/>
            <a:ext cx="6858000" cy="18004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PE" sz="4500" b="1">
                <a:solidFill>
                  <a:srgbClr val="000000"/>
                </a:solidFill>
                <a:latin typeface="Kristen ITC" panose="03050502040202030202" pitchFamily="66" charset="0"/>
              </a:rPr>
              <a:t>¿Te ha gustado?</a:t>
            </a:r>
            <a:r>
              <a:rPr lang="es-ES" altLang="es-PE" sz="3600">
                <a:solidFill>
                  <a:srgbClr val="000000"/>
                </a:solidFill>
                <a:latin typeface="Kristen ITC" panose="03050502040202030202" pitchFamily="66" charset="0"/>
              </a:rPr>
              <a:t> </a:t>
            </a:r>
            <a:br>
              <a:rPr lang="es-ES" altLang="es-PE" sz="3600">
                <a:solidFill>
                  <a:srgbClr val="000000"/>
                </a:solidFill>
                <a:latin typeface="Kristen ITC" panose="03050502040202030202" pitchFamily="66" charset="0"/>
              </a:rPr>
            </a:br>
            <a:r>
              <a:rPr lang="es-ES" altLang="es-PE" sz="3300">
                <a:solidFill>
                  <a:srgbClr val="000000"/>
                </a:solidFill>
                <a:latin typeface="Kristen ITC" panose="03050502040202030202" pitchFamily="66" charset="0"/>
              </a:rPr>
              <a:t>Puedes ver más entrando </a:t>
            </a:r>
            <a:br>
              <a:rPr lang="es-ES" altLang="es-PE" sz="3300">
                <a:solidFill>
                  <a:srgbClr val="000000"/>
                </a:solidFill>
                <a:latin typeface="Kristen ITC" panose="03050502040202030202" pitchFamily="66" charset="0"/>
              </a:rPr>
            </a:br>
            <a:r>
              <a:rPr lang="es-ES" altLang="es-PE" sz="3300" b="1">
                <a:solidFill>
                  <a:srgbClr val="40F903"/>
                </a:solidFill>
                <a:latin typeface="Kristen ITC" panose="03050502040202030202" pitchFamily="66" charset="0"/>
                <a:hlinkClick r:id="rId5"/>
              </a:rPr>
              <a:t>Aquí</a:t>
            </a:r>
            <a:endParaRPr lang="es-ES" altLang="es-PE" sz="33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000250" y="3543300"/>
            <a:ext cx="2000250" cy="144270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PE" sz="1350" b="1">
                <a:solidFill>
                  <a:srgbClr val="000000"/>
                </a:solidFill>
                <a:latin typeface="Kristen ITC" panose="03050502040202030202" pitchFamily="66" charset="0"/>
              </a:rPr>
              <a:t>Además puedes recibir powerpoints en tu correo electrónico suscribiéndote aquí:</a:t>
            </a:r>
            <a:r>
              <a:rPr lang="es-ES_tradnl" altLang="es-PE" sz="1350" b="1">
                <a:solidFill>
                  <a:srgbClr val="0066FF"/>
                </a:solidFill>
              </a:rPr>
              <a:t> </a:t>
            </a:r>
          </a:p>
          <a:p>
            <a:pPr fontAlgn="base">
              <a:spcBef>
                <a:spcPct val="50000"/>
              </a:spcBef>
              <a:spcAft>
                <a:spcPct val="0"/>
              </a:spcAft>
            </a:pPr>
            <a:endParaRPr lang="es-ES" altLang="es-PE" sz="1350" b="1">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372100" y="3143250"/>
            <a:ext cx="177165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171950" y="3657600"/>
            <a:ext cx="9144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143000" y="2228850"/>
            <a:ext cx="40005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1143000" y="2628900"/>
            <a:ext cx="40005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1143000" y="3028950"/>
            <a:ext cx="40005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1143000" y="3429000"/>
            <a:ext cx="400050" cy="40005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1143000" y="4914900"/>
            <a:ext cx="6858000" cy="253916"/>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PE" sz="1050">
                <a:solidFill>
                  <a:srgbClr val="40F903"/>
                </a:solidFill>
                <a:latin typeface="Kristen ITC" panose="03050502040202030202"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1506012">
            <a:off x="4229100" y="628650"/>
            <a:ext cx="3619500" cy="15811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657</TotalTime>
  <Words>2570</Words>
  <Application>Microsoft Office PowerPoint</Application>
  <PresentationFormat>Presentación en pantalla (16:9)</PresentationFormat>
  <Paragraphs>136</Paragraphs>
  <Slides>30</Slides>
  <Notes>0</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30</vt:i4>
      </vt:variant>
    </vt:vector>
  </HeadingPairs>
  <TitlesOfParts>
    <vt:vector size="39" baseType="lpstr">
      <vt:lpstr>Arial</vt:lpstr>
      <vt:lpstr>Arial Black</vt:lpstr>
      <vt:lpstr>Calibri</vt:lpstr>
      <vt:lpstr>Cooper Black</vt:lpstr>
      <vt:lpstr>Kristen ITC</vt:lpstr>
      <vt:lpstr>Times New Roman</vt:lpstr>
      <vt:lpstr>Diseño predeterminado</vt:lpstr>
      <vt:lpstr>1_Tema de Office</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dc:creator>
  <cp:lastModifiedBy>Roberto</cp:lastModifiedBy>
  <cp:revision>22</cp:revision>
  <dcterms:created xsi:type="dcterms:W3CDTF">2015-10-28T11:11:31Z</dcterms:created>
  <dcterms:modified xsi:type="dcterms:W3CDTF">2015-10-30T00:37:01Z</dcterms:modified>
</cp:coreProperties>
</file>