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69" r:id="rId3"/>
    <p:sldId id="284" r:id="rId4"/>
    <p:sldId id="267" r:id="rId5"/>
    <p:sldId id="266" r:id="rId6"/>
    <p:sldId id="265" r:id="rId7"/>
    <p:sldId id="264" r:id="rId8"/>
    <p:sldId id="287" r:id="rId9"/>
    <p:sldId id="262" r:id="rId10"/>
    <p:sldId id="288" r:id="rId11"/>
    <p:sldId id="260" r:id="rId12"/>
    <p:sldId id="259" r:id="rId13"/>
    <p:sldId id="258" r:id="rId14"/>
    <p:sldId id="257" r:id="rId15"/>
    <p:sldId id="270" r:id="rId16"/>
    <p:sldId id="271" r:id="rId17"/>
    <p:sldId id="272" r:id="rId18"/>
    <p:sldId id="273" r:id="rId19"/>
    <p:sldId id="285" r:id="rId20"/>
    <p:sldId id="275" r:id="rId21"/>
    <p:sldId id="278" r:id="rId22"/>
    <p:sldId id="277" r:id="rId23"/>
    <p:sldId id="280" r:id="rId24"/>
    <p:sldId id="281" r:id="rId25"/>
    <p:sldId id="282" r:id="rId26"/>
    <p:sldId id="283" r:id="rId27"/>
    <p:sldId id="286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S3ppIgCCQDwekYR6mR6w" hashData="WdwdsrZj5y54rgBX2Tam1zuFWX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680000"/>
    <a:srgbClr val="2C3E1A"/>
    <a:srgbClr val="FF3300"/>
    <a:srgbClr val="FF6699"/>
    <a:srgbClr val="FF7C8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769" autoAdjust="0"/>
  </p:normalViewPr>
  <p:slideViewPr>
    <p:cSldViewPr>
      <p:cViewPr>
        <p:scale>
          <a:sx n="50" d="100"/>
          <a:sy n="50" d="100"/>
        </p:scale>
        <p:origin x="-1002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F9E69B-133A-472F-9C65-1ACC5CEFE9EF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0A3E99-AA2B-4E45-B883-23248CE7C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A3E99-AA2B-4E45-B883-23248CE7CC90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5FF1C-FEE7-4E47-8491-F69A5386BE0B}" type="datetimeFigureOut">
              <a:rPr lang="es-ES" smtClean="0"/>
              <a:pPr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FA27A-BE68-4236-B4BC-DEE58D9CCA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-5072100" y="1257306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19" name="18 Imagen" descr="mujer-y-rosa-roja-9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1928794" y="735809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sp>
        <p:nvSpPr>
          <p:cNvPr id="21" name="20 Corazón"/>
          <p:cNvSpPr/>
          <p:nvPr/>
        </p:nvSpPr>
        <p:spPr>
          <a:xfrm rot="16350940">
            <a:off x="2433850" y="2517260"/>
            <a:ext cx="2144878" cy="2205716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razón"/>
          <p:cNvSpPr/>
          <p:nvPr/>
        </p:nvSpPr>
        <p:spPr>
          <a:xfrm>
            <a:off x="3571868" y="1500174"/>
            <a:ext cx="2357454" cy="2071701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razón"/>
          <p:cNvSpPr/>
          <p:nvPr/>
        </p:nvSpPr>
        <p:spPr>
          <a:xfrm rot="5400000">
            <a:off x="4870704" y="2558792"/>
            <a:ext cx="2117236" cy="2143141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razón"/>
          <p:cNvSpPr/>
          <p:nvPr/>
        </p:nvSpPr>
        <p:spPr>
          <a:xfrm rot="10800000">
            <a:off x="3643306" y="3643314"/>
            <a:ext cx="2214578" cy="2143140"/>
          </a:xfrm>
          <a:prstGeom prst="heart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2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Picture 1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1428736"/>
            <a:ext cx="1190625" cy="771525"/>
          </a:xfrm>
          <a:prstGeom prst="rect">
            <a:avLst/>
          </a:prstGeom>
          <a:noFill/>
        </p:spPr>
      </p:pic>
      <p:pic>
        <p:nvPicPr>
          <p:cNvPr id="26" name="Picture 1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2357430"/>
            <a:ext cx="971550" cy="781051"/>
          </a:xfrm>
          <a:prstGeom prst="rect">
            <a:avLst/>
          </a:prstGeom>
          <a:noFill/>
        </p:spPr>
      </p:pic>
      <p:pic>
        <p:nvPicPr>
          <p:cNvPr id="27" name="Picture 18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14546" y="3643314"/>
            <a:ext cx="666750" cy="962025"/>
          </a:xfrm>
          <a:prstGeom prst="rect">
            <a:avLst/>
          </a:prstGeom>
          <a:noFill/>
        </p:spPr>
      </p:pic>
      <p:pic>
        <p:nvPicPr>
          <p:cNvPr id="28" name="Picture 20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00298" y="4572008"/>
            <a:ext cx="933450" cy="762000"/>
          </a:xfrm>
          <a:prstGeom prst="rect">
            <a:avLst/>
          </a:prstGeom>
          <a:noFill/>
        </p:spPr>
      </p:pic>
      <p:pic>
        <p:nvPicPr>
          <p:cNvPr id="29" name="Picture 22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5500702"/>
            <a:ext cx="866775" cy="762000"/>
          </a:xfrm>
          <a:prstGeom prst="rect">
            <a:avLst/>
          </a:prstGeom>
          <a:noFill/>
        </p:spPr>
      </p:pic>
      <p:pic>
        <p:nvPicPr>
          <p:cNvPr id="16" name="Picture 4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20" y="285728"/>
            <a:ext cx="4357718" cy="1500174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214282" y="6000768"/>
            <a:ext cx="23086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Raquel</a:t>
            </a:r>
            <a:endParaRPr lang="es-ES" sz="1200" b="1" dirty="0">
              <a:solidFill>
                <a:schemeClr val="tx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17 Imagen" descr="mujer-y-rosa-roja-9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58"/>
          </a:xfrm>
          <a:prstGeom prst="rect">
            <a:avLst/>
          </a:prstGeom>
        </p:spPr>
      </p:pic>
    </p:spTree>
  </p:cSld>
  <p:clrMapOvr>
    <a:masterClrMapping/>
  </p:clrMapOvr>
  <p:transition spd="slow" advTm="23000">
    <p:zoom/>
    <p:sndAc>
      <p:stSnd loop="1">
        <p:snd r:embed="rId2" name="John Lennon - Wo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londe-grass-leaves-autumn-face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642910" y="6858000"/>
            <a:ext cx="62150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28662" cy="3500438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53418" y="0"/>
            <a:ext cx="590550" cy="3500438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10" y="0"/>
            <a:ext cx="928662" cy="3500438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572364" y="0"/>
            <a:ext cx="1000132" cy="3500438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14414" y="0"/>
            <a:ext cx="928662" cy="3500438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072298" y="0"/>
            <a:ext cx="928662" cy="3500438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928662" cy="3500438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500794" y="0"/>
            <a:ext cx="928662" cy="3500438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357422" y="0"/>
            <a:ext cx="928662" cy="3500438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929290" y="0"/>
            <a:ext cx="928662" cy="3500438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928926" y="0"/>
            <a:ext cx="928662" cy="350043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429224" y="0"/>
            <a:ext cx="928662" cy="350043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500430" y="0"/>
            <a:ext cx="928662" cy="3500438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929158" y="0"/>
            <a:ext cx="928662" cy="3500438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3500438"/>
            <a:ext cx="928662" cy="3357562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42910" y="3500438"/>
            <a:ext cx="928662" cy="3357562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14414" y="3500438"/>
            <a:ext cx="928662" cy="3357562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56" y="3500438"/>
            <a:ext cx="928662" cy="3357562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357422" y="3500438"/>
            <a:ext cx="928662" cy="3357562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928926" y="3500438"/>
            <a:ext cx="928662" cy="335756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500430" y="3500438"/>
            <a:ext cx="928662" cy="3357562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06" y="3500438"/>
            <a:ext cx="928694" cy="3357562"/>
          </a:xfrm>
          <a:prstGeom prst="rect">
            <a:avLst/>
          </a:prstGeom>
          <a:solidFill>
            <a:srgbClr val="F7E8D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643802" y="3500438"/>
            <a:ext cx="928694" cy="3357562"/>
          </a:xfrm>
          <a:prstGeom prst="rect">
            <a:avLst/>
          </a:prstGeom>
          <a:solidFill>
            <a:srgbClr val="E6BA8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072298" y="3500438"/>
            <a:ext cx="928694" cy="3357562"/>
          </a:xfrm>
          <a:prstGeom prst="rect">
            <a:avLst/>
          </a:prstGeom>
          <a:solidFill>
            <a:srgbClr val="DC9F6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500794" y="3500438"/>
            <a:ext cx="928694" cy="3357562"/>
          </a:xfrm>
          <a:prstGeom prst="rect">
            <a:avLst/>
          </a:prstGeom>
          <a:solidFill>
            <a:srgbClr val="C6792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929290" y="3500438"/>
            <a:ext cx="928694" cy="3357562"/>
          </a:xfrm>
          <a:prstGeom prst="rect">
            <a:avLst/>
          </a:prstGeom>
          <a:solidFill>
            <a:srgbClr val="9A5E22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429224" y="3500438"/>
            <a:ext cx="928694" cy="335756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158" y="3500438"/>
            <a:ext cx="928694" cy="3357562"/>
          </a:xfrm>
          <a:prstGeom prst="rect">
            <a:avLst/>
          </a:prstGeom>
          <a:solidFill>
            <a:srgbClr val="6C45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uadroTexto"/>
          <p:cNvSpPr txBox="1"/>
          <p:nvPr/>
        </p:nvSpPr>
        <p:spPr>
          <a:xfrm>
            <a:off x="642910" y="642918"/>
            <a:ext cx="3799438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simplemente mujer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ser hoja al viento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000"/>
                            </p:stCondLst>
                            <p:childTnLst>
                              <p:par>
                                <p:cTn id="261" presetID="18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8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8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8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8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4000"/>
                            </p:stCondLst>
                            <p:childTnLst>
                              <p:par>
                                <p:cTn id="35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4" name="23 Rombo"/>
          <p:cNvSpPr/>
          <p:nvPr/>
        </p:nvSpPr>
        <p:spPr>
          <a:xfrm>
            <a:off x="1500166" y="571480"/>
            <a:ext cx="6000792" cy="5286412"/>
          </a:xfrm>
          <a:prstGeom prst="diamond">
            <a:avLst/>
          </a:prstGeom>
          <a:gradFill flip="none" rotWithShape="1">
            <a:gsLst>
              <a:gs pos="76000">
                <a:schemeClr val="accent6">
                  <a:lumMod val="50000"/>
                  <a:shade val="30000"/>
                  <a:satMod val="115000"/>
                  <a:alpha val="52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8307144" flipV="1">
            <a:off x="932150" y="1788750"/>
            <a:ext cx="4178518" cy="127761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8289745" flipV="1">
            <a:off x="4026299" y="4534757"/>
            <a:ext cx="4027419" cy="117415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271912" flipV="1">
            <a:off x="4058565" y="1786862"/>
            <a:ext cx="3979053" cy="133963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271912" flipV="1">
            <a:off x="967068" y="4509233"/>
            <a:ext cx="3979053" cy="128407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8307144" flipV="1">
            <a:off x="830032" y="1682484"/>
            <a:ext cx="4178518" cy="13544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271912" flipV="1">
            <a:off x="4109473" y="1681506"/>
            <a:ext cx="3979053" cy="911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8289745" flipV="1">
            <a:off x="4095716" y="4615118"/>
            <a:ext cx="4027419" cy="11134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271912" flipV="1">
            <a:off x="874136" y="4581850"/>
            <a:ext cx="3979053" cy="11888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8307144" flipV="1">
            <a:off x="740195" y="1631181"/>
            <a:ext cx="4105527" cy="12739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3271912" flipV="1">
            <a:off x="755070" y="4655526"/>
            <a:ext cx="3979053" cy="100809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8289745" flipV="1">
            <a:off x="4169011" y="4685845"/>
            <a:ext cx="4027419" cy="11691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3271912" flipV="1">
            <a:off x="4186299" y="1582863"/>
            <a:ext cx="3979053" cy="10750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uadroTexto"/>
          <p:cNvSpPr txBox="1"/>
          <p:nvPr/>
        </p:nvSpPr>
        <p:spPr>
          <a:xfrm>
            <a:off x="5500694" y="1285860"/>
            <a:ext cx="331693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búsqueda</a:t>
            </a: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perpetua y verso</a:t>
            </a:r>
            <a:b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solidFill>
                <a:srgbClr val="FFFF00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000"/>
                            </p:stCondLst>
                            <p:childTnLst>
                              <p:par>
                                <p:cTn id="1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2431a4506ae23dd10a5ae16eea777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4746052">
            <a:off x="2354975" y="1505970"/>
            <a:ext cx="2072642" cy="2143140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24162">
            <a:off x="3659892" y="843287"/>
            <a:ext cx="2072642" cy="2143140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704923">
            <a:off x="4958003" y="1590042"/>
            <a:ext cx="2072642" cy="2143140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03690">
            <a:off x="2553270" y="3114760"/>
            <a:ext cx="2072642" cy="2040624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550632">
            <a:off x="3394464" y="3691974"/>
            <a:ext cx="2072642" cy="2040624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362659">
            <a:off x="4675302" y="3349232"/>
            <a:ext cx="2072642" cy="2040624"/>
          </a:xfrm>
          <a:prstGeom prst="teardrop">
            <a:avLst/>
          </a:prstGeom>
          <a:gradFill flip="none" rotWithShape="1">
            <a:gsLst>
              <a:gs pos="67000">
                <a:srgbClr val="C00000">
                  <a:shade val="30000"/>
                  <a:satMod val="115000"/>
                  <a:alpha val="2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0" y="500042"/>
            <a:ext cx="341311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pétalo de flor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caído sobre la mesa</a:t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571736" y="721521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6" name="5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2428868"/>
            <a:ext cx="3717684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atardecer de lluvia </a:t>
            </a:r>
          </a:p>
          <a:p>
            <a:pPr algn="ctr"/>
            <a:r>
              <a:rPr lang="es-ES" sz="28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manos inquietas</a:t>
            </a:r>
            <a:br>
              <a:rPr lang="es-ES" sz="28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ln w="31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32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964765" y="167878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64765" y="310754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964765" y="96440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964765" y="382192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964765" y="25002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964765" y="-464359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964765" y="460769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964765" y="5322071"/>
            <a:ext cx="1285908" cy="1785950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gotas-de-agua-pantalla-hojas-hoja-macro-piedra-piedras-paja-3917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14" name="13 Cheurón"/>
          <p:cNvSpPr/>
          <p:nvPr/>
        </p:nvSpPr>
        <p:spPr>
          <a:xfrm>
            <a:off x="500034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500166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000132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571735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071701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964390">
            <a:off x="7957285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3071833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964390">
            <a:off x="7473257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964390">
            <a:off x="7028591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964390">
            <a:off x="6544563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964390">
            <a:off x="6028460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964390">
            <a:off x="5544432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964390">
            <a:off x="5099766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0964390">
            <a:off x="4615738" y="2598000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3500429" y="2571744"/>
            <a:ext cx="1142976" cy="1857364"/>
          </a:xfrm>
          <a:prstGeom prst="chevron">
            <a:avLst>
              <a:gd name="adj" fmla="val 666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3143240" y="4929198"/>
            <a:ext cx="3544560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gota de agua </a:t>
            </a:r>
          </a:p>
          <a:p>
            <a:pPr algn="ctr"/>
            <a:r>
              <a:rPr lang="es-E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filtra de una roca</a:t>
            </a:r>
            <a:br>
              <a:rPr lang="es-E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/>
          </a:p>
        </p:txBody>
      </p:sp>
      <p:sp>
        <p:nvSpPr>
          <p:cNvPr id="31" name="30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6000"/>
                            </p:stCondLst>
                            <p:childTnLst>
                              <p:par>
                                <p:cTn id="2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erani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una"/>
          <p:cNvSpPr/>
          <p:nvPr/>
        </p:nvSpPr>
        <p:spPr>
          <a:xfrm>
            <a:off x="2143108" y="2000240"/>
            <a:ext cx="2928958" cy="2857520"/>
          </a:xfrm>
          <a:prstGeom prst="moon">
            <a:avLst>
              <a:gd name="adj" fmla="val 3569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286248" y="2000240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71538" y="2000240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286380" y="2000240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0" y="2000240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286480" y="2000240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 rot="20305907">
            <a:off x="1446911" y="311197"/>
            <a:ext cx="43577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ES" sz="2800" b="1" dirty="0" smtClean="0">
                <a:solidFill>
                  <a:sysClr val="windowText" lastClr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El perfume que se desprende de un balcón</a:t>
            </a:r>
            <a:br>
              <a:rPr lang="es-ES" sz="2800" b="1" dirty="0" smtClean="0">
                <a:solidFill>
                  <a:sysClr val="windowText" lastClr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</a:br>
            <a:r>
              <a:rPr lang="es-ES" sz="2800" b="1" dirty="0" smtClean="0">
                <a:solidFill>
                  <a:sysClr val="windowText" lastClr="00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de geranios y rosas</a:t>
            </a:r>
            <a:endParaRPr lang="es-ES" sz="2800" b="1" dirty="0" smtClean="0">
              <a:solidFill>
                <a:sysClr val="windowText" lastClr="000000"/>
              </a:solidFill>
              <a:latin typeface="+mj-lt"/>
            </a:endParaRPr>
          </a:p>
          <a:p>
            <a:pPr algn="ctr"/>
            <a:endParaRPr lang="es-ES" sz="2400" b="1" dirty="0">
              <a:solidFill>
                <a:sysClr val="windowText" lastClr="000000"/>
              </a:solidFill>
              <a:latin typeface="+mj-lt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Lágrima"/>
          <p:cNvSpPr/>
          <p:nvPr/>
        </p:nvSpPr>
        <p:spPr>
          <a:xfrm rot="20862267">
            <a:off x="2854413" y="14155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7209">
            <a:off x="4475369" y="9172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862267">
            <a:off x="2425785" y="927345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717209">
            <a:off x="4975433" y="87751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862267">
            <a:off x="1997157" y="178460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 rot="16865245">
            <a:off x="5404063" y="159189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862267">
            <a:off x="1497090" y="2570419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865245">
            <a:off x="5858821" y="2475990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862267">
            <a:off x="1068463" y="3284800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865245">
            <a:off x="6430326" y="333324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0862267">
            <a:off x="711273" y="4070618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865245">
            <a:off x="6930393" y="4047626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1785918" y="4643446"/>
            <a:ext cx="568937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Es ser raíz buscando</a:t>
            </a:r>
            <a:b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la humedad para mantener la copa </a:t>
            </a: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lenitu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9718" cy="6858000"/>
          </a:xfrm>
        </p:spPr>
      </p:pic>
      <p:sp>
        <p:nvSpPr>
          <p:cNvPr id="6" name="5 Luna"/>
          <p:cNvSpPr/>
          <p:nvPr/>
        </p:nvSpPr>
        <p:spPr>
          <a:xfrm>
            <a:off x="1500166" y="0"/>
            <a:ext cx="3214710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786314" y="0"/>
            <a:ext cx="3143272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857224" y="0"/>
            <a:ext cx="3214710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357818" y="0"/>
            <a:ext cx="3143272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0" y="0"/>
            <a:ext cx="3214710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000728" y="0"/>
            <a:ext cx="3143272" cy="6858000"/>
          </a:xfrm>
          <a:prstGeom prst="moon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286512" y="2428868"/>
            <a:ext cx="250581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simplemente 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mujer</a:t>
            </a:r>
            <a:endParaRPr lang="es-ES" sz="3200" dirty="0"/>
          </a:p>
        </p:txBody>
      </p:sp>
      <p:sp>
        <p:nvSpPr>
          <p:cNvPr id="13" name="12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C3E1A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Decisión"/>
          <p:cNvSpPr/>
          <p:nvPr/>
        </p:nvSpPr>
        <p:spPr>
          <a:xfrm>
            <a:off x="0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1857356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3500430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5214942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7000892" y="235743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928662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2643174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357686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6072198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-857256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7786710" y="3071810"/>
            <a:ext cx="1714512" cy="1143008"/>
          </a:xfrm>
          <a:prstGeom prst="flowChartDecision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3000364" y="4214818"/>
            <a:ext cx="2223686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92D050"/>
                </a:solidFill>
              </a:rPr>
              <a:t>Es ser tierra </a:t>
            </a:r>
          </a:p>
          <a:p>
            <a:pPr algn="ctr"/>
            <a:r>
              <a:rPr lang="es-ES" sz="2800" b="1" dirty="0" smtClean="0">
                <a:solidFill>
                  <a:srgbClr val="92D050"/>
                </a:solidFill>
              </a:rPr>
              <a:t>y semilla</a:t>
            </a:r>
            <a:br>
              <a:rPr lang="es-ES" sz="2800" b="1" dirty="0" smtClean="0">
                <a:solidFill>
                  <a:srgbClr val="92D050"/>
                </a:solidFill>
              </a:rPr>
            </a:br>
            <a:endParaRPr lang="es-ES" sz="2800" dirty="0" smtClean="0">
              <a:solidFill>
                <a:srgbClr val="92D050"/>
              </a:solidFill>
            </a:endParaRPr>
          </a:p>
          <a:p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928726" y="-214338"/>
            <a:ext cx="10501386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90047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44000" cy="6858001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7358082" y="7215214"/>
            <a:ext cx="184731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endParaRPr lang="es-ES" sz="24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2" name="11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12 Elipse"/>
          <p:cNvSpPr/>
          <p:nvPr/>
        </p:nvSpPr>
        <p:spPr>
          <a:xfrm>
            <a:off x="1928794" y="928669"/>
            <a:ext cx="5357850" cy="4959749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500298" y="1285859"/>
            <a:ext cx="4295804" cy="4250527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857488" y="1643050"/>
            <a:ext cx="3500462" cy="3469426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286116" y="2000240"/>
            <a:ext cx="2671778" cy="2616444"/>
          </a:xfrm>
          <a:prstGeom prst="ellipse">
            <a:avLst/>
          </a:prstGeom>
          <a:gradFill flip="none" rotWithShape="1">
            <a:gsLst>
              <a:gs pos="73000">
                <a:srgbClr val="D6B19C">
                  <a:alpha val="1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5357818" y="5429264"/>
            <a:ext cx="3536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Es  ser  árbol y rama</a:t>
            </a: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643174" y="78581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5" name="4 Imagen" descr="Imagen1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22" name="21 Cheurón"/>
          <p:cNvSpPr/>
          <p:nvPr/>
        </p:nvSpPr>
        <p:spPr>
          <a:xfrm rot="5400000">
            <a:off x="3964765" y="167878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3964765" y="310754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964765" y="96440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964765" y="382192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3964765" y="25002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3964765" y="-464359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3964765" y="460769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3964765" y="5322071"/>
            <a:ext cx="1285908" cy="1785950"/>
          </a:xfrm>
          <a:prstGeom prst="chevron">
            <a:avLst/>
          </a:prstGeom>
          <a:gradFill flip="none" rotWithShape="1">
            <a:gsLst>
              <a:gs pos="4900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357158" y="2500306"/>
            <a:ext cx="319767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eternamente 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niña</a:t>
            </a:r>
            <a:b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  <p:sp>
        <p:nvSpPr>
          <p:cNvPr id="15" name="14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4746052">
            <a:off x="2426414" y="1577408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424162">
            <a:off x="3731331" y="914725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704923">
            <a:off x="5029442" y="1661480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03690">
            <a:off x="2624709" y="3186198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550632">
            <a:off x="3465903" y="3763412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362659">
            <a:off x="4746741" y="3420670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3143240" y="642918"/>
            <a:ext cx="339387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fondo del alma</a:t>
            </a:r>
            <a:b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ser hija y madre</a:t>
            </a:r>
          </a:p>
          <a:p>
            <a:pPr algn="ctr"/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86301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0862267">
            <a:off x="2854413" y="14155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717209">
            <a:off x="4475369" y="9172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862267">
            <a:off x="2425785" y="927345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7209">
            <a:off x="4975433" y="87751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862267">
            <a:off x="1997157" y="1784602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6865245">
            <a:off x="5404063" y="1591899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862267">
            <a:off x="1497090" y="2570419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865245">
            <a:off x="5858821" y="2475990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862267">
            <a:off x="1068463" y="3284800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865245">
            <a:off x="6430326" y="3333245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862267">
            <a:off x="711273" y="4070618"/>
            <a:ext cx="1488095" cy="1473248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ágrima"/>
          <p:cNvSpPr/>
          <p:nvPr/>
        </p:nvSpPr>
        <p:spPr>
          <a:xfrm rot="16865245">
            <a:off x="6930393" y="4047626"/>
            <a:ext cx="1496898" cy="1525131"/>
          </a:xfrm>
          <a:prstGeom prst="teardrop">
            <a:avLst/>
          </a:prstGeom>
          <a:gradFill flip="none" rotWithShape="1">
            <a:gsLst>
              <a:gs pos="56000">
                <a:srgbClr val="FF3300">
                  <a:shade val="30000"/>
                  <a:satMod val="115000"/>
                  <a:alpha val="12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5715008" y="5715016"/>
            <a:ext cx="27334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Amiga, hermana</a:t>
            </a:r>
          </a:p>
          <a:p>
            <a:endParaRPr lang="es-ES" sz="2000" b="1" dirty="0"/>
          </a:p>
        </p:txBody>
      </p:sp>
      <p:sp>
        <p:nvSpPr>
          <p:cNvPr id="18" name="17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6000"/>
                            </p:stCondLst>
                            <p:childTnLst>
                              <p:par>
                                <p:cTn id="1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positphotos_1728754_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1500166" y="571480"/>
            <a:ext cx="6000792" cy="5286412"/>
          </a:xfrm>
          <a:prstGeom prst="diamond">
            <a:avLst/>
          </a:prstGeom>
          <a:gradFill flip="none" rotWithShape="1">
            <a:gsLst>
              <a:gs pos="52000">
                <a:srgbClr val="FF0000">
                  <a:shade val="30000"/>
                  <a:satMod val="115000"/>
                  <a:alpha val="3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307144" flipV="1">
            <a:off x="932150" y="1788750"/>
            <a:ext cx="4178518" cy="127761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289745" flipV="1">
            <a:off x="4026299" y="4534757"/>
            <a:ext cx="4027419" cy="117415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271912" flipV="1">
            <a:off x="4058565" y="1786862"/>
            <a:ext cx="3979053" cy="133963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271912" flipV="1">
            <a:off x="967068" y="4509233"/>
            <a:ext cx="3979053" cy="12840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307144" flipV="1">
            <a:off x="830032" y="1682484"/>
            <a:ext cx="4178518" cy="13544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271912" flipV="1">
            <a:off x="4109473" y="1681506"/>
            <a:ext cx="3979053" cy="91145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289745" flipV="1">
            <a:off x="4095716" y="4615118"/>
            <a:ext cx="4027419" cy="111343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271912" flipV="1">
            <a:off x="874136" y="4581850"/>
            <a:ext cx="3979053" cy="118883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307144" flipV="1">
            <a:off x="740195" y="1631181"/>
            <a:ext cx="4105527" cy="127395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271912" flipV="1">
            <a:off x="755070" y="4655526"/>
            <a:ext cx="3979053" cy="100809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289745" flipV="1">
            <a:off x="4169011" y="4685845"/>
            <a:ext cx="4027419" cy="11691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271912" flipV="1">
            <a:off x="4186299" y="1582863"/>
            <a:ext cx="3979053" cy="10750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571472" y="357166"/>
            <a:ext cx="2385589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</a:rPr>
              <a:t>Novia, esposa</a:t>
            </a:r>
            <a:br>
              <a:rPr lang="es-ES" sz="2800" b="1" dirty="0" smtClean="0">
                <a:solidFill>
                  <a:srgbClr val="FFFF00"/>
                </a:solidFill>
              </a:rPr>
            </a:br>
            <a:endParaRPr lang="es-ES" sz="2800" dirty="0" smtClean="0">
              <a:solidFill>
                <a:srgbClr val="FFFF00"/>
              </a:solidFill>
            </a:endParaRPr>
          </a:p>
          <a:p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000"/>
                            </p:stCondLst>
                            <p:childTnLst>
                              <p:par>
                                <p:cTn id="1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eeth-whit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32125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964765" y="167878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964765" y="310754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964765" y="96440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964765" y="382192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964765" y="25002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964765" y="-464359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964765" y="460769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964765" y="5322071"/>
            <a:ext cx="1285908" cy="1785950"/>
          </a:xfrm>
          <a:prstGeom prst="chevr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215206" y="4643446"/>
            <a:ext cx="144142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Alegría </a:t>
            </a:r>
            <a:endParaRPr lang="es-ES" sz="2800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grimas-de-una-chica-73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Decisión"/>
          <p:cNvSpPr/>
          <p:nvPr/>
        </p:nvSpPr>
        <p:spPr>
          <a:xfrm>
            <a:off x="0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857356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3500430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5214942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7000892" y="235743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928662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2643174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357686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6072198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-857256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7786710" y="3071810"/>
            <a:ext cx="1714512" cy="1143008"/>
          </a:xfrm>
          <a:prstGeom prst="flowChartDecision">
            <a:avLst/>
          </a:prstGeom>
          <a:gradFill flip="none" rotWithShape="1">
            <a:gsLst>
              <a:gs pos="100000">
                <a:schemeClr val="accent6">
                  <a:lumMod val="75000"/>
                  <a:shade val="30000"/>
                  <a:satMod val="115000"/>
                  <a:alpha val="7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6929454" y="4786322"/>
            <a:ext cx="140294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Y </a:t>
            </a:r>
          </a:p>
          <a:p>
            <a:pPr lvl="0" algn="ctr"/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l</a:t>
            </a:r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grima</a:t>
            </a:r>
            <a:endParaRPr lang="es-ES" sz="2800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</a:endParaRPr>
          </a:p>
          <a:p>
            <a:pPr algn="ctr"/>
            <a:endParaRPr lang="es-E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857288" y="-214338"/>
            <a:ext cx="10287072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-1_zps7c88cd5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Elipse"/>
          <p:cNvSpPr/>
          <p:nvPr/>
        </p:nvSpPr>
        <p:spPr>
          <a:xfrm>
            <a:off x="1928794" y="928669"/>
            <a:ext cx="5357850" cy="4959749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2500298" y="1285859"/>
            <a:ext cx="4295804" cy="4250527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857488" y="1643050"/>
            <a:ext cx="3500462" cy="346942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286116" y="2071678"/>
            <a:ext cx="2671778" cy="26164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28596" y="642918"/>
            <a:ext cx="305885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s-ES" sz="2800" b="1" dirty="0" smtClean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Ser simplemente</a:t>
            </a:r>
          </a:p>
          <a:p>
            <a:pPr lvl="0" algn="ctr"/>
            <a:r>
              <a:rPr lang="es-ES" sz="2800" b="1" dirty="0" smtClean="0">
                <a:solidFill>
                  <a:schemeClr val="bg1"/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 mujer</a:t>
            </a:r>
            <a:endParaRPr lang="es-ES" sz="2800" dirty="0" smtClean="0">
              <a:solidFill>
                <a:schemeClr val="bg1"/>
              </a:solidFill>
              <a:latin typeface="Arial" pitchFamily="34" charset="0"/>
            </a:endParaRPr>
          </a:p>
          <a:p>
            <a:endParaRPr lang="es-ES" sz="2400" dirty="0"/>
          </a:p>
        </p:txBody>
      </p:sp>
      <p:sp>
        <p:nvSpPr>
          <p:cNvPr id="10" name="9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ol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1500166" y="0"/>
            <a:ext cx="3214710" cy="6858000"/>
          </a:xfrm>
          <a:prstGeom prst="moon">
            <a:avLst>
              <a:gd name="adj" fmla="val 31037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86314" y="0"/>
            <a:ext cx="3143272" cy="6858000"/>
          </a:xfrm>
          <a:prstGeom prst="moon">
            <a:avLst>
              <a:gd name="adj" fmla="val 29394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857224" y="0"/>
            <a:ext cx="3214710" cy="6858000"/>
          </a:xfrm>
          <a:prstGeom prst="moon">
            <a:avLst>
              <a:gd name="adj" fmla="val 2392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357818" y="0"/>
            <a:ext cx="3143272" cy="6858000"/>
          </a:xfrm>
          <a:prstGeom prst="moon">
            <a:avLst>
              <a:gd name="adj" fmla="val 2454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14282" y="0"/>
            <a:ext cx="3214710" cy="6858000"/>
          </a:xfrm>
          <a:prstGeom prst="moon">
            <a:avLst>
              <a:gd name="adj" fmla="val 25112"/>
            </a:avLst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000728" y="0"/>
            <a:ext cx="3143272" cy="6858000"/>
          </a:xfrm>
          <a:prstGeom prst="moon">
            <a:avLst>
              <a:gd name="adj" fmla="val 24546"/>
            </a:avLst>
          </a:prstGeom>
          <a:gradFill flip="none" rotWithShape="1">
            <a:gsLst>
              <a:gs pos="42000">
                <a:srgbClr val="FF0000">
                  <a:alpha val="74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3214678" y="3071810"/>
            <a:ext cx="34067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gradFill flip="none" rotWithShape="1">
                  <a:gsLst>
                    <a:gs pos="4100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08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ser  arcoíris </a:t>
            </a:r>
            <a:endParaRPr lang="es-ES" sz="3600" dirty="0" smtClean="0">
              <a:gradFill flip="none" rotWithShape="1">
                <a:gsLst>
                  <a:gs pos="4100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08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214810" y="68580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pic>
        <p:nvPicPr>
          <p:cNvPr id="5" name="4 Imagen" descr="20060604114619_cieloaz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000768"/>
          </a:xfrm>
          <a:prstGeom prst="rect">
            <a:avLst/>
          </a:prstGeom>
          <a:blipFill dpi="0" rotWithShape="1">
            <a:blip r:embed="rId3">
              <a:alphaModFix amt="49000"/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3571868" y="3571876"/>
            <a:ext cx="188064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2800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Y estrella</a:t>
            </a:r>
            <a:endParaRPr lang="es-ES" sz="2800" dirty="0" smtClean="0">
              <a:solidFill>
                <a:schemeClr val="bg2">
                  <a:lumMod val="60000"/>
                  <a:lumOff val="40000"/>
                </a:schemeClr>
              </a:solidFill>
              <a:latin typeface="Arial" pitchFamily="34" charset="0"/>
            </a:endParaRPr>
          </a:p>
          <a:p>
            <a:endParaRPr lang="es-ES" sz="2400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sayuno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500034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500166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00132" y="2143116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571736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071702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964390">
            <a:off x="7957286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071834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964390">
            <a:off x="7473258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964390">
            <a:off x="7028592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964390">
            <a:off x="6544564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964390">
            <a:off x="6028461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964390">
            <a:off x="5544433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964390">
            <a:off x="5099767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964390">
            <a:off x="4615739" y="2240810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3500430" y="2214554"/>
            <a:ext cx="1142976" cy="1857364"/>
          </a:xfrm>
          <a:prstGeom prst="chevron">
            <a:avLst>
              <a:gd name="adj" fmla="val 66667"/>
            </a:avLst>
          </a:prstGeom>
          <a:solidFill>
            <a:srgbClr val="FFC00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857488" y="1214422"/>
            <a:ext cx="390042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Desayuno caliente </a:t>
            </a:r>
          </a:p>
          <a:p>
            <a:pPr lvl="0" algn="ctr"/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por las ma</a:t>
            </a:r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ñ</a:t>
            </a:r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anas</a:t>
            </a:r>
            <a:endParaRPr lang="es-ES" sz="3200" b="1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6000"/>
                            </p:stCondLst>
                            <p:childTnLst>
                              <p:par>
                                <p:cTn id="2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Lágrima"/>
          <p:cNvSpPr/>
          <p:nvPr/>
        </p:nvSpPr>
        <p:spPr>
          <a:xfrm rot="20862267">
            <a:off x="2854413" y="141552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7209">
            <a:off x="4475369" y="91725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862267">
            <a:off x="2425785" y="927345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717209">
            <a:off x="4975433" y="877519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862267">
            <a:off x="1997157" y="1784602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 rot="16865245">
            <a:off x="5404063" y="1591899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20862267">
            <a:off x="1497090" y="2570419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865245">
            <a:off x="5858821" y="2475990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0862267">
            <a:off x="1068463" y="3284800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865245">
            <a:off x="6430326" y="3333245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0862267">
            <a:off x="711273" y="4070618"/>
            <a:ext cx="1488095" cy="1473248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ágrima"/>
          <p:cNvSpPr/>
          <p:nvPr/>
        </p:nvSpPr>
        <p:spPr>
          <a:xfrm rot="16865245">
            <a:off x="6930393" y="4047626"/>
            <a:ext cx="1496898" cy="1525131"/>
          </a:xfrm>
          <a:prstGeom prst="teardrop">
            <a:avLst/>
          </a:prstGeom>
          <a:gradFill flip="none" rotWithShape="1">
            <a:gsLst>
              <a:gs pos="59000">
                <a:schemeClr val="accent2">
                  <a:lumMod val="60000"/>
                  <a:lumOff val="40000"/>
                  <a:shade val="30000"/>
                  <a:satMod val="115000"/>
                  <a:alpha val="7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5286380" y="1357298"/>
            <a:ext cx="42148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Y por las noches espera ser b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á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lsamo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 y consu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  <a:ea typeface="Times New Roman" pitchFamily="18" charset="0"/>
                <a:cs typeface="Arial" pitchFamily="34" charset="0"/>
              </a:rPr>
              <a:t>elo</a:t>
            </a:r>
            <a:endParaRPr lang="es-ES" sz="2800" dirty="0" smtClean="0">
              <a:ln>
                <a:solidFill>
                  <a:sysClr val="windowText" lastClr="00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latin typeface="Arial" pitchFamily="34" charset="0"/>
            </a:endParaRPr>
          </a:p>
          <a:p>
            <a:pPr algn="ctr"/>
            <a:endParaRPr lang="es-ES" sz="2800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8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d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Lágrima"/>
          <p:cNvSpPr/>
          <p:nvPr/>
        </p:nvSpPr>
        <p:spPr>
          <a:xfrm rot="4746052">
            <a:off x="2426414" y="1577408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424162">
            <a:off x="3731331" y="914725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704923">
            <a:off x="5029442" y="1661480"/>
            <a:ext cx="2072642" cy="2143140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03690">
            <a:off x="2624709" y="3186198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550632">
            <a:off x="3465903" y="3763412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62659">
            <a:off x="4746741" y="3420670"/>
            <a:ext cx="2072642" cy="2040624"/>
          </a:xfrm>
          <a:prstGeom prst="teardrop">
            <a:avLst/>
          </a:prstGeom>
          <a:gradFill flip="none" rotWithShape="1">
            <a:gsLst>
              <a:gs pos="48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5715008" y="3000372"/>
            <a:ext cx="321471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C000"/>
                </a:solidFill>
              </a:rPr>
              <a:t>Carne enredada al hueso perfumada de jazmines y amor eterno</a:t>
            </a:r>
            <a:endParaRPr lang="es-ES" sz="2800" dirty="0" smtClean="0">
              <a:solidFill>
                <a:srgbClr val="FFC000"/>
              </a:solidFill>
            </a:endParaRPr>
          </a:p>
          <a:p>
            <a:endParaRPr lang="es-ES" sz="2800" dirty="0"/>
          </a:p>
        </p:txBody>
      </p:sp>
      <p:sp>
        <p:nvSpPr>
          <p:cNvPr id="14" name="13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57158" y="214290"/>
            <a:ext cx="5500694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latin typeface="Agency FB" pitchFamily="34" charset="0"/>
              </a:rPr>
              <a:t>Ser simplemente mujer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es ser hoja al viento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es búsqueda perpetua y verso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es un pétalo de flor caído sobre la mesa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un atardecer de lluvia y manos inquietas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una gota de agua que filtra de una roca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el perfume que se desprende de un balcón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de geranios y rosas</a:t>
            </a:r>
          </a:p>
          <a:p>
            <a:r>
              <a:rPr lang="es-ES" sz="1400" b="1" dirty="0" smtClean="0">
                <a:latin typeface="Agency FB" pitchFamily="34" charset="0"/>
              </a:rPr>
              <a:t/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es ser raíz buscando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la humedad para mantener la copa </a:t>
            </a:r>
          </a:p>
          <a:p>
            <a:r>
              <a:rPr lang="es-ES" sz="1400" b="1" dirty="0" smtClean="0">
                <a:latin typeface="Agency FB" pitchFamily="34" charset="0"/>
              </a:rPr>
              <a:t>Ser simplemente mujer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es ser tierra y semilla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es ser árbol y rama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ser eternamente niña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en el fondo del alma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es ser hija y madre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amiga, hermana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novia, esposa</a:t>
            </a:r>
            <a:br>
              <a:rPr lang="es-ES" sz="1400" b="1" dirty="0" smtClean="0">
                <a:latin typeface="Agency FB" pitchFamily="34" charset="0"/>
              </a:rPr>
            </a:br>
            <a:r>
              <a:rPr lang="es-ES" sz="1400" b="1" dirty="0" smtClean="0">
                <a:latin typeface="Agency FB" pitchFamily="34" charset="0"/>
              </a:rPr>
              <a:t>alegría y lágrima</a:t>
            </a:r>
          </a:p>
          <a:p>
            <a:endParaRPr lang="es-ES" sz="1400" b="1" dirty="0" smtClean="0">
              <a:latin typeface="Agency FB" pitchFamily="34" charset="0"/>
            </a:endParaRPr>
          </a:p>
          <a:p>
            <a:r>
              <a:rPr lang="es-ES" sz="1400" b="1" dirty="0" smtClean="0">
                <a:latin typeface="Agency FB" pitchFamily="34" charset="0"/>
              </a:rPr>
              <a:t>Ser simplemente mujer</a:t>
            </a:r>
          </a:p>
          <a:p>
            <a:r>
              <a:rPr lang="es-ES" sz="1400" b="1" dirty="0" smtClean="0">
                <a:latin typeface="Agency FB" pitchFamily="34" charset="0"/>
              </a:rPr>
              <a:t>es ser arco iris y estrella</a:t>
            </a:r>
          </a:p>
          <a:p>
            <a:r>
              <a:rPr lang="es-ES" sz="1400" b="1" dirty="0" smtClean="0">
                <a:latin typeface="Agency FB" pitchFamily="34" charset="0"/>
              </a:rPr>
              <a:t>desayuno caliente por las mañanas</a:t>
            </a:r>
          </a:p>
          <a:p>
            <a:r>
              <a:rPr lang="es-ES" sz="1400" b="1" dirty="0" smtClean="0">
                <a:latin typeface="Agency FB" pitchFamily="34" charset="0"/>
              </a:rPr>
              <a:t>y por las noches espera</a:t>
            </a:r>
          </a:p>
          <a:p>
            <a:r>
              <a:rPr lang="es-ES" sz="1400" b="1" dirty="0" smtClean="0">
                <a:latin typeface="Agency FB" pitchFamily="34" charset="0"/>
              </a:rPr>
              <a:t>es ser bálsamo y consuelo</a:t>
            </a:r>
          </a:p>
          <a:p>
            <a:r>
              <a:rPr lang="es-ES" sz="1400" b="1" dirty="0" smtClean="0">
                <a:latin typeface="Agency FB" pitchFamily="34" charset="0"/>
              </a:rPr>
              <a:t>carne enredada al hueso</a:t>
            </a:r>
          </a:p>
          <a:p>
            <a:r>
              <a:rPr lang="es-ES" sz="1400" b="1" dirty="0" smtClean="0">
                <a:latin typeface="Agency FB" pitchFamily="34" charset="0"/>
              </a:rPr>
              <a:t>perfumada de </a:t>
            </a:r>
            <a:r>
              <a:rPr lang="es-ES" sz="1400" b="1" dirty="0" err="1" smtClean="0">
                <a:latin typeface="Agency FB" pitchFamily="34" charset="0"/>
              </a:rPr>
              <a:t>jaznines</a:t>
            </a:r>
            <a:r>
              <a:rPr lang="es-ES" sz="1400" b="1" dirty="0" smtClean="0">
                <a:latin typeface="Agency FB" pitchFamily="34" charset="0"/>
              </a:rPr>
              <a:t> y amor eterno</a:t>
            </a:r>
          </a:p>
          <a:p>
            <a:endParaRPr lang="es-ES" sz="12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3428992" y="500042"/>
            <a:ext cx="356700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Simplemente</a:t>
            </a:r>
          </a:p>
          <a:p>
            <a:pPr algn="ctr"/>
            <a:r>
              <a:rPr lang="es-ES" sz="48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mujer</a:t>
            </a:r>
            <a:endParaRPr lang="es-ES" sz="4800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450853" y="6000768"/>
            <a:ext cx="290736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Agency FB" pitchFamily="34" charset="0"/>
              </a:rPr>
              <a:t>Autor  : </a:t>
            </a:r>
            <a:r>
              <a:rPr lang="es-ES" sz="1200" b="1" dirty="0" err="1" smtClean="0">
                <a:latin typeface="Agency FB" pitchFamily="34" charset="0"/>
              </a:rPr>
              <a:t>Angela</a:t>
            </a:r>
            <a:r>
              <a:rPr lang="es-ES" sz="1200" b="1" dirty="0" smtClean="0">
                <a:latin typeface="Agency FB" pitchFamily="34" charset="0"/>
              </a:rPr>
              <a:t> Teresa </a:t>
            </a:r>
            <a:r>
              <a:rPr lang="es-ES" sz="1200" b="1" dirty="0" err="1" smtClean="0">
                <a:latin typeface="Agency FB" pitchFamily="34" charset="0"/>
              </a:rPr>
              <a:t>Grigera</a:t>
            </a:r>
            <a:endParaRPr lang="es-ES" sz="1200" b="1" dirty="0" smtClean="0">
              <a:latin typeface="Agency FB" pitchFamily="34" charset="0"/>
            </a:endParaRPr>
          </a:p>
          <a:p>
            <a:endParaRPr lang="es-ES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0" name="Picture 2" descr="http://pre03.deviantart.net/4887/th/pre/i/2014/106/2/1/flores_png_by_loe123-d7eqx8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1285860"/>
            <a:ext cx="4214842" cy="478737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7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2631_299437746792425_395719115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una"/>
          <p:cNvSpPr/>
          <p:nvPr/>
        </p:nvSpPr>
        <p:spPr>
          <a:xfrm>
            <a:off x="2143108" y="1785926"/>
            <a:ext cx="2928958" cy="2857520"/>
          </a:xfrm>
          <a:prstGeom prst="moon">
            <a:avLst>
              <a:gd name="adj" fmla="val 3569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286248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71538" y="1785926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286380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0" y="1785926"/>
            <a:ext cx="2928958" cy="2857520"/>
          </a:xfrm>
          <a:prstGeom prst="moon">
            <a:avLst>
              <a:gd name="adj" fmla="val 35041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286480" y="1785926"/>
            <a:ext cx="2857520" cy="2857520"/>
          </a:xfrm>
          <a:prstGeom prst="moon">
            <a:avLst>
              <a:gd name="adj" fmla="val 34000"/>
            </a:avLst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916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547649">
            <a:off x="6000760" y="4786322"/>
            <a:ext cx="2324100" cy="147637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-214346" y="-214338"/>
            <a:ext cx="9644130" cy="7286676"/>
          </a:xfrm>
          <a:prstGeom prst="rect">
            <a:avLst/>
          </a:prstGeom>
          <a:gradFill>
            <a:gsLst>
              <a:gs pos="0">
                <a:srgbClr val="C00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SIMPLEMENTE ...MUJER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-SIMPLEMENTE ...MUJER-</Template>
  <TotalTime>0</TotalTime>
  <Words>163</Words>
  <Application>Microsoft Office PowerPoint</Application>
  <PresentationFormat>Presentación en pantalla (4:3)</PresentationFormat>
  <Paragraphs>54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-SIMPLEMENTE ...MUJER-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2016-03-08T01:19:29Z</dcterms:created>
  <dcterms:modified xsi:type="dcterms:W3CDTF">2016-03-08T01:20:18Z</dcterms:modified>
</cp:coreProperties>
</file>