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2" r:id="rId3"/>
    <p:sldId id="289" r:id="rId4"/>
    <p:sldId id="258" r:id="rId5"/>
    <p:sldId id="260" r:id="rId6"/>
    <p:sldId id="290" r:id="rId7"/>
    <p:sldId id="276" r:id="rId8"/>
    <p:sldId id="259" r:id="rId9"/>
    <p:sldId id="291" r:id="rId10"/>
    <p:sldId id="266" r:id="rId11"/>
    <p:sldId id="270" r:id="rId12"/>
    <p:sldId id="292" r:id="rId13"/>
    <p:sldId id="272" r:id="rId14"/>
    <p:sldId id="261" r:id="rId15"/>
    <p:sldId id="293" r:id="rId16"/>
    <p:sldId id="282" r:id="rId17"/>
    <p:sldId id="257" r:id="rId18"/>
    <p:sldId id="294" r:id="rId19"/>
    <p:sldId id="264" r:id="rId20"/>
    <p:sldId id="274" r:id="rId21"/>
    <p:sldId id="295" r:id="rId22"/>
    <p:sldId id="283" r:id="rId23"/>
    <p:sldId id="284" r:id="rId24"/>
    <p:sldId id="296" r:id="rId25"/>
    <p:sldId id="269" r:id="rId26"/>
    <p:sldId id="287" r:id="rId27"/>
    <p:sldId id="297" r:id="rId28"/>
    <p:sldId id="273" r:id="rId29"/>
    <p:sldId id="267" r:id="rId30"/>
    <p:sldId id="298" r:id="rId31"/>
    <p:sldId id="268" r:id="rId32"/>
    <p:sldId id="277" r:id="rId33"/>
    <p:sldId id="299" r:id="rId34"/>
    <p:sldId id="279" r:id="rId35"/>
    <p:sldId id="278" r:id="rId36"/>
    <p:sldId id="300" r:id="rId37"/>
    <p:sldId id="288" r:id="rId38"/>
    <p:sldId id="301"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B/TJpSF+cVJY4qDP0qZTg" hashData="P7sbhKqBycWX5s8mMMZPsfy/mU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174D"/>
    <a:srgbClr val="CA9CEC"/>
    <a:srgbClr val="041648"/>
    <a:srgbClr val="072A8B"/>
    <a:srgbClr val="A7B8FF"/>
    <a:srgbClr val="FFDD71"/>
    <a:srgbClr val="DEC3F3"/>
    <a:srgbClr val="FFAFB1"/>
    <a:srgbClr val="531A11"/>
    <a:srgbClr val="DA82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3741" autoAdjust="0"/>
    <p:restoredTop sz="94563" autoAdjust="0"/>
  </p:normalViewPr>
  <p:slideViewPr>
    <p:cSldViewPr>
      <p:cViewPr>
        <p:scale>
          <a:sx n="400" d="100"/>
          <a:sy n="400" d="100"/>
        </p:scale>
        <p:origin x="5124"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180BFAE-2709-44D4-BE1F-8C72185DC925}" type="datetimeFigureOut">
              <a:rPr lang="es-PE" smtClean="0"/>
              <a:pPr/>
              <a:t>6/03/2023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09B167-682E-4F88-8A35-A65E3FD4056D}"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180BFAE-2709-44D4-BE1F-8C72185DC925}" type="datetimeFigureOut">
              <a:rPr lang="es-PE" smtClean="0"/>
              <a:pPr/>
              <a:t>6/03/2023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609B167-682E-4F88-8A35-A65E3FD4056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png"/><Relationship Id="rId18" Type="http://schemas.openxmlformats.org/officeDocument/2006/relationships/image" Target="../media/image7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3.png"/><Relationship Id="rId11" Type="http://schemas.openxmlformats.org/officeDocument/2006/relationships/image" Target="../media/image66.png"/><Relationship Id="rId5" Type="http://schemas.openxmlformats.org/officeDocument/2006/relationships/hyperlink" Target="http://www.mispps.com/" TargetMode="External"/><Relationship Id="rId15" Type="http://schemas.openxmlformats.org/officeDocument/2006/relationships/image" Target="../media/image68.png"/><Relationship Id="rId10" Type="http://schemas.openxmlformats.org/officeDocument/2006/relationships/hyperlink" Target="https://www.facebook.com/mispps" TargetMode="External"/><Relationship Id="rId4" Type="http://schemas.openxmlformats.org/officeDocument/2006/relationships/image" Target="../media/image62.png"/><Relationship Id="rId9" Type="http://schemas.openxmlformats.org/officeDocument/2006/relationships/image" Target="../media/image6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93FCD"/>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104954784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0">
                <a:srgbClr val="800080"/>
              </a:gs>
              <a:gs pos="50000">
                <a:srgbClr val="D58BE1">
                  <a:shade val="67500"/>
                  <a:satMod val="115000"/>
                </a:srgbClr>
              </a:gs>
              <a:gs pos="100000">
                <a:srgbClr val="D58BE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04954784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7" name="6 Imagen" descr="image_0980383_20201028_ob_910d1b_83436899.png"/>
          <p:cNvPicPr>
            <a:picLocks noChangeAspect="1"/>
          </p:cNvPicPr>
          <p:nvPr/>
        </p:nvPicPr>
        <p:blipFill>
          <a:blip r:embed="rId4"/>
          <a:srcRect r="5215"/>
          <a:stretch>
            <a:fillRect/>
          </a:stretch>
        </p:blipFill>
        <p:spPr>
          <a:xfrm>
            <a:off x="5286395" y="0"/>
            <a:ext cx="3857605" cy="5143500"/>
          </a:xfrm>
          <a:prstGeom prst="rect">
            <a:avLst/>
          </a:prstGeom>
        </p:spPr>
      </p:pic>
      <p:pic>
        <p:nvPicPr>
          <p:cNvPr id="8" name="7 Imagen" descr="cooltext430888360046301.png"/>
          <p:cNvPicPr>
            <a:picLocks noChangeAspect="1"/>
          </p:cNvPicPr>
          <p:nvPr/>
        </p:nvPicPr>
        <p:blipFill>
          <a:blip r:embed="rId5">
            <a:lum bright="20000" contrast="40000"/>
          </a:blip>
          <a:stretch>
            <a:fillRect/>
          </a:stretch>
        </p:blipFill>
        <p:spPr>
          <a:xfrm rot="20677844">
            <a:off x="23903" y="2146397"/>
            <a:ext cx="4193244" cy="1102493"/>
          </a:xfrm>
          <a:prstGeom prst="rect">
            <a:avLst/>
          </a:prstGeom>
        </p:spPr>
      </p:pic>
      <p:pic>
        <p:nvPicPr>
          <p:cNvPr id="9" name="8 Imagen" descr="cooltext430888377337364.png"/>
          <p:cNvPicPr>
            <a:picLocks noChangeAspect="1"/>
          </p:cNvPicPr>
          <p:nvPr/>
        </p:nvPicPr>
        <p:blipFill>
          <a:blip r:embed="rId6">
            <a:lum bright="20000" contrast="40000"/>
          </a:blip>
          <a:stretch>
            <a:fillRect/>
          </a:stretch>
        </p:blipFill>
        <p:spPr>
          <a:xfrm rot="20673790">
            <a:off x="1602091" y="3302837"/>
            <a:ext cx="1874065" cy="1019840"/>
          </a:xfrm>
          <a:prstGeom prst="rect">
            <a:avLst/>
          </a:prstGeom>
        </p:spPr>
      </p:pic>
      <p:pic>
        <p:nvPicPr>
          <p:cNvPr id="36866" name="Picture 2" descr="Rendered Image"/>
          <p:cNvPicPr>
            <a:picLocks noChangeAspect="1" noChangeArrowheads="1"/>
          </p:cNvPicPr>
          <p:nvPr/>
        </p:nvPicPr>
        <p:blipFill>
          <a:blip r:embed="rId7">
            <a:duotone>
              <a:schemeClr val="accent4">
                <a:shade val="45000"/>
                <a:satMod val="135000"/>
              </a:schemeClr>
              <a:prstClr val="white"/>
            </a:duotone>
            <a:lum contrast="40000"/>
          </a:blip>
          <a:srcRect/>
          <a:stretch>
            <a:fillRect/>
          </a:stretch>
        </p:blipFill>
        <p:spPr bwMode="auto">
          <a:xfrm>
            <a:off x="0" y="4572014"/>
            <a:ext cx="2714625" cy="371475"/>
          </a:xfrm>
          <a:prstGeom prst="rect">
            <a:avLst/>
          </a:prstGeom>
          <a:noFill/>
        </p:spPr>
      </p:pic>
      <p:pic>
        <p:nvPicPr>
          <p:cNvPr id="10" name="9 Imagen" descr="stock-photo-104954784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3000">
    <p:sndAc>
      <p:stSnd loop="1">
        <p:snd r:embed="rId2" name="JOSE AUGUSTO Muj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strVal val="ppt_h"/>
                                          </p:val>
                                        </p:tav>
                                      </p:tavLst>
                                    </p:anim>
                                    <p:set>
                                      <p:cBhvr>
                                        <p:cTn id="17" dur="1" fill="hold">
                                          <p:stCondLst>
                                            <p:cond delay="4999"/>
                                          </p:stCondLst>
                                        </p:cTn>
                                        <p:tgtEl>
                                          <p:spTgt spid="5"/>
                                        </p:tgtEl>
                                        <p:attrNameLst>
                                          <p:attrName>style.visibility</p:attrName>
                                        </p:attrNameLst>
                                      </p:cBhvr>
                                      <p:to>
                                        <p:strVal val="hidden"/>
                                      </p:to>
                                    </p:set>
                                  </p:childTnLst>
                                </p:cTn>
                              </p:par>
                              <p:par>
                                <p:cTn id="18" presetID="3" presetClass="exit" presetSubtype="10" fill="hold" grpId="1" nodeType="withEffect">
                                  <p:stCondLst>
                                    <p:cond delay="0"/>
                                  </p:stCondLst>
                                  <p:childTnLst>
                                    <p:animEffect transition="out" filter="blinds(horizontal)">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par>
                          <p:cTn id="32" fill="hold">
                            <p:stCondLst>
                              <p:cond delay="7000"/>
                            </p:stCondLst>
                            <p:childTnLst>
                              <p:par>
                                <p:cTn id="33" presetID="23" presetClass="entr" presetSubtype="16"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ppt_w</p:attrName>
                                        </p:attrNameLst>
                                      </p:cBhvr>
                                      <p:tavLst>
                                        <p:tav tm="0">
                                          <p:val>
                                            <p:fltVal val="0"/>
                                          </p:val>
                                        </p:tav>
                                        <p:tav tm="100000">
                                          <p:val>
                                            <p:strVal val="#ppt_w"/>
                                          </p:val>
                                        </p:tav>
                                      </p:tavLst>
                                    </p:anim>
                                    <p:anim calcmode="lin" valueType="num">
                                      <p:cBhvr>
                                        <p:cTn id="36" dur="3000" fill="hold"/>
                                        <p:tgtEl>
                                          <p:spTgt spid="8"/>
                                        </p:tgtEl>
                                        <p:attrNameLst>
                                          <p:attrName>ppt_h</p:attrName>
                                        </p:attrNameLst>
                                      </p:cBhvr>
                                      <p:tavLst>
                                        <p:tav tm="0">
                                          <p:val>
                                            <p:fltVal val="0"/>
                                          </p:val>
                                        </p:tav>
                                        <p:tav tm="100000">
                                          <p:val>
                                            <p:strVal val="#ppt_h"/>
                                          </p:val>
                                        </p:tav>
                                      </p:tavLst>
                                    </p:anim>
                                  </p:childTnLst>
                                </p:cTn>
                              </p:par>
                            </p:childTnLst>
                          </p:cTn>
                        </p:par>
                        <p:par>
                          <p:cTn id="37" fill="hold">
                            <p:stCondLst>
                              <p:cond delay="10000"/>
                            </p:stCondLst>
                            <p:childTnLst>
                              <p:par>
                                <p:cTn id="38" presetID="23" presetClass="entr" presetSubtype="16"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childTnLst>
                                </p:cTn>
                              </p:par>
                            </p:childTnLst>
                          </p:cTn>
                        </p:par>
                        <p:par>
                          <p:cTn id="42" fill="hold">
                            <p:stCondLst>
                              <p:cond delay="13000"/>
                            </p:stCondLst>
                            <p:childTnLst>
                              <p:par>
                                <p:cTn id="43" presetID="23" presetClass="entr" presetSubtype="16" fill="hold" nodeType="afterEffect">
                                  <p:stCondLst>
                                    <p:cond delay="0"/>
                                  </p:stCondLst>
                                  <p:childTnLst>
                                    <p:set>
                                      <p:cBhvr>
                                        <p:cTn id="44" dur="1" fill="hold">
                                          <p:stCondLst>
                                            <p:cond delay="0"/>
                                          </p:stCondLst>
                                        </p:cTn>
                                        <p:tgtEl>
                                          <p:spTgt spid="36866"/>
                                        </p:tgtEl>
                                        <p:attrNameLst>
                                          <p:attrName>style.visibility</p:attrName>
                                        </p:attrNameLst>
                                      </p:cBhvr>
                                      <p:to>
                                        <p:strVal val="visible"/>
                                      </p:to>
                                    </p:set>
                                    <p:anim calcmode="lin" valueType="num">
                                      <p:cBhvr>
                                        <p:cTn id="45" dur="2000" fill="hold"/>
                                        <p:tgtEl>
                                          <p:spTgt spid="36866"/>
                                        </p:tgtEl>
                                        <p:attrNameLst>
                                          <p:attrName>ppt_w</p:attrName>
                                        </p:attrNameLst>
                                      </p:cBhvr>
                                      <p:tavLst>
                                        <p:tav tm="0">
                                          <p:val>
                                            <p:fltVal val="0"/>
                                          </p:val>
                                        </p:tav>
                                        <p:tav tm="100000">
                                          <p:val>
                                            <p:strVal val="#ppt_w"/>
                                          </p:val>
                                        </p:tav>
                                      </p:tavLst>
                                    </p:anim>
                                    <p:anim calcmode="lin" valueType="num">
                                      <p:cBhvr>
                                        <p:cTn id="46" dur="2000" fill="hold"/>
                                        <p:tgtEl>
                                          <p:spTgt spid="368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fb7ac64bbda355e67c76647dc7c0e87.jpg"/>
          <p:cNvPicPr>
            <a:picLocks noChangeAspect="1"/>
          </p:cNvPicPr>
          <p:nvPr/>
        </p:nvPicPr>
        <p:blipFill>
          <a:blip r:embed="rId2"/>
          <a:stretch>
            <a:fillRect/>
          </a:stretch>
        </p:blipFill>
        <p:spPr>
          <a:xfrm>
            <a:off x="0" y="1255"/>
            <a:ext cx="9144000" cy="5140990"/>
          </a:xfrm>
          <a:prstGeom prst="rect">
            <a:avLst/>
          </a:prstGeom>
        </p:spPr>
      </p:pic>
      <p:sp>
        <p:nvSpPr>
          <p:cNvPr id="3" name="2 CuadroTexto"/>
          <p:cNvSpPr txBox="1"/>
          <p:nvPr/>
        </p:nvSpPr>
        <p:spPr>
          <a:xfrm>
            <a:off x="642910" y="2786064"/>
            <a:ext cx="4071966" cy="646331"/>
          </a:xfrm>
          <a:prstGeom prst="rect">
            <a:avLst/>
          </a:prstGeom>
          <a:noFill/>
        </p:spPr>
        <p:txBody>
          <a:bodyPr wrap="square" rtlCol="0">
            <a:spAutoFit/>
          </a:bodyPr>
          <a:lstStyle/>
          <a:p>
            <a:r>
              <a:rPr lang="es-PE" b="1" dirty="0" smtClean="0">
                <a:solidFill>
                  <a:srgbClr val="C59EE2"/>
                </a:solidFill>
                <a:effectLst>
                  <a:outerShdw blurRad="38100" dist="38100" dir="2700000" algn="tl">
                    <a:srgbClr val="000000">
                      <a:alpha val="43137"/>
                    </a:srgbClr>
                  </a:outerShdw>
                </a:effectLst>
              </a:rPr>
              <a:t>Las mujeres siempre estamos llenas de sueños, ilusiones, pasiones y esperanzas </a:t>
            </a:r>
            <a:endParaRPr lang="es-PE" b="1" dirty="0">
              <a:solidFill>
                <a:srgbClr val="C59EE2"/>
              </a:solidFill>
              <a:effectLst>
                <a:outerShdw blurRad="38100" dist="38100" dir="2700000" algn="tl">
                  <a:srgbClr val="000000">
                    <a:alpha val="43137"/>
                  </a:srgbClr>
                </a:outerShdw>
              </a:effectLst>
            </a:endParaRPr>
          </a:p>
        </p:txBody>
      </p:sp>
    </p:spTree>
  </p:cSld>
  <p:clrMapOvr>
    <a:masterClrMapping/>
  </p:clrMapOvr>
  <p:transition advClick="0" advTm="1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D58BE1">
                <a:shade val="67500"/>
                <a:satMod val="115000"/>
              </a:srgbClr>
            </a:gs>
            <a:gs pos="100000">
              <a:srgbClr val="D58BE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476857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9B51AF">
                  <a:shade val="67500"/>
                  <a:satMod val="115000"/>
                </a:srgbClr>
              </a:gs>
              <a:gs pos="100000">
                <a:srgbClr val="9B51A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476857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ad4721fc.png"/>
          <p:cNvPicPr>
            <a:picLocks noChangeAspect="1"/>
          </p:cNvPicPr>
          <p:nvPr/>
        </p:nvPicPr>
        <p:blipFill>
          <a:blip r:embed="rId3"/>
          <a:srcRect l="11941" r="10447"/>
          <a:stretch>
            <a:fillRect/>
          </a:stretch>
        </p:blipFill>
        <p:spPr>
          <a:xfrm>
            <a:off x="0" y="357172"/>
            <a:ext cx="3714744" cy="4786328"/>
          </a:xfrm>
          <a:prstGeom prst="rect">
            <a:avLst/>
          </a:prstGeom>
        </p:spPr>
      </p:pic>
      <p:pic>
        <p:nvPicPr>
          <p:cNvPr id="8" name="7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60000"/>
                <a:lumOff val="40000"/>
              </a:schemeClr>
            </a:gs>
            <a:gs pos="50000">
              <a:srgbClr val="00B050">
                <a:shade val="67500"/>
                <a:satMod val="115000"/>
              </a:srgbClr>
            </a:gs>
            <a:gs pos="100000">
              <a:srgbClr val="00B05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48167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9999FF"/>
              </a:gs>
              <a:gs pos="50000">
                <a:srgbClr val="7030A0">
                  <a:shade val="67500"/>
                  <a:satMod val="115000"/>
                </a:srgbClr>
              </a:gs>
              <a:gs pos="100000">
                <a:srgbClr val="7030A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48167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e73d84ad.png"/>
          <p:cNvPicPr>
            <a:picLocks noChangeAspect="1"/>
          </p:cNvPicPr>
          <p:nvPr/>
        </p:nvPicPr>
        <p:blipFill>
          <a:blip r:embed="rId3"/>
          <a:srcRect t="3765" r="11889" b="5873"/>
          <a:stretch>
            <a:fillRect/>
          </a:stretch>
        </p:blipFill>
        <p:spPr>
          <a:xfrm flipH="1">
            <a:off x="857224" y="0"/>
            <a:ext cx="3176598" cy="5143500"/>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5" presetClass="exit" presetSubtype="10" fill="hold" grpId="1" nodeType="withEffect">
                                  <p:stCondLst>
                                    <p:cond delay="0"/>
                                  </p:stCondLst>
                                  <p:childTnLst>
                                    <p:animEffect transition="out" filter="checkerboard(across)">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519cd88b24588569d002079ac2fd9d0.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2143108" y="500048"/>
            <a:ext cx="6072230" cy="923330"/>
          </a:xfrm>
          <a:prstGeom prst="rect">
            <a:avLst/>
          </a:prstGeom>
          <a:noFill/>
        </p:spPr>
        <p:txBody>
          <a:bodyPr wrap="square" rtlCol="0">
            <a:spAutoFit/>
          </a:bodyPr>
          <a:lstStyle/>
          <a:p>
            <a:r>
              <a:rPr lang="es-PE" b="1" dirty="0" smtClean="0">
                <a:solidFill>
                  <a:srgbClr val="CC3399"/>
                </a:solidFill>
              </a:rPr>
              <a:t>Ser mujer es emocionante, cada día está llena de nuevas oportunidades, aprendemos de todas nuestras experiencias, crecemos, maduramos y aprendemos a valorarnos más por lo que somos: mujeres valiosas</a:t>
            </a:r>
            <a:endParaRPr lang="es-PE" b="1" dirty="0">
              <a:solidFill>
                <a:srgbClr val="CC3399"/>
              </a:solidFill>
            </a:endParaRPr>
          </a:p>
        </p:txBody>
      </p:sp>
    </p:spTree>
  </p:cSld>
  <p:clrMapOvr>
    <a:masterClrMapping/>
  </p:clrMapOvr>
  <p:transition advClick="0" advTm="2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0033">
                <a:shade val="67500"/>
                <a:satMod val="115000"/>
              </a:srgbClr>
            </a:gs>
            <a:gs pos="100000">
              <a:srgbClr val="990033">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55293131.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2">
                  <a:lumMod val="40000"/>
                  <a:lumOff val="60000"/>
                </a:schemeClr>
              </a:gs>
              <a:gs pos="50000">
                <a:srgbClr val="993366">
                  <a:shade val="67500"/>
                  <a:satMod val="115000"/>
                </a:srgbClr>
              </a:gs>
              <a:gs pos="100000">
                <a:srgbClr val="993366">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5293131.jpg"/>
          <p:cNvPicPr>
            <a:picLocks noGrp="1" noChangeAspect="1"/>
          </p:cNvPicPr>
          <p:nvPr isPhoto="1"/>
        </p:nvPicPr>
        <p:blipFill>
          <a:blip r:embed="rId2">
            <a:lum/>
          </a:blip>
          <a:stretch>
            <a:fillRect/>
          </a:stretch>
        </p:blipFill>
        <p:spPr>
          <a:xfrm>
            <a:off x="0" y="1"/>
            <a:ext cx="9144000" cy="5143499"/>
          </a:xfrm>
          <a:prstGeom prst="rect">
            <a:avLst/>
          </a:prstGeom>
          <a:noFill/>
          <a:ln>
            <a:noFill/>
          </a:ln>
        </p:spPr>
      </p:pic>
      <p:pic>
        <p:nvPicPr>
          <p:cNvPr id="6" name="5 Imagen" descr="2f7b604d.png"/>
          <p:cNvPicPr>
            <a:picLocks noChangeAspect="1"/>
          </p:cNvPicPr>
          <p:nvPr/>
        </p:nvPicPr>
        <p:blipFill>
          <a:blip r:embed="rId3"/>
          <a:srcRect b="14778"/>
          <a:stretch>
            <a:fillRect/>
          </a:stretch>
        </p:blipFill>
        <p:spPr>
          <a:xfrm>
            <a:off x="-1" y="0"/>
            <a:ext cx="4060755" cy="5143500"/>
          </a:xfrm>
          <a:prstGeom prst="rect">
            <a:avLst/>
          </a:prstGeom>
          <a:effectLst>
            <a:softEdge rad="635000"/>
          </a:effectLst>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75000"/>
              </a:schemeClr>
            </a:gs>
            <a:gs pos="50000">
              <a:srgbClr val="FFB953">
                <a:shade val="67500"/>
                <a:satMod val="115000"/>
              </a:srgbClr>
            </a:gs>
            <a:gs pos="100000">
              <a:srgbClr val="FFB95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478328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C3399"/>
              </a:gs>
              <a:gs pos="50000">
                <a:srgbClr val="E4B6EC">
                  <a:shade val="67500"/>
                  <a:satMod val="115000"/>
                </a:srgbClr>
              </a:gs>
              <a:gs pos="100000">
                <a:srgbClr val="E4B6EC">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478328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4048f9e7.png"/>
          <p:cNvPicPr>
            <a:picLocks noChangeAspect="1"/>
          </p:cNvPicPr>
          <p:nvPr/>
        </p:nvPicPr>
        <p:blipFill>
          <a:blip r:embed="rId3"/>
          <a:stretch>
            <a:fillRect/>
          </a:stretch>
        </p:blipFill>
        <p:spPr>
          <a:xfrm>
            <a:off x="5486702" y="142858"/>
            <a:ext cx="3657298" cy="5000642"/>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ebbe1637e1700416f02f54de4de5cfd.jpg"/>
          <p:cNvPicPr>
            <a:picLocks noChangeAspect="1"/>
          </p:cNvPicPr>
          <p:nvPr/>
        </p:nvPicPr>
        <p:blipFill>
          <a:blip r:embed="rId2"/>
          <a:stretch>
            <a:fillRect/>
          </a:stretch>
        </p:blipFill>
        <p:spPr>
          <a:xfrm>
            <a:off x="0" y="2721"/>
            <a:ext cx="9144000" cy="5138057"/>
          </a:xfrm>
          <a:prstGeom prst="rect">
            <a:avLst/>
          </a:prstGeom>
        </p:spPr>
      </p:pic>
      <p:sp>
        <p:nvSpPr>
          <p:cNvPr id="3" name="2 CuadroTexto"/>
          <p:cNvSpPr txBox="1"/>
          <p:nvPr/>
        </p:nvSpPr>
        <p:spPr>
          <a:xfrm>
            <a:off x="6215074" y="1142990"/>
            <a:ext cx="2571768" cy="2308324"/>
          </a:xfrm>
          <a:prstGeom prst="rect">
            <a:avLst/>
          </a:prstGeom>
          <a:noFill/>
        </p:spPr>
        <p:txBody>
          <a:bodyPr wrap="square" rtlCol="0">
            <a:spAutoFit/>
          </a:bodyPr>
          <a:lstStyle/>
          <a:p>
            <a:r>
              <a:rPr lang="es-PE" b="1" dirty="0" smtClean="0">
                <a:solidFill>
                  <a:schemeClr val="tx1">
                    <a:lumMod val="95000"/>
                    <a:lumOff val="5000"/>
                  </a:schemeClr>
                </a:solidFill>
              </a:rPr>
              <a:t>Como mujeres, siempre estamos llenas de sueños y emociones… pero también de desilusiones y decepciones, pese a ello, siempre logramos seguir adelante, aprender de nuestros errores y equivocarnos cada vez menos</a:t>
            </a:r>
            <a:endParaRPr lang="es-PE" b="1" dirty="0">
              <a:solidFill>
                <a:schemeClr val="tx1">
                  <a:lumMod val="95000"/>
                  <a:lumOff val="5000"/>
                </a:schemeClr>
              </a:solidFill>
            </a:endParaRPr>
          </a:p>
        </p:txBody>
      </p:sp>
    </p:spTree>
  </p:cSld>
  <p:clrMapOvr>
    <a:masterClrMapping/>
  </p:clrMapOvr>
  <p:transition advClick="0" advTm="2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99FF">
                <a:shade val="67500"/>
                <a:satMod val="115000"/>
              </a:srgbClr>
            </a:gs>
            <a:gs pos="100000">
              <a:srgbClr val="9999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507618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0C0C0"/>
              </a:gs>
              <a:gs pos="50000">
                <a:srgbClr val="5448EA">
                  <a:shade val="67500"/>
                  <a:satMod val="115000"/>
                </a:srgbClr>
              </a:gs>
              <a:gs pos="100000">
                <a:srgbClr val="5448E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07618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1e7af771.png"/>
          <p:cNvPicPr>
            <a:picLocks noChangeAspect="1"/>
          </p:cNvPicPr>
          <p:nvPr/>
        </p:nvPicPr>
        <p:blipFill>
          <a:blip r:embed="rId3"/>
          <a:srcRect t="5263" r="10841"/>
          <a:stretch>
            <a:fillRect/>
          </a:stretch>
        </p:blipFill>
        <p:spPr>
          <a:xfrm flipH="1">
            <a:off x="5131595" y="0"/>
            <a:ext cx="3715428" cy="5143500"/>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outHorizontal)">
                                      <p:cBhvr>
                                        <p:cTn id="23" dur="5000"/>
                                        <p:tgtEl>
                                          <p:spTgt spid="2"/>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CC3399"/>
            </a:gs>
            <a:gs pos="50000">
              <a:srgbClr val="E4B6EC">
                <a:shade val="67500"/>
                <a:satMod val="115000"/>
              </a:srgbClr>
            </a:gs>
            <a:gs pos="100000">
              <a:srgbClr val="E4B6EC">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10530572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C0C0C0">
                  <a:shade val="67500"/>
                  <a:satMod val="115000"/>
                </a:srgbClr>
              </a:gs>
              <a:gs pos="100000">
                <a:srgbClr val="C0C0C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30572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ob_a0c02d_0-e9ae2-cebca5b8-l.png"/>
          <p:cNvPicPr>
            <a:picLocks noChangeAspect="1"/>
          </p:cNvPicPr>
          <p:nvPr/>
        </p:nvPicPr>
        <p:blipFill>
          <a:blip r:embed="rId3"/>
          <a:srcRect l="23288"/>
          <a:stretch>
            <a:fillRect/>
          </a:stretch>
        </p:blipFill>
        <p:spPr>
          <a:xfrm>
            <a:off x="0" y="357172"/>
            <a:ext cx="4000464" cy="4786328"/>
          </a:xfrm>
          <a:prstGeom prst="rect">
            <a:avLst/>
          </a:prstGeom>
          <a:effectLst>
            <a:softEdge rad="12700"/>
          </a:effectLst>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21" presetClass="exit" presetSubtype="4" fill="hold" grpId="1" nodeType="withEffect">
                                  <p:stCondLst>
                                    <p:cond delay="0"/>
                                  </p:stCondLst>
                                  <p:childTnLst>
                                    <p:animEffect transition="out" filter="wheel(4)">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eb8df35439040f106d4c19dc23deb41.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6500826" y="500048"/>
            <a:ext cx="2357454" cy="2585323"/>
          </a:xfrm>
          <a:prstGeom prst="rect">
            <a:avLst/>
          </a:prstGeom>
          <a:noFill/>
        </p:spPr>
        <p:txBody>
          <a:bodyPr wrap="square" rtlCol="0">
            <a:spAutoFit/>
          </a:bodyPr>
          <a:lstStyle/>
          <a:p>
            <a:r>
              <a:rPr lang="es-PE" b="1" dirty="0" smtClean="0">
                <a:solidFill>
                  <a:schemeClr val="bg1"/>
                </a:solidFill>
                <a:effectLst>
                  <a:outerShdw blurRad="38100" dist="38100" dir="2700000" algn="tl">
                    <a:srgbClr val="000000">
                      <a:alpha val="43137"/>
                    </a:srgbClr>
                  </a:outerShdw>
                </a:effectLst>
              </a:rPr>
              <a:t>Con el tiempo, miramos atrás y vemos que hemos aprendido a amar, que ya no permitimos que las malas experiencias sigan acabando con nuestra vida. ¡Podemos cambiar y ser mejores todavía!</a:t>
            </a:r>
          </a:p>
          <a:p>
            <a:endParaRPr lang="es-PE" b="1" dirty="0">
              <a:solidFill>
                <a:schemeClr val="bg1"/>
              </a:solidFill>
              <a:effectLst>
                <a:outerShdw blurRad="38100" dist="38100" dir="2700000" algn="tl">
                  <a:srgbClr val="000000">
                    <a:alpha val="43137"/>
                  </a:srgbClr>
                </a:outerShdw>
              </a:effectLst>
            </a:endParaRPr>
          </a:p>
        </p:txBody>
      </p:sp>
    </p:spTree>
  </p:cSld>
  <p:clrMapOvr>
    <a:masterClrMapping/>
  </p:clrMapOvr>
  <p:transition advClick="0" advTm="2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CC66">
                <a:shade val="67500"/>
                <a:satMod val="115000"/>
              </a:srgbClr>
            </a:gs>
            <a:gs pos="100000">
              <a:srgbClr val="FFCC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37494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lumMod val="95000"/>
                </a:schemeClr>
              </a:gs>
              <a:gs pos="50000">
                <a:srgbClr val="D07C00">
                  <a:shade val="67500"/>
                  <a:satMod val="115000"/>
                </a:srgbClr>
              </a:gs>
              <a:gs pos="100000">
                <a:srgbClr val="D07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37494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989a9016.png"/>
          <p:cNvPicPr>
            <a:picLocks noChangeAspect="1"/>
          </p:cNvPicPr>
          <p:nvPr/>
        </p:nvPicPr>
        <p:blipFill>
          <a:blip r:embed="rId3"/>
          <a:stretch>
            <a:fillRect/>
          </a:stretch>
        </p:blipFill>
        <p:spPr>
          <a:xfrm>
            <a:off x="2714612" y="0"/>
            <a:ext cx="3409950" cy="5143500"/>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E02CD3">
                <a:shade val="67500"/>
                <a:satMod val="115000"/>
              </a:srgbClr>
            </a:gs>
            <a:gs pos="100000">
              <a:srgbClr val="E02CD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494794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8000">
                <a:srgbClr val="4A206A"/>
              </a:gs>
              <a:gs pos="50000">
                <a:srgbClr val="D58BE1">
                  <a:shade val="67500"/>
                  <a:satMod val="115000"/>
                </a:srgbClr>
              </a:gs>
              <a:gs pos="100000">
                <a:srgbClr val="D58BE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494794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78d632f3.png"/>
          <p:cNvPicPr>
            <a:picLocks noChangeAspect="1"/>
          </p:cNvPicPr>
          <p:nvPr/>
        </p:nvPicPr>
        <p:blipFill>
          <a:blip r:embed="rId3"/>
          <a:stretch>
            <a:fillRect/>
          </a:stretch>
        </p:blipFill>
        <p:spPr>
          <a:xfrm flipH="1">
            <a:off x="0" y="571486"/>
            <a:ext cx="4762519" cy="4572014"/>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a9e1be1b74af4ad234e2f947f98bcbe.jpg"/>
          <p:cNvPicPr>
            <a:picLocks noChangeAspect="1"/>
          </p:cNvPicPr>
          <p:nvPr/>
        </p:nvPicPr>
        <p:blipFill>
          <a:blip r:embed="rId2"/>
          <a:stretch>
            <a:fillRect/>
          </a:stretch>
        </p:blipFill>
        <p:spPr>
          <a:xfrm>
            <a:off x="1116" y="0"/>
            <a:ext cx="9141768" cy="5143500"/>
          </a:xfrm>
          <a:prstGeom prst="rect">
            <a:avLst/>
          </a:prstGeom>
        </p:spPr>
      </p:pic>
      <p:sp>
        <p:nvSpPr>
          <p:cNvPr id="4" name="3 CuadroTexto"/>
          <p:cNvSpPr txBox="1"/>
          <p:nvPr/>
        </p:nvSpPr>
        <p:spPr>
          <a:xfrm>
            <a:off x="3214679" y="1142990"/>
            <a:ext cx="5500726" cy="1200329"/>
          </a:xfrm>
          <a:prstGeom prst="rect">
            <a:avLst/>
          </a:prstGeom>
          <a:noFill/>
        </p:spPr>
        <p:txBody>
          <a:bodyPr wrap="square" rtlCol="0">
            <a:spAutoFit/>
          </a:bodyPr>
          <a:lstStyle/>
          <a:p>
            <a:r>
              <a:rPr lang="es-PE" b="1" dirty="0" smtClean="0">
                <a:solidFill>
                  <a:srgbClr val="CC3399"/>
                </a:solidFill>
              </a:rPr>
              <a:t>Claro que sí, como todas las cosas de la vida, cambian los gustos, la manera de ver las cosas, escogemos mejor, nos equivocamos menos, amamos más, lloramos menos, reímos más, soñamos más y también hacemos esos sueños realidades</a:t>
            </a:r>
            <a:endParaRPr lang="es-PE" b="1" dirty="0">
              <a:solidFill>
                <a:srgbClr val="CC3399"/>
              </a:solidFill>
            </a:endParaRPr>
          </a:p>
        </p:txBody>
      </p:sp>
    </p:spTree>
  </p:cSld>
  <p:clrMapOvr>
    <a:masterClrMapping/>
  </p:clrMapOvr>
  <p:transition advClick="0" advTm="2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C00000">
                <a:shade val="67500"/>
                <a:satMod val="115000"/>
              </a:srgbClr>
            </a:gs>
            <a:gs pos="100000">
              <a:srgbClr val="C0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565017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CC66"/>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65017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6ee1cbc1.png"/>
          <p:cNvPicPr>
            <a:picLocks noChangeAspect="1"/>
          </p:cNvPicPr>
          <p:nvPr/>
        </p:nvPicPr>
        <p:blipFill>
          <a:blip r:embed="rId3"/>
          <a:stretch>
            <a:fillRect/>
          </a:stretch>
        </p:blipFill>
        <p:spPr>
          <a:xfrm flipH="1">
            <a:off x="0" y="0"/>
            <a:ext cx="3071802" cy="5277365"/>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4000"/>
                                        <p:tgtEl>
                                          <p:spTgt spid="4"/>
                                        </p:tgtEl>
                                      </p:cBhvr>
                                    </p:animEffect>
                                    <p:set>
                                      <p:cBhvr>
                                        <p:cTn id="20" dur="1" fill="hold">
                                          <p:stCondLst>
                                            <p:cond delay="3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6000">
              <a:srgbClr val="4A206A"/>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4691518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59EE2"/>
              </a:gs>
              <a:gs pos="50000">
                <a:srgbClr val="7030A0">
                  <a:shade val="67500"/>
                  <a:satMod val="115000"/>
                </a:srgbClr>
              </a:gs>
              <a:gs pos="100000">
                <a:srgbClr val="7030A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4691518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ob_9164be_0-c816f-8f0db1e8-l.png"/>
          <p:cNvPicPr>
            <a:picLocks noChangeAspect="1"/>
          </p:cNvPicPr>
          <p:nvPr/>
        </p:nvPicPr>
        <p:blipFill>
          <a:blip r:embed="rId3"/>
          <a:srcRect l="6329" r="6645"/>
          <a:stretch>
            <a:fillRect/>
          </a:stretch>
        </p:blipFill>
        <p:spPr>
          <a:xfrm>
            <a:off x="0" y="381000"/>
            <a:ext cx="3929090" cy="4762500"/>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751721ee448f1359284ebaaf9dad1e1.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5072067" y="714362"/>
            <a:ext cx="3571900" cy="2031325"/>
          </a:xfrm>
          <a:prstGeom prst="rect">
            <a:avLst/>
          </a:prstGeom>
          <a:noFill/>
        </p:spPr>
        <p:txBody>
          <a:bodyPr wrap="square" rtlCol="0">
            <a:spAutoFit/>
          </a:bodyPr>
          <a:lstStyle/>
          <a:p>
            <a:r>
              <a:rPr lang="es-PE" b="1" dirty="0" smtClean="0">
                <a:solidFill>
                  <a:schemeClr val="bg1">
                    <a:lumMod val="95000"/>
                  </a:schemeClr>
                </a:solidFill>
                <a:effectLst>
                  <a:outerShdw blurRad="38100" dist="38100" dir="2700000" algn="tl">
                    <a:srgbClr val="000000">
                      <a:alpha val="43137"/>
                    </a:srgbClr>
                  </a:outerShdw>
                </a:effectLst>
              </a:rPr>
              <a:t>Lo que no podemos cambiar, lo dejamos; ya no luchamos contra la corriente, seguimos adelante con todos nuestros aciertos y errores porque sólo así vamos aprendiendo a convivir con todos los cambios que año tras año vemos en nuestras vidas</a:t>
            </a:r>
            <a:endParaRPr lang="es-PE" b="1" dirty="0">
              <a:solidFill>
                <a:schemeClr val="bg1">
                  <a:lumMod val="95000"/>
                </a:schemeClr>
              </a:solidFill>
              <a:effectLst>
                <a:outerShdw blurRad="38100" dist="38100" dir="2700000" algn="tl">
                  <a:srgbClr val="000000">
                    <a:alpha val="43137"/>
                  </a:srgbClr>
                </a:outerShdw>
              </a:effectLst>
            </a:endParaRPr>
          </a:p>
        </p:txBody>
      </p:sp>
    </p:spTree>
  </p:cSld>
  <p:clrMapOvr>
    <a:masterClrMapping/>
  </p:clrMapOvr>
  <p:transition advClick="0" advTm="2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3">
                <a:lumMod val="75000"/>
                <a:shade val="67500"/>
                <a:satMod val="115000"/>
              </a:schemeClr>
            </a:gs>
            <a:gs pos="100000">
              <a:schemeClr val="accent3">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505459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05459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55b4382f.png"/>
          <p:cNvPicPr>
            <a:picLocks noChangeAspect="1"/>
          </p:cNvPicPr>
          <p:nvPr/>
        </p:nvPicPr>
        <p:blipFill>
          <a:blip r:embed="rId3"/>
          <a:stretch>
            <a:fillRect/>
          </a:stretch>
        </p:blipFill>
        <p:spPr>
          <a:xfrm>
            <a:off x="5967801" y="428610"/>
            <a:ext cx="3176199" cy="3930546"/>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261426"/>
            </a:gs>
            <a:gs pos="50000">
              <a:srgbClr val="FF99FF">
                <a:shade val="67500"/>
                <a:satMod val="115000"/>
              </a:srgbClr>
            </a:gs>
            <a:gs pos="100000">
              <a:srgbClr val="FF99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549238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59EE2">
                  <a:shade val="30000"/>
                  <a:satMod val="115000"/>
                </a:srgbClr>
              </a:gs>
              <a:gs pos="50000">
                <a:srgbClr val="C59EE2">
                  <a:shade val="67500"/>
                  <a:satMod val="115000"/>
                </a:srgbClr>
              </a:gs>
              <a:gs pos="100000">
                <a:srgbClr val="C59EE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49238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ad4721fc.png"/>
          <p:cNvPicPr>
            <a:picLocks noChangeAspect="1"/>
          </p:cNvPicPr>
          <p:nvPr/>
        </p:nvPicPr>
        <p:blipFill>
          <a:blip r:embed="rId3"/>
          <a:srcRect l="6945" r="11110" b="8333"/>
          <a:stretch>
            <a:fillRect/>
          </a:stretch>
        </p:blipFill>
        <p:spPr>
          <a:xfrm flipH="1">
            <a:off x="0" y="214296"/>
            <a:ext cx="3786214" cy="4429156"/>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b144460a88f14d0eadb491da0c55c0b.jpg"/>
          <p:cNvPicPr>
            <a:picLocks noChangeAspect="1"/>
          </p:cNvPicPr>
          <p:nvPr/>
        </p:nvPicPr>
        <p:blipFill>
          <a:blip r:embed="rId2"/>
          <a:stretch>
            <a:fillRect/>
          </a:stretch>
        </p:blipFill>
        <p:spPr>
          <a:xfrm>
            <a:off x="0" y="0"/>
            <a:ext cx="9144000" cy="5138057"/>
          </a:xfrm>
          <a:prstGeom prst="rect">
            <a:avLst/>
          </a:prstGeom>
        </p:spPr>
      </p:pic>
      <p:sp>
        <p:nvSpPr>
          <p:cNvPr id="3" name="2 CuadroTexto"/>
          <p:cNvSpPr txBox="1"/>
          <p:nvPr/>
        </p:nvSpPr>
        <p:spPr>
          <a:xfrm>
            <a:off x="1857356" y="1000114"/>
            <a:ext cx="2357454" cy="1200329"/>
          </a:xfrm>
          <a:prstGeom prst="rect">
            <a:avLst/>
          </a:prstGeom>
          <a:noFill/>
        </p:spPr>
        <p:txBody>
          <a:bodyPr wrap="square" rtlCol="0">
            <a:spAutoFit/>
          </a:bodyPr>
          <a:lstStyle/>
          <a:p>
            <a:r>
              <a:rPr lang="es-PE" b="1" dirty="0" smtClean="0">
                <a:solidFill>
                  <a:srgbClr val="FF9900"/>
                </a:solidFill>
                <a:effectLst>
                  <a:outerShdw blurRad="38100" dist="38100" dir="2700000" algn="tl">
                    <a:srgbClr val="000000">
                      <a:alpha val="43137"/>
                    </a:srgbClr>
                  </a:outerShdw>
                </a:effectLst>
              </a:rPr>
              <a:t>Todo puede cambiar, pero lo que nunca cambiará serán nuestros sueños, ilusiones y metas</a:t>
            </a:r>
            <a:endParaRPr lang="es-PE" b="1" dirty="0">
              <a:solidFill>
                <a:srgbClr val="FF9900"/>
              </a:solidFill>
              <a:effectLst>
                <a:outerShdw blurRad="38100" dist="38100" dir="2700000" algn="tl">
                  <a:srgbClr val="000000">
                    <a:alpha val="43137"/>
                  </a:srgbClr>
                </a:outerShdw>
              </a:effectLst>
            </a:endParaRPr>
          </a:p>
        </p:txBody>
      </p:sp>
    </p:spTree>
  </p:cSld>
  <p:clrMapOvr>
    <a:masterClrMapping/>
  </p:clrMapOvr>
  <p:transition advClick="0" advTm="1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rgbClr val="FF99FF">
                <a:shade val="67500"/>
                <a:satMod val="115000"/>
              </a:srgbClr>
            </a:gs>
            <a:gs pos="100000">
              <a:srgbClr val="FF99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0574871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9999FF"/>
              </a:gs>
              <a:gs pos="50000">
                <a:srgbClr val="CC3399">
                  <a:shade val="67500"/>
                  <a:satMod val="115000"/>
                </a:srgbClr>
              </a:gs>
              <a:gs pos="100000">
                <a:srgbClr val="CC33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74871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d1fed48a.png"/>
          <p:cNvPicPr>
            <a:picLocks noChangeAspect="1"/>
          </p:cNvPicPr>
          <p:nvPr/>
        </p:nvPicPr>
        <p:blipFill>
          <a:blip r:embed="rId3"/>
          <a:srcRect l="13750" r="13749"/>
          <a:stretch>
            <a:fillRect/>
          </a:stretch>
        </p:blipFill>
        <p:spPr>
          <a:xfrm>
            <a:off x="0" y="1571618"/>
            <a:ext cx="4163590" cy="3714758"/>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5448EA"/>
            </a:gs>
            <a:gs pos="50000">
              <a:srgbClr val="FFC000">
                <a:shade val="67500"/>
                <a:satMod val="115000"/>
              </a:srgbClr>
            </a:gs>
            <a:gs pos="100000">
              <a:srgbClr val="FFC0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5819447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0">
                <a:srgbClr val="FFD89F"/>
              </a:gs>
              <a:gs pos="50000">
                <a:srgbClr val="4F4FFF">
                  <a:shade val="67500"/>
                  <a:satMod val="115000"/>
                </a:srgbClr>
              </a:gs>
              <a:gs pos="100000">
                <a:srgbClr val="4F4F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05819447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0_5f933_22f17f0a_XXXL.png"/>
          <p:cNvPicPr>
            <a:picLocks noChangeAspect="1"/>
          </p:cNvPicPr>
          <p:nvPr/>
        </p:nvPicPr>
        <p:blipFill>
          <a:blip r:embed="rId3"/>
          <a:stretch>
            <a:fillRect/>
          </a:stretch>
        </p:blipFill>
        <p:spPr>
          <a:xfrm>
            <a:off x="5572132" y="10038"/>
            <a:ext cx="3571868" cy="5347358"/>
          </a:xfrm>
          <a:prstGeom prst="rect">
            <a:avLst/>
          </a:prstGeom>
        </p:spPr>
      </p:pic>
      <p:pic>
        <p:nvPicPr>
          <p:cNvPr id="8" name="7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10"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56855c450654581f30dc8929a00afcc.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4000496" y="1357304"/>
            <a:ext cx="4286280" cy="1477328"/>
          </a:xfrm>
          <a:prstGeom prst="rect">
            <a:avLst/>
          </a:prstGeom>
          <a:noFill/>
        </p:spPr>
        <p:txBody>
          <a:bodyPr wrap="square" rtlCol="0">
            <a:spAutoFit/>
          </a:bodyPr>
          <a:lstStyle/>
          <a:p>
            <a:r>
              <a:rPr lang="es-PE" b="1" dirty="0" smtClean="0">
                <a:solidFill>
                  <a:schemeClr val="bg1"/>
                </a:solidFill>
                <a:effectLst>
                  <a:outerShdw blurRad="38100" dist="38100" dir="2700000" algn="tl">
                    <a:srgbClr val="000000">
                      <a:alpha val="43137"/>
                    </a:srgbClr>
                  </a:outerShdw>
                </a:effectLst>
              </a:rPr>
              <a:t>Y eso es la vida de la mujer, un constante cambio, un año se va con todas sus tristezas y alegrías, pero viene otro para hacerlo como mejor nos parezca, cada año es una enseñanza, cada caída un aprendizaje </a:t>
            </a:r>
            <a:endParaRPr lang="es-PE" b="1" dirty="0">
              <a:solidFill>
                <a:schemeClr val="bg1"/>
              </a:solidFill>
              <a:effectLst>
                <a:outerShdw blurRad="38100" dist="38100" dir="2700000" algn="tl">
                  <a:srgbClr val="000000">
                    <a:alpha val="43137"/>
                  </a:srgbClr>
                </a:outerShdw>
              </a:effectLst>
            </a:endParaRPr>
          </a:p>
        </p:txBody>
      </p:sp>
    </p:spTree>
  </p:cSld>
  <p:clrMapOvr>
    <a:masterClrMapping/>
  </p:clrMapOvr>
  <p:transition advClick="0" advTm="2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3399"/>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stock-photo-1052347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99FF"/>
              </a:gs>
              <a:gs pos="50000">
                <a:srgbClr val="760076">
                  <a:shade val="67500"/>
                  <a:satMod val="115000"/>
                </a:srgbClr>
              </a:gs>
              <a:gs pos="100000">
                <a:srgbClr val="760076">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052347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6ee1cbc1.png"/>
          <p:cNvPicPr>
            <a:picLocks noChangeAspect="1"/>
          </p:cNvPicPr>
          <p:nvPr/>
        </p:nvPicPr>
        <p:blipFill>
          <a:blip r:embed="rId3"/>
          <a:stretch>
            <a:fillRect/>
          </a:stretch>
        </p:blipFill>
        <p:spPr>
          <a:xfrm>
            <a:off x="6072166" y="142858"/>
            <a:ext cx="3071834" cy="5143500"/>
          </a:xfrm>
          <a:prstGeom prst="rect">
            <a:avLst/>
          </a:prstGeom>
        </p:spPr>
      </p:pic>
      <p:pic>
        <p:nvPicPr>
          <p:cNvPr id="8" name="7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2/3*ppt_w"/>
                                          </p:val>
                                        </p:tav>
                                      </p:tavLst>
                                    </p:anim>
                                    <p:anim calcmode="lin" valueType="num">
                                      <p:cBhvr>
                                        <p:cTn id="9" dur="5000"/>
                                        <p:tgtEl>
                                          <p:spTgt spid="6"/>
                                        </p:tgtEl>
                                        <p:attrNameLst>
                                          <p:attrName>ppt_h</p:attrName>
                                        </p:attrNameLst>
                                      </p:cBhvr>
                                      <p:tavLst>
                                        <p:tav tm="0">
                                          <p:val>
                                            <p:strVal val="ppt_h"/>
                                          </p:val>
                                        </p:tav>
                                        <p:tav tm="100000">
                                          <p:val>
                                            <p:strVal val="2/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lumMod val="75000"/>
                <a:lumOff val="25000"/>
              </a:schemeClr>
            </a:gs>
            <a:gs pos="50000">
              <a:srgbClr val="FFAFB1">
                <a:shade val="67500"/>
                <a:satMod val="115000"/>
              </a:srgbClr>
            </a:gs>
            <a:gs pos="100000">
              <a:srgbClr val="FFAFB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617238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531A11"/>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617238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3d4fff0f.png"/>
          <p:cNvPicPr>
            <a:picLocks noChangeAspect="1"/>
          </p:cNvPicPr>
          <p:nvPr/>
        </p:nvPicPr>
        <p:blipFill>
          <a:blip r:embed="rId3"/>
          <a:srcRect l="10607" t="6861" r="16667"/>
          <a:stretch>
            <a:fillRect/>
          </a:stretch>
        </p:blipFill>
        <p:spPr>
          <a:xfrm>
            <a:off x="0" y="285734"/>
            <a:ext cx="3286084" cy="4857766"/>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e580ca6d20ab423cc40406520fedc99.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428596" y="2643188"/>
            <a:ext cx="3214710" cy="1477328"/>
          </a:xfrm>
          <a:prstGeom prst="rect">
            <a:avLst/>
          </a:prstGeom>
          <a:noFill/>
        </p:spPr>
        <p:txBody>
          <a:bodyPr wrap="square" rtlCol="0">
            <a:spAutoFit/>
          </a:bodyPr>
          <a:lstStyle/>
          <a:p>
            <a:r>
              <a:rPr lang="es-PE" b="1" dirty="0" smtClean="0"/>
              <a:t>Nunca dejes al azar tu destino, busca a las personas que de alguna manera ya son parte de tu vida. Sé </a:t>
            </a:r>
            <a:r>
              <a:rPr lang="es-PE" b="1" dirty="0" err="1" smtClean="0"/>
              <a:t>felíz</a:t>
            </a:r>
            <a:r>
              <a:rPr lang="es-PE" b="1" dirty="0" smtClean="0"/>
              <a:t>, completamente </a:t>
            </a:r>
            <a:r>
              <a:rPr lang="es-PE" b="1" dirty="0" err="1" smtClean="0"/>
              <a:t>felíz</a:t>
            </a:r>
            <a:r>
              <a:rPr lang="es-PE" b="1" dirty="0" smtClean="0"/>
              <a:t>, porque a la hora de la verdad es lo único que importa</a:t>
            </a:r>
            <a:endParaRPr lang="es-PE" b="1" dirty="0"/>
          </a:p>
        </p:txBody>
      </p:sp>
    </p:spTree>
  </p:cSld>
  <p:clrMapOvr>
    <a:masterClrMapping/>
  </p:clrMapOvr>
  <p:transition advClick="0" advTm="2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7030A0">
                <a:shade val="67500"/>
                <a:satMod val="115000"/>
              </a:srgbClr>
            </a:gs>
            <a:gs pos="100000">
              <a:srgbClr val="7030A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546555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FF00"/>
              </a:gs>
              <a:gs pos="50000">
                <a:srgbClr val="7030A0">
                  <a:shade val="67500"/>
                  <a:satMod val="115000"/>
                </a:srgbClr>
              </a:gs>
              <a:gs pos="100000">
                <a:srgbClr val="7030A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46555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520ab32e.png"/>
          <p:cNvPicPr>
            <a:picLocks noChangeAspect="1"/>
          </p:cNvPicPr>
          <p:nvPr/>
        </p:nvPicPr>
        <p:blipFill>
          <a:blip r:embed="rId3"/>
          <a:stretch>
            <a:fillRect/>
          </a:stretch>
        </p:blipFill>
        <p:spPr>
          <a:xfrm>
            <a:off x="2428860" y="357172"/>
            <a:ext cx="3107523" cy="3824644"/>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E38BA4">
                <a:shade val="67500"/>
                <a:satMod val="115000"/>
              </a:srgbClr>
            </a:gs>
            <a:gs pos="100000">
              <a:srgbClr val="E38BA4">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0510439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A20051">
                  <a:shade val="67500"/>
                  <a:satMod val="115000"/>
                </a:srgbClr>
              </a:gs>
              <a:gs pos="100000">
                <a:srgbClr val="A2005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10439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792s3mcquk9.png"/>
          <p:cNvPicPr>
            <a:picLocks noChangeAspect="1"/>
          </p:cNvPicPr>
          <p:nvPr/>
        </p:nvPicPr>
        <p:blipFill>
          <a:blip r:embed="rId3"/>
          <a:stretch>
            <a:fillRect/>
          </a:stretch>
        </p:blipFill>
        <p:spPr>
          <a:xfrm flipH="1">
            <a:off x="6072198" y="0"/>
            <a:ext cx="3786182" cy="5143500"/>
          </a:xfrm>
          <a:prstGeom prst="rect">
            <a:avLst/>
          </a:prstGeom>
        </p:spPr>
      </p:pic>
      <p:pic>
        <p:nvPicPr>
          <p:cNvPr id="6" name="5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par>
                          <p:cTn id="28" fill="hold">
                            <p:stCondLst>
                              <p:cond delay="5000"/>
                            </p:stCondLst>
                            <p:childTnLst>
                              <p:par>
                                <p:cTn id="29" presetID="23" presetClass="entr" presetSubtype="288"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2000" fill="hold"/>
                                        <p:tgtEl>
                                          <p:spTgt spid="7"/>
                                        </p:tgtEl>
                                        <p:attrNameLst>
                                          <p:attrName>ppt_w</p:attrName>
                                        </p:attrNameLst>
                                      </p:cBhvr>
                                      <p:tavLst>
                                        <p:tav tm="0">
                                          <p:val>
                                            <p:strVal val="4/3*#ppt_w"/>
                                          </p:val>
                                        </p:tav>
                                        <p:tav tm="100000">
                                          <p:val>
                                            <p:strVal val="#ppt_w"/>
                                          </p:val>
                                        </p:tav>
                                      </p:tavLst>
                                    </p:anim>
                                    <p:anim calcmode="lin" valueType="num">
                                      <p:cBhvr>
                                        <p:cTn id="32" dur="2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91e6a7f17a6e71f9792175eb4577d68.jpg"/>
          <p:cNvPicPr>
            <a:picLocks noChangeAspect="1"/>
          </p:cNvPicPr>
          <p:nvPr/>
        </p:nvPicPr>
        <p:blipFill>
          <a:blip r:embed="rId2"/>
          <a:stretch>
            <a:fillRect/>
          </a:stretch>
        </p:blipFill>
        <p:spPr>
          <a:xfrm>
            <a:off x="0" y="0"/>
            <a:ext cx="9144000" cy="5138057"/>
          </a:xfrm>
          <a:prstGeom prst="rect">
            <a:avLst/>
          </a:prstGeom>
        </p:spPr>
      </p:pic>
      <p:sp>
        <p:nvSpPr>
          <p:cNvPr id="3" name="2 CuadroTexto"/>
          <p:cNvSpPr txBox="1"/>
          <p:nvPr/>
        </p:nvSpPr>
        <p:spPr>
          <a:xfrm>
            <a:off x="428596" y="3143254"/>
            <a:ext cx="5072098" cy="1200329"/>
          </a:xfrm>
          <a:prstGeom prst="rect">
            <a:avLst/>
          </a:prstGeom>
          <a:noFill/>
        </p:spPr>
        <p:txBody>
          <a:bodyPr wrap="square" rtlCol="0">
            <a:spAutoFit/>
          </a:bodyPr>
          <a:lstStyle/>
          <a:p>
            <a:r>
              <a:rPr lang="es-PE" b="1" dirty="0" smtClean="0">
                <a:solidFill>
                  <a:schemeClr val="tx1">
                    <a:lumMod val="95000"/>
                    <a:lumOff val="5000"/>
                  </a:schemeClr>
                </a:solidFill>
              </a:rPr>
              <a:t>Perdona y serás perdonada, eso está escrito y también el perdón te hace libre. Que los demás no lo hagan es algo que no te debe importar, lo valioso está dentro de ti, de tu corazón y allí sólo mandas tú</a:t>
            </a:r>
            <a:endParaRPr lang="es-PE" b="1" dirty="0">
              <a:solidFill>
                <a:schemeClr val="tx1">
                  <a:lumMod val="95000"/>
                  <a:lumOff val="5000"/>
                </a:schemeClr>
              </a:solidFill>
            </a:endParaRPr>
          </a:p>
        </p:txBody>
      </p:sp>
    </p:spTree>
  </p:cSld>
  <p:clrMapOvr>
    <a:masterClrMapping/>
  </p:clrMapOvr>
  <p:transition advClick="0" advTm="18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D71"/>
            </a:gs>
            <a:gs pos="50000">
              <a:srgbClr val="DA8200">
                <a:shade val="67500"/>
                <a:satMod val="115000"/>
              </a:srgbClr>
            </a:gs>
            <a:gs pos="100000">
              <a:srgbClr val="DA820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0512195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2">
                  <a:lumMod val="40000"/>
                  <a:lumOff val="60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12195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1e7af771.png"/>
          <p:cNvPicPr>
            <a:picLocks noChangeAspect="1"/>
          </p:cNvPicPr>
          <p:nvPr/>
        </p:nvPicPr>
        <p:blipFill>
          <a:blip r:embed="rId3"/>
          <a:stretch>
            <a:fillRect/>
          </a:stretch>
        </p:blipFill>
        <p:spPr>
          <a:xfrm flipH="1">
            <a:off x="4907776" y="0"/>
            <a:ext cx="4236224" cy="5143500"/>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31A11"/>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10554595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531A11"/>
              </a:gs>
              <a:gs pos="50000">
                <a:srgbClr val="FFDD71">
                  <a:shade val="67500"/>
                  <a:satMod val="115000"/>
                </a:srgbClr>
              </a:gs>
              <a:gs pos="100000">
                <a:srgbClr val="FFDD7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54595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0_65b05_bc25e746_XXXL.png"/>
          <p:cNvPicPr>
            <a:picLocks noChangeAspect="1"/>
          </p:cNvPicPr>
          <p:nvPr/>
        </p:nvPicPr>
        <p:blipFill>
          <a:blip r:embed="rId3"/>
          <a:stretch>
            <a:fillRect/>
          </a:stretch>
        </p:blipFill>
        <p:spPr>
          <a:xfrm>
            <a:off x="3143240" y="0"/>
            <a:ext cx="3854940" cy="5143500"/>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down)">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03c766b7740ed75e576e36af39aca60.jpg"/>
          <p:cNvPicPr>
            <a:picLocks noChangeAspect="1"/>
          </p:cNvPicPr>
          <p:nvPr/>
        </p:nvPicPr>
        <p:blipFill>
          <a:blip r:embed="rId2"/>
          <a:stretch>
            <a:fillRect/>
          </a:stretch>
        </p:blipFill>
        <p:spPr>
          <a:xfrm>
            <a:off x="1116" y="0"/>
            <a:ext cx="9141768" cy="5143500"/>
          </a:xfrm>
          <a:prstGeom prst="rect">
            <a:avLst/>
          </a:prstGeom>
        </p:spPr>
      </p:pic>
      <p:sp>
        <p:nvSpPr>
          <p:cNvPr id="4" name="3 CuadroTexto"/>
          <p:cNvSpPr txBox="1"/>
          <p:nvPr/>
        </p:nvSpPr>
        <p:spPr>
          <a:xfrm>
            <a:off x="5500694" y="1785932"/>
            <a:ext cx="2643206" cy="1200329"/>
          </a:xfrm>
          <a:prstGeom prst="rect">
            <a:avLst/>
          </a:prstGeom>
          <a:noFill/>
        </p:spPr>
        <p:txBody>
          <a:bodyPr wrap="square" rtlCol="0">
            <a:spAutoFit/>
          </a:bodyPr>
          <a:lstStyle/>
          <a:p>
            <a:r>
              <a:rPr lang="es-PE" b="1" dirty="0" smtClean="0">
                <a:solidFill>
                  <a:schemeClr val="bg1"/>
                </a:solidFill>
                <a:effectLst>
                  <a:outerShdw blurRad="38100" dist="38100" dir="2700000" algn="tl">
                    <a:srgbClr val="000000">
                      <a:alpha val="43137"/>
                    </a:srgbClr>
                  </a:outerShdw>
                </a:effectLst>
              </a:rPr>
              <a:t>¡Vive con mucha emoción: eres mujer, y si te lo propones todo puede cambiar a mejor!</a:t>
            </a:r>
          </a:p>
          <a:p>
            <a:endParaRPr lang="es-PE" b="1" dirty="0">
              <a:solidFill>
                <a:schemeClr val="bg1"/>
              </a:solidFill>
              <a:effectLst>
                <a:outerShdw blurRad="38100" dist="38100" dir="2700000" algn="tl">
                  <a:srgbClr val="000000">
                    <a:alpha val="43137"/>
                  </a:srgbClr>
                </a:outerShdw>
              </a:effectLst>
            </a:endParaRPr>
          </a:p>
        </p:txBody>
      </p:sp>
    </p:spTree>
  </p:cSld>
  <p:clrMapOvr>
    <a:masterClrMapping/>
  </p:clrMapOvr>
  <p:transition advClick="0" advTm="1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DEC3F3"/>
            </a:gs>
            <a:gs pos="50000">
              <a:srgbClr val="7030A0">
                <a:shade val="67500"/>
                <a:satMod val="115000"/>
              </a:srgbClr>
            </a:gs>
            <a:gs pos="100000">
              <a:srgbClr val="7030A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55697584.jpg"/>
          <p:cNvPicPr>
            <a:picLocks noGrp="1" noChangeAspect="1"/>
          </p:cNvPicPr>
          <p:nvPr isPhoto="1"/>
        </p:nvPicPr>
        <p:blipFill>
          <a:blip r:embed="rId2">
            <a:lum/>
          </a:blip>
          <a:stretch>
            <a:fillRect/>
          </a:stretch>
        </p:blipFill>
        <p:spPr>
          <a:xfrm>
            <a:off x="0" y="0"/>
            <a:ext cx="9144000" cy="5203812"/>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DD71"/>
              </a:gs>
              <a:gs pos="50000">
                <a:srgbClr val="7030A0">
                  <a:shade val="67500"/>
                  <a:satMod val="115000"/>
                </a:srgbClr>
              </a:gs>
              <a:gs pos="100000">
                <a:srgbClr val="7030A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569758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78d632f3.png"/>
          <p:cNvPicPr>
            <a:picLocks noChangeAspect="1"/>
          </p:cNvPicPr>
          <p:nvPr/>
        </p:nvPicPr>
        <p:blipFill>
          <a:blip r:embed="rId3"/>
          <a:stretch>
            <a:fillRect/>
          </a:stretch>
        </p:blipFill>
        <p:spPr>
          <a:xfrm flipH="1">
            <a:off x="0" y="826256"/>
            <a:ext cx="4357718" cy="4317244"/>
          </a:xfrm>
          <a:prstGeom prst="rect">
            <a:avLst/>
          </a:prstGeom>
        </p:spPr>
      </p:pic>
      <p:pic>
        <p:nvPicPr>
          <p:cNvPr id="7" name="6 Imagen" descr="fe48bc8a22510e3c7eb63e2e3fc20fae.jpg"/>
          <p:cNvPicPr>
            <a:picLocks noChangeAspect="1"/>
          </p:cNvPicPr>
          <p:nvPr/>
        </p:nvPicPr>
        <p:blipFill>
          <a:blip r:embed="rId4"/>
          <a:stretch>
            <a:fillRect/>
          </a:stretch>
        </p:blipFill>
        <p:spPr>
          <a:xfrm>
            <a:off x="0"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A7B8FF"/>
            </a:gs>
            <a:gs pos="50000">
              <a:srgbClr val="072A8B">
                <a:shade val="67500"/>
                <a:satMod val="115000"/>
              </a:srgbClr>
            </a:gs>
            <a:gs pos="100000">
              <a:srgbClr val="072A8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5609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5609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ed027380369027daba6ac71dfa58476e.png"/>
          <p:cNvPicPr>
            <a:picLocks noChangeAspect="1"/>
          </p:cNvPicPr>
          <p:nvPr/>
        </p:nvPicPr>
        <p:blipFill>
          <a:blip r:embed="rId3"/>
          <a:stretch>
            <a:fillRect/>
          </a:stretch>
        </p:blipFill>
        <p:spPr>
          <a:xfrm flipH="1">
            <a:off x="3628512" y="928676"/>
            <a:ext cx="4301071" cy="4214824"/>
          </a:xfrm>
          <a:prstGeom prst="rect">
            <a:avLst/>
          </a:prstGeom>
        </p:spPr>
      </p:pic>
      <p:pic>
        <p:nvPicPr>
          <p:cNvPr id="7" name="6 Imagen" descr="fe48bc8a22510e3c7eb63e2e3fc20f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0914b3045b56609c4b1e96870073bff.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000100" y="571486"/>
            <a:ext cx="7572428" cy="1477328"/>
          </a:xfrm>
          <a:prstGeom prst="rect">
            <a:avLst/>
          </a:prstGeom>
          <a:noFill/>
        </p:spPr>
        <p:txBody>
          <a:bodyPr wrap="square" rtlCol="0">
            <a:spAutoFit/>
          </a:bodyPr>
          <a:lstStyle/>
          <a:p>
            <a:r>
              <a:rPr lang="es-PE" b="1" dirty="0" smtClean="0">
                <a:solidFill>
                  <a:srgbClr val="000099"/>
                </a:solidFill>
              </a:rPr>
              <a:t>Puedes hacer todo cuanto te propongas. Puedes llegar tan lejos como te lleven los sueños. Encaras la adversidad, caminando con seguridad. </a:t>
            </a:r>
          </a:p>
          <a:p>
            <a:pPr algn="ctr"/>
            <a:r>
              <a:rPr lang="es-PE" b="1" dirty="0" smtClean="0">
                <a:solidFill>
                  <a:srgbClr val="000099"/>
                </a:solidFill>
              </a:rPr>
              <a:t>Eres valerosa, todo lo puedes, si quieres.  Hay belleza en ser mujer</a:t>
            </a:r>
          </a:p>
          <a:p>
            <a:pPr algn="ctr"/>
            <a:r>
              <a:rPr lang="es-PE" b="1" dirty="0" smtClean="0">
                <a:solidFill>
                  <a:srgbClr val="000099"/>
                </a:solidFill>
              </a:rPr>
              <a:t>¡Cree en ti, en tu fuerza y en tus posibilidades!</a:t>
            </a:r>
          </a:p>
          <a:p>
            <a:endParaRPr lang="es-PE" b="1" dirty="0">
              <a:solidFill>
                <a:srgbClr val="000099"/>
              </a:solidFill>
            </a:endParaRPr>
          </a:p>
        </p:txBody>
      </p:sp>
    </p:spTree>
  </p:cSld>
  <p:clrMapOvr>
    <a:masterClrMapping/>
  </p:clrMapOvr>
  <p:transition advClick="0" advTm="20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36174D"/>
            </a:gs>
            <a:gs pos="50000">
              <a:srgbClr val="CA9CEC">
                <a:shade val="67500"/>
                <a:satMod val="115000"/>
              </a:srgbClr>
            </a:gs>
            <a:gs pos="100000">
              <a:srgbClr val="CA9CE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61847441.jpg"/>
          <p:cNvPicPr>
            <a:picLocks noGrp="1" noChangeAspect="1"/>
          </p:cNvPicPr>
          <p:nvPr isPhoto="1"/>
        </p:nvPicPr>
        <p:blipFill>
          <a:blip r:embed="rId2">
            <a:lum/>
          </a:blip>
          <a:stretch>
            <a:fillRect/>
          </a:stretch>
        </p:blipFill>
        <p:spPr>
          <a:xfrm>
            <a:off x="0" y="0"/>
            <a:ext cx="9144000" cy="5199922"/>
          </a:xfrm>
          <a:prstGeom prst="rect">
            <a:avLst/>
          </a:prstGeom>
          <a:noFill/>
          <a:ln>
            <a:noFill/>
          </a:ln>
        </p:spPr>
      </p:pic>
      <p:sp>
        <p:nvSpPr>
          <p:cNvPr id="5" name="4 Rectángulo"/>
          <p:cNvSpPr/>
          <p:nvPr/>
        </p:nvSpPr>
        <p:spPr>
          <a:xfrm>
            <a:off x="0" y="0"/>
            <a:ext cx="9144000" cy="514350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0618474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66d149f8.png"/>
          <p:cNvPicPr>
            <a:picLocks noChangeAspect="1"/>
          </p:cNvPicPr>
          <p:nvPr/>
        </p:nvPicPr>
        <p:blipFill>
          <a:blip r:embed="rId3"/>
          <a:stretch>
            <a:fillRect/>
          </a:stretch>
        </p:blipFill>
        <p:spPr>
          <a:xfrm rot="20348349">
            <a:off x="-763111" y="-27062"/>
            <a:ext cx="4631691" cy="4190129"/>
          </a:xfrm>
          <a:prstGeom prst="rect">
            <a:avLst/>
          </a:prstGeom>
        </p:spPr>
      </p:pic>
      <p:pic>
        <p:nvPicPr>
          <p:cNvPr id="8" name="7 Imagen" descr="cooltext430889316385598.png"/>
          <p:cNvPicPr>
            <a:picLocks noChangeAspect="1"/>
          </p:cNvPicPr>
          <p:nvPr/>
        </p:nvPicPr>
        <p:blipFill>
          <a:blip r:embed="rId4">
            <a:lum contrast="40000"/>
          </a:blip>
          <a:stretch>
            <a:fillRect/>
          </a:stretch>
        </p:blipFill>
        <p:spPr>
          <a:xfrm>
            <a:off x="3643306" y="3948389"/>
            <a:ext cx="2131699" cy="967966"/>
          </a:xfrm>
          <a:prstGeom prst="rect">
            <a:avLst/>
          </a:prstGeom>
        </p:spPr>
      </p:pic>
      <p:pic>
        <p:nvPicPr>
          <p:cNvPr id="9" name="8 Imagen" descr="fe48bc8a22510e3c7eb63e2e3fc20fae.jpg"/>
          <p:cNvPicPr>
            <a:picLocks noChangeAspect="1"/>
          </p:cNvPicPr>
          <p:nvPr/>
        </p:nvPicPr>
        <p:blipFill>
          <a:blip r:embed="rId5"/>
          <a:stretch>
            <a:fillRect/>
          </a:stretch>
        </p:blipFill>
        <p:spPr>
          <a:xfrm>
            <a:off x="0" y="0"/>
            <a:ext cx="9141768" cy="5143500"/>
          </a:xfrm>
          <a:prstGeom prst="rect">
            <a:avLst/>
          </a:prstGeom>
        </p:spPr>
      </p:pic>
    </p:spTree>
  </p:cSld>
  <p:clrMapOvr>
    <a:masterClrMapping/>
  </p:clrMapOvr>
  <p:transition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set>
                                      <p:cBhvr>
                                        <p:cTn id="17" dur="1" fill="hold">
                                          <p:stCondLst>
                                            <p:cond delay="4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par>
                          <p:cTn id="32" fill="hold">
                            <p:stCondLst>
                              <p:cond delay="7000"/>
                            </p:stCondLst>
                            <p:childTnLst>
                              <p:par>
                                <p:cTn id="33" presetID="23" presetClass="entr" presetSubtype="52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fltVal val="0"/>
                                          </p:val>
                                        </p:tav>
                                        <p:tav tm="100000">
                                          <p:val>
                                            <p:strVal val="#ppt_h"/>
                                          </p:val>
                                        </p:tav>
                                      </p:tavLst>
                                    </p:anim>
                                    <p:anim calcmode="lin" valueType="num">
                                      <p:cBhvr>
                                        <p:cTn id="37" dur="2000" fill="hold"/>
                                        <p:tgtEl>
                                          <p:spTgt spid="8"/>
                                        </p:tgtEl>
                                        <p:attrNameLst>
                                          <p:attrName>ppt_x</p:attrName>
                                        </p:attrNameLst>
                                      </p:cBhvr>
                                      <p:tavLst>
                                        <p:tav tm="0">
                                          <p:val>
                                            <p:fltVal val="0.5"/>
                                          </p:val>
                                        </p:tav>
                                        <p:tav tm="100000">
                                          <p:val>
                                            <p:strVal val="#ppt_x"/>
                                          </p:val>
                                        </p:tav>
                                      </p:tavLst>
                                    </p:anim>
                                    <p:anim calcmode="lin" valueType="num">
                                      <p:cBhvr>
                                        <p:cTn id="38" dur="20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3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IMPLEMENTE  MUJ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SIMPLEMENTE  MUJER</Template>
  <TotalTime>0</TotalTime>
  <Words>304</Words>
  <Application>Microsoft Office PowerPoint</Application>
  <PresentationFormat>Presentación en pantalla (16:9)</PresentationFormat>
  <Paragraphs>17</Paragraphs>
  <Slides>37</Slides>
  <Notes>0</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SIMPLEMENTE  MUJER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2023-03-06T18:11:53Z</dcterms:created>
  <dcterms:modified xsi:type="dcterms:W3CDTF">2023-03-06T18:15:31Z</dcterms:modified>
</cp:coreProperties>
</file>