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9"/>
  </p:notesMasterIdLst>
  <p:sldIdLst>
    <p:sldId id="302" r:id="rId3"/>
    <p:sldId id="265" r:id="rId4"/>
    <p:sldId id="256" r:id="rId5"/>
    <p:sldId id="329" r:id="rId6"/>
    <p:sldId id="262" r:id="rId7"/>
    <p:sldId id="303" r:id="rId8"/>
    <p:sldId id="304" r:id="rId9"/>
    <p:sldId id="312" r:id="rId10"/>
    <p:sldId id="261" r:id="rId11"/>
    <p:sldId id="277" r:id="rId12"/>
    <p:sldId id="280" r:id="rId13"/>
    <p:sldId id="283" r:id="rId14"/>
    <p:sldId id="279" r:id="rId15"/>
    <p:sldId id="278" r:id="rId16"/>
    <p:sldId id="292" r:id="rId17"/>
    <p:sldId id="263" r:id="rId18"/>
    <p:sldId id="258" r:id="rId19"/>
    <p:sldId id="287" r:id="rId20"/>
    <p:sldId id="289" r:id="rId21"/>
    <p:sldId id="288" r:id="rId22"/>
    <p:sldId id="319" r:id="rId23"/>
    <p:sldId id="320" r:id="rId24"/>
    <p:sldId id="310" r:id="rId25"/>
    <p:sldId id="311" r:id="rId26"/>
    <p:sldId id="309" r:id="rId27"/>
    <p:sldId id="313" r:id="rId28"/>
    <p:sldId id="318" r:id="rId29"/>
    <p:sldId id="316" r:id="rId30"/>
    <p:sldId id="321" r:id="rId31"/>
    <p:sldId id="306" r:id="rId32"/>
    <p:sldId id="315" r:id="rId33"/>
    <p:sldId id="284" r:id="rId34"/>
    <p:sldId id="314" r:id="rId35"/>
    <p:sldId id="259" r:id="rId36"/>
    <p:sldId id="290" r:id="rId37"/>
    <p:sldId id="324" r:id="rId38"/>
    <p:sldId id="327" r:id="rId39"/>
    <p:sldId id="300" r:id="rId40"/>
    <p:sldId id="307" r:id="rId41"/>
    <p:sldId id="305" r:id="rId42"/>
    <p:sldId id="269" r:id="rId43"/>
    <p:sldId id="266" r:id="rId44"/>
    <p:sldId id="274" r:id="rId45"/>
    <p:sldId id="322" r:id="rId46"/>
    <p:sldId id="264" r:id="rId47"/>
    <p:sldId id="285" r:id="rId48"/>
    <p:sldId id="282" r:id="rId49"/>
    <p:sldId id="281" r:id="rId50"/>
    <p:sldId id="276" r:id="rId51"/>
    <p:sldId id="275" r:id="rId52"/>
    <p:sldId id="273" r:id="rId53"/>
    <p:sldId id="272" r:id="rId54"/>
    <p:sldId id="271" r:id="rId55"/>
    <p:sldId id="270" r:id="rId56"/>
    <p:sldId id="268" r:id="rId57"/>
    <p:sldId id="301" r:id="rId58"/>
    <p:sldId id="299" r:id="rId59"/>
    <p:sldId id="298" r:id="rId60"/>
    <p:sldId id="297" r:id="rId61"/>
    <p:sldId id="294" r:id="rId62"/>
    <p:sldId id="291" r:id="rId63"/>
    <p:sldId id="308" r:id="rId64"/>
    <p:sldId id="267" r:id="rId65"/>
    <p:sldId id="330" r:id="rId66"/>
    <p:sldId id="323" r:id="rId67"/>
    <p:sldId id="328"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6sGhMN9fR0x3hhN4bYeuQ" hashData="8kPCrnSUZyOmaMBpxeNP20Qdb/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7A5128"/>
    <a:srgbClr val="996633"/>
    <a:srgbClr val="CEAB8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525" autoAdjust="0"/>
    <p:restoredTop sz="94660"/>
  </p:normalViewPr>
  <p:slideViewPr>
    <p:cSldViewPr>
      <p:cViewPr>
        <p:scale>
          <a:sx n="60" d="100"/>
          <a:sy n="60" d="100"/>
        </p:scale>
        <p:origin x="-762" y="-2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7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344C56-EC30-4019-94E1-11DE89E2ABA0}" type="datetimeFigureOut">
              <a:rPr lang="es-ES" smtClean="0"/>
              <a:pPr/>
              <a:t>07/01/2013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B8FEDA-1790-4B95-B5AD-9CD186CFD6E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EB8FEDA-1790-4B95-B5AD-9CD186CFD6E8}"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EB8FEDA-1790-4B95-B5AD-9CD186CFD6E8}"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EB8FEDA-1790-4B95-B5AD-9CD186CFD6E8}" type="slidenum">
              <a:rPr lang="es-ES" smtClean="0"/>
              <a:pPr/>
              <a:t>4</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EB8FEDA-1790-4B95-B5AD-9CD186CFD6E8}" type="slidenum">
              <a:rPr lang="es-ES" smtClean="0"/>
              <a:pPr/>
              <a:t>5</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EB8FEDA-1790-4B95-B5AD-9CD186CFD6E8}" type="slidenum">
              <a:rPr lang="es-ES" smtClean="0"/>
              <a:pPr/>
              <a:t>64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28173E-1446-47C9-8BF8-AE741294ECED}"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A16F94-72E6-4D4C-B60A-C0D8D5D44160}" type="slidenum">
              <a:rPr lang="es-ES" smtClean="0"/>
              <a:pPr/>
              <a:t>‹Nº›</a:t>
            </a:fld>
            <a:endParaRPr lang="es-ES"/>
          </a:p>
        </p:txBody>
      </p:sp>
    </p:spTree>
  </p:cSld>
  <p:clrMapOvr>
    <a:masterClrMapping/>
  </p:clrMapOvr>
  <p:transition spd="slow" advTm="5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1FB6C58-E435-4359-9435-02848AB7D11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28173E-1446-47C9-8BF8-AE741294ECED}" type="datetimeFigureOut">
              <a:rPr lang="es-ES" smtClean="0"/>
              <a:pPr/>
              <a:t>07/01/2013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A16F94-72E6-4D4C-B60A-C0D8D5D4416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C566C30-B355-4A85-A8C9-A8344F29193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notesSlide" Target="../notesSlides/notesSlide5.xml"/></Relationships>
</file>

<file path=ppt/slides/_rels/slide6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4.png"/><Relationship Id="rId7" Type="http://schemas.openxmlformats.org/officeDocument/2006/relationships/image" Target="../media/image7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4"/>
            <a:stretch>
              <a:fillRect/>
            </a:stretch>
          </a:blipFill>
          <a:scene3d>
            <a:camera prst="orthographicFront"/>
            <a:lightRig rig="threePt" dir="t"/>
          </a:scene3d>
          <a:sp3d>
            <a:bevelT w="165100" prst="coolSlant"/>
          </a:sp3d>
        </p:spPr>
        <p:txBody>
          <a:bodyPr/>
          <a:lstStyle/>
          <a:p>
            <a:endParaRPr lang="es-ES" dirty="0"/>
          </a:p>
        </p:txBody>
      </p:sp>
      <p:pic>
        <p:nvPicPr>
          <p:cNvPr id="8" name="7 Imagen" descr="tazas-dakar-2013s-1500_MPE-F-3446825523_112012.jpg"/>
          <p:cNvPicPr>
            <a:picLocks noChangeAspect="1"/>
          </p:cNvPicPr>
          <p:nvPr/>
        </p:nvPicPr>
        <p:blipFill>
          <a:blip r:embed="rId5" cstate="print">
            <a:lum contrast="20000"/>
          </a:blip>
          <a:stretch>
            <a:fillRect/>
          </a:stretch>
        </p:blipFill>
        <p:spPr>
          <a:xfrm>
            <a:off x="0" y="357166"/>
            <a:ext cx="5286380" cy="5290787"/>
          </a:xfrm>
          <a:prstGeom prst="ellipse">
            <a:avLst/>
          </a:prstGeom>
          <a:effectLst/>
          <a:scene3d>
            <a:camera prst="orthographicFront"/>
            <a:lightRig rig="threePt" dir="t"/>
          </a:scene3d>
          <a:sp3d>
            <a:bevelT w="222250" h="152400"/>
          </a:sp3d>
        </p:spPr>
      </p:pic>
      <p:pic>
        <p:nvPicPr>
          <p:cNvPr id="9" name="Picture 2" descr="http://www.renders-graphiques.fr/image/upload/normal/8958_frizoo47.png"/>
          <p:cNvPicPr>
            <a:picLocks noChangeAspect="1" noChangeArrowheads="1"/>
          </p:cNvPicPr>
          <p:nvPr/>
        </p:nvPicPr>
        <p:blipFill>
          <a:blip r:embed="rId6">
            <a:lum contrast="30000"/>
          </a:blip>
          <a:srcRect l="-469" t="26458"/>
          <a:stretch>
            <a:fillRect/>
          </a:stretch>
        </p:blipFill>
        <p:spPr bwMode="auto">
          <a:xfrm rot="20648027">
            <a:off x="4419946" y="3657211"/>
            <a:ext cx="4803367" cy="3737835"/>
          </a:xfrm>
          <a:prstGeom prst="rect">
            <a:avLst/>
          </a:prstGeom>
          <a:noFill/>
          <a:effectLst>
            <a:softEdge rad="63500"/>
          </a:effectLst>
        </p:spPr>
      </p:pic>
      <p:pic>
        <p:nvPicPr>
          <p:cNvPr id="54278" name="Picture 6" descr="Your generated text image"/>
          <p:cNvPicPr>
            <a:picLocks noChangeAspect="1" noChangeArrowheads="1" noCrop="1"/>
          </p:cNvPicPr>
          <p:nvPr/>
        </p:nvPicPr>
        <p:blipFill>
          <a:blip r:embed="rId7">
            <a:lum contrast="20000"/>
          </a:blip>
          <a:srcRect/>
          <a:stretch>
            <a:fillRect/>
          </a:stretch>
        </p:blipFill>
        <p:spPr bwMode="auto">
          <a:xfrm>
            <a:off x="5929322" y="2571744"/>
            <a:ext cx="2170351" cy="785818"/>
          </a:xfrm>
          <a:prstGeom prst="rect">
            <a:avLst/>
          </a:prstGeom>
          <a:noFill/>
        </p:spPr>
      </p:pic>
      <p:pic>
        <p:nvPicPr>
          <p:cNvPr id="54280" name="Picture 8" descr="Your generated text image"/>
          <p:cNvPicPr>
            <a:picLocks noChangeAspect="1" noChangeArrowheads="1" noCrop="1"/>
          </p:cNvPicPr>
          <p:nvPr/>
        </p:nvPicPr>
        <p:blipFill>
          <a:blip r:embed="rId8"/>
          <a:srcRect/>
          <a:stretch>
            <a:fillRect/>
          </a:stretch>
        </p:blipFill>
        <p:spPr bwMode="auto">
          <a:xfrm>
            <a:off x="5643570" y="357166"/>
            <a:ext cx="3500430" cy="928694"/>
          </a:xfrm>
          <a:prstGeom prst="rect">
            <a:avLst/>
          </a:prstGeom>
          <a:noFill/>
        </p:spPr>
      </p:pic>
      <p:pic>
        <p:nvPicPr>
          <p:cNvPr id="54282" name="Picture 10" descr="Your generated text image"/>
          <p:cNvPicPr>
            <a:picLocks noChangeAspect="1" noChangeArrowheads="1" noCrop="1"/>
          </p:cNvPicPr>
          <p:nvPr/>
        </p:nvPicPr>
        <p:blipFill>
          <a:blip r:embed="rId9">
            <a:lum contrast="20000"/>
          </a:blip>
          <a:srcRect/>
          <a:stretch>
            <a:fillRect/>
          </a:stretch>
        </p:blipFill>
        <p:spPr bwMode="auto">
          <a:xfrm>
            <a:off x="5357818" y="1428736"/>
            <a:ext cx="3515807" cy="947741"/>
          </a:xfrm>
          <a:prstGeom prst="rect">
            <a:avLst/>
          </a:prstGeom>
          <a:noFill/>
        </p:spPr>
      </p:pic>
      <p:sp>
        <p:nvSpPr>
          <p:cNvPr id="10" name="9 CuadroTexto"/>
          <p:cNvSpPr txBox="1"/>
          <p:nvPr/>
        </p:nvSpPr>
        <p:spPr>
          <a:xfrm>
            <a:off x="857224" y="6072206"/>
            <a:ext cx="2451312" cy="400110"/>
          </a:xfrm>
          <a:prstGeom prst="rect">
            <a:avLst/>
          </a:prstGeom>
          <a:noFill/>
        </p:spPr>
        <p:txBody>
          <a:bodyPr wrap="none" rtlCol="0">
            <a:spAutoFit/>
          </a:bodyPr>
          <a:lstStyle/>
          <a:p>
            <a:r>
              <a:rPr lang="es-ES" sz="2000" b="1" dirty="0" smtClean="0">
                <a:solidFill>
                  <a:schemeClr val="bg1"/>
                </a:solidFill>
                <a:latin typeface="Edwardian Script ITC" pitchFamily="66" charset="0"/>
              </a:rPr>
              <a:t>Esta es una creación </a:t>
            </a:r>
            <a:r>
              <a:rPr lang="es-ES" sz="2000" b="1" dirty="0" err="1" smtClean="0">
                <a:solidFill>
                  <a:schemeClr val="bg1"/>
                </a:solidFill>
                <a:latin typeface="Edwardian Script ITC" pitchFamily="66" charset="0"/>
              </a:rPr>
              <a:t>Pac-Jaz</a:t>
            </a:r>
            <a:endParaRPr lang="es-ES" sz="2000" b="1" dirty="0">
              <a:solidFill>
                <a:schemeClr val="bg1"/>
              </a:solidFill>
              <a:latin typeface="Edwardian Script ITC" pitchFamily="66" charset="0"/>
            </a:endParaRPr>
          </a:p>
        </p:txBody>
      </p:sp>
    </p:spTree>
  </p:cSld>
  <p:clrMapOvr>
    <a:masterClrMapping/>
  </p:clrMapOvr>
  <p:transition spd="slow" advTm="15000">
    <p:sndAc>
      <p:stSnd loop="1">
        <p:snd r:embed="rId3" name="Dj Tiesto - Speed Rai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par>
                          <p:cTn id="12" fill="hold">
                            <p:stCondLst>
                              <p:cond delay="4000"/>
                            </p:stCondLst>
                            <p:childTnLst>
                              <p:par>
                                <p:cTn id="13" presetID="23" presetClass="entr" presetSubtype="16" fill="hold" nodeType="afterEffect">
                                  <p:stCondLst>
                                    <p:cond delay="0"/>
                                  </p:stCondLst>
                                  <p:childTnLst>
                                    <p:set>
                                      <p:cBhvr>
                                        <p:cTn id="14" dur="1" fill="hold">
                                          <p:stCondLst>
                                            <p:cond delay="0"/>
                                          </p:stCondLst>
                                        </p:cTn>
                                        <p:tgtEl>
                                          <p:spTgt spid="54280"/>
                                        </p:tgtEl>
                                        <p:attrNameLst>
                                          <p:attrName>style.visibility</p:attrName>
                                        </p:attrNameLst>
                                      </p:cBhvr>
                                      <p:to>
                                        <p:strVal val="visible"/>
                                      </p:to>
                                    </p:set>
                                    <p:anim calcmode="lin" valueType="num">
                                      <p:cBhvr>
                                        <p:cTn id="15" dur="500" fill="hold"/>
                                        <p:tgtEl>
                                          <p:spTgt spid="54280"/>
                                        </p:tgtEl>
                                        <p:attrNameLst>
                                          <p:attrName>ppt_w</p:attrName>
                                        </p:attrNameLst>
                                      </p:cBhvr>
                                      <p:tavLst>
                                        <p:tav tm="0">
                                          <p:val>
                                            <p:fltVal val="0"/>
                                          </p:val>
                                        </p:tav>
                                        <p:tav tm="100000">
                                          <p:val>
                                            <p:strVal val="#ppt_w"/>
                                          </p:val>
                                        </p:tav>
                                      </p:tavLst>
                                    </p:anim>
                                    <p:anim calcmode="lin" valueType="num">
                                      <p:cBhvr>
                                        <p:cTn id="16" dur="500" fill="hold"/>
                                        <p:tgtEl>
                                          <p:spTgt spid="54280"/>
                                        </p:tgtEl>
                                        <p:attrNameLst>
                                          <p:attrName>ppt_h</p:attrName>
                                        </p:attrNameLst>
                                      </p:cBhvr>
                                      <p:tavLst>
                                        <p:tav tm="0">
                                          <p:val>
                                            <p:fltVal val="0"/>
                                          </p:val>
                                        </p:tav>
                                        <p:tav tm="100000">
                                          <p:val>
                                            <p:strVal val="#ppt_h"/>
                                          </p:val>
                                        </p:tav>
                                      </p:tavLst>
                                    </p:anim>
                                  </p:childTnLst>
                                </p:cTn>
                              </p:par>
                            </p:childTnLst>
                          </p:cTn>
                        </p:par>
                        <p:par>
                          <p:cTn id="17" fill="hold">
                            <p:stCondLst>
                              <p:cond delay="4500"/>
                            </p:stCondLst>
                            <p:childTnLst>
                              <p:par>
                                <p:cTn id="18" presetID="23" presetClass="entr" presetSubtype="16" fill="hold" nodeType="afterEffect">
                                  <p:stCondLst>
                                    <p:cond delay="0"/>
                                  </p:stCondLst>
                                  <p:childTnLst>
                                    <p:set>
                                      <p:cBhvr>
                                        <p:cTn id="19" dur="1" fill="hold">
                                          <p:stCondLst>
                                            <p:cond delay="0"/>
                                          </p:stCondLst>
                                        </p:cTn>
                                        <p:tgtEl>
                                          <p:spTgt spid="54282"/>
                                        </p:tgtEl>
                                        <p:attrNameLst>
                                          <p:attrName>style.visibility</p:attrName>
                                        </p:attrNameLst>
                                      </p:cBhvr>
                                      <p:to>
                                        <p:strVal val="visible"/>
                                      </p:to>
                                    </p:set>
                                    <p:anim calcmode="lin" valueType="num">
                                      <p:cBhvr>
                                        <p:cTn id="20" dur="500" fill="hold"/>
                                        <p:tgtEl>
                                          <p:spTgt spid="54282"/>
                                        </p:tgtEl>
                                        <p:attrNameLst>
                                          <p:attrName>ppt_w</p:attrName>
                                        </p:attrNameLst>
                                      </p:cBhvr>
                                      <p:tavLst>
                                        <p:tav tm="0">
                                          <p:val>
                                            <p:fltVal val="0"/>
                                          </p:val>
                                        </p:tav>
                                        <p:tav tm="100000">
                                          <p:val>
                                            <p:strVal val="#ppt_w"/>
                                          </p:val>
                                        </p:tav>
                                      </p:tavLst>
                                    </p:anim>
                                    <p:anim calcmode="lin" valueType="num">
                                      <p:cBhvr>
                                        <p:cTn id="21" dur="500" fill="hold"/>
                                        <p:tgtEl>
                                          <p:spTgt spid="54282"/>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23" presetClass="entr" presetSubtype="16" fill="hold" nodeType="afterEffect">
                                  <p:stCondLst>
                                    <p:cond delay="0"/>
                                  </p:stCondLst>
                                  <p:childTnLst>
                                    <p:set>
                                      <p:cBhvr>
                                        <p:cTn id="24" dur="1" fill="hold">
                                          <p:stCondLst>
                                            <p:cond delay="0"/>
                                          </p:stCondLst>
                                        </p:cTn>
                                        <p:tgtEl>
                                          <p:spTgt spid="54278"/>
                                        </p:tgtEl>
                                        <p:attrNameLst>
                                          <p:attrName>style.visibility</p:attrName>
                                        </p:attrNameLst>
                                      </p:cBhvr>
                                      <p:to>
                                        <p:strVal val="visible"/>
                                      </p:to>
                                    </p:set>
                                    <p:anim calcmode="lin" valueType="num">
                                      <p:cBhvr>
                                        <p:cTn id="25" dur="500" fill="hold"/>
                                        <p:tgtEl>
                                          <p:spTgt spid="54278"/>
                                        </p:tgtEl>
                                        <p:attrNameLst>
                                          <p:attrName>ppt_w</p:attrName>
                                        </p:attrNameLst>
                                      </p:cBhvr>
                                      <p:tavLst>
                                        <p:tav tm="0">
                                          <p:val>
                                            <p:fltVal val="0"/>
                                          </p:val>
                                        </p:tav>
                                        <p:tav tm="100000">
                                          <p:val>
                                            <p:strVal val="#ppt_w"/>
                                          </p:val>
                                        </p:tav>
                                      </p:tavLst>
                                    </p:anim>
                                    <p:anim calcmode="lin" valueType="num">
                                      <p:cBhvr>
                                        <p:cTn id="26" dur="500" fill="hold"/>
                                        <p:tgtEl>
                                          <p:spTgt spid="542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stretch>
              <a:fillRect/>
            </a:stretch>
          </a:blipFill>
        </p:spPr>
        <p:txBody>
          <a:bodyPr/>
          <a:lstStyle/>
          <a:p>
            <a:endParaRPr lang="es-ES" dirty="0"/>
          </a:p>
        </p:txBody>
      </p:sp>
      <p:pic>
        <p:nvPicPr>
          <p:cNvPr id="4" name="3 Imagen" descr="9e8c3a931122bba90d3f9f79d24ab396911b6386.jpg"/>
          <p:cNvPicPr>
            <a:picLocks noChangeAspect="1"/>
          </p:cNvPicPr>
          <p:nvPr/>
        </p:nvPicPr>
        <p:blipFill>
          <a:blip r:embed="rId4" cstate="screen"/>
          <a:srcRect/>
          <a:stretch>
            <a:fillRect/>
          </a:stretch>
        </p:blipFill>
        <p:spPr>
          <a:xfrm>
            <a:off x="1214414" y="0"/>
            <a:ext cx="6934711" cy="6858000"/>
          </a:xfrm>
          <a:prstGeom prst="rect">
            <a:avLst/>
          </a:prstGeom>
          <a:solidFill>
            <a:srgbClr val="FFFFFF">
              <a:shade val="85000"/>
            </a:srgbClr>
          </a:solidFill>
          <a:ln w="88900" cap="sq">
            <a:solidFill>
              <a:schemeClr val="tx2">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4 Rectángulo"/>
          <p:cNvSpPr/>
          <p:nvPr/>
        </p:nvSpPr>
        <p:spPr>
          <a:xfrm>
            <a:off x="0" y="0"/>
            <a:ext cx="1142976" cy="6858000"/>
          </a:xfrm>
          <a:prstGeom prst="rect">
            <a:avLst/>
          </a:prstGeom>
          <a:blipFill dpi="0" rotWithShape="1">
            <a:blip r:embed="rId5"/>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6858000"/>
          </a:xfrm>
          <a:prstGeom prst="rect">
            <a:avLst/>
          </a:prstGeom>
          <a:blipFill dpi="0" rotWithShape="1">
            <a:blip r:embed="rId5"/>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pPr algn="l"/>
            <a:endParaRPr lang="es-ES" dirty="0">
              <a:latin typeface="Blazed" pitchFamily="2" charset="0"/>
            </a:endParaRPr>
          </a:p>
        </p:txBody>
      </p:sp>
      <p:pic>
        <p:nvPicPr>
          <p:cNvPr id="4" name="3 Imagen" descr="_dakar_b139ee5d.jpg"/>
          <p:cNvPicPr>
            <a:picLocks noChangeAspect="1"/>
          </p:cNvPicPr>
          <p:nvPr/>
        </p:nvPicPr>
        <p:blipFill>
          <a:blip r:embed="rId2"/>
          <a:stretch>
            <a:fillRect/>
          </a:stretch>
        </p:blipFill>
        <p:spPr>
          <a:xfrm>
            <a:off x="1785918" y="0"/>
            <a:ext cx="5536226" cy="6858000"/>
          </a:xfrm>
          <a:prstGeom prst="rect">
            <a:avLst/>
          </a:prstGeom>
          <a:scene3d>
            <a:camera prst="orthographicFront"/>
            <a:lightRig rig="threePt" dir="t"/>
          </a:scene3d>
          <a:sp3d>
            <a:bevelT prst="angle"/>
          </a:sp3d>
        </p:spPr>
      </p:pic>
      <p:sp>
        <p:nvSpPr>
          <p:cNvPr id="5" name="4 Rectángulo"/>
          <p:cNvSpPr/>
          <p:nvPr/>
        </p:nvSpPr>
        <p:spPr>
          <a:xfrm>
            <a:off x="0" y="0"/>
            <a:ext cx="1785918"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3"/>
            <a:stretch>
              <a:fillRect/>
            </a:stretch>
          </a:blipFill>
        </p:spPr>
        <p:txBody>
          <a:bodyPr/>
          <a:lstStyle/>
          <a:p>
            <a:endParaRPr lang="es-ES" dirty="0"/>
          </a:p>
        </p:txBody>
      </p:sp>
      <p:sp>
        <p:nvSpPr>
          <p:cNvPr id="5" name="4 Marco"/>
          <p:cNvSpPr/>
          <p:nvPr/>
        </p:nvSpPr>
        <p:spPr>
          <a:xfrm>
            <a:off x="3500430" y="10787114"/>
            <a:ext cx="5643570" cy="3214662"/>
          </a:xfrm>
          <a:prstGeom prst="frame">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6" name="5 Rectángulo"/>
          <p:cNvSpPr/>
          <p:nvPr/>
        </p:nvSpPr>
        <p:spPr>
          <a:xfrm>
            <a:off x="428596" y="357166"/>
            <a:ext cx="8286808" cy="6143668"/>
          </a:xfrm>
          <a:prstGeom prst="rect">
            <a:avLst/>
          </a:prstGeom>
          <a:solidFill>
            <a:srgbClr val="7A5128"/>
          </a:solidFill>
          <a:ln>
            <a:noFill/>
          </a:ln>
          <a:scene3d>
            <a:camera prst="orthographicFront"/>
            <a:lightRig rig="threePt" dir="t"/>
          </a:scene3d>
          <a:sp3d>
            <a:bevelT w="184150" h="2222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928662" y="571480"/>
            <a:ext cx="7143800" cy="6001643"/>
          </a:xfrm>
          <a:prstGeom prst="rect">
            <a:avLst/>
          </a:prstGeom>
          <a:noFill/>
        </p:spPr>
        <p:txBody>
          <a:bodyPr wrap="square" rtlCol="0">
            <a:spAutoFit/>
          </a:bodyPr>
          <a:lstStyle/>
          <a:p>
            <a:r>
              <a:rPr lang="es-ES" sz="1600" dirty="0" smtClean="0">
                <a:solidFill>
                  <a:srgbClr val="FFCC00"/>
                </a:solidFill>
              </a:rPr>
              <a:t>La fiebre por el Rally Dakar 2013, una de las competiciones más importantes y duras del mundo, que este año tuvo como punto de partida el Perú, dio inicio el pasado 5 de enero en Lima superando todas las previsiones de público. La competición, en esta edición, recorrerá tres países: Perú, Argentina y Chile, en cuya Capital, Santiago, tendrá su punto de llegada el próximo 20 de enero.</a:t>
            </a:r>
          </a:p>
          <a:p>
            <a:r>
              <a:rPr lang="es-ES" sz="1600" dirty="0" smtClean="0">
                <a:solidFill>
                  <a:srgbClr val="FFCC00"/>
                </a:solidFill>
              </a:rPr>
              <a:t>Es la segunda vez que el Rally más difícil del mundo pasa por territorio peruano. al igual que en la pasada edición en la cual la capital peruana fue punto de llegada de los pilotos. Y esto se debe según opinión unánime de competidores, periodistas y organizadores, que manifestaron que les impresionó la belleza y dificultad de los desiertos del Perú, ideales para una competición de esta dureza.</a:t>
            </a:r>
          </a:p>
          <a:p>
            <a:r>
              <a:rPr lang="es-ES" sz="1600" dirty="0" smtClean="0">
                <a:solidFill>
                  <a:srgbClr val="FFCC00"/>
                </a:solidFill>
              </a:rPr>
              <a:t>Esta edición del DAKAR cuenta con 459 vehículos en competencia, 158 automóviles, 187 motocicletas, 39 </a:t>
            </a:r>
            <a:r>
              <a:rPr lang="es-ES" sz="1600" dirty="0" smtClean="0">
                <a:solidFill>
                  <a:srgbClr val="FFCC00"/>
                </a:solidFill>
              </a:rPr>
              <a:t> </a:t>
            </a:r>
            <a:r>
              <a:rPr lang="es-ES" sz="1600" dirty="0" err="1" smtClean="0">
                <a:solidFill>
                  <a:srgbClr val="FFCC00"/>
                </a:solidFill>
              </a:rPr>
              <a:t>cuatrimotos</a:t>
            </a:r>
            <a:r>
              <a:rPr lang="es-ES" sz="1600" dirty="0" smtClean="0">
                <a:solidFill>
                  <a:srgbClr val="FFCC00"/>
                </a:solidFill>
              </a:rPr>
              <a:t>  y </a:t>
            </a:r>
            <a:r>
              <a:rPr lang="es-ES" sz="1600" dirty="0" smtClean="0">
                <a:solidFill>
                  <a:srgbClr val="FFCC00"/>
                </a:solidFill>
              </a:rPr>
              <a:t>75 camiones, según </a:t>
            </a:r>
            <a:r>
              <a:rPr lang="es-ES" sz="1600" dirty="0" err="1" smtClean="0">
                <a:solidFill>
                  <a:srgbClr val="FFCC00"/>
                </a:solidFill>
              </a:rPr>
              <a:t>infomaron</a:t>
            </a:r>
            <a:r>
              <a:rPr lang="es-ES" sz="1600" dirty="0" smtClean="0">
                <a:solidFill>
                  <a:srgbClr val="FFCC00"/>
                </a:solidFill>
              </a:rPr>
              <a:t>  </a:t>
            </a:r>
            <a:r>
              <a:rPr lang="es-ES" sz="1600" dirty="0" smtClean="0">
                <a:solidFill>
                  <a:srgbClr val="FFCC00"/>
                </a:solidFill>
              </a:rPr>
              <a:t>los organizadores. </a:t>
            </a:r>
          </a:p>
          <a:p>
            <a:r>
              <a:rPr lang="es-ES" sz="1600" dirty="0" smtClean="0">
                <a:solidFill>
                  <a:srgbClr val="FFCC00"/>
                </a:solidFill>
              </a:rPr>
              <a:t>El Perú estará representado por 26 competidores, la mayor presencia de corredores nacionales en la historia del Dakar.</a:t>
            </a:r>
          </a:p>
          <a:p>
            <a:r>
              <a:rPr lang="es-ES" sz="1600" dirty="0" smtClean="0">
                <a:solidFill>
                  <a:srgbClr val="FFCC00"/>
                </a:solidFill>
              </a:rPr>
              <a:t>La ceremonia de partida se realizó en la costa limeña, en el distrito de Chorrillos, donde se instaló un podio para que el público pueda asistir a observar la largada de todos los competidores.</a:t>
            </a:r>
          </a:p>
          <a:p>
            <a:r>
              <a:rPr lang="es-ES" sz="1600" dirty="0" smtClean="0">
                <a:solidFill>
                  <a:srgbClr val="FFCC00"/>
                </a:solidFill>
              </a:rPr>
              <a:t>El DAKAR potenciará la imagen del Perú y sus atractivos turísticos podrán ser apreciados por mil millones de personas a través de los medios internacionales y representará unos 500 millones de dólares en publicidad y promoción de la competición en el extranjero.</a:t>
            </a:r>
          </a:p>
          <a:p>
            <a:r>
              <a:rPr lang="es-ES" sz="1600" dirty="0" smtClean="0">
                <a:solidFill>
                  <a:srgbClr val="FFCC00"/>
                </a:solidFill>
              </a:rPr>
              <a:t> </a:t>
            </a:r>
          </a:p>
          <a:p>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6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640_469772073082105_720285722_n.jpg"/>
          <p:cNvPicPr>
            <a:picLocks noChangeAspect="1"/>
          </p:cNvPicPr>
          <p:nvPr/>
        </p:nvPicPr>
        <p:blipFill>
          <a:blip r:embed="rId3">
            <a:lum contrast="10000"/>
          </a:blip>
          <a:stretch>
            <a:fillRect/>
          </a:stretch>
        </p:blipFill>
        <p:spPr>
          <a:xfrm>
            <a:off x="1071538" y="0"/>
            <a:ext cx="6929486" cy="6858000"/>
          </a:xfrm>
          <a:prstGeom prst="rect">
            <a:avLst/>
          </a:prstGeom>
          <a:scene3d>
            <a:camera prst="orthographicFront"/>
            <a:lightRig rig="threePt" dir="t"/>
          </a:scene3d>
          <a:sp3d>
            <a:bevelT prst="angle"/>
          </a:sp3d>
        </p:spPr>
      </p:pic>
      <p:sp>
        <p:nvSpPr>
          <p:cNvPr id="5" name="4 CuadroTexto"/>
          <p:cNvSpPr txBox="1"/>
          <p:nvPr/>
        </p:nvSpPr>
        <p:spPr>
          <a:xfrm>
            <a:off x="3167048" y="6048392"/>
            <a:ext cx="4672498" cy="646331"/>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Presidente del Perú  Sr. Ollanta Humala</a:t>
            </a:r>
          </a:p>
          <a:p>
            <a:pPr algn="ct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inaugurando el evento</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spd="slow" advTm="5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4).jpg"/>
          <p:cNvPicPr>
            <a:picLocks noChangeAspect="1"/>
          </p:cNvPicPr>
          <p:nvPr/>
        </p:nvPicPr>
        <p:blipFill>
          <a:blip r:embed="rId2"/>
          <a:srcRect/>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3).jpg"/>
          <p:cNvPicPr>
            <a:picLocks noChangeAspect="1"/>
          </p:cNvPicPr>
          <p:nvPr/>
        </p:nvPicPr>
        <p:blipFill>
          <a:blip r:embed="rId2"/>
          <a:srcRect/>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6).jpg"/>
          <p:cNvPicPr>
            <a:picLocks noChangeAspect="1"/>
          </p:cNvPicPr>
          <p:nvPr/>
        </p:nvPicPr>
        <p:blipFill>
          <a:blip r:embed="rId2"/>
          <a:srcRect/>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856_Imagen14_marcos_petronelli.jpg"/>
          <p:cNvPicPr>
            <a:picLocks noChangeAspect="1"/>
          </p:cNvPicPr>
          <p:nvPr/>
        </p:nvPicPr>
        <p:blipFill>
          <a:blip r:embed="rId2"/>
          <a:stretch>
            <a:fillRect/>
          </a:stretch>
        </p:blipFill>
        <p:spPr>
          <a:xfrm>
            <a:off x="1143000" y="0"/>
            <a:ext cx="6858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379_MM_130103_Dakar2013_3050.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50987073_0874989dce_b.jpg"/>
          <p:cNvPicPr>
            <a:picLocks noChangeAspect="1"/>
          </p:cNvPicPr>
          <p:nvPr/>
        </p:nvPicPr>
        <p:blipFill>
          <a:blip r:embed="rId2"/>
          <a:srcRect/>
          <a:stretch>
            <a:fillRect/>
          </a:stretch>
        </p:blipFill>
        <p:spPr>
          <a:xfrm>
            <a:off x="0" y="-14282"/>
            <a:ext cx="9144000" cy="6872282"/>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11231AU0020.jpg"/>
          <p:cNvPicPr>
            <a:picLocks noChangeAspect="1"/>
          </p:cNvPicPr>
          <p:nvPr/>
        </p:nvPicPr>
        <p:blipFill>
          <a:blip r:embed="rId2"/>
          <a:stretch>
            <a:fillRect/>
          </a:stretch>
        </p:blipFill>
        <p:spPr>
          <a:xfrm>
            <a:off x="-1" y="0"/>
            <a:ext cx="9122563"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50987827_e365e92caf_b.jpg"/>
          <p:cNvPicPr>
            <a:picLocks noChangeAspect="1"/>
          </p:cNvPicPr>
          <p:nvPr/>
        </p:nvPicPr>
        <p:blipFill>
          <a:blip r:embed="rId2"/>
          <a:stretch>
            <a:fillRect/>
          </a:stretch>
        </p:blipFill>
        <p:spPr>
          <a:xfrm>
            <a:off x="1000100" y="0"/>
            <a:ext cx="7358114"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50988167_58c2238ff8_b.jpg"/>
          <p:cNvPicPr>
            <a:picLocks noChangeAspect="1"/>
          </p:cNvPicPr>
          <p:nvPr/>
        </p:nvPicPr>
        <p:blipFill>
          <a:blip r:embed="rId2"/>
          <a:srcRect/>
          <a:stretch>
            <a:fillRect/>
          </a:stretch>
        </p:blipFill>
        <p:spPr>
          <a:xfrm>
            <a:off x="-1" y="1"/>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RDON.013.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1-04t014856z_2008390336_gm1e9140r5p01_rtrmadp_3_rallying-dakar.jpg"/>
          <p:cNvPicPr>
            <a:picLocks noChangeAspect="1"/>
          </p:cNvPicPr>
          <p:nvPr/>
        </p:nvPicPr>
        <p:blipFill>
          <a:blip r:embed="rId2">
            <a:lum bright="-10000" contrast="10000"/>
          </a:blip>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1-04t222908z_641630056_gm1e9150hz401_rtrmadp_3_rallying-dakar.jpg"/>
          <p:cNvPicPr>
            <a:picLocks noChangeAspect="1"/>
          </p:cNvPicPr>
          <p:nvPr/>
        </p:nvPicPr>
        <p:blipFill>
          <a:blip r:embed="rId2"/>
          <a:srcRect/>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441248.jpg"/>
          <p:cNvPicPr>
            <a:picLocks noChangeAspect="1"/>
          </p:cNvPicPr>
          <p:nvPr/>
        </p:nvPicPr>
        <p:blipFill>
          <a:blip r:embed="rId2"/>
          <a:srcRect/>
          <a:stretch>
            <a:fillRect/>
          </a:stretch>
        </p:blipFill>
        <p:spPr>
          <a:xfrm>
            <a:off x="0" y="642918"/>
            <a:ext cx="9144000" cy="5357826"/>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1337.jpg"/>
          <p:cNvPicPr>
            <a:picLocks noChangeAspect="1"/>
          </p:cNvPicPr>
          <p:nvPr/>
        </p:nvPicPr>
        <p:blipFill>
          <a:blip r:embed="rId2"/>
          <a:stretch>
            <a:fillRect/>
          </a:stretch>
        </p:blipFill>
        <p:spPr>
          <a:xfrm>
            <a:off x="-1" y="500042"/>
            <a:ext cx="9144001" cy="5786478"/>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161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15).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S10PETERHANSEL_111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7).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16).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10).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lly-Dakar-Lim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nuto+a+minuto +Comienza+la+fiesta+del+Dakar+201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12).jpg"/>
          <p:cNvPicPr>
            <a:picLocks noChangeAspect="1"/>
          </p:cNvPicPr>
          <p:nvPr/>
        </p:nvPicPr>
        <p:blipFill>
          <a:blip r:embed="rId2"/>
          <a:srcRect/>
          <a:stretch>
            <a:fillRect/>
          </a:stretch>
        </p:blipFill>
        <p:spPr>
          <a:xfrm>
            <a:off x="0" y="0"/>
            <a:ext cx="9144001"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3911_431983290198063_212970593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TIDA DEL RALLY DAKAR 2013 EN LIMA PERU (1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255319352011_dakar_2012_monsterenergy_xraid_mini_79478.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c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ta20del20equipo.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IWGORDON.265.JPG"/>
          <p:cNvPicPr>
            <a:picLocks noChangeAspect="1"/>
          </p:cNvPicPr>
          <p:nvPr/>
        </p:nvPicPr>
        <p:blipFill>
          <a:blip r:embed="rId2" cstate="print"/>
          <a:stretch>
            <a:fillRect/>
          </a:stretch>
        </p:blipFill>
        <p:spPr>
          <a:xfrm>
            <a:off x="0" y="0"/>
            <a:ext cx="909921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KAR 2013 - Equipo Liqui Moly Oscar Rocha0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OSEFINA GARDULSKI-JOHN MCKENDRICK_050113_01.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ewhumme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kar191212.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547.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52050804_3123e5468e_b.jpg"/>
          <p:cNvPicPr>
            <a:picLocks noChangeAspect="1"/>
          </p:cNvPicPr>
          <p:nvPr/>
        </p:nvPicPr>
        <p:blipFill>
          <a:blip r:embed="rId2"/>
          <a:stretch>
            <a:fillRect/>
          </a:stretch>
        </p:blipFill>
        <p:spPr>
          <a:xfrm>
            <a:off x="0" y="3274"/>
            <a:ext cx="9144000" cy="6854726"/>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IWGORDON.264.JPG"/>
          <p:cNvPicPr>
            <a:picLocks noChangeAspect="1"/>
          </p:cNvPicPr>
          <p:nvPr/>
        </p:nvPicPr>
        <p:blipFill>
          <a:blip r:embed="rId2" cstate="print"/>
          <a:stretch>
            <a:fillRect/>
          </a:stretch>
        </p:blipFill>
        <p:spPr>
          <a:xfrm>
            <a:off x="0" y="0"/>
            <a:ext cx="909921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012-dakar-rally-hummer-front-view.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552897.jpg"/>
          <p:cNvPicPr>
            <a:picLocks noChangeAspect="1"/>
          </p:cNvPicPr>
          <p:nvPr/>
        </p:nvPicPr>
        <p:blipFill>
          <a:blip r:embed="rId2">
            <a:lum contrast="2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120107262.jpg"/>
          <p:cNvPicPr>
            <a:picLocks noChangeAspect="1"/>
          </p:cNvPicPr>
          <p:nvPr/>
        </p:nvPicPr>
        <p:blipFill>
          <a:blip r:embed="rId2"/>
          <a:stretch>
            <a:fillRect/>
          </a:stretch>
        </p:blipFill>
        <p:spPr>
          <a:xfrm>
            <a:off x="0" y="0"/>
            <a:ext cx="9170647"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8350985615_2b2a1f5d22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8352049820_936890e7e5_b.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8352050414_b5d548f6f5_b.jpg"/>
          <p:cNvPicPr>
            <a:picLocks noChangeAspect="1"/>
          </p:cNvPicPr>
          <p:nvPr/>
        </p:nvPicPr>
        <p:blipFill>
          <a:blip r:embed="rId2">
            <a:lum bright="-10000" contrast="2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8352053346_1752dc1e1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52054732_e1a96db370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013010415063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kar2012_00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kar-2011-ET06-059-Ramirez.jpg"/>
          <p:cNvPicPr>
            <a:picLocks noChangeAspect="1"/>
          </p:cNvPicPr>
          <p:nvPr/>
        </p:nvPicPr>
        <p:blipFill>
          <a:blip r:embed="rId2"/>
          <a:stretch>
            <a:fillRect/>
          </a:stretch>
        </p:blipFill>
        <p:spPr>
          <a:xfrm>
            <a:off x="0" y="0"/>
            <a:ext cx="9219067"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KAR 2013 - Equipo Duro 4x4 Foto03.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KAR 2013 - Felipe Ríos2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DAKAR 2013 - Foto8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kar rall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ibo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12490254-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4994-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5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kar-2013-Logo-600x36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pPr algn="l"/>
            <a:endParaRPr lang="es-ES"/>
          </a:p>
        </p:txBody>
      </p:sp>
      <p:sp>
        <p:nvSpPr>
          <p:cNvPr id="3" name="2 Subtítulo"/>
          <p:cNvSpPr>
            <a:spLocks noGrp="1"/>
          </p:cNvSpPr>
          <p:nvPr>
            <p:ph type="subTitle" idx="1"/>
          </p:nvPr>
        </p:nvSpPr>
        <p:spPr/>
        <p:txBody>
          <a:bodyPr/>
          <a:lstStyle/>
          <a:p>
            <a:endParaRPr lang="es-ES"/>
          </a:p>
        </p:txBody>
      </p:sp>
      <p:sp>
        <p:nvSpPr>
          <p:cNvPr id="5" name="4 CuadroTexto"/>
          <p:cNvSpPr txBox="1"/>
          <p:nvPr/>
        </p:nvSpPr>
        <p:spPr>
          <a:xfrm>
            <a:off x="1285852" y="214290"/>
            <a:ext cx="7228774" cy="923330"/>
          </a:xfrm>
          <a:prstGeom prst="rect">
            <a:avLst/>
          </a:prstGeom>
          <a:noFill/>
          <a:scene3d>
            <a:camera prst="orthographicFront"/>
            <a:lightRig rig="threePt" dir="t"/>
          </a:scene3d>
          <a:sp3d>
            <a:bevelT w="152400" h="50800" prst="softRound"/>
          </a:sp3d>
        </p:spPr>
        <p:txBody>
          <a:bodyPr wrap="none" rtlCol="0">
            <a:spAutoFit/>
            <a:sp3d extrusionH="57150">
              <a:bevelT h="25400" prst="softRound"/>
            </a:sp3d>
          </a:bodyPr>
          <a:lstStyle/>
          <a:p>
            <a:r>
              <a:rPr lang="es-ES" b="1" dirty="0" smtClean="0">
                <a:solidFill>
                  <a:srgbClr val="FF0000"/>
                </a:solidFill>
                <a:effectLst>
                  <a:outerShdw blurRad="38100" dist="38100" dir="2700000" algn="tl">
                    <a:srgbClr val="000000">
                      <a:alpha val="43137"/>
                    </a:srgbClr>
                  </a:outerShdw>
                </a:effectLst>
                <a:latin typeface="Arial Black" pitchFamily="34" charset="0"/>
              </a:rPr>
              <a:t>Clicar  en el  triángulo  que se ubica en medio del libro  </a:t>
            </a:r>
          </a:p>
          <a:p>
            <a:r>
              <a:rPr lang="es-ES" b="1" dirty="0" smtClean="0">
                <a:solidFill>
                  <a:srgbClr val="FF0000"/>
                </a:solidFill>
                <a:effectLst>
                  <a:outerShdw blurRad="38100" dist="38100" dir="2700000" algn="tl">
                    <a:srgbClr val="000000">
                      <a:alpha val="43137"/>
                    </a:srgbClr>
                  </a:outerShdw>
                </a:effectLst>
                <a:latin typeface="Arial Black" pitchFamily="34" charset="0"/>
              </a:rPr>
              <a:t>para pasar de hoja  y así ver  todo el informe ilustrado</a:t>
            </a:r>
          </a:p>
          <a:p>
            <a:endParaRPr lang="es-ES" dirty="0">
              <a:solidFill>
                <a:srgbClr val="FF0000"/>
              </a:solidFill>
              <a:effectLst>
                <a:outerShdw blurRad="38100" dist="38100" dir="2700000" algn="tl">
                  <a:srgbClr val="000000">
                    <a:alpha val="43137"/>
                  </a:srgbClr>
                </a:outerShdw>
              </a:effectLst>
              <a:latin typeface="Arial Black" pitchFamily="34" charset="0"/>
            </a:endParaRPr>
          </a:p>
        </p:txBody>
      </p:sp>
      <p:sp>
        <p:nvSpPr>
          <p:cNvPr id="10" name="9 CuadroTexto"/>
          <p:cNvSpPr txBox="1"/>
          <p:nvPr/>
        </p:nvSpPr>
        <p:spPr>
          <a:xfrm>
            <a:off x="785786" y="0"/>
            <a:ext cx="606256" cy="1107996"/>
          </a:xfrm>
          <a:prstGeom prst="rect">
            <a:avLst/>
          </a:prstGeom>
          <a:noFill/>
        </p:spPr>
        <p:txBody>
          <a:bodyPr wrap="none" rtlCol="0">
            <a:spAutoFit/>
          </a:bodyPr>
          <a:lstStyle/>
          <a:p>
            <a:r>
              <a:rPr lang="es-ES" sz="6600" dirty="0" smtClean="0">
                <a:solidFill>
                  <a:srgbClr val="FFFF00"/>
                </a:solidFill>
              </a:rPr>
              <a:t>*</a:t>
            </a:r>
            <a:endParaRPr lang="es-ES" sz="6600" dirty="0">
              <a:solidFill>
                <a:srgbClr val="FFFF00"/>
              </a:solidFill>
            </a:endParaRPr>
          </a:p>
        </p:txBody>
      </p:sp>
    </p:spTree>
    <p:controls>
      <p:control spid="1026" name="ShockwaveFlash1" r:id="rId2" imgW="10259857" imgH="6020640"/>
    </p:controls>
  </p:cSld>
  <p:clrMapOvr>
    <a:masterClrMapping/>
  </p:clrMapOvr>
  <p:transition spd="slow" advTm="120000">
    <p:sndAc>
      <p:end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a:scene3d>
            <a:camera prst="orthographicFront"/>
            <a:lightRig rig="threePt" dir="t"/>
          </a:scene3d>
          <a:sp3d>
            <a:bevelT prst="angle"/>
          </a:sp3d>
        </p:spPr>
        <p:txBody>
          <a:bodyPr/>
          <a:lstStyle/>
          <a:p>
            <a:endParaRPr lang="es-ES" dirty="0"/>
          </a:p>
        </p:txBody>
      </p:sp>
      <p:pic>
        <p:nvPicPr>
          <p:cNvPr id="4" name="3 Imagen" descr="stickers-marca-peru-no-dejes-de-tenerlo-_MPE-O-14750319_3639.jpg"/>
          <p:cNvPicPr>
            <a:picLocks noChangeAspect="1"/>
          </p:cNvPicPr>
          <p:nvPr/>
        </p:nvPicPr>
        <p:blipFill>
          <a:blip r:embed="rId2"/>
          <a:stretch>
            <a:fillRect/>
          </a:stretch>
        </p:blipFill>
        <p:spPr>
          <a:xfrm>
            <a:off x="285720" y="571480"/>
            <a:ext cx="8643998" cy="5564120"/>
          </a:xfrm>
          <a:prstGeom prst="rect">
            <a:avLst/>
          </a:prstGeom>
        </p:spPr>
      </p:pic>
      <p:pic>
        <p:nvPicPr>
          <p:cNvPr id="5" name="4 Imagen" descr="tazas-dakar-2013s-1500_MPE-F-3446825523_112012.jpg"/>
          <p:cNvPicPr>
            <a:picLocks noChangeAspect="1"/>
          </p:cNvPicPr>
          <p:nvPr/>
        </p:nvPicPr>
        <p:blipFill>
          <a:blip r:embed="rId3" cstate="screen"/>
          <a:stretch>
            <a:fillRect/>
          </a:stretch>
        </p:blipFill>
        <p:spPr>
          <a:xfrm>
            <a:off x="5143504" y="3357562"/>
            <a:ext cx="2643206" cy="2645411"/>
          </a:xfrm>
          <a:prstGeom prst="ellipse">
            <a:avLst/>
          </a:prstGeom>
        </p:spPr>
      </p:pic>
      <p:sp>
        <p:nvSpPr>
          <p:cNvPr id="6" name="5 CuadroTexto"/>
          <p:cNvSpPr txBox="1"/>
          <p:nvPr/>
        </p:nvSpPr>
        <p:spPr>
          <a:xfrm>
            <a:off x="2357422" y="6000768"/>
            <a:ext cx="3752950" cy="584775"/>
          </a:xfrm>
          <a:prstGeom prst="rect">
            <a:avLst/>
          </a:prstGeom>
          <a:noFill/>
        </p:spPr>
        <p:txBody>
          <a:bodyPr wrap="none" rtlCol="0">
            <a:spAutoFit/>
          </a:bodyPr>
          <a:lstStyle/>
          <a:p>
            <a:r>
              <a:rPr lang="es-ES" sz="3200" b="1" dirty="0" smtClean="0">
                <a:ln w="3175">
                  <a:solidFill>
                    <a:sysClr val="windowText" lastClr="000000"/>
                  </a:solidFill>
                </a:ln>
                <a:blipFill>
                  <a:blip r:embed="rId4"/>
                  <a:stretch>
                    <a:fillRect/>
                  </a:stretch>
                </a:blipFill>
                <a:effectLst>
                  <a:outerShdw blurRad="38100" dist="38100" dir="2700000" algn="tl">
                    <a:srgbClr val="000000">
                      <a:alpha val="43137"/>
                    </a:srgbClr>
                  </a:outerShdw>
                </a:effectLst>
                <a:latin typeface="Edwardian Script ITC" pitchFamily="66" charset="0"/>
              </a:rPr>
              <a:t>Francisco del Olmo - Jazmín</a:t>
            </a:r>
            <a:endParaRPr lang="es-ES" sz="3200" b="1" dirty="0">
              <a:ln w="3175">
                <a:solidFill>
                  <a:sysClr val="windowText" lastClr="000000"/>
                </a:solidFill>
              </a:ln>
              <a:blipFill>
                <a:blip r:embed="rId4"/>
                <a:stretch>
                  <a:fillRect/>
                </a:stretch>
              </a:blip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5"/>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2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5"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6"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17" dur="2000" fill="hold"/>
                                        <p:tgtEl>
                                          <p:spTgt spid="6"/>
                                        </p:tgtEl>
                                        <p:attrNameLst>
                                          <p:attrName>ppt_h</p:attrName>
                                        </p:attrNameLst>
                                      </p:cBhvr>
                                      <p:tavLst>
                                        <p:tav tm="0">
                                          <p:val>
                                            <p:strVal val="#ppt_h"/>
                                          </p:val>
                                        </p:tav>
                                        <p:tav tm="100000">
                                          <p:val>
                                            <p:strVal val="#ppt_h"/>
                                          </p:val>
                                        </p:tav>
                                      </p:tavLst>
                                    </p:anim>
                                    <p:anim calcmode="lin" valueType="num">
                                      <p:cBhvr>
                                        <p:cTn id="18"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9"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0"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21" dur="2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RALLY DAKAR -20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--RALLY DAKAR -2013--</Template>
  <TotalTime>0</TotalTime>
  <Words>371</Words>
  <Application>Microsoft Office PowerPoint</Application>
  <PresentationFormat>Presentación en pantalla (4:3)</PresentationFormat>
  <Paragraphs>34</Paragraphs>
  <Slides>66</Slides>
  <Notes>5</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--RALLY DAKAR -2013--</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2013-01-07T14:45:15Z</dcterms:created>
  <dcterms:modified xsi:type="dcterms:W3CDTF">2013-01-07T14:46:44Z</dcterms:modified>
</cp:coreProperties>
</file>