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82" r:id="rId3"/>
    <p:sldId id="300" r:id="rId4"/>
    <p:sldId id="256" r:id="rId5"/>
    <p:sldId id="285" r:id="rId6"/>
    <p:sldId id="283" r:id="rId7"/>
    <p:sldId id="293" r:id="rId8"/>
    <p:sldId id="273" r:id="rId9"/>
    <p:sldId id="288" r:id="rId10"/>
    <p:sldId id="270" r:id="rId11"/>
    <p:sldId id="287" r:id="rId12"/>
    <p:sldId id="268" r:id="rId13"/>
    <p:sldId id="289" r:id="rId14"/>
    <p:sldId id="269" r:id="rId15"/>
    <p:sldId id="290" r:id="rId16"/>
    <p:sldId id="265" r:id="rId17"/>
    <p:sldId id="291" r:id="rId18"/>
    <p:sldId id="267" r:id="rId19"/>
    <p:sldId id="292" r:id="rId20"/>
    <p:sldId id="264" r:id="rId21"/>
    <p:sldId id="286" r:id="rId22"/>
    <p:sldId id="271" r:id="rId23"/>
    <p:sldId id="294" r:id="rId24"/>
    <p:sldId id="263" r:id="rId25"/>
    <p:sldId id="296" r:id="rId26"/>
    <p:sldId id="262" r:id="rId27"/>
    <p:sldId id="298" r:id="rId28"/>
    <p:sldId id="295" r:id="rId29"/>
    <p:sldId id="278" r:id="rId30"/>
    <p:sldId id="301" r:id="rId31"/>
    <p:sldId id="299" r:id="rId32"/>
    <p:sldId id="284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fZOTXShQdP8ElrIKM36xQg" hashData="HqFnrZ/1TLfa0m3tNMJ+pdB2O/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51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1FEA7F-7518-4D8B-8BA9-C8F4D0B93FC3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1FEA7F-7518-4D8B-8BA9-C8F4D0B93FC3}" type="datetimeFigureOut">
              <a:rPr lang="es-ES" smtClean="0"/>
              <a:pPr/>
              <a:t>02/03/2015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182C72-BEE0-4B6D-8ED5-D46E15C74C4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0" Type="http://schemas.openxmlformats.org/officeDocument/2006/relationships/image" Target="../media/image8.png"/><Relationship Id="rId4" Type="http://schemas.openxmlformats.org/officeDocument/2006/relationships/image" Target="../media/image2.jpe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59.png"/><Relationship Id="rId18" Type="http://schemas.openxmlformats.org/officeDocument/2006/relationships/image" Target="../media/image62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1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5.png"/><Relationship Id="rId11" Type="http://schemas.openxmlformats.org/officeDocument/2006/relationships/image" Target="../media/image58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0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4.png"/><Relationship Id="rId9" Type="http://schemas.openxmlformats.org/officeDocument/2006/relationships/image" Target="../media/image57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(25)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9" name="8 Imagen" descr="foto-11-20-11-1-16-08-am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-720"/>
            <a:ext cx="9144000" cy="6858720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7256945" y="5429264"/>
            <a:ext cx="1733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Tema </a:t>
            </a:r>
            <a:r>
              <a:rPr lang="es-ES_tradnl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musical:Lady</a:t>
            </a:r>
            <a:endParaRPr lang="es-ES_tradnl" sz="1400" b="1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  <a:p>
            <a:r>
              <a:rPr lang="es-ES_tradnl" sz="14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Interpreta :Kenny Rogers</a:t>
            </a:r>
            <a:endParaRPr lang="es-E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6686276" y="6072206"/>
            <a:ext cx="24577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Pristina" pitchFamily="66" charset="0"/>
              </a:rPr>
              <a:t>Esta  es una creación de Raquel</a:t>
            </a:r>
            <a:endParaRPr lang="es-ES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Pristina" pitchFamily="66" charset="0"/>
            </a:endParaRPr>
          </a:p>
        </p:txBody>
      </p:sp>
      <p:pic>
        <p:nvPicPr>
          <p:cNvPr id="29698" name="Picture 2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714348" y="285728"/>
            <a:ext cx="1714500" cy="1019176"/>
          </a:xfrm>
          <a:prstGeom prst="rect">
            <a:avLst/>
          </a:prstGeom>
          <a:noFill/>
        </p:spPr>
      </p:pic>
      <p:pic>
        <p:nvPicPr>
          <p:cNvPr id="29700" name="Picture 4" descr="Rendered Image"/>
          <p:cNvPicPr>
            <a:picLocks noChangeAspect="1" noChangeArrowheads="1"/>
          </p:cNvPicPr>
          <p:nvPr/>
        </p:nvPicPr>
        <p:blipFill>
          <a:blip r:embed="rId7">
            <a:lum contrast="40000"/>
          </a:blip>
          <a:srcRect/>
          <a:stretch>
            <a:fillRect/>
          </a:stretch>
        </p:blipFill>
        <p:spPr bwMode="auto">
          <a:xfrm>
            <a:off x="571472" y="1285860"/>
            <a:ext cx="2457450" cy="1285876"/>
          </a:xfrm>
          <a:prstGeom prst="rect">
            <a:avLst/>
          </a:prstGeom>
          <a:noFill/>
        </p:spPr>
      </p:pic>
      <p:pic>
        <p:nvPicPr>
          <p:cNvPr id="29702" name="Picture 6" descr="Rendered Image"/>
          <p:cNvPicPr>
            <a:picLocks noChangeAspect="1" noChangeArrowheads="1"/>
          </p:cNvPicPr>
          <p:nvPr/>
        </p:nvPicPr>
        <p:blipFill>
          <a:blip r:embed="rId8">
            <a:lum contrast="40000"/>
          </a:blip>
          <a:srcRect/>
          <a:stretch>
            <a:fillRect/>
          </a:stretch>
        </p:blipFill>
        <p:spPr bwMode="auto">
          <a:xfrm>
            <a:off x="285720" y="3000372"/>
            <a:ext cx="1085850" cy="771525"/>
          </a:xfrm>
          <a:prstGeom prst="rect">
            <a:avLst/>
          </a:prstGeom>
          <a:noFill/>
        </p:spPr>
      </p:pic>
      <p:pic>
        <p:nvPicPr>
          <p:cNvPr id="29704" name="Picture 8" descr="Rendered Image"/>
          <p:cNvPicPr>
            <a:picLocks noChangeAspect="1" noChangeArrowheads="1"/>
          </p:cNvPicPr>
          <p:nvPr/>
        </p:nvPicPr>
        <p:blipFill>
          <a:blip r:embed="rId9">
            <a:lum contrast="40000"/>
          </a:blip>
          <a:srcRect/>
          <a:stretch>
            <a:fillRect/>
          </a:stretch>
        </p:blipFill>
        <p:spPr bwMode="auto">
          <a:xfrm>
            <a:off x="1785918" y="2857496"/>
            <a:ext cx="1114425" cy="847725"/>
          </a:xfrm>
          <a:prstGeom prst="rect">
            <a:avLst/>
          </a:prstGeom>
          <a:noFill/>
        </p:spPr>
      </p:pic>
      <p:pic>
        <p:nvPicPr>
          <p:cNvPr id="29706" name="Picture 10" descr="Rendered Image"/>
          <p:cNvPicPr>
            <a:picLocks noChangeAspect="1" noChangeArrowheads="1"/>
          </p:cNvPicPr>
          <p:nvPr/>
        </p:nvPicPr>
        <p:blipFill>
          <a:blip r:embed="rId10">
            <a:lum contrast="40000"/>
          </a:blip>
          <a:srcRect/>
          <a:stretch>
            <a:fillRect/>
          </a:stretch>
        </p:blipFill>
        <p:spPr bwMode="auto">
          <a:xfrm>
            <a:off x="214282" y="4071942"/>
            <a:ext cx="2686050" cy="1981201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7286644" y="5000636"/>
            <a:ext cx="109517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400" b="1" dirty="0" err="1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ency FB" pitchFamily="34" charset="0"/>
              </a:rPr>
              <a:t>Poema:Isabella</a:t>
            </a:r>
            <a:endParaRPr lang="es-ES" sz="14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gency FB" pitchFamily="34" charset="0"/>
            </a:endParaRPr>
          </a:p>
        </p:txBody>
      </p:sp>
      <p:pic>
        <p:nvPicPr>
          <p:cNvPr id="31746" name="Picture 2" descr="Rendered Image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42844" y="500042"/>
            <a:ext cx="628650" cy="857256"/>
          </a:xfrm>
          <a:prstGeom prst="rect">
            <a:avLst/>
          </a:prstGeom>
          <a:noFill/>
        </p:spPr>
      </p:pic>
      <p:pic>
        <p:nvPicPr>
          <p:cNvPr id="31748" name="Picture 4" descr="Rendered Image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857488" y="4143380"/>
            <a:ext cx="750278" cy="76200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0000">
    <p:sndAc>
      <p:stSnd loop="1">
        <p:snd r:embed="rId2" name="Lady -  Kenny Rogers (Lyrics) H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7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317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97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4000"/>
                            </p:stCondLst>
                            <p:childTnLst>
                              <p:par>
                                <p:cTn id="4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97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8000"/>
                            </p:stCondLst>
                            <p:childTnLst>
                              <p:par>
                                <p:cTn id="6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000"/>
                            </p:stCondLst>
                            <p:childTnLst>
                              <p:par>
                                <p:cTn id="69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317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22000"/>
                            </p:stCondLst>
                            <p:childTnLst>
                              <p:par>
                                <p:cTn id="76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4000"/>
                            </p:stCondLst>
                            <p:childTnLst>
                              <p:par>
                                <p:cTn id="82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26000"/>
                            </p:stCondLst>
                            <p:childTnLst>
                              <p:par>
                                <p:cTn id="88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/>
          </a:p>
        </p:txBody>
      </p:sp>
      <p:pic>
        <p:nvPicPr>
          <p:cNvPr id="3" name="2 Imagen" descr="meggan_mallone_1024x768_10950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720"/>
          </a:xfrm>
          <a:prstGeom prst="rect">
            <a:avLst/>
          </a:prstGeom>
        </p:spPr>
      </p:pic>
      <p:sp>
        <p:nvSpPr>
          <p:cNvPr id="4" name="3 Rectángulo"/>
          <p:cNvSpPr/>
          <p:nvPr/>
        </p:nvSpPr>
        <p:spPr>
          <a:xfrm>
            <a:off x="5357818" y="5357826"/>
            <a:ext cx="350046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lindo es ser mujer y andar sin apuros disfrutando del sol y los días nublados</a:t>
            </a:r>
            <a:b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" name="6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Imagen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715008" y="4214818"/>
            <a:ext cx="314324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Gozar de la lluvia, respirar el aire puro, sentir la calma en los momentos agitados. </a:t>
            </a:r>
            <a:endParaRPr lang="es-ES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1)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3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85720" y="428604"/>
            <a:ext cx="350046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si estoy cansada miro el cielo estrellado, </a:t>
            </a:r>
            <a:b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Dios está en el cielo yo lo he sentido. 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0(3)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214282" y="285728"/>
            <a:ext cx="2786082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pido en silencio, con mi corazón callado, yo sé que Él me protege y escucha mi pedido. </a:t>
            </a:r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66930"/>
          </a:xfrm>
          <a:prstGeom prst="rect">
            <a:avLst/>
          </a:prstGeom>
        </p:spPr>
      </p:pic>
      <p:pic>
        <p:nvPicPr>
          <p:cNvPr id="6" name="5 Imagen" descr="0(24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6" name="5 Imagen" descr="Imagen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80" y="0"/>
            <a:ext cx="9108420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4286256"/>
            <a:ext cx="278605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Dios no me </a:t>
            </a:r>
            <a:r>
              <a:rPr lang="es-ES" sz="20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dió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fuerza, pero sí fortaleza. 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Soy una guerrera y lucho por los que amo. 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10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2025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4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6" name="5 Imagen" descr="Imagen2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4286248" y="5657671"/>
            <a:ext cx="44291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bg1"/>
                </a:solidFill>
              </a:rPr>
              <a:t>Puedo enfrentar los problemas con toda entereza, siempre estar presente cuando alguien me llama. </a:t>
            </a:r>
            <a:endParaRPr lang="es-ES" sz="2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0(8)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5292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5" name="4 Imagen" descr="Imagen2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6357950" y="4214818"/>
            <a:ext cx="27860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Madre, hija, mujer, </a:t>
            </a: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amiga en mi puedes confiar, siempre estoy dispuesta, te puedo aconsejar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5" name="4 Imagen" descr="0(14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6" presetClass="exit" presetSubtype="4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90" y="0"/>
            <a:ext cx="9108420" cy="6858000"/>
          </a:xfrm>
          <a:prstGeom prst="rect">
            <a:avLst/>
          </a:prstGeom>
        </p:spPr>
      </p:pic>
      <p:pic>
        <p:nvPicPr>
          <p:cNvPr id="5" name="4 Imagen" descr="Imagen2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08420" cy="6858000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85720" y="4643446"/>
            <a:ext cx="250033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Quizás no quite tu pena, pero ayudo a razonar. </a:t>
            </a:r>
            <a:b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Disfruto tu alegría y en las malas no te voy a dejar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  <p:pic>
        <p:nvPicPr>
          <p:cNvPr id="5" name="4 Imagen" descr="0(11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55922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6" name="5 Imagen" descr="Imagen2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20249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235743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/>
              <a:t/>
            </a:r>
            <a:br>
              <a:rPr lang="es-ES" dirty="0" smtClean="0"/>
            </a:br>
            <a:r>
              <a:rPr lang="es-ES" dirty="0" smtClean="0"/>
              <a:t/>
            </a:r>
            <a:br>
              <a:rPr lang="es-ES" dirty="0" smtClean="0"/>
            </a:br>
            <a:endParaRPr lang="es-ES" dirty="0"/>
          </a:p>
        </p:txBody>
      </p:sp>
      <p:sp>
        <p:nvSpPr>
          <p:cNvPr id="8" name="7 Rectángulo"/>
          <p:cNvSpPr/>
          <p:nvPr/>
        </p:nvSpPr>
        <p:spPr>
          <a:xfrm>
            <a:off x="0" y="357166"/>
            <a:ext cx="3714744" cy="18466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/>
              <a:t/>
            </a:r>
            <a:br>
              <a:rPr lang="es-ES" dirty="0" smtClean="0"/>
            </a:br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mujer con principios que siempre ayudará, guiando tus pasos para poderte llevar. </a:t>
            </a:r>
            <a:endParaRPr lang="es-E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2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84"/>
            <a:ext cx="9144000" cy="6844632"/>
          </a:xfrm>
          <a:prstGeom prst="rect">
            <a:avLst/>
          </a:prstGeom>
        </p:spPr>
      </p:pic>
      <p:pic>
        <p:nvPicPr>
          <p:cNvPr id="6" name="5 Imagen" descr="0(28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37967"/>
          </a:xfrm>
          <a:prstGeom prst="rect">
            <a:avLst/>
          </a:prstGeom>
        </p:spPr>
      </p:pic>
      <p:pic>
        <p:nvPicPr>
          <p:cNvPr id="5" name="4 Imagen" descr="Imagen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6000760" y="5286388"/>
            <a:ext cx="31432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Quizás no sea perfecta tampoco la ideal, </a:t>
            </a:r>
            <a:b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demuestro ser grande mostrando mi humildad. </a:t>
            </a:r>
            <a:endParaRPr lang="es-E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0(5)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42"/>
            <a:ext cx="9144000" cy="6831315"/>
          </a:xfrm>
          <a:prstGeom prst="rect">
            <a:avLst/>
          </a:prstGeom>
        </p:spPr>
      </p:pic>
      <p:pic>
        <p:nvPicPr>
          <p:cNvPr id="5" name="4 Imagen" descr="Imagen3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6143636" y="4357694"/>
            <a:ext cx="300036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 sonrisa extensa y tierna mi mirada, para los necesitados mi mano está tendida. </a:t>
            </a:r>
            <a:endParaRPr lang="es-ES" sz="20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5" y="0"/>
            <a:ext cx="9120249" cy="6858000"/>
          </a:xfrm>
          <a:prstGeom prst="rect">
            <a:avLst/>
          </a:prstGeom>
        </p:spPr>
      </p:pic>
      <p:pic>
        <p:nvPicPr>
          <p:cNvPr id="5" name="4 Imagen" descr="0(16)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44632"/>
          </a:xfrm>
          <a:prstGeom prst="rect">
            <a:avLst/>
          </a:prstGeom>
        </p:spPr>
      </p:pic>
      <p:pic>
        <p:nvPicPr>
          <p:cNvPr id="6" name="5 Imagen" descr="Imagen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428596" y="4429132"/>
            <a:ext cx="2857520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la gente que quiero me siento muy honrada, porque siempre en la vida fui muy agradecida. </a:t>
            </a:r>
            <a:endParaRPr lang="es-ES" sz="20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  <p:pic>
        <p:nvPicPr>
          <p:cNvPr id="5" name="4 Imagen" descr="0(17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89" y="0"/>
            <a:ext cx="9096622" cy="6858000"/>
          </a:xfrm>
          <a:prstGeom prst="rect">
            <a:avLst/>
          </a:prstGeom>
        </p:spPr>
      </p:pic>
      <p:pic>
        <p:nvPicPr>
          <p:cNvPr id="5" name="4 Imagen" descr="Imagen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6622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5286380" y="500042"/>
            <a:ext cx="321471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privilegio  agradezco de ser una mujer. Nosotras damos vida mucho antes de nacer</a:t>
            </a:r>
            <a:endParaRPr lang="es-E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n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096622" cy="6858000"/>
          </a:xfrm>
          <a:prstGeom prst="rect">
            <a:avLst/>
          </a:prstGeom>
        </p:spPr>
      </p:pic>
      <p:pic>
        <p:nvPicPr>
          <p:cNvPr id="5" name="4 Imagen" descr="0(21)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0" y="0"/>
            <a:ext cx="251992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. </a:t>
            </a:r>
            <a:endParaRPr kumimoji="0" lang="es-E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0" y="1500174"/>
            <a:ext cx="314324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000" b="1" dirty="0" smtClean="0"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idea que nos define es la palabra amor, y llenas de ternura, somos creación de Dios. </a:t>
            </a:r>
          </a:p>
          <a:p>
            <a:pPr algn="ctr"/>
            <a:endParaRPr lang="es-ES" sz="2000" b="1" dirty="0"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7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uadroTexto"/>
          <p:cNvSpPr txBox="1"/>
          <p:nvPr/>
        </p:nvSpPr>
        <p:spPr>
          <a:xfrm>
            <a:off x="214282" y="428604"/>
            <a:ext cx="4143372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Que lindo es ser mujer y andar sin apuros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disfrutando del sol y los días nublados,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gozar de la lluvia, respirar el aire puro,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sentir la calma en los momentos agitados.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si estoy cansada miro el cielo estrellado,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Dios está en el cielo yo lo he sentido.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Le pido en silencio, con mi corazón callado,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yo sé que Él me protege y escucha mi pedido.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Dios no me dio fuerza, pero sí fortaleza.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Soy una guerrera y lucho por los que amo.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Puedo enfrentar los problemas con toda entereza, siempre estar presente cuando alguien me llama.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Madre, hija, mujer, amiga en mi puedes confiar, siempre estoy dispuesta, te puedo aconsejar.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Quizás no quite tu pena, pero ayudo a razonar.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Disfruto tu alegría y en las malas no te voy a dejar.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endParaRPr lang="es-ES" dirty="0"/>
          </a:p>
        </p:txBody>
      </p:sp>
      <p:sp>
        <p:nvSpPr>
          <p:cNvPr id="13" name="12 Rectángulo"/>
          <p:cNvSpPr/>
          <p:nvPr/>
        </p:nvSpPr>
        <p:spPr>
          <a:xfrm>
            <a:off x="4643438" y="1714488"/>
            <a:ext cx="4214810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Una mujer con principios que siempre ayudará, guiando tus pasos para poderte llevar.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Quizás no sea perfecta tampoco la ideal,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demuestro ser grande mostrando mi humildad.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Con la sonrisa extensa y tierna mi mirada,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 los necesitados mi mano esta tendida.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la gente que quiero me siento muy honrada, porque siempre en la vida fui muy agradecida.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privilegio agradezco de ser una mujer.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Nosotras damos vida mucho antes de nacer.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 idea que nos define es la palabra amor, </a:t>
            </a:r>
            <a:b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s-E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 llenas de ternura, somos creación de Dios. </a:t>
            </a:r>
          </a:p>
          <a:p>
            <a:r>
              <a:rPr lang="es-ES" sz="1600" dirty="0" smtClean="0">
                <a:solidFill>
                  <a:srgbClr val="FF0000"/>
                </a:solidFill>
              </a:rPr>
              <a:t> </a:t>
            </a:r>
          </a:p>
          <a:p>
            <a:r>
              <a:rPr lang="es-ES" sz="1600" b="1" dirty="0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 : </a:t>
            </a:r>
            <a:r>
              <a:rPr lang="es-ES" sz="1600" b="1" dirty="0" err="1" smtClean="0">
                <a:solidFill>
                  <a:schemeClr val="tx1">
                    <a:lumMod val="6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Isabella</a:t>
            </a:r>
            <a:r>
              <a:rPr lang="es-ES" sz="1600" dirty="0" smtClean="0">
                <a:solidFill>
                  <a:schemeClr val="tx1">
                    <a:lumMod val="65000"/>
                  </a:schemeClr>
                </a:solidFill>
              </a:rPr>
              <a:t/>
            </a:r>
            <a:br>
              <a:rPr lang="es-ES" sz="1600" dirty="0" smtClean="0">
                <a:solidFill>
                  <a:schemeClr val="tx1">
                    <a:lumMod val="65000"/>
                  </a:schemeClr>
                </a:solidFill>
              </a:rPr>
            </a:br>
            <a:r>
              <a:rPr lang="es-ES" sz="1600" dirty="0" smtClean="0">
                <a:solidFill>
                  <a:srgbClr val="FF0000"/>
                </a:solidFill>
              </a:rPr>
              <a:t/>
            </a:r>
            <a:br>
              <a:rPr lang="es-ES" sz="1600" dirty="0" smtClean="0">
                <a:solidFill>
                  <a:srgbClr val="FF0000"/>
                </a:solidFill>
              </a:rPr>
            </a:br>
            <a:endParaRPr lang="es-ES" sz="1600" dirty="0" smtClean="0">
              <a:solidFill>
                <a:srgbClr val="FF0000"/>
              </a:solidFill>
            </a:endParaRPr>
          </a:p>
          <a:p>
            <a:endParaRPr lang="es-ES" sz="1600" dirty="0">
              <a:solidFill>
                <a:srgbClr val="FF0000"/>
              </a:solidFill>
            </a:endParaRPr>
          </a:p>
        </p:txBody>
      </p:sp>
      <p:pic>
        <p:nvPicPr>
          <p:cNvPr id="14" name="Picture 2" descr="Rendered Image"/>
          <p:cNvPicPr>
            <a:picLocks noChangeAspect="1" noChangeArrowheads="1"/>
          </p:cNvPicPr>
          <p:nvPr/>
        </p:nvPicPr>
        <p:blipFill>
          <a:blip r:embed="rId2">
            <a:lum bright="40000" contrast="40000"/>
          </a:blip>
          <a:srcRect/>
          <a:stretch>
            <a:fillRect/>
          </a:stretch>
        </p:blipFill>
        <p:spPr bwMode="auto">
          <a:xfrm>
            <a:off x="4572000" y="214290"/>
            <a:ext cx="1081584" cy="714381"/>
          </a:xfrm>
          <a:prstGeom prst="rect">
            <a:avLst/>
          </a:prstGeom>
          <a:noFill/>
        </p:spPr>
      </p:pic>
      <p:pic>
        <p:nvPicPr>
          <p:cNvPr id="15" name="Picture 4" descr="Rendered Image"/>
          <p:cNvPicPr>
            <a:picLocks noChangeAspect="1" noChangeArrowheads="1"/>
          </p:cNvPicPr>
          <p:nvPr/>
        </p:nvPicPr>
        <p:blipFill>
          <a:blip r:embed="rId3">
            <a:lum bright="40000" contrast="40000"/>
          </a:blip>
          <a:srcRect/>
          <a:stretch>
            <a:fillRect/>
          </a:stretch>
        </p:blipFill>
        <p:spPr bwMode="auto">
          <a:xfrm>
            <a:off x="5572131" y="0"/>
            <a:ext cx="1911315" cy="1000108"/>
          </a:xfrm>
          <a:prstGeom prst="rect">
            <a:avLst/>
          </a:prstGeom>
          <a:noFill/>
        </p:spPr>
      </p:pic>
      <p:pic>
        <p:nvPicPr>
          <p:cNvPr id="16" name="Picture 6" descr="Rendered Image"/>
          <p:cNvPicPr>
            <a:picLocks noChangeAspect="1" noChangeArrowheads="1"/>
          </p:cNvPicPr>
          <p:nvPr/>
        </p:nvPicPr>
        <p:blipFill>
          <a:blip r:embed="rId4">
            <a:lum bright="40000" contrast="40000"/>
          </a:blip>
          <a:srcRect/>
          <a:stretch>
            <a:fillRect/>
          </a:stretch>
        </p:blipFill>
        <p:spPr bwMode="auto">
          <a:xfrm>
            <a:off x="7000892" y="357166"/>
            <a:ext cx="904881" cy="642942"/>
          </a:xfrm>
          <a:prstGeom prst="rect">
            <a:avLst/>
          </a:prstGeom>
          <a:noFill/>
        </p:spPr>
      </p:pic>
      <p:pic>
        <p:nvPicPr>
          <p:cNvPr id="17" name="Picture 8" descr="Rendered Image"/>
          <p:cNvPicPr>
            <a:picLocks noChangeAspect="1" noChangeArrowheads="1"/>
          </p:cNvPicPr>
          <p:nvPr/>
        </p:nvPicPr>
        <p:blipFill>
          <a:blip r:embed="rId5">
            <a:lum bright="40000" contrast="40000"/>
          </a:blip>
          <a:srcRect/>
          <a:stretch>
            <a:fillRect/>
          </a:stretch>
        </p:blipFill>
        <p:spPr bwMode="auto">
          <a:xfrm>
            <a:off x="8001024" y="428604"/>
            <a:ext cx="785818" cy="576041"/>
          </a:xfrm>
          <a:prstGeom prst="rect">
            <a:avLst/>
          </a:prstGeom>
          <a:noFill/>
        </p:spPr>
      </p:pic>
      <p:pic>
        <p:nvPicPr>
          <p:cNvPr id="18" name="Picture 10" descr="Rendered Image"/>
          <p:cNvPicPr>
            <a:picLocks noChangeAspect="1" noChangeArrowheads="1"/>
          </p:cNvPicPr>
          <p:nvPr/>
        </p:nvPicPr>
        <p:blipFill>
          <a:blip r:embed="rId6">
            <a:lum bright="40000" contrast="40000"/>
          </a:blip>
          <a:srcRect/>
          <a:stretch>
            <a:fillRect/>
          </a:stretch>
        </p:blipFill>
        <p:spPr bwMode="auto">
          <a:xfrm>
            <a:off x="6000760" y="927656"/>
            <a:ext cx="1571636" cy="100114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6" name="5 Imagen" descr="una-hermosa-mujer-y-flor_1280x800_144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2612" y="0"/>
            <a:ext cx="9196613" cy="6858000"/>
          </a:xfrm>
          <a:prstGeom prst="rect">
            <a:avLst/>
          </a:prstGeom>
        </p:spPr>
      </p:pic>
      <p:pic>
        <p:nvPicPr>
          <p:cNvPr id="7" name="3 Marcador de contenido" descr="artleo.com-323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9151969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  <p:pic>
        <p:nvPicPr>
          <p:cNvPr id="5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20829400">
            <a:off x="2421000" y="5141786"/>
            <a:ext cx="2324100" cy="1476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3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 QUE LINDO ES SER MUJER--DIA INTERNACIONAL DE LA MUJ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2">
      <a:majorFont>
        <a:latin typeface="Harrington"/>
        <a:ea typeface=""/>
        <a:cs typeface=""/>
      </a:majorFont>
      <a:minorFont>
        <a:latin typeface="Harringto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- QUE LINDO ES SER MUJER--DIA INTERNACIONAL DE LA MUJER</Template>
  <TotalTime>0</TotalTime>
  <Words>266</Words>
  <Application>Microsoft Office PowerPoint</Application>
  <PresentationFormat>Presentación en pantalla (4:3)</PresentationFormat>
  <Paragraphs>27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- QUE LINDO ES SER MUJER--DIA INTERNACIONAL DE LA MUJER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2015-03-02T22:22:45Z</dcterms:created>
  <dcterms:modified xsi:type="dcterms:W3CDTF">2015-03-02T22:24:57Z</dcterms:modified>
</cp:coreProperties>
</file>