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3" r:id="rId3"/>
    <p:sldId id="275" r:id="rId4"/>
    <p:sldId id="267" r:id="rId5"/>
    <p:sldId id="276" r:id="rId6"/>
    <p:sldId id="260" r:id="rId7"/>
    <p:sldId id="277" r:id="rId8"/>
    <p:sldId id="269" r:id="rId9"/>
    <p:sldId id="278" r:id="rId10"/>
    <p:sldId id="266" r:id="rId11"/>
    <p:sldId id="279" r:id="rId12"/>
    <p:sldId id="272" r:id="rId13"/>
    <p:sldId id="280" r:id="rId14"/>
    <p:sldId id="265" r:id="rId15"/>
    <p:sldId id="281" r:id="rId16"/>
    <p:sldId id="268" r:id="rId17"/>
    <p:sldId id="282" r:id="rId18"/>
    <p:sldId id="270" r:id="rId19"/>
    <p:sldId id="283" r:id="rId20"/>
    <p:sldId id="271" r:id="rId21"/>
    <p:sldId id="284" r:id="rId22"/>
    <p:sldId id="262" r:id="rId23"/>
    <p:sldId id="285" r:id="rId24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R+B36xwW2BYQZZo6IWYyw" hashData="oORLNknRb7SAZ1SYfZA0Y+KNcA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DA32AE"/>
    <a:srgbClr val="8A3A7F"/>
    <a:srgbClr val="E987CF"/>
    <a:srgbClr val="FFCDE6"/>
    <a:srgbClr val="2E203C"/>
    <a:srgbClr val="925E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2222E-5F05-4FEE-9191-4DBC06561B3E}" type="datetimeFigureOut">
              <a:rPr lang="es-PE" smtClean="0"/>
              <a:pPr/>
              <a:t>4/03/2019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89C5-4A04-4BCC-8280-6E4D5B020A1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2222E-5F05-4FEE-9191-4DBC06561B3E}" type="datetimeFigureOut">
              <a:rPr lang="es-PE" smtClean="0"/>
              <a:pPr/>
              <a:t>4/03/2019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89C5-4A04-4BCC-8280-6E4D5B020A1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2222E-5F05-4FEE-9191-4DBC06561B3E}" type="datetimeFigureOut">
              <a:rPr lang="es-PE" smtClean="0"/>
              <a:pPr/>
              <a:t>4/03/2019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89C5-4A04-4BCC-8280-6E4D5B020A1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2222E-5F05-4FEE-9191-4DBC06561B3E}" type="datetimeFigureOut">
              <a:rPr lang="es-PE" smtClean="0"/>
              <a:pPr/>
              <a:t>4/03/2019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89C5-4A04-4BCC-8280-6E4D5B020A1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2222E-5F05-4FEE-9191-4DBC06561B3E}" type="datetimeFigureOut">
              <a:rPr lang="es-PE" smtClean="0"/>
              <a:pPr/>
              <a:t>4/03/2019</a:t>
            </a:fld>
            <a:endParaRPr lang="es-PE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89C5-4A04-4BCC-8280-6E4D5B020A1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2222E-5F05-4FEE-9191-4DBC06561B3E}" type="datetimeFigureOut">
              <a:rPr lang="es-PE" smtClean="0"/>
              <a:pPr/>
              <a:t>4/03/2019</a:t>
            </a:fld>
            <a:endParaRPr lang="es-PE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89C5-4A04-4BCC-8280-6E4D5B020A1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2222E-5F05-4FEE-9191-4DBC06561B3E}" type="datetimeFigureOut">
              <a:rPr lang="es-PE" smtClean="0"/>
              <a:pPr/>
              <a:t>4/03/2019</a:t>
            </a:fld>
            <a:endParaRPr lang="es-PE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89C5-4A04-4BCC-8280-6E4D5B020A1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2222E-5F05-4FEE-9191-4DBC06561B3E}" type="datetimeFigureOut">
              <a:rPr lang="es-PE" smtClean="0"/>
              <a:pPr/>
              <a:t>4/03/2019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89C5-4A04-4BCC-8280-6E4D5B020A1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2222E-5F05-4FEE-9191-4DBC06561B3E}" type="datetimeFigureOut">
              <a:rPr lang="es-PE" smtClean="0"/>
              <a:pPr/>
              <a:t>4/03/2019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89C5-4A04-4BCC-8280-6E4D5B020A1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2222E-5F05-4FEE-9191-4DBC06561B3E}" type="datetimeFigureOut">
              <a:rPr lang="es-PE" smtClean="0"/>
              <a:pPr/>
              <a:t>4/03/2019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89C5-4A04-4BCC-8280-6E4D5B020A1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2222E-5F05-4FEE-9191-4DBC06561B3E}" type="datetimeFigureOut">
              <a:rPr lang="es-PE" smtClean="0"/>
              <a:pPr/>
              <a:t>4/03/2019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89C5-4A04-4BCC-8280-6E4D5B020A1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1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2222E-5F05-4FEE-9191-4DBC06561B3E}" type="datetimeFigureOut">
              <a:rPr lang="es-PE" smtClean="0"/>
              <a:pPr/>
              <a:t>4/03/2019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9A89C5-4A04-4BCC-8280-6E4D5B020A1C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1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1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2.png"/><Relationship Id="rId18" Type="http://schemas.openxmlformats.org/officeDocument/2006/relationships/image" Target="../media/image2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7.png"/><Relationship Id="rId9" Type="http://schemas.openxmlformats.org/officeDocument/2006/relationships/image" Target="../media/image2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8A3A7F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853238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5" name="4 Imagen" descr="stock-photo-248532389.jp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7" name="6 Imagen" descr="FELIZ DIA DE LA MUJER 2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5286380" y="428610"/>
            <a:ext cx="3514474" cy="2428892"/>
          </a:xfrm>
          <a:prstGeom prst="rect">
            <a:avLst/>
          </a:prstGeom>
        </p:spPr>
      </p:pic>
      <p:pic>
        <p:nvPicPr>
          <p:cNvPr id="24578" name="Picture 2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CC99FF">
                <a:tint val="45000"/>
                <a:satMod val="400000"/>
              </a:srgb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6357950" y="4071948"/>
            <a:ext cx="2119311" cy="361951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sndAc>
      <p:stSnd loop="1">
        <p:snd r:embed="rId2" name="My W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5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581" y="0"/>
            <a:ext cx="650683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71736" y="2071684"/>
            <a:ext cx="442915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Soy de las que piensa que todas las mujeres son fuertes, que somos un género que viene a la vida con cualidades innatas de desarrollo, supervivencia y resiliencia, donde tenemos la capacidad de empoderarnos en nuestras vidas asumiendo cualquier rol que decidamos.</a:t>
            </a:r>
          </a:p>
          <a:p>
            <a:endParaRPr lang="es-PE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A3A7F"/>
            </a:gs>
            <a:gs pos="50000">
              <a:srgbClr val="FFCDE6">
                <a:shade val="67500"/>
                <a:satMod val="115000"/>
              </a:srgbClr>
            </a:gs>
            <a:gs pos="100000">
              <a:srgbClr val="FFCDE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2485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4" name="3 Imagen" descr="stock-photo-101248527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5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581" y="0"/>
            <a:ext cx="650683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428860" y="2214560"/>
            <a:ext cx="47863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Lamentablemente muchas llevan consigo creencias limitantes, creadas por ellas mismas o por las personas influyentes de sus vidas, donde en su mente se hacen presas y deciden o se resignan a guardar sus alas. </a:t>
            </a:r>
          </a:p>
          <a:p>
            <a:pPr algn="ctr"/>
            <a:r>
              <a:rPr lang="es-PE" sz="1600" dirty="0" smtClean="0"/>
              <a:t>Acá algunas características de quienes logran romper las barreras y tomar las riendas de sus vidas:</a:t>
            </a:r>
          </a:p>
          <a:p>
            <a:pPr algn="ctr"/>
            <a:endParaRPr lang="es-PE" sz="16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8A3A7F">
                <a:shade val="67500"/>
                <a:satMod val="115000"/>
              </a:srgbClr>
            </a:gs>
            <a:gs pos="100000">
              <a:srgbClr val="8A3A7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-de-la-mujer-peoni-papel-pintado-2560x1600-16349_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2171699"/>
            <a:ext cx="3295650" cy="297180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4 Imagen" descr="dia-de-la-mujer-peoni-papel-pintado-2560x1600-16349_7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5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581" y="0"/>
            <a:ext cx="650683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428860" y="2357436"/>
            <a:ext cx="47863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Trabajan por su independencia:</a:t>
            </a:r>
            <a:r>
              <a:rPr lang="es-PE" sz="1600" dirty="0" smtClean="0"/>
              <a:t> </a:t>
            </a:r>
          </a:p>
          <a:p>
            <a:pPr algn="ctr"/>
            <a:r>
              <a:rPr lang="es-PE" sz="1600" dirty="0" smtClean="0"/>
              <a:t>Son conscientes de sus capacidades y se saben seres completos, capaces de salir adelante por sus propios medios, sin necesitar de nada, ni de nadie.</a:t>
            </a:r>
          </a:p>
          <a:p>
            <a:pPr algn="ctr"/>
            <a:endParaRPr lang="es-PE" sz="16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6651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 descr="stock-photo-146651003.jpg"/>
          <p:cNvPicPr>
            <a:picLocks noChangeAspect="1"/>
          </p:cNvPicPr>
          <p:nvPr/>
        </p:nvPicPr>
        <p:blipFill>
          <a:blip r:embed="rId2">
            <a:grayscl/>
            <a:lum bright="10000"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5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581" y="0"/>
            <a:ext cx="650683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714612" y="2071684"/>
            <a:ext cx="421484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Son capaces de ejecutar exitosamente varios roles de manera simultánea:</a:t>
            </a:r>
            <a:r>
              <a:rPr lang="es-PE" sz="1600" dirty="0" smtClean="0"/>
              <a:t> </a:t>
            </a:r>
          </a:p>
          <a:p>
            <a:pPr algn="ctr"/>
            <a:r>
              <a:rPr lang="es-PE" sz="1600" dirty="0" smtClean="0"/>
              <a:t>Son capaces de ser las mejores profesionales, mientras tienen hijos maravillosos que la aman y la respetan, además de dedicar tiempo para sí mismas, sin descuidar a sus parejas e inclusive deleitar paladares con sus dotes culinarios.</a:t>
            </a:r>
          </a:p>
          <a:p>
            <a:pPr algn="ctr"/>
            <a:endParaRPr lang="es-PE" sz="16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Noticia_29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ImagenNoticia_2964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5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581" y="0"/>
            <a:ext cx="650683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71736" y="2000246"/>
            <a:ext cx="464346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No saben lo que es rendirse:</a:t>
            </a:r>
            <a:r>
              <a:rPr lang="es-PE" sz="1600" dirty="0" smtClean="0"/>
              <a:t> </a:t>
            </a:r>
          </a:p>
          <a:p>
            <a:pPr algn="ctr"/>
            <a:r>
              <a:rPr lang="es-PE" sz="1600" dirty="0" smtClean="0"/>
              <a:t>Parece estar grabado en el chip, las mujeres fuertes pueden caerse mil veces, pero buscarán las mil y un formas de levantarse, más aguerridas, más seguras de sí mismas y con toda la mejor disposición de decirle a la vida: </a:t>
            </a:r>
          </a:p>
          <a:p>
            <a:pPr algn="ctr"/>
            <a:r>
              <a:rPr lang="es-PE" sz="1600" dirty="0" smtClean="0"/>
              <a:t>“a pesar de los obstáculos he venido acá a ser </a:t>
            </a:r>
            <a:r>
              <a:rPr lang="es-PE" sz="1600" dirty="0" err="1" smtClean="0"/>
              <a:t>felíz</a:t>
            </a:r>
            <a:r>
              <a:rPr lang="es-PE" sz="1600" dirty="0" smtClean="0"/>
              <a:t>”.</a:t>
            </a:r>
          </a:p>
          <a:p>
            <a:pPr algn="ctr"/>
            <a:endParaRPr lang="es-PE" sz="1600" dirty="0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E203C"/>
            </a:gs>
            <a:gs pos="50000">
              <a:srgbClr val="CC99FF">
                <a:shade val="67500"/>
                <a:satMod val="115000"/>
              </a:srgbClr>
            </a:gs>
            <a:gs pos="100000">
              <a:srgbClr val="CC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12795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1" y="0"/>
            <a:ext cx="9129879" cy="5143500"/>
          </a:xfrm>
          <a:prstGeom prst="rect">
            <a:avLst/>
          </a:prstGeom>
        </p:spPr>
      </p:pic>
      <p:pic>
        <p:nvPicPr>
          <p:cNvPr id="5" name="4 Imagen" descr="stock-photo-241279511.jpg"/>
          <p:cNvPicPr>
            <a:picLocks noChangeAspect="1"/>
          </p:cNvPicPr>
          <p:nvPr/>
        </p:nvPicPr>
        <p:blipFill>
          <a:blip r:embed="rId2">
            <a:grayscl/>
            <a:lum contrast="10000"/>
          </a:blip>
          <a:stretch>
            <a:fillRect/>
          </a:stretch>
        </p:blipFill>
        <p:spPr>
          <a:xfrm>
            <a:off x="14121" y="0"/>
            <a:ext cx="9129879" cy="51435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5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581" y="0"/>
            <a:ext cx="650683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786050" y="1928808"/>
            <a:ext cx="421484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Se sienten cómodas en soledad:</a:t>
            </a:r>
            <a:r>
              <a:rPr lang="es-PE" sz="1600" dirty="0" smtClean="0"/>
              <a:t> </a:t>
            </a:r>
          </a:p>
          <a:p>
            <a:pPr algn="ctr"/>
            <a:r>
              <a:rPr lang="es-PE" sz="1600" dirty="0" smtClean="0"/>
              <a:t>Pueden establecerse en pareja perfectamente, pero si deben transitar en soledad, esto no les parece una penitencia, ni algo que genere disgusto, aprovechan la oportunidad para conocerse a sí mismas, desarrollarse y entender la vida desde la individualidad.</a:t>
            </a:r>
          </a:p>
          <a:p>
            <a:pPr algn="ctr"/>
            <a:endParaRPr lang="es-PE" sz="16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ubov-podarok-buket-lenta-tiulpany-krasnye-red-love-heart-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 descr="liubov-podarok-buket-lenta-tiulpany-krasnye-red-love-heart-f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0" y="0"/>
            <a:ext cx="9118023" cy="51435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5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581" y="0"/>
            <a:ext cx="650683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714612" y="1857370"/>
            <a:ext cx="385765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No necesitan la aprobación de los demás:</a:t>
            </a:r>
            <a:r>
              <a:rPr lang="es-PE" sz="1600" dirty="0" smtClean="0"/>
              <a:t> </a:t>
            </a:r>
          </a:p>
          <a:p>
            <a:pPr algn="ctr"/>
            <a:r>
              <a:rPr lang="es-PE" sz="1600" dirty="0" smtClean="0"/>
              <a:t>La opinión más importante de sus vidas es la de ellas mismas, saben decir sí o no de manera oportuna, sin ir en contra de lo que son y lo que desean, son personas auténticas que son capaces de aceptar sus defectos y trabajar en ellos, así como reconocer sus virtudes y mostrarlas con una mezcla de humildad y sabiduría.</a:t>
            </a:r>
          </a:p>
          <a:p>
            <a:pPr algn="ctr"/>
            <a:endParaRPr lang="es-PE" sz="1600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42393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79" cy="5143500"/>
          </a:xfrm>
          <a:prstGeom prst="rect">
            <a:avLst/>
          </a:prstGeom>
        </p:spPr>
      </p:pic>
      <p:pic>
        <p:nvPicPr>
          <p:cNvPr id="3" name="2 Imagen" descr="stock-photo-144239367.jpg"/>
          <p:cNvPicPr>
            <a:picLocks noChangeAspect="1"/>
          </p:cNvPicPr>
          <p:nvPr/>
        </p:nvPicPr>
        <p:blipFill>
          <a:blip r:embed="rId2">
            <a:grayscl/>
            <a:lum contrast="10000"/>
          </a:blip>
          <a:stretch>
            <a:fillRect/>
          </a:stretch>
        </p:blipFill>
        <p:spPr>
          <a:xfrm>
            <a:off x="0" y="0"/>
            <a:ext cx="9129879" cy="51435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5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581" y="0"/>
            <a:ext cx="650683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786050" y="2285998"/>
            <a:ext cx="407196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Escuchan a su corazón:</a:t>
            </a:r>
            <a:r>
              <a:rPr lang="es-PE" sz="1600" dirty="0" smtClean="0"/>
              <a:t> </a:t>
            </a:r>
          </a:p>
          <a:p>
            <a:pPr algn="ctr"/>
            <a:r>
              <a:rPr lang="es-PE" sz="1600" dirty="0" smtClean="0"/>
              <a:t>Saben pausar su mente al momento de tomar decisiones y escuchar los llamados de su corazón, a sabiendas que el camino que él sugiera normalmente será el más beneficioso.</a:t>
            </a:r>
          </a:p>
          <a:p>
            <a:endParaRPr lang="es-PE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8A3A7F"/>
            </a:gs>
            <a:gs pos="50000">
              <a:srgbClr val="E987CF">
                <a:shade val="67500"/>
                <a:satMod val="115000"/>
              </a:srgbClr>
            </a:gs>
            <a:gs pos="100000">
              <a:srgbClr val="E987C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19184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 descr="stock-photo-201918463.jpg"/>
          <p:cNvPicPr>
            <a:picLocks noChangeAspect="1"/>
          </p:cNvPicPr>
          <p:nvPr/>
        </p:nvPicPr>
        <p:blipFill>
          <a:blip r:embed="rId2">
            <a:grayscl/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5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581" y="0"/>
            <a:ext cx="650683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786050" y="2428874"/>
            <a:ext cx="40719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Ser mujer puede no ser sencillo, más en sociedades donde se pretende vernos únicamente como objetos utilitarios, donde se nos inculcan complejos, estereotipos, diferencias, limitaciones.</a:t>
            </a:r>
            <a:endParaRPr lang="es-PE" sz="16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tx1"/>
            </a:gs>
            <a:gs pos="50000">
              <a:srgbClr val="E987CF">
                <a:shade val="67500"/>
                <a:satMod val="115000"/>
              </a:srgbClr>
            </a:gs>
            <a:gs pos="100000">
              <a:srgbClr val="E987C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20205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2481" cy="5143500"/>
          </a:xfrm>
          <a:prstGeom prst="rect">
            <a:avLst/>
          </a:prstGeom>
        </p:spPr>
      </p:pic>
      <p:pic>
        <p:nvPicPr>
          <p:cNvPr id="3" name="2 Imagen" descr="stock-photo-212020573.jpg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0" y="0"/>
            <a:ext cx="9202481" cy="51435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5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581" y="0"/>
            <a:ext cx="650683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643174" y="2214560"/>
            <a:ext cx="457203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Pero cuando sabemos que es una bendición pertenecer a este género y apreciamos la vida desde la sensibilidad y la feminidad que nos caracteriza, será sencillo ir tras nuestro propósito, sin límites y con la seguridad de que llegaremos a donde deseamos.</a:t>
            </a:r>
          </a:p>
          <a:p>
            <a:endParaRPr lang="es-PE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tx1"/>
            </a:gs>
            <a:gs pos="50000">
              <a:srgbClr val="E987CF">
                <a:shade val="67500"/>
                <a:satMod val="115000"/>
              </a:srgbClr>
            </a:gs>
            <a:gs pos="100000">
              <a:srgbClr val="E987C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tel-mujeres-felicitacion-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37229"/>
          </a:xfrm>
          <a:prstGeom prst="rect">
            <a:avLst/>
          </a:prstGeom>
        </p:spPr>
      </p:pic>
      <p:pic>
        <p:nvPicPr>
          <p:cNvPr id="4" name="3 Imagen" descr="cartel-mujeres-felicitacion-06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0" y="6271"/>
            <a:ext cx="9144000" cy="5137229"/>
          </a:xfrm>
          <a:prstGeom prst="rect">
            <a:avLst/>
          </a:prstGeom>
        </p:spPr>
      </p:pic>
      <p:pic>
        <p:nvPicPr>
          <p:cNvPr id="5" name="4 Imagen" descr="cooltext31698478839700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A32A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416309">
            <a:off x="5926079" y="3789927"/>
            <a:ext cx="1404621" cy="648286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247</Words>
  <Application>Microsoft Office PowerPoint</Application>
  <PresentationFormat>Presentación en pantalla (16:9)</PresentationFormat>
  <Paragraphs>21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139</cp:revision>
  <dcterms:created xsi:type="dcterms:W3CDTF">2019-03-04T21:10:25Z</dcterms:created>
  <dcterms:modified xsi:type="dcterms:W3CDTF">2019-03-05T01:36:44Z</dcterms:modified>
</cp:coreProperties>
</file>