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4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Baskerville Old Face" panose="02020602080505020303" pitchFamily="18" charset="0"/>
      <p:regular r:id="rId15"/>
    </p:embeddedFont>
    <p:embeddedFont>
      <p:font typeface="Kristen ITC" panose="03050502040202030202" pitchFamily="66" charset="0"/>
      <p:regular r:id="rId16"/>
    </p:embeddedFont>
    <p:embeddedFont>
      <p:font typeface="Edwardian Script ITC" panose="030303020407070D0804" pitchFamily="66" charset="0"/>
      <p:regular r:id="rId17"/>
    </p:embeddedFont>
  </p:embeddedFontLst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Uz3SSAe2678Gi2jXIuoBQ==" hashData="NRUBqMVDVE4KK4uV5s96Dwr2Lh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556C"/>
    <a:srgbClr val="EAC8CF"/>
    <a:srgbClr val="FFCC66"/>
    <a:srgbClr val="BD8995"/>
    <a:srgbClr val="D18595"/>
    <a:srgbClr val="FFC1C1"/>
    <a:srgbClr val="CC6E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 autoAdjust="0"/>
    <p:restoredTop sz="94662" autoAdjust="0"/>
  </p:normalViewPr>
  <p:slideViewPr>
    <p:cSldViewPr>
      <p:cViewPr varScale="1">
        <p:scale>
          <a:sx n="93" d="100"/>
          <a:sy n="93" d="100"/>
        </p:scale>
        <p:origin x="-726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0F7C-10F8-4C10-A488-DBEF28E08C8B}" type="datetimeFigureOut">
              <a:rPr lang="es-US" smtClean="0"/>
              <a:t>3/5/2023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CE4-492B-47A3-91AA-72A84402556C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67802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0F7C-10F8-4C10-A488-DBEF28E08C8B}" type="datetimeFigureOut">
              <a:rPr lang="es-US" smtClean="0"/>
              <a:t>3/5/2023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CE4-492B-47A3-91AA-72A84402556C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878224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0F7C-10F8-4C10-A488-DBEF28E08C8B}" type="datetimeFigureOut">
              <a:rPr lang="es-US" smtClean="0"/>
              <a:t>3/5/2023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CE4-492B-47A3-91AA-72A84402556C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589781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0F7C-10F8-4C10-A488-DBEF28E08C8B}" type="datetimeFigureOut">
              <a:rPr lang="es-US" smtClean="0"/>
              <a:t>3/5/2023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CE4-492B-47A3-91AA-72A84402556C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433256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0F7C-10F8-4C10-A488-DBEF28E08C8B}" type="datetimeFigureOut">
              <a:rPr lang="es-US" smtClean="0"/>
              <a:t>3/5/2023</a:t>
            </a:fld>
            <a:endParaRPr lang="es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CE4-492B-47A3-91AA-72A84402556C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628826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0F7C-10F8-4C10-A488-DBEF28E08C8B}" type="datetimeFigureOut">
              <a:rPr lang="es-US" smtClean="0"/>
              <a:t>3/5/2023</a:t>
            </a:fld>
            <a:endParaRPr lang="es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CE4-492B-47A3-91AA-72A84402556C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174383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0F7C-10F8-4C10-A488-DBEF28E08C8B}" type="datetimeFigureOut">
              <a:rPr lang="es-US" smtClean="0"/>
              <a:t>3/5/2023</a:t>
            </a:fld>
            <a:endParaRPr lang="es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CE4-492B-47A3-91AA-72A84402556C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981907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0F7C-10F8-4C10-A488-DBEF28E08C8B}" type="datetimeFigureOut">
              <a:rPr lang="es-US" smtClean="0"/>
              <a:t>3/5/2023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CE4-492B-47A3-91AA-72A84402556C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884051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0F7C-10F8-4C10-A488-DBEF28E08C8B}" type="datetimeFigureOut">
              <a:rPr lang="es-US" smtClean="0"/>
              <a:t>3/5/2023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CE4-492B-47A3-91AA-72A84402556C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066778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0F7C-10F8-4C10-A488-DBEF28E08C8B}" type="datetimeFigureOut">
              <a:rPr lang="es-US" smtClean="0"/>
              <a:t>3/5/2023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CE4-492B-47A3-91AA-72A84402556C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7355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80F7C-10F8-4C10-A488-DBEF28E08C8B}" type="datetimeFigureOut">
              <a:rPr lang="es-US" smtClean="0"/>
              <a:t>3/5/2023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F2CE4-492B-47A3-91AA-72A84402556C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691354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89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F80F7C-10F8-4C10-A488-DBEF28E08C8B}" type="datetimeFigureOut">
              <a:rPr lang="es-US" smtClean="0"/>
              <a:t>3/5/2023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7F2CE4-492B-47A3-91AA-72A84402556C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943098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jp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12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image" Target="../media/image8.png"/><Relationship Id="rId5" Type="http://schemas.openxmlformats.org/officeDocument/2006/relationships/image" Target="../media/image3.jpg"/><Relationship Id="rId15" Type="http://schemas.openxmlformats.org/officeDocument/2006/relationships/audio" Target="../media/audio1.wav"/><Relationship Id="rId10" Type="http://schemas.microsoft.com/office/2007/relationships/hdphoto" Target="../media/hdphoto1.wdp"/><Relationship Id="rId4" Type="http://schemas.openxmlformats.org/officeDocument/2006/relationships/image" Target="../media/image2.jpg"/><Relationship Id="rId9" Type="http://schemas.openxmlformats.org/officeDocument/2006/relationships/image" Target="../media/image7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jpg"/><Relationship Id="rId7" Type="http://schemas.microsoft.com/office/2007/relationships/hdphoto" Target="../media/hdphoto2.wdp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jpg"/><Relationship Id="rId4" Type="http://schemas.openxmlformats.org/officeDocument/2006/relationships/image" Target="../media/image14.jpg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8.jpg"/><Relationship Id="rId7" Type="http://schemas.microsoft.com/office/2007/relationships/hdphoto" Target="../media/hdphoto3.wdp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2.jpg"/><Relationship Id="rId7" Type="http://schemas.microsoft.com/office/2007/relationships/hdphoto" Target="../media/hdphoto4.wdp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jpg"/><Relationship Id="rId4" Type="http://schemas.openxmlformats.org/officeDocument/2006/relationships/image" Target="../media/image23.jpg"/><Relationship Id="rId9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6.jpg"/><Relationship Id="rId7" Type="http://schemas.microsoft.com/office/2007/relationships/hdphoto" Target="../media/hdphoto5.wdp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jpg"/><Relationship Id="rId4" Type="http://schemas.openxmlformats.org/officeDocument/2006/relationships/image" Target="../media/image27.jpg"/><Relationship Id="rId9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0.jpg"/><Relationship Id="rId7" Type="http://schemas.microsoft.com/office/2007/relationships/hdphoto" Target="../media/hdphoto7.wdp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microsoft.com/office/2007/relationships/hdphoto" Target="../media/hdphoto8.wdp"/><Relationship Id="rId5" Type="http://schemas.microsoft.com/office/2007/relationships/hdphoto" Target="../media/hdphoto6.wdp"/><Relationship Id="rId10" Type="http://schemas.openxmlformats.org/officeDocument/2006/relationships/image" Target="../media/image33.png"/><Relationship Id="rId4" Type="http://schemas.openxmlformats.org/officeDocument/2006/relationships/image" Target="../media/image31.jpeg"/><Relationship Id="rId9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openxmlformats.org/officeDocument/2006/relationships/image" Target="../media/image34.jpg"/><Relationship Id="rId7" Type="http://schemas.openxmlformats.org/officeDocument/2006/relationships/image" Target="../media/image37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36.png"/><Relationship Id="rId10" Type="http://schemas.microsoft.com/office/2007/relationships/hdphoto" Target="../media/hdphoto3.wdp"/><Relationship Id="rId4" Type="http://schemas.openxmlformats.org/officeDocument/2006/relationships/image" Target="../media/image35.jp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173545" y="-1655507"/>
            <a:ext cx="4796912" cy="853440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09436" y="-1566486"/>
            <a:ext cx="4525128" cy="8382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082" y="506856"/>
            <a:ext cx="3263918" cy="4146591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7453" y="3886466"/>
            <a:ext cx="3200401" cy="1017948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082" y="506857"/>
            <a:ext cx="3263917" cy="4151336"/>
          </a:xfrm>
          <a:prstGeom prst="rect">
            <a:avLst/>
          </a:prstGeom>
        </p:spPr>
      </p:pic>
      <p:pic>
        <p:nvPicPr>
          <p:cNvPr id="30" name="29 Imagen"/>
          <p:cNvPicPr>
            <a:picLocks noChangeAspect="1"/>
          </p:cNvPicPr>
          <p:nvPr/>
        </p:nvPicPr>
        <p:blipFill>
          <a:blip r:embed="rId9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361951"/>
            <a:ext cx="3545900" cy="441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1" name="30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20362" flipV="1">
            <a:off x="1050471" y="370186"/>
            <a:ext cx="270630" cy="328103"/>
          </a:xfrm>
          <a:prstGeom prst="rect">
            <a:avLst/>
          </a:prstGeom>
        </p:spPr>
      </p:pic>
      <p:pic>
        <p:nvPicPr>
          <p:cNvPr id="32" name="31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629906">
            <a:off x="4304789" y="396048"/>
            <a:ext cx="271764" cy="276378"/>
          </a:xfrm>
          <a:prstGeom prst="rect">
            <a:avLst/>
          </a:prstGeom>
        </p:spPr>
      </p:pic>
      <p:pic>
        <p:nvPicPr>
          <p:cNvPr id="35" name="34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07034">
            <a:off x="4359783" y="4511525"/>
            <a:ext cx="271764" cy="276378"/>
          </a:xfrm>
          <a:prstGeom prst="rect">
            <a:avLst/>
          </a:prstGeom>
        </p:spPr>
      </p:pic>
      <p:pic>
        <p:nvPicPr>
          <p:cNvPr id="34" name="33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55430">
            <a:off x="1063878" y="4465821"/>
            <a:ext cx="271764" cy="276378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892" y="623050"/>
            <a:ext cx="2362200" cy="23622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6498465" y="1332470"/>
            <a:ext cx="1298753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contourW="12700">
              <a:bevelT w="38100" h="38100"/>
              <a:contourClr>
                <a:srgbClr val="FFCC66"/>
              </a:contourClr>
            </a:sp3d>
          </a:bodyPr>
          <a:lstStyle/>
          <a:p>
            <a:r>
              <a:rPr lang="es-US" sz="8800" dirty="0" err="1" smtClean="0">
                <a:blipFill dpi="0" rotWithShape="1">
                  <a:blip r:embed="rId1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ujer</a:t>
            </a:r>
            <a:endParaRPr lang="es-US" sz="8800" dirty="0">
              <a:blipFill dpi="0" rotWithShape="1"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414" y="3002411"/>
            <a:ext cx="887053" cy="88705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2" name="11 CuadroTexto"/>
          <p:cNvSpPr txBox="1"/>
          <p:nvPr/>
        </p:nvSpPr>
        <p:spPr>
          <a:xfrm>
            <a:off x="5518129" y="3076409"/>
            <a:ext cx="2587568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contourW="12700">
              <a:bevelT w="38100" h="38100"/>
              <a:contourClr>
                <a:srgbClr val="FFCC66"/>
              </a:contourClr>
            </a:sp3d>
          </a:bodyPr>
          <a:lstStyle/>
          <a:p>
            <a:r>
              <a:rPr lang="es-US" sz="4400" dirty="0" err="1" smtClean="0">
                <a:blipFill dpi="0" rotWithShape="1">
                  <a:blip r:embed="rId1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evántate</a:t>
            </a:r>
            <a:r>
              <a:rPr lang="es-US" sz="4400" dirty="0" smtClean="0">
                <a:blipFill dpi="0" rotWithShape="1">
                  <a:blip r:embed="rId1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 y anda</a:t>
            </a:r>
            <a:endParaRPr lang="es-US" sz="4400" dirty="0">
              <a:blipFill dpi="0" rotWithShape="1"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0" name="19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47937">
            <a:off x="5273129" y="1018685"/>
            <a:ext cx="371107" cy="377408"/>
          </a:xfrm>
          <a:prstGeom prst="rect">
            <a:avLst/>
          </a:prstGeom>
        </p:spPr>
      </p:pic>
      <p:pic>
        <p:nvPicPr>
          <p:cNvPr id="21" name="20 Imagen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47937">
            <a:off x="4901581" y="1704485"/>
            <a:ext cx="371107" cy="377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37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14:vortex dir="u"/>
        <p:sndAc>
          <p:stSnd>
            <p:snd r:embed="rId2" name="Princess Of The Night (Richard Clayderman  Zade Dirani).wav"/>
          </p:stSnd>
        </p:sndAc>
      </p:transition>
    </mc:Choice>
    <mc:Fallback xmlns="">
      <p:transition spd="slow" advClick="0" advTm="11000">
        <p:fade/>
        <p:sndAc>
          <p:stSnd>
            <p:snd r:embed="rId15" name="Princess Of The Night (Richard Clayderman  Zade Dirani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5"/>
          <a:stretch/>
        </p:blipFill>
        <p:spPr>
          <a:xfrm rot="16200000">
            <a:off x="2286001" y="-1466852"/>
            <a:ext cx="4648200" cy="8153398"/>
          </a:xfrm>
          <a:prstGeom prst="rect">
            <a:avLst/>
          </a:prstGeom>
          <a:ln w="28575">
            <a:solidFill>
              <a:srgbClr val="EAC8C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47"/>
          <a:stretch/>
        </p:blipFill>
        <p:spPr>
          <a:xfrm>
            <a:off x="1447801" y="819150"/>
            <a:ext cx="2895599" cy="3733800"/>
          </a:xfrm>
          <a:prstGeom prst="rect">
            <a:avLst/>
          </a:prstGeom>
          <a:ln w="19050">
            <a:noFill/>
          </a:ln>
        </p:spPr>
      </p:pic>
      <p:sp>
        <p:nvSpPr>
          <p:cNvPr id="2" name="1 Rectángulo"/>
          <p:cNvSpPr/>
          <p:nvPr/>
        </p:nvSpPr>
        <p:spPr>
          <a:xfrm>
            <a:off x="4571999" y="1531888"/>
            <a:ext cx="3124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Mujer:</a:t>
            </a:r>
          </a:p>
          <a:p>
            <a:pPr algn="ctr"/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¡Levántate y anda!</a:t>
            </a:r>
          </a:p>
          <a:p>
            <a:pPr algn="ctr"/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Camina</a:t>
            </a:r>
          </a:p>
          <a:p>
            <a:pPr algn="ctr"/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Con la frente bien alta,</a:t>
            </a:r>
          </a:p>
          <a:p>
            <a:pPr algn="ctr"/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Con la mirada fija</a:t>
            </a:r>
          </a:p>
          <a:p>
            <a:pPr algn="ctr"/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Directa al mañana.</a:t>
            </a:r>
            <a:endParaRPr lang="es-ES" sz="2400" dirty="0">
              <a:ln>
                <a:solidFill>
                  <a:srgbClr val="BF556C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1" y="819150"/>
            <a:ext cx="2895599" cy="3733800"/>
          </a:xfrm>
          <a:prstGeom prst="rect">
            <a:avLst/>
          </a:prstGeom>
          <a:ln w="28575">
            <a:noFill/>
          </a:ln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35131">
            <a:off x="6840689" y="1752191"/>
            <a:ext cx="2133600" cy="284193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628650"/>
            <a:ext cx="3200399" cy="41148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" name="9 CuadroTexto"/>
          <p:cNvSpPr txBox="1"/>
          <p:nvPr/>
        </p:nvSpPr>
        <p:spPr>
          <a:xfrm>
            <a:off x="6019800" y="4505295"/>
            <a:ext cx="12234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err="1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Orqui</a:t>
            </a:r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 Valdés</a:t>
            </a:r>
            <a:endParaRPr lang="es-US" sz="2000" dirty="0">
              <a:ln>
                <a:solidFill>
                  <a:srgbClr val="BF556C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99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>
        <p14:prism isContent="1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33996" y="-1428751"/>
            <a:ext cx="4676005" cy="8001002"/>
          </a:xfrm>
          <a:prstGeom prst="rect">
            <a:avLst/>
          </a:prstGeom>
          <a:ln w="38100">
            <a:solidFill>
              <a:srgbClr val="EAC8C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4658917" y="1515513"/>
            <a:ext cx="2590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Mujer: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¡Levántate y anda!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Camina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Feliz, orgullosa,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Con esperanza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En nuevas etapas.</a:t>
            </a:r>
            <a:endParaRPr lang="es-ES" sz="2400" dirty="0">
              <a:ln>
                <a:solidFill>
                  <a:srgbClr val="BF556C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23"/>
          <a:stretch/>
        </p:blipFill>
        <p:spPr>
          <a:xfrm>
            <a:off x="1371600" y="819149"/>
            <a:ext cx="3048000" cy="3745099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819149"/>
            <a:ext cx="3048000" cy="3772371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663285"/>
            <a:ext cx="3352798" cy="411826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54317" y="46125"/>
            <a:ext cx="3445174" cy="5143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1" name="10 CuadroTexto"/>
          <p:cNvSpPr txBox="1"/>
          <p:nvPr/>
        </p:nvSpPr>
        <p:spPr>
          <a:xfrm>
            <a:off x="5638800" y="4564248"/>
            <a:ext cx="12234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err="1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Orqui</a:t>
            </a:r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 Valdés</a:t>
            </a:r>
            <a:endParaRPr lang="es-US" sz="2000" dirty="0">
              <a:ln>
                <a:solidFill>
                  <a:srgbClr val="BF556C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13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dir="d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62980" y="-1443832"/>
            <a:ext cx="4643438" cy="8102598"/>
          </a:xfrm>
          <a:prstGeom prst="rect">
            <a:avLst/>
          </a:prstGeom>
          <a:ln w="38100">
            <a:solidFill>
              <a:srgbClr val="EAC8C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2057400" y="1048256"/>
            <a:ext cx="29718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Mujer: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¡Levántate y anda!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Camina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Dichosa.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Piensa que fuiste creada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Y, como diosa,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Entronizada.</a:t>
            </a:r>
            <a:endParaRPr lang="es-US" sz="2400" dirty="0">
              <a:ln>
                <a:solidFill>
                  <a:srgbClr val="BF556C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1" b="8485"/>
          <a:stretch/>
        </p:blipFill>
        <p:spPr>
          <a:xfrm>
            <a:off x="4584698" y="873605"/>
            <a:ext cx="3009189" cy="3810866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698" y="873605"/>
            <a:ext cx="3009188" cy="3810866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" y="742950"/>
            <a:ext cx="1676401" cy="38862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599" y="666750"/>
            <a:ext cx="3316143" cy="42177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1" name="10 CuadroTexto"/>
          <p:cNvSpPr txBox="1"/>
          <p:nvPr/>
        </p:nvSpPr>
        <p:spPr>
          <a:xfrm>
            <a:off x="952997" y="4484416"/>
            <a:ext cx="12234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err="1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Orqui</a:t>
            </a:r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 Valdés</a:t>
            </a:r>
            <a:endParaRPr lang="es-US" sz="2000" dirty="0">
              <a:ln>
                <a:solidFill>
                  <a:srgbClr val="BF556C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2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>
        <p14:prism dir="u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4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400"/>
                            </p:stCondLst>
                            <p:childTnLst>
                              <p:par>
                                <p:cTn id="4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400"/>
                            </p:stCondLst>
                            <p:childTnLst>
                              <p:par>
                                <p:cTn id="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600"/>
                            </p:stCondLst>
                            <p:childTnLst>
                              <p:par>
                                <p:cTn id="5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27"/>
          <a:stretch/>
        </p:blipFill>
        <p:spPr>
          <a:xfrm rot="16200000">
            <a:off x="2400300" y="-1276350"/>
            <a:ext cx="4343400" cy="7772400"/>
          </a:xfrm>
          <a:prstGeom prst="rect">
            <a:avLst/>
          </a:prstGeom>
          <a:ln w="28575">
            <a:solidFill>
              <a:srgbClr val="EAC8C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4800600" y="1187667"/>
            <a:ext cx="25762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Mujer: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¡Levántate y anda!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Camina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Como reina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Por la tierra,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Diosa,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Tierra fértil,</a:t>
            </a:r>
          </a:p>
          <a:p>
            <a:r>
              <a:rPr lang="es-ES" sz="24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Misteriosos cuerpo y alma.</a:t>
            </a:r>
            <a:endParaRPr lang="es-ES" sz="2400" dirty="0">
              <a:ln>
                <a:solidFill>
                  <a:srgbClr val="BF556C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10"/>
          <a:stretch/>
        </p:blipFill>
        <p:spPr>
          <a:xfrm>
            <a:off x="1295400" y="819149"/>
            <a:ext cx="3200400" cy="3780509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17"/>
          <a:stretch/>
        </p:blipFill>
        <p:spPr>
          <a:xfrm>
            <a:off x="1295401" y="819150"/>
            <a:ext cx="3200399" cy="3780508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514350"/>
            <a:ext cx="1740412" cy="33406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66750"/>
            <a:ext cx="3505200" cy="411480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" name="9 CuadroTexto"/>
          <p:cNvSpPr txBox="1"/>
          <p:nvPr/>
        </p:nvSpPr>
        <p:spPr>
          <a:xfrm>
            <a:off x="7116500" y="4310454"/>
            <a:ext cx="12234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err="1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Orqui</a:t>
            </a:r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 Valdés</a:t>
            </a:r>
            <a:endParaRPr lang="es-US" sz="2000" dirty="0">
              <a:ln>
                <a:solidFill>
                  <a:srgbClr val="BF556C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302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>
        <p14:prism dir="r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5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3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40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400"/>
                            </p:stCondLst>
                            <p:childTnLst>
                              <p:par>
                                <p:cTn id="4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900"/>
                            </p:stCondLst>
                            <p:childTnLst>
                              <p:par>
                                <p:cTn id="4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100"/>
                            </p:stCondLst>
                            <p:childTnLst>
                              <p:par>
                                <p:cTn id="5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56958" y="-1152526"/>
            <a:ext cx="4495800" cy="7524750"/>
          </a:xfrm>
          <a:prstGeom prst="rect">
            <a:avLst/>
          </a:prstGeom>
          <a:ln w="38100">
            <a:solidFill>
              <a:srgbClr val="EAC8C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2351686" y="865150"/>
            <a:ext cx="274319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Mujer:</a:t>
            </a:r>
          </a:p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¡Levántate y anda!</a:t>
            </a:r>
          </a:p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Camina,</a:t>
            </a:r>
          </a:p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Milagro andante,</a:t>
            </a:r>
          </a:p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Tú que en las entrañas </a:t>
            </a:r>
          </a:p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la vida llevas,</a:t>
            </a:r>
          </a:p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Tú que puedes ser madre,</a:t>
            </a:r>
          </a:p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Tú que puedes, </a:t>
            </a:r>
          </a:p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la vida, darla.</a:t>
            </a:r>
            <a:endParaRPr lang="es-ES" sz="2000" dirty="0">
              <a:ln>
                <a:solidFill>
                  <a:srgbClr val="BF556C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836407"/>
            <a:ext cx="3147261" cy="3623015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866"/>
          <a:stretch/>
        </p:blipFill>
        <p:spPr>
          <a:xfrm>
            <a:off x="5029201" y="844971"/>
            <a:ext cx="3147260" cy="3614451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626966"/>
            <a:ext cx="3429000" cy="405046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10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65150"/>
            <a:ext cx="1752600" cy="47625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1" name="10 CuadroTexto"/>
          <p:cNvSpPr txBox="1"/>
          <p:nvPr/>
        </p:nvSpPr>
        <p:spPr>
          <a:xfrm>
            <a:off x="950394" y="4320728"/>
            <a:ext cx="12234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err="1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Orqui</a:t>
            </a:r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 Valdés</a:t>
            </a:r>
            <a:endParaRPr lang="es-US" sz="2000" dirty="0">
              <a:ln>
                <a:solidFill>
                  <a:srgbClr val="BF556C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854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1000">
        <p14:prism dir="d"/>
      </p:transition>
    </mc:Choice>
    <mc:Fallback xmlns=""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6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0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7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9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900"/>
                            </p:stCondLst>
                            <p:childTnLst>
                              <p:par>
                                <p:cTn id="5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3800"/>
                            </p:stCondLst>
                            <p:childTnLst>
                              <p:par>
                                <p:cTn id="6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5900"/>
                            </p:stCondLst>
                            <p:childTnLst>
                              <p:par>
                                <p:cTn id="7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50" y="-2000250"/>
            <a:ext cx="5143500" cy="91440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24102" y="-1200153"/>
            <a:ext cx="4648199" cy="7620004"/>
          </a:xfrm>
          <a:prstGeom prst="rect">
            <a:avLst/>
          </a:prstGeom>
          <a:ln w="38100">
            <a:solidFill>
              <a:srgbClr val="BF556C"/>
            </a:solidFill>
          </a:ln>
        </p:spPr>
      </p:pic>
      <p:sp>
        <p:nvSpPr>
          <p:cNvPr id="2" name="1 Rectángulo"/>
          <p:cNvSpPr/>
          <p:nvPr/>
        </p:nvSpPr>
        <p:spPr>
          <a:xfrm>
            <a:off x="4343400" y="1146405"/>
            <a:ext cx="35052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Mujer:</a:t>
            </a:r>
          </a:p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¡Levántate y anda!</a:t>
            </a:r>
          </a:p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Camina</a:t>
            </a:r>
          </a:p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Orgullosa, esperanzada,</a:t>
            </a:r>
          </a:p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Abriendo nuevos senderos,</a:t>
            </a:r>
          </a:p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Mirando al frente,</a:t>
            </a:r>
          </a:p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Sin temores pues tú eres:</a:t>
            </a:r>
          </a:p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Diosa que da vida,</a:t>
            </a:r>
          </a:p>
          <a:p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Baskerville Old Face" panose="02020602080505020303" pitchFamily="18" charset="0"/>
              </a:rPr>
              <a:t>Diosa en cuerpo y alma.</a:t>
            </a:r>
          </a:p>
          <a:p>
            <a:endParaRPr lang="es-ES" sz="2000" dirty="0">
              <a:ln>
                <a:solidFill>
                  <a:srgbClr val="BF556C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599" y="819149"/>
            <a:ext cx="2667002" cy="3733801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5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5125" r="8148" b="8639"/>
          <a:stretch/>
        </p:blipFill>
        <p:spPr>
          <a:xfrm rot="16048711">
            <a:off x="5489873" y="1821783"/>
            <a:ext cx="3520380" cy="215533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" y="838627"/>
            <a:ext cx="2682239" cy="3714322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087" y="819148"/>
            <a:ext cx="2669513" cy="3733801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9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590550"/>
            <a:ext cx="3124200" cy="419100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1" name="10 CuadroTexto"/>
          <p:cNvSpPr txBox="1"/>
          <p:nvPr/>
        </p:nvSpPr>
        <p:spPr>
          <a:xfrm>
            <a:off x="7086600" y="4500235"/>
            <a:ext cx="12234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err="1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Orqui</a:t>
            </a:r>
            <a:r>
              <a:rPr lang="es-ES" sz="2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 Valdés</a:t>
            </a:r>
            <a:endParaRPr lang="es-US" sz="2000" dirty="0">
              <a:ln>
                <a:solidFill>
                  <a:srgbClr val="BF556C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88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4000">
        <p14:prism/>
      </p:transition>
    </mc:Choice>
    <mc:Fallback xmlns=""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500"/>
                            </p:stCondLst>
                            <p:childTnLst>
                              <p:par>
                                <p:cTn id="3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600"/>
                            </p:stCondLst>
                            <p:childTnLst>
                              <p:par>
                                <p:cTn id="4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800"/>
                            </p:stCondLst>
                            <p:childTnLst>
                              <p:par>
                                <p:cTn id="5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7300"/>
                            </p:stCondLst>
                            <p:childTnLst>
                              <p:par>
                                <p:cTn id="6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3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300"/>
                            </p:stCondLst>
                            <p:childTnLst>
                              <p:par>
                                <p:cTn id="8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 tmFilter="0,0; .5, 1; 1, 1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0250" y="-2000248"/>
            <a:ext cx="5143501" cy="914399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431212" y="666750"/>
            <a:ext cx="258436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dirty="0" smtClean="0">
                <a:ln>
                  <a:solidFill>
                    <a:srgbClr val="BF556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Marzo 2023</a:t>
            </a:r>
            <a:endParaRPr lang="es-US" sz="4400" dirty="0">
              <a:ln>
                <a:solidFill>
                  <a:srgbClr val="BF556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743200" y="31051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US" dirty="0"/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168980" y="1825766"/>
            <a:ext cx="2978142" cy="522010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2" name="11 CuadroTexto"/>
          <p:cNvSpPr txBox="1"/>
          <p:nvPr/>
        </p:nvSpPr>
        <p:spPr>
          <a:xfrm>
            <a:off x="4572000" y="1504950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Una Presentación de:</a:t>
            </a:r>
            <a:endParaRPr lang="es-US" sz="4000" dirty="0">
              <a:ln>
                <a:solidFill>
                  <a:srgbClr val="BF556C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038611" y="2392748"/>
            <a:ext cx="361990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600" dirty="0" err="1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Orqui</a:t>
            </a:r>
            <a:r>
              <a:rPr lang="es-ES" sz="6600" dirty="0" smtClean="0">
                <a:ln>
                  <a:solidFill>
                    <a:srgbClr val="BF556C"/>
                  </a:solidFill>
                </a:ln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Edwardian Script ITC" panose="030303020407070D0804" pitchFamily="66" charset="0"/>
              </a:rPr>
              <a:t> Valdés</a:t>
            </a:r>
            <a:endParaRPr lang="es-US" sz="6600" dirty="0">
              <a:ln>
                <a:solidFill>
                  <a:srgbClr val="BF556C"/>
                </a:solidFill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886702"/>
            <a:ext cx="3055305" cy="400097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469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2000">
        <p14:prism dir="d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400"/>
                            </p:stCondLst>
                            <p:childTnLst>
                              <p:par>
                                <p:cTn id="1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100"/>
                            </p:stCondLst>
                            <p:childTnLst>
                              <p:par>
                                <p:cTn id="2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US" altLang="es-U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6000" b="1">
                <a:latin typeface="Kristen ITC" pitchFamily="66" charset="0"/>
              </a:rPr>
              <a:t>¿Te ha gustado?</a:t>
            </a:r>
            <a:r>
              <a:rPr lang="es-ES" altLang="es-US" sz="4800">
                <a:latin typeface="Kristen ITC" pitchFamily="66" charset="0"/>
              </a:rPr>
              <a:t> </a:t>
            </a:r>
            <a:br>
              <a:rPr lang="es-ES" altLang="es-US" sz="4800">
                <a:latin typeface="Kristen ITC" pitchFamily="66" charset="0"/>
              </a:rPr>
            </a:br>
            <a:r>
              <a:rPr lang="es-ES" altLang="es-US" sz="4400">
                <a:latin typeface="Kristen ITC" pitchFamily="66" charset="0"/>
              </a:rPr>
              <a:t>Puedes ver más entrando </a:t>
            </a:r>
            <a:br>
              <a:rPr lang="es-ES" altLang="es-US" sz="4400">
                <a:latin typeface="Kristen ITC" pitchFamily="66" charset="0"/>
              </a:rPr>
            </a:br>
            <a:r>
              <a:rPr lang="es-ES" altLang="es-U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U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U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211</Words>
  <Application>Microsoft Office PowerPoint</Application>
  <PresentationFormat>Presentación en pantalla (16:9)</PresentationFormat>
  <Paragraphs>59</Paragraphs>
  <Slides>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Arial</vt:lpstr>
      <vt:lpstr>Calibri</vt:lpstr>
      <vt:lpstr>Baskerville Old Face</vt:lpstr>
      <vt:lpstr>Kristen ITC</vt:lpstr>
      <vt:lpstr>Edwardian Script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64</cp:revision>
  <dcterms:created xsi:type="dcterms:W3CDTF">2023-03-01T23:06:24Z</dcterms:created>
  <dcterms:modified xsi:type="dcterms:W3CDTF">2023-03-05T23:40:20Z</dcterms:modified>
</cp:coreProperties>
</file>