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u1ZAT6Copc4D9HtKf4/7w==" hashData="LRM3bEXY11KLyNKV/6K39nu8l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FF"/>
    <a:srgbClr val="CC66FF"/>
    <a:srgbClr val="9900CC"/>
    <a:srgbClr val="FF0000"/>
    <a:srgbClr val="9933FF"/>
    <a:srgbClr val="660066"/>
    <a:srgbClr val="0000CC"/>
    <a:srgbClr val="33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0" y="-12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7169A-5C96-4C46-9B33-954BB29CF47F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EB92F-ABAF-43F0-B2B8-C77DCD5C7C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287A6-D59F-4385-B64C-A8A9D0CC83C1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EDD6C-F78B-46E0-9565-B5B4F13200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C0907-8EF2-4A49-8608-E887B0385B06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0B7E3-0871-4E11-8DC9-E9EE21E215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E2489-5457-47E3-954C-60C201C6D859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7751F-046D-4C68-9F71-F598A57634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68E37-2DFF-4931-9F01-8CD47173802C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62E20-6179-47FF-8632-301B0FCCA6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4E5E8-6884-4059-AB22-F4F04222D310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D73DF-7FBD-4309-AD9C-9A2B002B87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B9A1-7741-41B8-8517-9E823BDE62CB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45A57-6E5E-4E55-BF88-DCD17514CA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26B78-B475-4A5D-9EE6-7001A5ADC72E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293B2-7EED-4D88-A925-A5BE538EC6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EC65F-40A8-45D3-A047-AA2052600A46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0D73C-3336-4689-B773-42ACBD4C4B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9D179-C38D-4561-B387-77468AAAD125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61A1F-2FA0-470D-BDBF-D5599ABD77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9083-B365-4AE5-83CA-CA494149EA14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3C16B-C5AF-4490-85E6-1E823B0DFC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A73F6DD5-8A50-45D1-AC91-8F6B3E74B31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246FD5-A55E-47AC-A47F-C3B638690AA0}" type="datetimeFigureOut">
              <a:rPr lang="es-ES"/>
              <a:pPr>
                <a:defRPr/>
              </a:pPr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7B22CA-3F52-4060-B688-B4AA95A31E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F6D8DAC-E10C-43E9-93BB-F38B5B42BF4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\Pictures\Mujer\Imagen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6" name="Picture 48" descr="http://static1.glowtxt.com/data1/5/7/4/5742bbb7d0206398579502367eb55f313b92ef83da39a3ee5e6b4b0d3255bfef95601890afd80709da39a3ee5e6b4b0d3255bfef95601890afd8070993a1f09b10160471aa1a7bd6c35f2aaf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88" y="4000500"/>
            <a:ext cx="2636837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8" name="Picture 50" descr="http://static1.glowtxt.com/data1/4/6/7/4674b1f40989b39d3e266aa5c8e2f99cb1d227abda39a3ee5e6b4b0d3255bfef95601890afd80709da39a3ee5e6b4b0d3255bfef95601890afd8070993a1f09b10160471aa1a7bd6c35f2aaf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4464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0" name="Picture 52" descr="http://static1.glowtxt.com/data1/d/6/7/d67fc20944eb0530f3913b8bdb2ffea42eda3970da39a3ee5e6b4b0d3255bfef95601890afd80709da39a3ee5e6b4b0d3255bfef95601890afd8070993a1f09b10160471aa1a7bd6c35f2aaf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88" y="4857750"/>
            <a:ext cx="3643312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2" name="Picture 54" descr="http://static1.glowtxt.com/data1/9/d/3/9d347c714b6f7d955a75aceb12f59741b0c0d288da39a3ee5e6b4b0d3255bfef95601890afd80709da39a3ee5e6b4b0d3255bfef95601890afd80709efd71aafd11e0ce7520374e01863de1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0" y="5929313"/>
            <a:ext cx="266541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500063" y="357188"/>
            <a:ext cx="8215312" cy="607218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49860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142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142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5645">
    <p:sndAc>
      <p:stSnd>
        <p:snd r:embed="rId2" name="ANDRE RIEU   VALSE DE VIENNE1-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Margarita\Pictures\Mujer\Imagen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71500" y="2643188"/>
            <a:ext cx="23574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Mujer que se calla y mira</a:t>
            </a:r>
          </a:p>
        </p:txBody>
      </p:sp>
      <p:pic>
        <p:nvPicPr>
          <p:cNvPr id="3074" name="Picture 3" descr="C:\Users\Margarita\Pictures\Mujer\5807002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10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1 Rectángulo"/>
          <p:cNvSpPr>
            <a:spLocks noChangeArrowheads="1"/>
          </p:cNvSpPr>
          <p:nvPr/>
        </p:nvSpPr>
        <p:spPr bwMode="auto">
          <a:xfrm>
            <a:off x="6000750" y="5286375"/>
            <a:ext cx="242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Mujer que te quita el habla;</a:t>
            </a:r>
          </a:p>
        </p:txBody>
      </p:sp>
    </p:spTree>
  </p:cSld>
  <p:clrMapOvr>
    <a:masterClrMapping/>
  </p:clrMapOvr>
  <p:transition spd="slow" advTm="17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garita\Pictures\Mujer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-25400"/>
            <a:ext cx="9148763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3" descr="C:\Users\Margarita\Pictures\Mujer\Imagen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071670" y="642918"/>
            <a:ext cx="2571768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Mujer que se  ríe y llora</a:t>
            </a:r>
          </a:p>
        </p:txBody>
      </p:sp>
      <p:pic>
        <p:nvPicPr>
          <p:cNvPr id="4102" name="Picture 6" descr="D:\Nueva carpeta (2)\1gTVo-4M0-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4857752" y="5643578"/>
            <a:ext cx="22860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0000"/>
                </a:solidFill>
                <a:latin typeface="Harrington" pitchFamily="82" charset="0"/>
              </a:rPr>
              <a:t>Con su fuerza delicada.</a:t>
            </a:r>
          </a:p>
        </p:txBody>
      </p:sp>
    </p:spTree>
  </p:cSld>
  <p:clrMapOvr>
    <a:masterClrMapping/>
  </p:clrMapOvr>
  <p:transition spd="slow" advTm="1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garita\Pictures\Mujer\Imag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71538" y="642918"/>
            <a:ext cx="2714644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Mujer que levanta el mundo</a:t>
            </a:r>
          </a:p>
        </p:txBody>
      </p:sp>
      <p:pic>
        <p:nvPicPr>
          <p:cNvPr id="5124" name="Picture 3" descr="C:\Users\Margarita\Pictures\Mujer\Imagen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285720" y="4357694"/>
            <a:ext cx="235745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00FFFF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Harrington" pitchFamily="82" charset="0"/>
              </a:rPr>
              <a:t>Sin perderse en la batalla,</a:t>
            </a:r>
          </a:p>
        </p:txBody>
      </p:sp>
    </p:spTree>
  </p:cSld>
  <p:clrMapOvr>
    <a:masterClrMapping/>
  </p:clrMapOvr>
  <p:transition spd="slow" advTm="18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\Pictures\Mujer\Imagen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214813" y="4572000"/>
            <a:ext cx="34226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Mujer con traje de novia</a:t>
            </a:r>
          </a:p>
        </p:txBody>
      </p:sp>
      <p:pic>
        <p:nvPicPr>
          <p:cNvPr id="6147" name="Picture 3" descr="C:\Users\Margarita\Pictures\Mujer\Imagen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1 Rectángulo"/>
          <p:cNvSpPr>
            <a:spLocks noChangeArrowheads="1"/>
          </p:cNvSpPr>
          <p:nvPr/>
        </p:nvSpPr>
        <p:spPr bwMode="auto">
          <a:xfrm>
            <a:off x="1142976" y="5715016"/>
            <a:ext cx="45978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0000"/>
                </a:solidFill>
                <a:latin typeface="Harrington" pitchFamily="82" charset="0"/>
              </a:rPr>
              <a:t>La novia, amante y amada.</a:t>
            </a:r>
          </a:p>
        </p:txBody>
      </p:sp>
    </p:spTree>
  </p:cSld>
  <p:clrMapOvr>
    <a:masterClrMapping/>
  </p:clrMapOvr>
  <p:transition spd="slow" advTm="19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Margarita\Pictures\Mujer\Imagen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Margarita\Pictures\Mujer\Imagen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71472" y="5357826"/>
            <a:ext cx="3884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0000FF"/>
                  </a:solidFill>
                </a:ln>
                <a:solidFill>
                  <a:srgbClr val="000000"/>
                </a:solidFill>
                <a:latin typeface="Harrington" pitchFamily="82" charset="0"/>
              </a:rPr>
              <a:t>Mujer que emprende la vida</a:t>
            </a:r>
          </a:p>
        </p:txBody>
      </p:sp>
      <p:pic>
        <p:nvPicPr>
          <p:cNvPr id="7172" name="Picture 3" descr="C:\Users\Margarita\Pictures\Mujer\Imagen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500063" y="500063"/>
            <a:ext cx="2571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Y en la vida deja el alma,</a:t>
            </a:r>
          </a:p>
        </p:txBody>
      </p:sp>
    </p:spTree>
  </p:cSld>
  <p:clrMapOvr>
    <a:masterClrMapping/>
  </p:clrMapOvr>
  <p:transition spd="slow" advTm="192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3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Users\Margarita\Pictures\Mujer\Image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3" descr="C:\Users\Margarita\Pictures\Mujer\Image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42938" y="5572125"/>
            <a:ext cx="31861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Prodigiosa perfección</a:t>
            </a:r>
          </a:p>
        </p:txBody>
      </p:sp>
      <p:pic>
        <p:nvPicPr>
          <p:cNvPr id="8195" name="Picture 2" descr="C:\Users\Margarita\Pictures\Mujer\Imagen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1 Rectángulo"/>
          <p:cNvSpPr>
            <a:spLocks noChangeArrowheads="1"/>
          </p:cNvSpPr>
          <p:nvPr/>
        </p:nvSpPr>
        <p:spPr bwMode="auto">
          <a:xfrm>
            <a:off x="5214938" y="714375"/>
            <a:ext cx="33575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Cuando de engendrar se trata.</a:t>
            </a:r>
          </a:p>
        </p:txBody>
      </p:sp>
    </p:spTree>
  </p:cSld>
  <p:clrMapOvr>
    <a:masterClrMapping/>
  </p:clrMapOvr>
  <p:transition spd="slow" advTm="198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3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6" name="Picture 10" descr="C:\Users\Margarita\Pictures\Mujer\Imagen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71472" y="1714488"/>
            <a:ext cx="2786082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660066"/>
                  </a:solidFill>
                </a:ln>
                <a:solidFill>
                  <a:srgbClr val="9933FF"/>
                </a:solidFill>
                <a:latin typeface="Harrington" pitchFamily="82" charset="0"/>
              </a:rPr>
              <a:t>Universo femenino</a:t>
            </a:r>
          </a:p>
        </p:txBody>
      </p:sp>
      <p:pic>
        <p:nvPicPr>
          <p:cNvPr id="9218" name="Picture 2" descr="C:\Users\Margarita\Pictures\Mujer\Imagen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4643438" y="5000636"/>
            <a:ext cx="298450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Harrington" pitchFamily="82" charset="0"/>
              </a:rPr>
              <a:t>Que usando bien la palabra,</a:t>
            </a:r>
          </a:p>
        </p:txBody>
      </p:sp>
    </p:spTree>
  </p:cSld>
  <p:clrMapOvr>
    <a:masterClrMapping/>
  </p:clrMapOvr>
  <p:transition spd="slow" advTm="18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3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Users\Margarita\Pictures\Mujer\Imagen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Users\Margarita\Pictures\Mujer\Imagen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500063" y="5072063"/>
            <a:ext cx="2071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Desarma a quienes pretenden</a:t>
            </a:r>
          </a:p>
        </p:txBody>
      </p:sp>
      <p:pic>
        <p:nvPicPr>
          <p:cNvPr id="10244" name="Picture 3" descr="C:\Users\Margarita\Pictures\Mujer\Imagen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4500563" y="4714875"/>
            <a:ext cx="32146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De  nuestra historia apartarla.</a:t>
            </a:r>
          </a:p>
        </p:txBody>
      </p:sp>
    </p:spTree>
  </p:cSld>
  <p:clrMapOvr>
    <a:masterClrMapping/>
  </p:clrMapOvr>
  <p:transition spd="slow" advTm="186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:\Users\Margarita\Pictures\Mujer\1c844545be75b3024f536d6ecb12b5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638" y="0"/>
            <a:ext cx="9134476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" descr="C:\Users\Margarita\Pictures\Mujer\1c844545be75b3024f536d6ecb12b5d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31750"/>
            <a:ext cx="9134475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Margarita\Pictures\Mujer\1c844545be75b3024f536d6ecb12b5d3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/>
        </p:spPr>
      </p:pic>
      <p:sp>
        <p:nvSpPr>
          <p:cNvPr id="11269" name="1 Rectángulo"/>
          <p:cNvSpPr>
            <a:spLocks noChangeArrowheads="1"/>
          </p:cNvSpPr>
          <p:nvPr/>
        </p:nvSpPr>
        <p:spPr bwMode="auto">
          <a:xfrm>
            <a:off x="6215063" y="5733256"/>
            <a:ext cx="2643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Sin duda que es diosa y sabia,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28625" y="476672"/>
            <a:ext cx="29448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Mujer sabia y diosa entre los hombres</a:t>
            </a: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argarita\Pictures\Mujer\Imagen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C:\Users\Margarita\Pictures\Mujer\Imagen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3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785813" y="4857750"/>
            <a:ext cx="25717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Mujer al fin que en su lucha</a:t>
            </a:r>
          </a:p>
        </p:txBody>
      </p:sp>
      <p:pic>
        <p:nvPicPr>
          <p:cNvPr id="12292" name="Picture 3" descr="C:\Users\Margarita\Pictures\Mujer\Imagen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4786314" y="1071546"/>
            <a:ext cx="3500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0000"/>
                </a:solidFill>
                <a:latin typeface="Harrington" pitchFamily="82" charset="0"/>
              </a:rPr>
              <a:t>Consigue ser respetada.</a:t>
            </a:r>
          </a:p>
        </p:txBody>
      </p:sp>
    </p:spTree>
  </p:cSld>
  <p:clrMapOvr>
    <a:masterClrMapping/>
  </p:clrMapOvr>
  <p:transition spd="slow" advTm="198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21600000">
                                      <p:cBhvr>
                                        <p:cTn id="22" dur="7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argarita\Pictures\Mujer\Imagen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C:\Users\Margarita\Pictures\Mujer\Imagen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85750"/>
            <a:ext cx="84296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C:\Users\Margarita\Pictures\Mujer\Imagen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642938"/>
            <a:ext cx="771525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C:\Users\Margarita\Pictures\Mujer\Imagen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928688"/>
            <a:ext cx="6929438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C:\Users\Margarita\Pictures\Mujer\Imagen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1357313"/>
            <a:ext cx="614362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468313" y="5516563"/>
            <a:ext cx="4572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336600"/>
                </a:solidFill>
                <a:latin typeface="Harrington" pitchFamily="82" charset="0"/>
              </a:rPr>
              <a:t>Nadie intente arrebatarle</a:t>
            </a:r>
          </a:p>
          <a:p>
            <a:pPr>
              <a:defRPr/>
            </a:pPr>
            <a:r>
              <a:rPr lang="es-ES" sz="24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336600"/>
                </a:solidFill>
                <a:latin typeface="Harrington" pitchFamily="82" charset="0"/>
              </a:rPr>
              <a:t>Su pan, su vida, su daga;</a:t>
            </a:r>
          </a:p>
        </p:txBody>
      </p:sp>
    </p:spTree>
  </p:cSld>
  <p:clrMapOvr>
    <a:masterClrMapping/>
  </p:clrMapOvr>
  <p:transition spd="slow" advTm="199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7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7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7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8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8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8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8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8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8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argarita\Pictures\Mujer\Imagen1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C:\Users\Margarita\Pictures\Mujer\Imagen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1 Rectángulo"/>
          <p:cNvSpPr>
            <a:spLocks noChangeArrowheads="1"/>
          </p:cNvSpPr>
          <p:nvPr/>
        </p:nvSpPr>
        <p:spPr bwMode="auto">
          <a:xfrm>
            <a:off x="642938" y="5357813"/>
            <a:ext cx="30003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Porque es dueña de sí misma y …</a:t>
            </a: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argarita\Pictures\Mujer\Imagen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-3492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C:\Users\Margarita\Pictures\Mujer\Imagen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0"/>
            <a:ext cx="91313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786446" y="2071678"/>
            <a:ext cx="24481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rgbClr val="CC00FF"/>
                  </a:solidFill>
                </a:ln>
                <a:solidFill>
                  <a:srgbClr val="9900CC"/>
                </a:solidFill>
                <a:latin typeface="Harrington" pitchFamily="82" charset="0"/>
              </a:rPr>
              <a:t>Es su palabra.</a:t>
            </a:r>
          </a:p>
        </p:txBody>
      </p:sp>
      <p:sp>
        <p:nvSpPr>
          <p:cNvPr id="15363" name="1 Rectángulo"/>
          <p:cNvSpPr>
            <a:spLocks noChangeArrowheads="1"/>
          </p:cNvSpPr>
          <p:nvPr/>
        </p:nvSpPr>
        <p:spPr bwMode="auto">
          <a:xfrm>
            <a:off x="5572125" y="357188"/>
            <a:ext cx="25003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>
                <a:solidFill>
                  <a:srgbClr val="FF0000"/>
                </a:solidFill>
                <a:latin typeface="Algerian" pitchFamily="82" charset="0"/>
              </a:rPr>
              <a:t>¡¡MUJER!! </a:t>
            </a:r>
          </a:p>
        </p:txBody>
      </p:sp>
      <p:grpSp>
        <p:nvGrpSpPr>
          <p:cNvPr id="2" name="6 Grupo"/>
          <p:cNvGrpSpPr>
            <a:grpSpLocks/>
          </p:cNvGrpSpPr>
          <p:nvPr/>
        </p:nvGrpSpPr>
        <p:grpSpPr bwMode="auto">
          <a:xfrm flipH="1">
            <a:off x="6929438" y="4286250"/>
            <a:ext cx="1835150" cy="2132013"/>
            <a:chOff x="3810000" y="2114550"/>
            <a:chExt cx="1524000" cy="3056403"/>
          </a:xfrm>
        </p:grpSpPr>
        <p:pic>
          <p:nvPicPr>
            <p:cNvPr id="1741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8 Rectángulo"/>
            <p:cNvSpPr>
              <a:spLocks noChangeArrowheads="1"/>
            </p:cNvSpPr>
            <p:nvPr/>
          </p:nvSpPr>
          <p:spPr bwMode="auto">
            <a:xfrm>
              <a:off x="4035177" y="4509120"/>
              <a:ext cx="1250275" cy="6618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2400" dirty="0">
                  <a:ln>
                    <a:solidFill>
                      <a:srgbClr val="CC00FF"/>
                    </a:solidFill>
                  </a:ln>
                  <a:solidFill>
                    <a:srgbClr val="CC66FF"/>
                  </a:solidFill>
                  <a:latin typeface="Script MT Bold" pitchFamily="66" charset="0"/>
                  <a:cs typeface="+mn-cs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mph" presetSubtype="2" fill="hold" grpId="2" nodeType="withEffect">
                                  <p:stCondLst>
                                    <p:cond delay="8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66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3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3" grpId="1"/>
      <p:bldP spid="15363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8439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8442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179</Words>
  <Application>Microsoft Office PowerPoint</Application>
  <PresentationFormat>Presentación en pantalla (4:3)</PresentationFormat>
  <Paragraphs>41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53</cp:revision>
  <dcterms:created xsi:type="dcterms:W3CDTF">2013-03-02T00:51:00Z</dcterms:created>
  <dcterms:modified xsi:type="dcterms:W3CDTF">2013-03-03T16:16:34Z</dcterms:modified>
</cp:coreProperties>
</file>