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77" r:id="rId4"/>
    <p:sldId id="258" r:id="rId5"/>
    <p:sldId id="263" r:id="rId6"/>
    <p:sldId id="259" r:id="rId7"/>
    <p:sldId id="264" r:id="rId8"/>
    <p:sldId id="260" r:id="rId9"/>
    <p:sldId id="265" r:id="rId10"/>
    <p:sldId id="261" r:id="rId11"/>
    <p:sldId id="266" r:id="rId12"/>
    <p:sldId id="269" r:id="rId13"/>
    <p:sldId id="267" r:id="rId14"/>
    <p:sldId id="270" r:id="rId15"/>
    <p:sldId id="271" r:id="rId16"/>
    <p:sldId id="272" r:id="rId17"/>
    <p:sldId id="274" r:id="rId18"/>
    <p:sldId id="273" r:id="rId19"/>
    <p:sldId id="275" r:id="rId20"/>
    <p:sldId id="262" r:id="rId21"/>
    <p:sldId id="276" r:id="rId22"/>
    <p:sldId id="257" r:id="rId23"/>
    <p:sldId id="278" r:id="rId24"/>
  </p:sldIdLst>
  <p:sldSz cx="9144000" cy="5143500" type="screen16x9"/>
  <p:notesSz cx="6858000" cy="9144000"/>
  <p:embeddedFontLst>
    <p:embeddedFont>
      <p:font typeface="Antique Quest St" pitchFamily="2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Brock Script" pitchFamily="2" charset="0"/>
      <p:regular r:id="rId31"/>
    </p:embeddedFont>
    <p:embeddedFont>
      <p:font typeface="Algerian" pitchFamily="82" charset="0"/>
      <p:regular r:id="rId32"/>
    </p:embeddedFont>
    <p:embeddedFont>
      <p:font typeface="Kristen ITC" pitchFamily="66" charset="0"/>
      <p:regular r:id="rId3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yQS96WylVAhl4zpPANxSA==" hashData="Jd3PYXV2ObVc23PtT6cm2ZGhJ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353F3"/>
    <a:srgbClr val="B371F5"/>
    <a:srgbClr val="8D5527"/>
    <a:srgbClr val="8973A1"/>
    <a:srgbClr val="CC66FF"/>
    <a:srgbClr val="D6B6F0"/>
    <a:srgbClr val="95A37D"/>
    <a:srgbClr val="9EB284"/>
    <a:srgbClr val="CE99EF"/>
    <a:srgbClr val="DA94F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18" autoAdjust="0"/>
  </p:normalViewPr>
  <p:slideViewPr>
    <p:cSldViewPr>
      <p:cViewPr varScale="1">
        <p:scale>
          <a:sx n="61" d="100"/>
          <a:sy n="61" d="100"/>
        </p:scale>
        <p:origin x="-72" y="-12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E8914-9C07-4146-A37E-080DE3B1F98C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E302E-4A45-4526-8DAA-07C80B4F396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81152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E302E-4A45-4526-8DAA-07C80B4F396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0724-F192-43C1-B31C-DA91C0F33C30}" type="datetimeFigureOut">
              <a:rPr lang="es-ES" smtClean="0"/>
              <a:pPr/>
              <a:t>08/03/2021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ED03-E25B-4E19-9DAB-66B4D71E4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2C240724-F192-43C1-B31C-DA91C0F33C30}" type="datetimeFigureOut">
              <a:rPr lang="es-ES" smtClean="0"/>
              <a:pPr/>
              <a:t>08/03/2021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6C36ED03-E25B-4E19-9DAB-66B4D71E41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Mujer Eres alondra sin lazos\Imágenes\FOND_DOM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4048" y="843558"/>
            <a:ext cx="309634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Mujer:</a:t>
            </a:r>
          </a:p>
          <a:p>
            <a:pPr algn="ctr"/>
            <a:r>
              <a:rPr lang="es-ES" sz="3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Eres alondra sin lazo</a:t>
            </a:r>
          </a:p>
        </p:txBody>
      </p:sp>
      <p:sp>
        <p:nvSpPr>
          <p:cNvPr id="8" name="7 Anillo"/>
          <p:cNvSpPr/>
          <p:nvPr/>
        </p:nvSpPr>
        <p:spPr>
          <a:xfrm>
            <a:off x="1979712" y="0"/>
            <a:ext cx="5022558" cy="5143500"/>
          </a:xfrm>
          <a:prstGeom prst="donut">
            <a:avLst>
              <a:gd name="adj" fmla="val 1233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65766" y="573528"/>
            <a:ext cx="4050450" cy="4014446"/>
          </a:xfrm>
          <a:prstGeom prst="donut">
            <a:avLst>
              <a:gd name="adj" fmla="val 14303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987824" y="1059582"/>
            <a:ext cx="3024336" cy="2952328"/>
          </a:xfrm>
          <a:prstGeom prst="donut">
            <a:avLst>
              <a:gd name="adj" fmla="val 15023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419872" y="1491630"/>
            <a:ext cx="2160240" cy="2088232"/>
          </a:xfrm>
          <a:prstGeom prst="donut">
            <a:avLst>
              <a:gd name="adj" fmla="val 22838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3" name="One Woman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xit" presetSubtype="16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6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58" dur="5000" fill="hold"/>
                                        <p:tgtEl>
                                          <p:spTgt spid="225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xit" presetSubtype="16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16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16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Mujer Eres alondra sin lazos\Imágenes\2 - 2603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B3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Mujer Eres alondra sin lazos\Imágenes\3 - 3163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3651870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5BB196"/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Mujer:</a:t>
            </a:r>
          </a:p>
          <a:p>
            <a:pPr algn="ctr"/>
            <a:r>
              <a:rPr lang="es-ES" sz="3600" dirty="0" smtClean="0">
                <a:ln>
                  <a:solidFill>
                    <a:srgbClr val="5BB196"/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Eres alondra sin lazo</a:t>
            </a:r>
          </a:p>
        </p:txBody>
      </p:sp>
      <p:pic>
        <p:nvPicPr>
          <p:cNvPr id="22531" name="Picture 3" descr="E:\PPS  EXCLUSIVOS\- Mujer Eres alondra sin lazos\Imágenes\Imagen2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267494"/>
            <a:ext cx="2520280" cy="101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5E7458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nunca un pájaro preso.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507" name="Picture 3" descr="E:\PPS  EXCLUSIVOS\- Mujer Eres alondra sin lazos\Imágenes\4c5d1ef4976b63554ff1e7731963fa0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Mujer Eres alondra sin lazos\Imágenes\2696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27534"/>
            <a:ext cx="491031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Eres simplemente un beso</a:t>
            </a:r>
          </a:p>
          <a:p>
            <a:pPr algn="ctr"/>
            <a:r>
              <a:rPr lang="es-ES" sz="36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desde el alba hasta el ocaso</a:t>
            </a:r>
          </a:p>
          <a:p>
            <a:pPr algn="ctr"/>
            <a:endParaRPr lang="es-ES" sz="3600" dirty="0" smtClean="0">
              <a:solidFill>
                <a:schemeClr val="bg1">
                  <a:lumMod val="95000"/>
                </a:schemeClr>
              </a:solidFill>
              <a:effectLst>
                <a:glow rad="63500">
                  <a:schemeClr val="bg2">
                    <a:lumMod val="2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0482" name="Picture 2" descr="E:\PPS  EXCLUSIVOS\- Mujer Eres alondra sin lazos\Imágenes\2830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436096" y="1635646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Eres el seguro paso</a:t>
            </a:r>
          </a:p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del sincero y diario amor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Mujer Eres alondra sin lazos\Imágenes\3775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77933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77933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3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3" name="Picture 1" descr="E:\PPS  EXCLUSIVOS\- Mujer Eres alondra sin lazos\Imágenes\269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771550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fulguras dulce esplendor.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Mujer Eres alondra sin lazos\Imágenes\99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3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Mujer Eres alondra sin lazos\Imágenes\297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843558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1A151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 eso hermoso ser</a:t>
            </a:r>
          </a:p>
        </p:txBody>
      </p:sp>
      <p:pic>
        <p:nvPicPr>
          <p:cNvPr id="16387" name="Picture 3" descr="E:\PPS  EXCLUSIVOS\- Mujer Eres alondra sin lazos\Imágenes\104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411510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8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Eres la flor de un instante y la ternura mayor.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Mujer Eres alondra sin lazos\Imágenes\14 - 201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7938"/>
            <a:ext cx="9156700" cy="51355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Mujer Eres alondra sin lazos\Imágenes\15 - 303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555526"/>
            <a:ext cx="4464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Cada instante de tu vida</a:t>
            </a:r>
          </a:p>
        </p:txBody>
      </p:sp>
      <p:pic>
        <p:nvPicPr>
          <p:cNvPr id="2051" name="Picture 3" descr="E:\PPS  EXCLUSIVOS\- Mujer Eres alondra sin lazos\Imágenes\16 - thumb-1920-8610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3" y="627534"/>
            <a:ext cx="31683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3C53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un instante valioso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" name="Picture 2" descr="E:\PPS  EXCLUSIVOS\- Mujer Eres alondra sin lazos\Imágenes\17 - b87a428dd76fa52f686180e797a8974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7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7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8" grpId="1" animBg="1"/>
      <p:bldP spid="9" grpId="0" animBg="1"/>
      <p:bldP spid="9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1E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Mujer Eres alondra sin lazos\Imágenes\18 - 062720b20feadcc866030bf53d1d1eb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1" y="843558"/>
            <a:ext cx="3240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D2E1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tu eres el ser mas único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D2E1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5124" name="Picture 4" descr="E:\PPS  EXCLUSIVOS\- Mujer Eres alondra sin lazos\Imágenes\76c25620e11833e1b94fb9b6afa68be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4048" y="149163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especial en ella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Mujer Eres alondra sin lazos\Imágenes\271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65000"/>
              </a:schemeClr>
            </a:gs>
            <a:gs pos="100000">
              <a:srgbClr val="1F1A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Mujer Eres alondra sin lazos\Imágenes\191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660232" y="555526"/>
            <a:ext cx="20882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te comportas con optimismo y ternura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7173" name="Picture 5" descr="E:\PPS  EXCLUSIVOS\- Mujer Eres alondra sin lazos\Imágenes\2612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55526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Creas abundancia y alegría para todos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" grpId="0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A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Mujer Eres alondra sin lazos\Imágenes\289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15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15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69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Mujer Eres alondra sin lazos\Imágenes\7ecc8de3ca66b98112217096f7bd56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771550"/>
            <a:ext cx="43717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6D769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entonces, </a:t>
            </a:r>
          </a:p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6D769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cada momento de tu vida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6D769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9219" name="Picture 3" descr="E:\PPS  EXCLUSIVOS\- Mujer Eres alondra sin lazos\Imágene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79912" y="627534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896A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Habrá valido la pena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896A4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Mujer Eres alondra sin lazos\Imágenes\26 - R4cfda0262f4a697ad40a52f4740b5de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D6B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D6B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D6B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D6B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55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:\PPS  EXCLUSIVOS\- Mujer Eres alondra sin lazos\Imágenes\0eef2020031ea1719d7d2b62a41dafb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555526"/>
            <a:ext cx="4248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65000"/>
                      <a:lumOff val="3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Porque una mujer no merece sólo un día para honrarla</a:t>
            </a:r>
          </a:p>
        </p:txBody>
      </p:sp>
      <p:pic>
        <p:nvPicPr>
          <p:cNvPr id="12291" name="Picture 3" descr="E:\PPS  EXCLUSIVOS\- Mujer Eres alondra sin lazos\Imágenes\27 - 5d08471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1419622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no toda una vida para  amarla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B6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Mujer Eres alondra sin lazos\Imágenes\29 - 78f60b2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95A37D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E5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4" name="Picture 58" descr="E:\PPS  EXCLUSIVOS\- Mujer Eres alondra sin lazos\Imágenes\FONDO312C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8" name="67 CuadroTexto"/>
          <p:cNvSpPr txBox="1"/>
          <p:nvPr/>
        </p:nvSpPr>
        <p:spPr>
          <a:xfrm>
            <a:off x="7164288" y="2067694"/>
            <a:ext cx="1623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Marzo 2021</a:t>
            </a:r>
            <a:endParaRPr lang="es-ES" sz="3000" b="1" dirty="0">
              <a:ln>
                <a:solidFill>
                  <a:srgbClr val="A353F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1331640" y="2572094"/>
            <a:ext cx="15937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</a:t>
            </a:r>
          </a:p>
          <a:p>
            <a:pPr algn="ctr"/>
            <a:r>
              <a:rPr lang="es-ES" sz="3000" b="1" dirty="0" err="1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One</a:t>
            </a:r>
            <a:r>
              <a:rPr lang="es-ES" sz="3000" b="1" dirty="0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000" b="1" dirty="0" err="1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Woman</a:t>
            </a:r>
            <a:endParaRPr lang="es-ES" sz="3000" b="1" dirty="0">
              <a:ln>
                <a:solidFill>
                  <a:srgbClr val="A353F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73" name="19 Grupo"/>
          <p:cNvGrpSpPr/>
          <p:nvPr/>
        </p:nvGrpSpPr>
        <p:grpSpPr>
          <a:xfrm>
            <a:off x="7668344" y="3507855"/>
            <a:ext cx="1080120" cy="1418673"/>
            <a:chOff x="2820360" y="2906316"/>
            <a:chExt cx="1349063" cy="1167749"/>
          </a:xfrm>
        </p:grpSpPr>
        <p:sp>
          <p:nvSpPr>
            <p:cNvPr id="74" name="20 CuadroTexto"/>
            <p:cNvSpPr txBox="1"/>
            <p:nvPr/>
          </p:nvSpPr>
          <p:spPr>
            <a:xfrm>
              <a:off x="2820360" y="3795392"/>
              <a:ext cx="1349063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A353F3"/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75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10297" y="2906316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9 CuadroTexto"/>
          <p:cNvSpPr txBox="1"/>
          <p:nvPr/>
        </p:nvSpPr>
        <p:spPr>
          <a:xfrm>
            <a:off x="1978112" y="483518"/>
            <a:ext cx="49503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8 de marzo</a:t>
            </a:r>
          </a:p>
          <a:p>
            <a:pPr algn="ctr"/>
            <a:r>
              <a:rPr lang="es-ES" sz="3200" b="1" dirty="0" smtClean="0">
                <a:ln>
                  <a:solidFill>
                    <a:srgbClr val="A353F3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¡Feliz día de la Mujer!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B37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rgbClr val="A353F3"/>
                </a:solidFill>
              </a:ln>
            </a:endParaRPr>
          </a:p>
        </p:txBody>
      </p:sp>
      <p:sp>
        <p:nvSpPr>
          <p:cNvPr id="9" name="8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B37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rgbClr val="A353F3"/>
                </a:solidFill>
              </a:ln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51514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10" grpId="0"/>
      <p:bldP spid="8" grpId="0" animBg="1"/>
      <p:bldP spid="8" grpId="1" animBg="1"/>
      <p:bldP spid="9" grpId="0" animBg="1"/>
      <p:bldP spid="9" grpId="1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975</TotalTime>
  <Words>166</Words>
  <Application>Microsoft Office PowerPoint</Application>
  <PresentationFormat>Presentación en pantalla (16:9)</PresentationFormat>
  <Paragraphs>33</Paragraphs>
  <Slides>22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Antique Quest St</vt:lpstr>
      <vt:lpstr>Calibri</vt:lpstr>
      <vt:lpstr>Brock Script</vt:lpstr>
      <vt:lpstr>Algerian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11</cp:revision>
  <dcterms:created xsi:type="dcterms:W3CDTF">2021-03-06T18:50:07Z</dcterms:created>
  <dcterms:modified xsi:type="dcterms:W3CDTF">2021-03-08T20:20:56Z</dcterms:modified>
</cp:coreProperties>
</file>