
<file path=[Content_Types].xml><?xml version="1.0" encoding="utf-8"?>
<Types xmlns="http://schemas.openxmlformats.org/package/2006/content-types">
  <Override PartName="/ppt/slides/slide6.xml" ContentType="application/vnd.openxmlformats-officedocument.presentationml.slide+xml"/>
  <Override PartName="/ppt/slides/slide29.xml" ContentType="application/vnd.openxmlformats-officedocument.presentationml.slide+xml"/>
  <Override PartName="/ppt/slides/slide38.xml" ContentType="application/vnd.openxmlformats-officedocument.presentationml.slide+xml"/>
  <Override PartName="/ppt/slideLayouts/slideLayout8.xml" ContentType="application/vnd.openxmlformats-officedocument.presentationml.slideLayout+xml"/>
  <Override PartName="/ppt/slideMasters/slideMaster1.xml" ContentType="application/vnd.openxmlformats-officedocument.presentationml.slideMaster+xml"/>
  <Override PartName="/ppt/slides/slide4.xml" ContentType="application/vnd.openxmlformats-officedocument.presentationml.slide+xml"/>
  <Override PartName="/ppt/slides/slide18.xml" ContentType="application/vnd.openxmlformats-officedocument.presentationml.slide+xml"/>
  <Override PartName="/ppt/slides/slide27.xml" ContentType="application/vnd.openxmlformats-officedocument.presentationml.slide+xml"/>
  <Override PartName="/ppt/slides/slide36.xml" ContentType="application/vnd.openxmlformats-officedocument.presentationml.slide+xml"/>
  <Override PartName="/ppt/slideLayouts/slideLayout4.xml" ContentType="application/vnd.openxmlformats-officedocument.presentationml.slideLayout+xml"/>
  <Override PartName="/ppt/slideLayouts/slideLayout6.xml" ContentType="application/vnd.openxmlformats-officedocument.presentationml.slideLayout+xml"/>
  <Override PartName="/ppt/theme/theme3.xml" ContentType="application/vnd.openxmlformats-officedocument.theme+xml"/>
  <Override PartName="/ppt/slides/slide2.xml" ContentType="application/vnd.openxmlformats-officedocument.presentationml.slide+xml"/>
  <Override PartName="/ppt/slides/slide16.xml" ContentType="application/vnd.openxmlformats-officedocument.presentationml.slide+xml"/>
  <Override PartName="/ppt/slides/slide25.xml" ContentType="application/vnd.openxmlformats-officedocument.presentationml.slide+xml"/>
  <Override PartName="/ppt/slides/slide34.xml" ContentType="application/vnd.openxmlformats-officedocument.presentationml.slide+xml"/>
  <Override PartName="/ppt/theme/theme1.xml" ContentType="application/vnd.openxmlformats-officedocument.theme+xml"/>
  <Override PartName="/ppt/slideLayouts/slideLayout2.xml" ContentType="application/vnd.openxmlformats-officedocument.presentationml.slideLayout+xml"/>
  <Default Extension="rels" ContentType="application/vnd.openxmlformats-package.relationships+xml"/>
  <Default Extension="xml" ContentType="application/xml"/>
  <Override PartName="/ppt/slides/slide14.xml" ContentType="application/vnd.openxmlformats-officedocument.presentationml.slide+xml"/>
  <Override PartName="/ppt/slides/slide23.xml" ContentType="application/vnd.openxmlformats-officedocument.presentationml.slide+xml"/>
  <Override PartName="/ppt/slides/slide32.xml" ContentType="application/vnd.openxmlformats-officedocument.presentationml.slide+xml"/>
  <Override PartName="/ppt/slides/slide41.xml" ContentType="application/vnd.openxmlformats-officedocument.presentationml.slide+xml"/>
  <Override PartName="/ppt/notesMasters/notesMaster1.xml" ContentType="application/vnd.openxmlformats-officedocument.presentationml.notesMaster+xml"/>
  <Override PartName="/ppt/slides/slide10.xml" ContentType="application/vnd.openxmlformats-officedocument.presentationml.slide+xml"/>
  <Override PartName="/ppt/slides/slide12.xml" ContentType="application/vnd.openxmlformats-officedocument.presentationml.slide+xml"/>
  <Override PartName="/ppt/slides/slide21.xml" ContentType="application/vnd.openxmlformats-officedocument.presentationml.slide+xml"/>
  <Override PartName="/ppt/slides/slide30.xml" ContentType="application/vnd.openxmlformats-officedocument.presentationml.slide+xml"/>
  <Override PartName="/ppt/tableStyles.xml" ContentType="application/vnd.openxmlformats-officedocument.presentationml.tableStyles+xml"/>
  <Override PartName="/ppt/slideLayouts/slideLayout11.xml" ContentType="application/vnd.openxmlformats-officedocument.presentationml.slideLayout+xml"/>
  <Override PartName="/ppt/slideLayouts/slideLayout10.xml" ContentType="application/vnd.openxmlformats-officedocument.presentationml.slideLayout+xml"/>
  <Default Extension="gif" ContentType="image/gif"/>
  <Override PartName="/ppt/slides/slide7.xml" ContentType="application/vnd.openxmlformats-officedocument.presentationml.slide+xml"/>
  <Override PartName="/ppt/slides/slide8.xml" ContentType="application/vnd.openxmlformats-officedocument.presentationml.slide+xml"/>
  <Override PartName="/ppt/slides/slide9.xml" ContentType="application/vnd.openxmlformats-officedocument.presentationml.slide+xml"/>
  <Override PartName="/ppt/viewProps.xml" ContentType="application/vnd.openxmlformats-officedocument.presentationml.viewProps+xml"/>
  <Override PartName="/ppt/slideLayouts/slideLayout9.xml" ContentType="application/vnd.openxmlformats-officedocument.presentationml.slideLayout+xml"/>
  <Override PartName="/docProps/core.xml" ContentType="application/vnd.openxmlformats-package.core-properties+xml"/>
  <Override PartName="/ppt/slideMasters/slideMaster2.xml" ContentType="application/vnd.openxmlformats-officedocument.presentationml.slideMaster+xml"/>
  <Override PartName="/ppt/slides/slide5.xml" ContentType="application/vnd.openxmlformats-officedocument.presentationml.slide+xml"/>
  <Override PartName="/ppt/slides/slide19.xml" ContentType="application/vnd.openxmlformats-officedocument.presentationml.slide+xml"/>
  <Override PartName="/ppt/slides/slide28.xml" ContentType="application/vnd.openxmlformats-officedocument.presentationml.slide+xml"/>
  <Override PartName="/ppt/slides/slide39.xml" ContentType="application/vnd.openxmlformats-officedocument.presentationml.slide+xml"/>
  <Override PartName="/ppt/slideLayouts/slideLayout7.xml" ContentType="application/vnd.openxmlformats-officedocument.presentationml.slideLayout+xml"/>
  <Default Extension="png" ContentType="image/png"/>
  <Override PartName="/ppt/notesSlides/notesSlide1.xml" ContentType="application/vnd.openxmlformats-officedocument.presentationml.notesSlide+xml"/>
  <Override PartName="/ppt/slides/slide3.xml" ContentType="application/vnd.openxmlformats-officedocument.presentationml.slide+xml"/>
  <Override PartName="/ppt/slides/slide17.xml" ContentType="application/vnd.openxmlformats-officedocument.presentationml.slide+xml"/>
  <Override PartName="/ppt/slides/slide26.xml" ContentType="application/vnd.openxmlformats-officedocument.presentationml.slide+xml"/>
  <Override PartName="/ppt/slides/slide37.xml" ContentType="application/vnd.openxmlformats-officedocument.presentationml.slide+xml"/>
  <Override PartName="/ppt/presProps.xml" ContentType="application/vnd.openxmlformats-officedocument.presentationml.presProps+xml"/>
  <Override PartName="/ppt/slideLayouts/slideLayout5.xml" ContentType="application/vnd.openxmlformats-officedocument.presentationml.slideLayout+xml"/>
  <Override PartName="/ppt/theme/theme2.xml" ContentType="application/vnd.openxmlformats-officedocument.theme+xml"/>
  <Override PartName="/ppt/slides/slide1.xml" ContentType="application/vnd.openxmlformats-officedocument.presentationml.slide+xml"/>
  <Override PartName="/ppt/slides/slide15.xml" ContentType="application/vnd.openxmlformats-officedocument.presentationml.slide+xml"/>
  <Override PartName="/ppt/slides/slide24.xml" ContentType="application/vnd.openxmlformats-officedocument.presentationml.slide+xml"/>
  <Override PartName="/ppt/slides/slide33.xml" ContentType="application/vnd.openxmlformats-officedocument.presentationml.slide+xml"/>
  <Override PartName="/ppt/slides/slide35.xml" ContentType="application/vnd.openxmlformats-officedocument.presentationml.slide+xml"/>
  <Override PartName="/ppt/slideLayouts/slideLayout3.xml" ContentType="application/vnd.openxmlformats-officedocument.presentationml.slideLayout+xml"/>
  <Default Extension="jpeg" ContentType="image/jpeg"/>
  <Override PartName="/ppt/presentation.xml" ContentType="application/vnd.openxmlformats-officedocument.presentationml.slideshow.main+xml"/>
  <Override PartName="/ppt/slides/slide13.xml" ContentType="application/vnd.openxmlformats-officedocument.presentationml.slide+xml"/>
  <Override PartName="/ppt/slides/slide22.xml" ContentType="application/vnd.openxmlformats-officedocument.presentationml.slide+xml"/>
  <Override PartName="/ppt/slides/slide31.xml" ContentType="application/vnd.openxmlformats-officedocument.presentationml.slide+xml"/>
  <Override PartName="/ppt/slides/slide42.xml" ContentType="application/vnd.openxmlformats-officedocument.presentationml.slide+xml"/>
  <Override PartName="/ppt/slideLayouts/slideLayout1.xml" ContentType="application/vnd.openxmlformats-officedocument.presentationml.slideLayout+xml"/>
  <Default Extension="wav" ContentType="audio/wav"/>
  <Override PartName="/docProps/app.xml" ContentType="application/vnd.openxmlformats-officedocument.extended-properties+xml"/>
  <Override PartName="/ppt/slides/slide11.xml" ContentType="application/vnd.openxmlformats-officedocument.presentationml.slide+xml"/>
  <Override PartName="/ppt/slides/slide20.xml" ContentType="application/vnd.openxmlformats-officedocument.presentationml.slide+xml"/>
  <Override PartName="/ppt/slides/slide40.xml" ContentType="application/vnd.openxmlformats-officedocument.presentationml.slide+xml"/>
  <Override PartName="/ppt/slideLayouts/slideLayout12.xml" ContentType="application/vnd.openxmlformats-officedocument.presentationml.slideLayout+xml"/>
</Types>
</file>

<file path=_rels/.rels><?xml version="1.0" encoding="UTF-8" standalone="yes"?>
<Relationships xmlns="http://schemas.openxmlformats.org/package/2006/relationships"><Relationship Id="rId3" Type="http://schemas.openxmlformats.org/package/2006/relationships/metadata/core-properties" Target="docProps/core.xml"/><Relationship Id="rId2" Type="http://schemas.openxmlformats.org/package/2006/relationships/metadata/thumbnail" Target="docProps/thumbnail.jpeg"/><Relationship Id="rId1" Type="http://schemas.openxmlformats.org/officeDocument/2006/relationships/officeDocument" Target="ppt/presentation.xml"/><Relationship Id="rId4" Type="http://schemas.openxmlformats.org/officeDocument/2006/relationships/extended-properties" Target="docProps/app.xml"/></Relationships>
</file>

<file path=ppt/presentation.xml><?xml version="1.0" encoding="utf-8"?>
<p:presentation xmlns:a="http://schemas.openxmlformats.org/drawingml/2006/main" xmlns:r="http://schemas.openxmlformats.org/officeDocument/2006/relationships" xmlns:p="http://schemas.openxmlformats.org/presentationml/2006/main" removePersonalInfoOnSave="1" saveSubsetFonts="1">
  <p:sldMasterIdLst>
    <p:sldMasterId id="2147483648" r:id="rId1"/>
    <p:sldMasterId id="2147483660" r:id="rId2"/>
  </p:sldMasterIdLst>
  <p:notesMasterIdLst>
    <p:notesMasterId r:id="rId45"/>
  </p:notesMasterIdLst>
  <p:sldIdLst>
    <p:sldId id="298" r:id="rId3"/>
    <p:sldId id="318" r:id="rId4"/>
    <p:sldId id="295" r:id="rId5"/>
    <p:sldId id="317" r:id="rId6"/>
    <p:sldId id="319" r:id="rId7"/>
    <p:sldId id="272" r:id="rId8"/>
    <p:sldId id="259" r:id="rId9"/>
    <p:sldId id="320" r:id="rId10"/>
    <p:sldId id="263" r:id="rId11"/>
    <p:sldId id="257" r:id="rId12"/>
    <p:sldId id="321" r:id="rId13"/>
    <p:sldId id="258" r:id="rId14"/>
    <p:sldId id="309" r:id="rId15"/>
    <p:sldId id="322" r:id="rId16"/>
    <p:sldId id="261" r:id="rId17"/>
    <p:sldId id="262" r:id="rId18"/>
    <p:sldId id="323" r:id="rId19"/>
    <p:sldId id="265" r:id="rId20"/>
    <p:sldId id="264" r:id="rId21"/>
    <p:sldId id="324" r:id="rId22"/>
    <p:sldId id="299" r:id="rId23"/>
    <p:sldId id="266" r:id="rId24"/>
    <p:sldId id="325" r:id="rId25"/>
    <p:sldId id="267" r:id="rId26"/>
    <p:sldId id="275" r:id="rId27"/>
    <p:sldId id="328" r:id="rId28"/>
    <p:sldId id="274" r:id="rId29"/>
    <p:sldId id="276" r:id="rId30"/>
    <p:sldId id="329" r:id="rId31"/>
    <p:sldId id="278" r:id="rId32"/>
    <p:sldId id="301" r:id="rId33"/>
    <p:sldId id="330" r:id="rId34"/>
    <p:sldId id="279" r:id="rId35"/>
    <p:sldId id="286" r:id="rId36"/>
    <p:sldId id="331" r:id="rId37"/>
    <p:sldId id="270" r:id="rId38"/>
    <p:sldId id="290" r:id="rId39"/>
    <p:sldId id="327" r:id="rId40"/>
    <p:sldId id="313" r:id="rId41"/>
    <p:sldId id="314" r:id="rId42"/>
    <p:sldId id="315" r:id="rId43"/>
    <p:sldId id="326" r:id="rId44"/>
  </p:sldIdLst>
  <p:sldSz cx="9144000" cy="5143500" type="screen16x9"/>
  <p:notesSz cx="6858000" cy="9144000"/>
  <p:photoAlbum/>
  <p:defaultText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defaultTextStyle>
  <p:modifyVerifier cryptProviderType="rsaFull" cryptAlgorithmClass="hash" cryptAlgorithmType="typeAny" cryptAlgorithmSid="4" spinCount="50000" saltData="gNX3qeXzftOsgEZWKjpRuw" hashData="x1i3EAgix0Uclp+X4XL5dlYxwL0" cryptProvider="" algIdExt="0" algIdExtSource="" cryptProviderTypeExt="0" cryptProviderTypeExtSource=""/>
</p:presentation>
</file>

<file path=ppt/presProps.xml><?xml version="1.0" encoding="utf-8"?>
<p:presentationPr xmlns:a="http://schemas.openxmlformats.org/drawingml/2006/main" xmlns:r="http://schemas.openxmlformats.org/officeDocument/2006/relationships" xmlns:p="http://schemas.openxmlformats.org/presentationml/2006/main">
  <p:clrMru>
    <a:srgbClr val="FF99CC"/>
    <a:srgbClr val="FF6600"/>
    <a:srgbClr val="CC99FF"/>
    <a:srgbClr val="0000FF"/>
    <a:srgbClr val="FFD85D"/>
    <a:srgbClr val="9999FF"/>
    <a:srgbClr val="600000"/>
    <a:srgbClr val="351ADA"/>
    <a:srgbClr val="ED9F13"/>
    <a:srgbClr val="302D1C"/>
  </p:clrMru>
</p:presentationPr>
</file>

<file path=ppt/tableStyles.xml><?xml version="1.0" encoding="utf-8"?>
<a:tblStyleLst xmlns:a="http://schemas.openxmlformats.org/drawingml/2006/main" def="{5C22544A-7EE6-4342-B048-85BDC9FD1C3A}"/>
</file>

<file path=ppt/viewProps.xml><?xml version="1.0" encoding="utf-8"?>
<p:viewPr xmlns:a="http://schemas.openxmlformats.org/drawingml/2006/main" xmlns:r="http://schemas.openxmlformats.org/officeDocument/2006/relationships" xmlns:p="http://schemas.openxmlformats.org/presentationml/2006/main" lastView="sldThumbnailView">
  <p:normalViewPr showOutlineIcons="0" snapVertSplitter="1" vertBarState="minimized" horzBarState="maximized">
    <p:restoredLeft sz="15620"/>
    <p:restoredTop sz="94660"/>
  </p:normalViewPr>
  <p:slideViewPr>
    <p:cSldViewPr>
      <p:cViewPr>
        <p:scale>
          <a:sx n="400" d="100"/>
          <a:sy n="400" d="100"/>
        </p:scale>
        <p:origin x="5826" y="3990"/>
      </p:cViewPr>
      <p:guideLst>
        <p:guide orient="horz" pos="1620"/>
        <p:guide pos="2880"/>
      </p:guideLst>
    </p:cSldViewPr>
  </p:slideViewPr>
  <p:notesTextViewPr>
    <p:cViewPr>
      <p:scale>
        <a:sx n="100" d="100"/>
        <a:sy n="100" d="100"/>
      </p:scale>
      <p:origin x="0" y="0"/>
    </p:cViewPr>
  </p:notesTextViewPr>
  <p:gridSpacing cx="73736200" cy="73736200"/>
</p:viewPr>
</file>

<file path=ppt/_rels/presentation.xml.rels><?xml version="1.0" encoding="UTF-8" standalone="yes"?>
<Relationships xmlns="http://schemas.openxmlformats.org/package/2006/relationships"><Relationship Id="rId13" Type="http://schemas.openxmlformats.org/officeDocument/2006/relationships/slide" Target="slides/slide11.xml"/><Relationship Id="rId18" Type="http://schemas.openxmlformats.org/officeDocument/2006/relationships/slide" Target="slides/slide16.xml"/><Relationship Id="rId26" Type="http://schemas.openxmlformats.org/officeDocument/2006/relationships/slide" Target="slides/slide24.xml"/><Relationship Id="rId39" Type="http://schemas.openxmlformats.org/officeDocument/2006/relationships/slide" Target="slides/slide37.xml"/><Relationship Id="rId3" Type="http://schemas.openxmlformats.org/officeDocument/2006/relationships/slide" Target="slides/slide1.xml"/><Relationship Id="rId21" Type="http://schemas.openxmlformats.org/officeDocument/2006/relationships/slide" Target="slides/slide19.xml"/><Relationship Id="rId34" Type="http://schemas.openxmlformats.org/officeDocument/2006/relationships/slide" Target="slides/slide32.xml"/><Relationship Id="rId42" Type="http://schemas.openxmlformats.org/officeDocument/2006/relationships/slide" Target="slides/slide40.xml"/><Relationship Id="rId47" Type="http://schemas.openxmlformats.org/officeDocument/2006/relationships/viewProps" Target="viewProps.xml"/><Relationship Id="rId7" Type="http://schemas.openxmlformats.org/officeDocument/2006/relationships/slide" Target="slides/slide5.xml"/><Relationship Id="rId12" Type="http://schemas.openxmlformats.org/officeDocument/2006/relationships/slide" Target="slides/slide10.xml"/><Relationship Id="rId17" Type="http://schemas.openxmlformats.org/officeDocument/2006/relationships/slide" Target="slides/slide15.xml"/><Relationship Id="rId25" Type="http://schemas.openxmlformats.org/officeDocument/2006/relationships/slide" Target="slides/slide23.xml"/><Relationship Id="rId33" Type="http://schemas.openxmlformats.org/officeDocument/2006/relationships/slide" Target="slides/slide31.xml"/><Relationship Id="rId38" Type="http://schemas.openxmlformats.org/officeDocument/2006/relationships/slide" Target="slides/slide36.xml"/><Relationship Id="rId46" Type="http://schemas.openxmlformats.org/officeDocument/2006/relationships/presProps" Target="presProps.xml"/><Relationship Id="rId2" Type="http://schemas.openxmlformats.org/officeDocument/2006/relationships/slideMaster" Target="slideMasters/slideMaster2.xml"/><Relationship Id="rId16" Type="http://schemas.openxmlformats.org/officeDocument/2006/relationships/slide" Target="slides/slide14.xml"/><Relationship Id="rId20" Type="http://schemas.openxmlformats.org/officeDocument/2006/relationships/slide" Target="slides/slide18.xml"/><Relationship Id="rId29" Type="http://schemas.openxmlformats.org/officeDocument/2006/relationships/slide" Target="slides/slide27.xml"/><Relationship Id="rId41" Type="http://schemas.openxmlformats.org/officeDocument/2006/relationships/slide" Target="slides/slide39.xml"/><Relationship Id="rId1" Type="http://schemas.openxmlformats.org/officeDocument/2006/relationships/slideMaster" Target="slideMasters/slideMaster1.xml"/><Relationship Id="rId6" Type="http://schemas.openxmlformats.org/officeDocument/2006/relationships/slide" Target="slides/slide4.xml"/><Relationship Id="rId11" Type="http://schemas.openxmlformats.org/officeDocument/2006/relationships/slide" Target="slides/slide9.xml"/><Relationship Id="rId24" Type="http://schemas.openxmlformats.org/officeDocument/2006/relationships/slide" Target="slides/slide22.xml"/><Relationship Id="rId32" Type="http://schemas.openxmlformats.org/officeDocument/2006/relationships/slide" Target="slides/slide30.xml"/><Relationship Id="rId37" Type="http://schemas.openxmlformats.org/officeDocument/2006/relationships/slide" Target="slides/slide35.xml"/><Relationship Id="rId40" Type="http://schemas.openxmlformats.org/officeDocument/2006/relationships/slide" Target="slides/slide38.xml"/><Relationship Id="rId45" Type="http://schemas.openxmlformats.org/officeDocument/2006/relationships/notesMaster" Target="notesMasters/notesMaster1.xml"/><Relationship Id="rId5" Type="http://schemas.openxmlformats.org/officeDocument/2006/relationships/slide" Target="slides/slide3.xml"/><Relationship Id="rId15" Type="http://schemas.openxmlformats.org/officeDocument/2006/relationships/slide" Target="slides/slide13.xml"/><Relationship Id="rId23" Type="http://schemas.openxmlformats.org/officeDocument/2006/relationships/slide" Target="slides/slide21.xml"/><Relationship Id="rId28" Type="http://schemas.openxmlformats.org/officeDocument/2006/relationships/slide" Target="slides/slide26.xml"/><Relationship Id="rId36" Type="http://schemas.openxmlformats.org/officeDocument/2006/relationships/slide" Target="slides/slide34.xml"/><Relationship Id="rId49" Type="http://schemas.openxmlformats.org/officeDocument/2006/relationships/tableStyles" Target="tableStyles.xml"/><Relationship Id="rId10" Type="http://schemas.openxmlformats.org/officeDocument/2006/relationships/slide" Target="slides/slide8.xml"/><Relationship Id="rId19" Type="http://schemas.openxmlformats.org/officeDocument/2006/relationships/slide" Target="slides/slide17.xml"/><Relationship Id="rId31" Type="http://schemas.openxmlformats.org/officeDocument/2006/relationships/slide" Target="slides/slide29.xml"/><Relationship Id="rId44" Type="http://schemas.openxmlformats.org/officeDocument/2006/relationships/slide" Target="slides/slide42.xml"/><Relationship Id="rId4" Type="http://schemas.openxmlformats.org/officeDocument/2006/relationships/slide" Target="slides/slide2.xml"/><Relationship Id="rId9" Type="http://schemas.openxmlformats.org/officeDocument/2006/relationships/slide" Target="slides/slide7.xml"/><Relationship Id="rId14" Type="http://schemas.openxmlformats.org/officeDocument/2006/relationships/slide" Target="slides/slide12.xml"/><Relationship Id="rId22" Type="http://schemas.openxmlformats.org/officeDocument/2006/relationships/slide" Target="slides/slide20.xml"/><Relationship Id="rId27" Type="http://schemas.openxmlformats.org/officeDocument/2006/relationships/slide" Target="slides/slide25.xml"/><Relationship Id="rId30" Type="http://schemas.openxmlformats.org/officeDocument/2006/relationships/slide" Target="slides/slide28.xml"/><Relationship Id="rId35" Type="http://schemas.openxmlformats.org/officeDocument/2006/relationships/slide" Target="slides/slide33.xml"/><Relationship Id="rId43" Type="http://schemas.openxmlformats.org/officeDocument/2006/relationships/slide" Target="slides/slide41.xml"/><Relationship Id="rId48" Type="http://schemas.openxmlformats.org/officeDocument/2006/relationships/theme" Target="theme/theme1.xml"/><Relationship Id="rId8" Type="http://schemas.openxmlformats.org/officeDocument/2006/relationships/slide" Target="slides/slide6.xml"/></Relationships>
</file>

<file path=ppt/notesMasters/_rels/notesMaster1.xml.rels><?xml version="1.0" encoding="UTF-8" standalone="yes"?>
<Relationships xmlns="http://schemas.openxmlformats.org/package/2006/relationships"><Relationship Id="rId1" Type="http://schemas.openxmlformats.org/officeDocument/2006/relationships/theme" Target="../theme/theme3.xml"/></Relationships>
</file>

<file path=ppt/notesMasters/notesMaster1.xml><?xml version="1.0" encoding="utf-8"?>
<p:notes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encabezado"/>
          <p:cNvSpPr>
            <a:spLocks noGrp="1"/>
          </p:cNvSpPr>
          <p:nvPr>
            <p:ph type="hdr" sz="quarter"/>
          </p:nvPr>
        </p:nvSpPr>
        <p:spPr>
          <a:xfrm>
            <a:off x="0" y="0"/>
            <a:ext cx="2971800" cy="457200"/>
          </a:xfrm>
          <a:prstGeom prst="rect">
            <a:avLst/>
          </a:prstGeom>
        </p:spPr>
        <p:txBody>
          <a:bodyPr vert="horz" lIns="91440" tIns="45720" rIns="91440" bIns="45720" rtlCol="0"/>
          <a:lstStyle>
            <a:lvl1pPr algn="l">
              <a:defRPr sz="1200"/>
            </a:lvl1pPr>
          </a:lstStyle>
          <a:p>
            <a:endParaRPr lang="es-PE"/>
          </a:p>
        </p:txBody>
      </p:sp>
      <p:sp>
        <p:nvSpPr>
          <p:cNvPr id="3" name="2 Marcador de fecha"/>
          <p:cNvSpPr>
            <a:spLocks noGrp="1"/>
          </p:cNvSpPr>
          <p:nvPr>
            <p:ph type="dt" idx="1"/>
          </p:nvPr>
        </p:nvSpPr>
        <p:spPr>
          <a:xfrm>
            <a:off x="3884613" y="0"/>
            <a:ext cx="2971800" cy="457200"/>
          </a:xfrm>
          <a:prstGeom prst="rect">
            <a:avLst/>
          </a:prstGeom>
        </p:spPr>
        <p:txBody>
          <a:bodyPr vert="horz" lIns="91440" tIns="45720" rIns="91440" bIns="45720" rtlCol="0"/>
          <a:lstStyle>
            <a:lvl1pPr algn="r">
              <a:defRPr sz="1200"/>
            </a:lvl1pPr>
          </a:lstStyle>
          <a:p>
            <a:fld id="{BC9A7E6F-894F-4B52-8F9F-E2CA3EEDC8C4}" type="datetimeFigureOut">
              <a:rPr lang="es-PE" smtClean="0"/>
              <a:pPr/>
              <a:t>8/03/2019</a:t>
            </a:fld>
            <a:endParaRPr lang="es-PE"/>
          </a:p>
        </p:txBody>
      </p:sp>
      <p:sp>
        <p:nvSpPr>
          <p:cNvPr id="4" name="3 Marcador de imagen de diapositiva"/>
          <p:cNvSpPr>
            <a:spLocks noGrp="1" noRot="1" noChangeAspect="1"/>
          </p:cNvSpPr>
          <p:nvPr>
            <p:ph type="sldImg" idx="2"/>
          </p:nvPr>
        </p:nvSpPr>
        <p:spPr>
          <a:xfrm>
            <a:off x="381000" y="685800"/>
            <a:ext cx="6096000" cy="3429000"/>
          </a:xfrm>
          <a:prstGeom prst="rect">
            <a:avLst/>
          </a:prstGeom>
          <a:noFill/>
          <a:ln w="12700">
            <a:solidFill>
              <a:prstClr val="black"/>
            </a:solidFill>
          </a:ln>
        </p:spPr>
        <p:txBody>
          <a:bodyPr vert="horz" lIns="91440" tIns="45720" rIns="91440" bIns="45720" rtlCol="0" anchor="ctr"/>
          <a:lstStyle/>
          <a:p>
            <a:endParaRPr lang="es-PE"/>
          </a:p>
        </p:txBody>
      </p:sp>
      <p:sp>
        <p:nvSpPr>
          <p:cNvPr id="5" name="4 Marcador de notas"/>
          <p:cNvSpPr>
            <a:spLocks noGrp="1"/>
          </p:cNvSpPr>
          <p:nvPr>
            <p:ph type="body" sz="quarter" idx="3"/>
          </p:nvPr>
        </p:nvSpPr>
        <p:spPr>
          <a:xfrm>
            <a:off x="685800" y="4343400"/>
            <a:ext cx="5486400" cy="4114800"/>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6" name="5 Marcador de pie de página"/>
          <p:cNvSpPr>
            <a:spLocks noGrp="1"/>
          </p:cNvSpPr>
          <p:nvPr>
            <p:ph type="ftr" sz="quarter" idx="4"/>
          </p:nvPr>
        </p:nvSpPr>
        <p:spPr>
          <a:xfrm>
            <a:off x="0" y="8685213"/>
            <a:ext cx="2971800" cy="457200"/>
          </a:xfrm>
          <a:prstGeom prst="rect">
            <a:avLst/>
          </a:prstGeom>
        </p:spPr>
        <p:txBody>
          <a:bodyPr vert="horz" lIns="91440" tIns="45720" rIns="91440" bIns="45720" rtlCol="0" anchor="b"/>
          <a:lstStyle>
            <a:lvl1pPr algn="l">
              <a:defRPr sz="1200"/>
            </a:lvl1pPr>
          </a:lstStyle>
          <a:p>
            <a:endParaRPr lang="es-PE"/>
          </a:p>
        </p:txBody>
      </p:sp>
      <p:sp>
        <p:nvSpPr>
          <p:cNvPr id="7" name="6 Marcador de número de diapositiva"/>
          <p:cNvSpPr>
            <a:spLocks noGrp="1"/>
          </p:cNvSpPr>
          <p:nvPr>
            <p:ph type="sldNum" sz="quarter" idx="5"/>
          </p:nvPr>
        </p:nvSpPr>
        <p:spPr>
          <a:xfrm>
            <a:off x="3884613" y="8685213"/>
            <a:ext cx="2971800" cy="457200"/>
          </a:xfrm>
          <a:prstGeom prst="rect">
            <a:avLst/>
          </a:prstGeom>
        </p:spPr>
        <p:txBody>
          <a:bodyPr vert="horz" lIns="91440" tIns="45720" rIns="91440" bIns="45720" rtlCol="0" anchor="b"/>
          <a:lstStyle>
            <a:lvl1pPr algn="r">
              <a:defRPr sz="1200"/>
            </a:lvl1pPr>
          </a:lstStyle>
          <a:p>
            <a:fld id="{AD438FD6-6137-49ED-A0BA-35BC25EF29EE}" type="slidenum">
              <a:rPr lang="es-PE" smtClean="0"/>
              <a:pPr/>
              <a:t>‹Nº›</a:t>
            </a:fld>
            <a:endParaRPr lang="es-PE"/>
          </a:p>
        </p:txBody>
      </p:sp>
    </p:spTree>
  </p:cSld>
  <p:clrMap bg1="lt1" tx1="dk1" bg2="lt2" tx2="dk2" accent1="accent1" accent2="accent2" accent3="accent3" accent4="accent4" accent5="accent5" accent6="accent6" hlink="hlink" folHlink="folHlink"/>
  <p:notesStyle>
    <a:lvl1pPr marL="0" algn="l" defTabSz="914400" rtl="0" eaLnBrk="1" latinLnBrk="0" hangingPunct="1">
      <a:defRPr sz="1200" kern="1200">
        <a:solidFill>
          <a:schemeClr val="tx1"/>
        </a:solidFill>
        <a:latin typeface="+mn-lt"/>
        <a:ea typeface="+mn-ea"/>
        <a:cs typeface="+mn-cs"/>
      </a:defRPr>
    </a:lvl1pPr>
    <a:lvl2pPr marL="457200" algn="l" defTabSz="914400" rtl="0" eaLnBrk="1" latinLnBrk="0" hangingPunct="1">
      <a:defRPr sz="1200" kern="1200">
        <a:solidFill>
          <a:schemeClr val="tx1"/>
        </a:solidFill>
        <a:latin typeface="+mn-lt"/>
        <a:ea typeface="+mn-ea"/>
        <a:cs typeface="+mn-cs"/>
      </a:defRPr>
    </a:lvl2pPr>
    <a:lvl3pPr marL="914400" algn="l" defTabSz="914400" rtl="0" eaLnBrk="1" latinLnBrk="0" hangingPunct="1">
      <a:defRPr sz="1200" kern="1200">
        <a:solidFill>
          <a:schemeClr val="tx1"/>
        </a:solidFill>
        <a:latin typeface="+mn-lt"/>
        <a:ea typeface="+mn-ea"/>
        <a:cs typeface="+mn-cs"/>
      </a:defRPr>
    </a:lvl3pPr>
    <a:lvl4pPr marL="1371600" algn="l" defTabSz="914400" rtl="0" eaLnBrk="1" latinLnBrk="0" hangingPunct="1">
      <a:defRPr sz="1200" kern="1200">
        <a:solidFill>
          <a:schemeClr val="tx1"/>
        </a:solidFill>
        <a:latin typeface="+mn-lt"/>
        <a:ea typeface="+mn-ea"/>
        <a:cs typeface="+mn-cs"/>
      </a:defRPr>
    </a:lvl4pPr>
    <a:lvl5pPr marL="1828800" algn="l" defTabSz="914400" rtl="0" eaLnBrk="1" latinLnBrk="0" hangingPunct="1">
      <a:defRPr sz="1200" kern="1200">
        <a:solidFill>
          <a:schemeClr val="tx1"/>
        </a:solidFill>
        <a:latin typeface="+mn-lt"/>
        <a:ea typeface="+mn-ea"/>
        <a:cs typeface="+mn-cs"/>
      </a:defRPr>
    </a:lvl5pPr>
    <a:lvl6pPr marL="2286000" algn="l" defTabSz="914400" rtl="0" eaLnBrk="1" latinLnBrk="0" hangingPunct="1">
      <a:defRPr sz="1200" kern="1200">
        <a:solidFill>
          <a:schemeClr val="tx1"/>
        </a:solidFill>
        <a:latin typeface="+mn-lt"/>
        <a:ea typeface="+mn-ea"/>
        <a:cs typeface="+mn-cs"/>
      </a:defRPr>
    </a:lvl6pPr>
    <a:lvl7pPr marL="2743200" algn="l" defTabSz="914400" rtl="0" eaLnBrk="1" latinLnBrk="0" hangingPunct="1">
      <a:defRPr sz="1200" kern="1200">
        <a:solidFill>
          <a:schemeClr val="tx1"/>
        </a:solidFill>
        <a:latin typeface="+mn-lt"/>
        <a:ea typeface="+mn-ea"/>
        <a:cs typeface="+mn-cs"/>
      </a:defRPr>
    </a:lvl7pPr>
    <a:lvl8pPr marL="3200400" algn="l" defTabSz="914400" rtl="0" eaLnBrk="1" latinLnBrk="0" hangingPunct="1">
      <a:defRPr sz="1200" kern="1200">
        <a:solidFill>
          <a:schemeClr val="tx1"/>
        </a:solidFill>
        <a:latin typeface="+mn-lt"/>
        <a:ea typeface="+mn-ea"/>
        <a:cs typeface="+mn-cs"/>
      </a:defRPr>
    </a:lvl8pPr>
    <a:lvl9pPr marL="3657600" algn="l" defTabSz="914400" rtl="0" eaLnBrk="1" latinLnBrk="0" hangingPunct="1">
      <a:defRPr sz="1200" kern="1200">
        <a:solidFill>
          <a:schemeClr val="tx1"/>
        </a:solidFill>
        <a:latin typeface="+mn-lt"/>
        <a:ea typeface="+mn-ea"/>
        <a:cs typeface="+mn-cs"/>
      </a:defRPr>
    </a:lvl9pPr>
  </p:notesStyle>
</p:notesMaster>
</file>

<file path=ppt/notesSlides/_rels/notesSlide1.xml.rels><?xml version="1.0" encoding="UTF-8" standalone="yes"?>
<Relationships xmlns="http://schemas.openxmlformats.org/package/2006/relationships"><Relationship Id="rId2" Type="http://schemas.openxmlformats.org/officeDocument/2006/relationships/slide" Target="../slides/slide39.xml"/><Relationship Id="rId1" Type="http://schemas.openxmlformats.org/officeDocument/2006/relationships/notesMaster" Target="../notesMasters/notesMaster1.xml"/></Relationships>
</file>

<file path=ppt/notesSlides/notesSlide1.xml><?xml version="1.0" encoding="utf-8"?>
<p:notes xmlns:a="http://schemas.openxmlformats.org/drawingml/2006/main" xmlns:r="http://schemas.openxmlformats.org/officeDocument/2006/relationships" xmlns:p="http://schemas.openxmlformats.org/presentationml/2006/main">
  <p:cSld>
    <p:spTree>
      <p:nvGrpSpPr>
        <p:cNvPr id="1" name=""/>
        <p:cNvGrpSpPr/>
        <p:nvPr/>
      </p:nvGrpSpPr>
      <p:grpSpPr>
        <a:xfrm>
          <a:off x="0" y="0"/>
          <a:ext cx="0" cy="0"/>
          <a:chOff x="0" y="0"/>
          <a:chExt cx="0" cy="0"/>
        </a:xfrm>
      </p:grpSpPr>
      <p:sp>
        <p:nvSpPr>
          <p:cNvPr id="2" name="1 Marcador de imagen de diapositiva"/>
          <p:cNvSpPr>
            <a:spLocks noGrp="1" noRot="1" noChangeAspect="1"/>
          </p:cNvSpPr>
          <p:nvPr>
            <p:ph type="sldImg"/>
          </p:nvPr>
        </p:nvSpPr>
        <p:spPr/>
      </p:sp>
      <p:sp>
        <p:nvSpPr>
          <p:cNvPr id="3" name="2 Marcador de notas"/>
          <p:cNvSpPr>
            <a:spLocks noGrp="1"/>
          </p:cNvSpPr>
          <p:nvPr>
            <p:ph type="body" idx="1"/>
          </p:nvPr>
        </p:nvSpPr>
        <p:spPr/>
        <p:txBody>
          <a:bodyPr>
            <a:normAutofit/>
          </a:bodyPr>
          <a:lstStyle/>
          <a:p>
            <a:endParaRPr lang="es-PE" dirty="0"/>
          </a:p>
        </p:txBody>
      </p:sp>
      <p:sp>
        <p:nvSpPr>
          <p:cNvPr id="4" name="3 Marcador de número de diapositiva"/>
          <p:cNvSpPr>
            <a:spLocks noGrp="1"/>
          </p:cNvSpPr>
          <p:nvPr>
            <p:ph type="sldNum" sz="quarter" idx="10"/>
          </p:nvPr>
        </p:nvSpPr>
        <p:spPr/>
        <p:txBody>
          <a:bodyPr/>
          <a:lstStyle/>
          <a:p>
            <a:fld id="{AD438FD6-6137-49ED-A0BA-35BC25EF29EE}" type="slidenum">
              <a:rPr lang="es-PE" smtClean="0"/>
              <a:pPr/>
              <a:t>39</a:t>
            </a:fld>
            <a:endParaRPr lang="es-PE"/>
          </a:p>
        </p:txBody>
      </p:sp>
    </p:spTree>
  </p:cSld>
  <p:clrMapOvr>
    <a:masterClrMapping/>
  </p:clrMapOvr>
</p:notes>
</file>

<file path=ppt/slideLayouts/_rels/slideLayout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2.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3.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4.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5.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6.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7.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8.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9.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0.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1.xml.rels><?xml version="1.0" encoding="UTF-8" standalone="yes"?>
<Relationships xmlns="http://schemas.openxmlformats.org/package/2006/relationships"><Relationship Id="rId1" Type="http://schemas.openxmlformats.org/officeDocument/2006/relationships/slideMaster" Target="../slideMasters/slideMaster1.xml"/></Relationships>
</file>

<file path=ppt/slideLayouts/_rels/slideLayout12.xml.rels><?xml version="1.0" encoding="UTF-8" standalone="yes"?>
<Relationships xmlns="http://schemas.openxmlformats.org/package/2006/relationships"><Relationship Id="rId1" Type="http://schemas.openxmlformats.org/officeDocument/2006/relationships/slideMaster" Target="../slideMasters/slideMaster2.xml"/></Relationships>
</file>

<file path=ppt/slideLayouts/slideLayout1.xml><?xml version="1.0" encoding="utf-8"?>
<p:sldLayout xmlns:a="http://schemas.openxmlformats.org/drawingml/2006/main" xmlns:r="http://schemas.openxmlformats.org/officeDocument/2006/relationships" xmlns:p="http://schemas.openxmlformats.org/presentationml/2006/main" type="title" preserve="1">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19"/>
            <a:ext cx="7772400" cy="1102519"/>
          </a:xfr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p:spPr>
        <p:txBody>
          <a:bodyPr/>
          <a:lstStyle>
            <a:lvl1pPr marL="0" indent="0" algn="ctr">
              <a:buNone/>
              <a:defRPr>
                <a:solidFill>
                  <a:schemeClr val="tx1">
                    <a:tint val="75000"/>
                  </a:schemeClr>
                </a:solidFill>
              </a:defRPr>
            </a:lvl1pPr>
            <a:lvl2pPr marL="457200" indent="0" algn="ctr">
              <a:buNone/>
              <a:defRPr>
                <a:solidFill>
                  <a:schemeClr val="tx1">
                    <a:tint val="75000"/>
                  </a:schemeClr>
                </a:solidFill>
              </a:defRPr>
            </a:lvl2pPr>
            <a:lvl3pPr marL="914400" indent="0" algn="ctr">
              <a:buNone/>
              <a:defRPr>
                <a:solidFill>
                  <a:schemeClr val="tx1">
                    <a:tint val="75000"/>
                  </a:schemeClr>
                </a:solidFill>
              </a:defRPr>
            </a:lvl3pPr>
            <a:lvl4pPr marL="1371600" indent="0" algn="ctr">
              <a:buNone/>
              <a:defRPr>
                <a:solidFill>
                  <a:schemeClr val="tx1">
                    <a:tint val="75000"/>
                  </a:schemeClr>
                </a:solidFill>
              </a:defRPr>
            </a:lvl4pPr>
            <a:lvl5pPr marL="1828800" indent="0" algn="ctr">
              <a:buNone/>
              <a:defRPr>
                <a:solidFill>
                  <a:schemeClr val="tx1">
                    <a:tint val="75000"/>
                  </a:schemeClr>
                </a:solidFill>
              </a:defRPr>
            </a:lvl5pPr>
            <a:lvl6pPr marL="2286000" indent="0" algn="ctr">
              <a:buNone/>
              <a:defRPr>
                <a:solidFill>
                  <a:schemeClr val="tx1">
                    <a:tint val="75000"/>
                  </a:schemeClr>
                </a:solidFill>
              </a:defRPr>
            </a:lvl6pPr>
            <a:lvl7pPr marL="2743200" indent="0" algn="ctr">
              <a:buNone/>
              <a:defRPr>
                <a:solidFill>
                  <a:schemeClr val="tx1">
                    <a:tint val="75000"/>
                  </a:schemeClr>
                </a:solidFill>
              </a:defRPr>
            </a:lvl7pPr>
            <a:lvl8pPr marL="3200400" indent="0" algn="ctr">
              <a:buNone/>
              <a:defRPr>
                <a:solidFill>
                  <a:schemeClr val="tx1">
                    <a:tint val="75000"/>
                  </a:schemeClr>
                </a:solidFill>
              </a:defRPr>
            </a:lvl8pPr>
            <a:lvl9pPr marL="3657600" indent="0" algn="ctr">
              <a:buNone/>
              <a:defRPr>
                <a:solidFill>
                  <a:schemeClr val="tx1">
                    <a:tint val="75000"/>
                  </a:schemeClr>
                </a:solidFill>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2.xml><?xml version="1.0" encoding="utf-8"?>
<p:sldLayout xmlns:a="http://schemas.openxmlformats.org/drawingml/2006/main" xmlns:r="http://schemas.openxmlformats.org/officeDocument/2006/relationships" xmlns:p="http://schemas.openxmlformats.org/presentationml/2006/main" type="obj" preserve="1">
  <p:cSld name="Título y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idx="1"/>
          </p:nvPr>
        </p:nvSpPr>
        <p:spPr/>
        <p:txBody>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3.xml><?xml version="1.0" encoding="utf-8"?>
<p:sldLayout xmlns:a="http://schemas.openxmlformats.org/drawingml/2006/main" xmlns:r="http://schemas.openxmlformats.org/officeDocument/2006/relationships" xmlns:p="http://schemas.openxmlformats.org/presentationml/2006/main" type="secHead" preserve="1">
  <p:cSld name="Encabezado de sección">
    <p:spTree>
      <p:nvGrpSpPr>
        <p:cNvPr id="1" name=""/>
        <p:cNvGrpSpPr/>
        <p:nvPr/>
      </p:nvGrpSpPr>
      <p:grpSpPr>
        <a:xfrm>
          <a:off x="0" y="0"/>
          <a:ext cx="0" cy="0"/>
          <a:chOff x="0" y="0"/>
          <a:chExt cx="0" cy="0"/>
        </a:xfrm>
      </p:grpSpPr>
      <p:sp>
        <p:nvSpPr>
          <p:cNvPr id="2" name="1 Título"/>
          <p:cNvSpPr>
            <a:spLocks noGrp="1"/>
          </p:cNvSpPr>
          <p:nvPr>
            <p:ph type="title"/>
          </p:nvPr>
        </p:nvSpPr>
        <p:spPr>
          <a:xfrm>
            <a:off x="722313" y="3305176"/>
            <a:ext cx="7772400" cy="1021556"/>
          </a:xfrm>
        </p:spPr>
        <p:txBody>
          <a:bodyPr anchor="t"/>
          <a:lstStyle>
            <a:lvl1pPr algn="l">
              <a:defRPr sz="4000" b="1" cap="all"/>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722313" y="2180035"/>
            <a:ext cx="7772400" cy="1125140"/>
          </a:xfrm>
        </p:spPr>
        <p:txBody>
          <a:bodyPr anchor="b"/>
          <a:lstStyle>
            <a:lvl1pPr marL="0" indent="0">
              <a:buNone/>
              <a:defRPr sz="2000">
                <a:solidFill>
                  <a:schemeClr val="tx1">
                    <a:tint val="75000"/>
                  </a:schemeClr>
                </a:solidFill>
              </a:defRPr>
            </a:lvl1pPr>
            <a:lvl2pPr marL="457200" indent="0">
              <a:buNone/>
              <a:defRPr sz="1800">
                <a:solidFill>
                  <a:schemeClr val="tx1">
                    <a:tint val="75000"/>
                  </a:schemeClr>
                </a:solidFill>
              </a:defRPr>
            </a:lvl2pPr>
            <a:lvl3pPr marL="914400" indent="0">
              <a:buNone/>
              <a:defRPr sz="1600">
                <a:solidFill>
                  <a:schemeClr val="tx1">
                    <a:tint val="75000"/>
                  </a:schemeClr>
                </a:solidFill>
              </a:defRPr>
            </a:lvl3pPr>
            <a:lvl4pPr marL="1371600" indent="0">
              <a:buNone/>
              <a:defRPr sz="1400">
                <a:solidFill>
                  <a:schemeClr val="tx1">
                    <a:tint val="75000"/>
                  </a:schemeClr>
                </a:solidFill>
              </a:defRPr>
            </a:lvl4pPr>
            <a:lvl5pPr marL="1828800" indent="0">
              <a:buNone/>
              <a:defRPr sz="1400">
                <a:solidFill>
                  <a:schemeClr val="tx1">
                    <a:tint val="75000"/>
                  </a:schemeClr>
                </a:solidFill>
              </a:defRPr>
            </a:lvl5pPr>
            <a:lvl6pPr marL="2286000" indent="0">
              <a:buNone/>
              <a:defRPr sz="1400">
                <a:solidFill>
                  <a:schemeClr val="tx1">
                    <a:tint val="75000"/>
                  </a:schemeClr>
                </a:solidFill>
              </a:defRPr>
            </a:lvl6pPr>
            <a:lvl7pPr marL="2743200" indent="0">
              <a:buNone/>
              <a:defRPr sz="1400">
                <a:solidFill>
                  <a:schemeClr val="tx1">
                    <a:tint val="75000"/>
                  </a:schemeClr>
                </a:solidFill>
              </a:defRPr>
            </a:lvl7pPr>
            <a:lvl8pPr marL="3200400" indent="0">
              <a:buNone/>
              <a:defRPr sz="1400">
                <a:solidFill>
                  <a:schemeClr val="tx1">
                    <a:tint val="75000"/>
                  </a:schemeClr>
                </a:solidFill>
              </a:defRPr>
            </a:lvl8pPr>
            <a:lvl9pPr marL="3657600" indent="0">
              <a:buNone/>
              <a:defRPr sz="1400">
                <a:solidFill>
                  <a:schemeClr val="tx1">
                    <a:tint val="75000"/>
                  </a:schemeClr>
                </a:solidFill>
              </a:defRPr>
            </a:lvl9pPr>
          </a:lstStyle>
          <a:p>
            <a:pPr lvl="0"/>
            <a:r>
              <a:rPr lang="es-ES" smtClean="0"/>
              <a:t>Haga clic para modificar el estilo de texto del patrón</a:t>
            </a:r>
          </a:p>
        </p:txBody>
      </p:sp>
      <p:sp>
        <p:nvSpPr>
          <p:cNvPr id="4" name="3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4.xml><?xml version="1.0" encoding="utf-8"?>
<p:sldLayout xmlns:a="http://schemas.openxmlformats.org/drawingml/2006/main" xmlns:r="http://schemas.openxmlformats.org/officeDocument/2006/relationships" xmlns:p="http://schemas.openxmlformats.org/presentationml/2006/main" type="twoObj" preserve="1">
  <p:cSld name="Dos objetos">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contenido"/>
          <p:cNvSpPr>
            <a:spLocks noGrp="1"/>
          </p:cNvSpPr>
          <p:nvPr>
            <p:ph sz="half" idx="1"/>
          </p:nvPr>
        </p:nvSpPr>
        <p:spPr>
          <a:xfrm>
            <a:off x="457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contenido"/>
          <p:cNvSpPr>
            <a:spLocks noGrp="1"/>
          </p:cNvSpPr>
          <p:nvPr>
            <p:ph sz="half" idx="2"/>
          </p:nvPr>
        </p:nvSpPr>
        <p:spPr>
          <a:xfrm>
            <a:off x="4648200" y="1200151"/>
            <a:ext cx="4038600" cy="3394472"/>
          </a:xfrm>
        </p:spPr>
        <p:txBody>
          <a:bodyPr/>
          <a:lstStyle>
            <a:lvl1pPr>
              <a:defRPr sz="2800"/>
            </a:lvl1pPr>
            <a:lvl2pPr>
              <a:defRPr sz="2400"/>
            </a:lvl2pPr>
            <a:lvl3pPr>
              <a:defRPr sz="2000"/>
            </a:lvl3pPr>
            <a:lvl4pPr>
              <a:defRPr sz="1800"/>
            </a:lvl4pPr>
            <a:lvl5pPr>
              <a:defRPr sz="1800"/>
            </a:lvl5pPr>
            <a:lvl6pPr>
              <a:defRPr sz="1800"/>
            </a:lvl6pPr>
            <a:lvl7pPr>
              <a:defRPr sz="1800"/>
            </a:lvl7pPr>
            <a:lvl8pPr>
              <a:defRPr sz="1800"/>
            </a:lvl8pPr>
            <a:lvl9pPr>
              <a:defRPr sz="18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5.xml><?xml version="1.0" encoding="utf-8"?>
<p:sldLayout xmlns:a="http://schemas.openxmlformats.org/drawingml/2006/main" xmlns:r="http://schemas.openxmlformats.org/officeDocument/2006/relationships" xmlns:p="http://schemas.openxmlformats.org/presentationml/2006/main" type="twoTxTwoObj" preserve="1">
  <p:cSld name="Comparación">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lvl1pPr>
              <a:defRPr/>
            </a:lvl1p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151335"/>
            <a:ext cx="4040188"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4" name="3 Marcador de contenido"/>
          <p:cNvSpPr>
            <a:spLocks noGrp="1"/>
          </p:cNvSpPr>
          <p:nvPr>
            <p:ph sz="half" idx="2"/>
          </p:nvPr>
        </p:nvSpPr>
        <p:spPr>
          <a:xfrm>
            <a:off x="457200" y="1631156"/>
            <a:ext cx="4040188"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5" name="4 Marcador de texto"/>
          <p:cNvSpPr>
            <a:spLocks noGrp="1"/>
          </p:cNvSpPr>
          <p:nvPr>
            <p:ph type="body" sz="quarter" idx="3"/>
          </p:nvPr>
        </p:nvSpPr>
        <p:spPr>
          <a:xfrm>
            <a:off x="4645026" y="1151335"/>
            <a:ext cx="4041775" cy="479822"/>
          </a:xfrm>
        </p:spPr>
        <p:txBody>
          <a:bodyPr anchor="b"/>
          <a:lstStyle>
            <a:lvl1pPr marL="0" indent="0">
              <a:buNone/>
              <a:defRPr sz="2400" b="1"/>
            </a:lvl1pPr>
            <a:lvl2pPr marL="457200" indent="0">
              <a:buNone/>
              <a:defRPr sz="2000" b="1"/>
            </a:lvl2pPr>
            <a:lvl3pPr marL="914400" indent="0">
              <a:buNone/>
              <a:defRPr sz="1800" b="1"/>
            </a:lvl3pPr>
            <a:lvl4pPr marL="1371600" indent="0">
              <a:buNone/>
              <a:defRPr sz="1600" b="1"/>
            </a:lvl4pPr>
            <a:lvl5pPr marL="1828800" indent="0">
              <a:buNone/>
              <a:defRPr sz="1600" b="1"/>
            </a:lvl5pPr>
            <a:lvl6pPr marL="2286000" indent="0">
              <a:buNone/>
              <a:defRPr sz="1600" b="1"/>
            </a:lvl6pPr>
            <a:lvl7pPr marL="2743200" indent="0">
              <a:buNone/>
              <a:defRPr sz="1600" b="1"/>
            </a:lvl7pPr>
            <a:lvl8pPr marL="3200400" indent="0">
              <a:buNone/>
              <a:defRPr sz="1600" b="1"/>
            </a:lvl8pPr>
            <a:lvl9pPr marL="3657600" indent="0">
              <a:buNone/>
              <a:defRPr sz="1600" b="1"/>
            </a:lvl9pPr>
          </a:lstStyle>
          <a:p>
            <a:pPr lvl="0"/>
            <a:r>
              <a:rPr lang="es-ES" smtClean="0"/>
              <a:t>Haga clic para modificar el estilo de texto del patrón</a:t>
            </a:r>
          </a:p>
        </p:txBody>
      </p:sp>
      <p:sp>
        <p:nvSpPr>
          <p:cNvPr id="6" name="5 Marcador de contenido"/>
          <p:cNvSpPr>
            <a:spLocks noGrp="1"/>
          </p:cNvSpPr>
          <p:nvPr>
            <p:ph sz="quarter" idx="4"/>
          </p:nvPr>
        </p:nvSpPr>
        <p:spPr>
          <a:xfrm>
            <a:off x="4645026" y="1631156"/>
            <a:ext cx="4041775" cy="2963466"/>
          </a:xfrm>
        </p:spPr>
        <p:txBody>
          <a:bodyPr/>
          <a:lstStyle>
            <a:lvl1pPr>
              <a:defRPr sz="2400"/>
            </a:lvl1pPr>
            <a:lvl2pPr>
              <a:defRPr sz="2000"/>
            </a:lvl2pPr>
            <a:lvl3pPr>
              <a:defRPr sz="1800"/>
            </a:lvl3pPr>
            <a:lvl4pPr>
              <a:defRPr sz="1600"/>
            </a:lvl4pPr>
            <a:lvl5pPr>
              <a:defRPr sz="1600"/>
            </a:lvl5pPr>
            <a:lvl6pPr>
              <a:defRPr sz="1600"/>
            </a:lvl6pPr>
            <a:lvl7pPr>
              <a:defRPr sz="1600"/>
            </a:lvl7pPr>
            <a:lvl8pPr>
              <a:defRPr sz="1600"/>
            </a:lvl8pPr>
            <a:lvl9pPr>
              <a:defRPr sz="16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7" name="6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8" name="7 Marcador de pie de página"/>
          <p:cNvSpPr>
            <a:spLocks noGrp="1"/>
          </p:cNvSpPr>
          <p:nvPr>
            <p:ph type="ftr" sz="quarter" idx="11"/>
          </p:nvPr>
        </p:nvSpPr>
        <p:spPr/>
        <p:txBody>
          <a:bodyPr/>
          <a:lstStyle/>
          <a:p>
            <a:endParaRPr lang="es-PE" dirty="0"/>
          </a:p>
        </p:txBody>
      </p:sp>
      <p:sp>
        <p:nvSpPr>
          <p:cNvPr id="9" name="8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6.xml><?xml version="1.0" encoding="utf-8"?>
<p:sldLayout xmlns:a="http://schemas.openxmlformats.org/drawingml/2006/main" xmlns:r="http://schemas.openxmlformats.org/officeDocument/2006/relationships" xmlns:p="http://schemas.openxmlformats.org/presentationml/2006/main" type="titleOnly" preserve="1">
  <p:cSld name="Sólo el título">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4" name="3 Marcador de pie de página"/>
          <p:cNvSpPr>
            <a:spLocks noGrp="1"/>
          </p:cNvSpPr>
          <p:nvPr>
            <p:ph type="ftr" sz="quarter" idx="11"/>
          </p:nvPr>
        </p:nvSpPr>
        <p:spPr/>
        <p:txBody>
          <a:bodyPr/>
          <a:lstStyle/>
          <a:p>
            <a:endParaRPr lang="es-PE" dirty="0"/>
          </a:p>
        </p:txBody>
      </p:sp>
      <p:sp>
        <p:nvSpPr>
          <p:cNvPr id="5" name="4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7.xml><?xml version="1.0" encoding="utf-8"?>
<p:sldLayout xmlns:a="http://schemas.openxmlformats.org/drawingml/2006/main" xmlns:r="http://schemas.openxmlformats.org/officeDocument/2006/relationships" xmlns:p="http://schemas.openxmlformats.org/presentationml/2006/main" type="blank" preserve="1">
  <p:cSld name="En blanco">
    <p:spTree>
      <p:nvGrpSpPr>
        <p:cNvPr id="1" name=""/>
        <p:cNvGrpSpPr/>
        <p:nvPr/>
      </p:nvGrpSpPr>
      <p:grpSpPr>
        <a:xfrm>
          <a:off x="0" y="0"/>
          <a:ext cx="0" cy="0"/>
          <a:chOff x="0" y="0"/>
          <a:chExt cx="0" cy="0"/>
        </a:xfrm>
      </p:grpSpPr>
      <p:sp>
        <p:nvSpPr>
          <p:cNvPr id="2" name="1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3" name="2 Marcador de pie de página"/>
          <p:cNvSpPr>
            <a:spLocks noGrp="1"/>
          </p:cNvSpPr>
          <p:nvPr>
            <p:ph type="ftr" sz="quarter" idx="11"/>
          </p:nvPr>
        </p:nvSpPr>
        <p:spPr/>
        <p:txBody>
          <a:bodyPr/>
          <a:lstStyle/>
          <a:p>
            <a:endParaRPr lang="es-PE" dirty="0"/>
          </a:p>
        </p:txBody>
      </p:sp>
      <p:sp>
        <p:nvSpPr>
          <p:cNvPr id="4" name="3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8.xml><?xml version="1.0" encoding="utf-8"?>
<p:sldLayout xmlns:a="http://schemas.openxmlformats.org/drawingml/2006/main" xmlns:r="http://schemas.openxmlformats.org/officeDocument/2006/relationships" xmlns:p="http://schemas.openxmlformats.org/presentationml/2006/main" type="objTx" preserve="1">
  <p:cSld name="Contenido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457201" y="204787"/>
            <a:ext cx="3008313" cy="871538"/>
          </a:xfrm>
        </p:spPr>
        <p:txBody>
          <a:bodyPr anchor="b"/>
          <a:lstStyle>
            <a:lvl1pPr algn="l">
              <a:defRPr sz="2000" b="1"/>
            </a:lvl1pPr>
          </a:lstStyle>
          <a:p>
            <a:r>
              <a:rPr lang="es-ES" smtClean="0"/>
              <a:t>Haga clic para modificar el estilo de título del patrón</a:t>
            </a:r>
            <a:endParaRPr lang="es-PE"/>
          </a:p>
        </p:txBody>
      </p:sp>
      <p:sp>
        <p:nvSpPr>
          <p:cNvPr id="3" name="2 Marcador de contenido"/>
          <p:cNvSpPr>
            <a:spLocks noGrp="1"/>
          </p:cNvSpPr>
          <p:nvPr>
            <p:ph idx="1"/>
          </p:nvPr>
        </p:nvSpPr>
        <p:spPr>
          <a:xfrm>
            <a:off x="3575050" y="204788"/>
            <a:ext cx="5111750" cy="4389835"/>
          </a:xfrm>
        </p:spPr>
        <p:txBody>
          <a:bodyPr/>
          <a:lstStyle>
            <a:lvl1pPr>
              <a:defRPr sz="3200"/>
            </a:lvl1pPr>
            <a:lvl2pPr>
              <a:defRPr sz="2800"/>
            </a:lvl2pPr>
            <a:lvl3pPr>
              <a:defRPr sz="2400"/>
            </a:lvl3pPr>
            <a:lvl4pPr>
              <a:defRPr sz="2000"/>
            </a:lvl4pPr>
            <a:lvl5pPr>
              <a:defRPr sz="2000"/>
            </a:lvl5pPr>
            <a:lvl6pPr>
              <a:defRPr sz="2000"/>
            </a:lvl6pPr>
            <a:lvl7pPr>
              <a:defRPr sz="2000"/>
            </a:lvl7pPr>
            <a:lvl8pPr>
              <a:defRPr sz="2000"/>
            </a:lvl8pPr>
            <a:lvl9pPr>
              <a:defRPr sz="2000"/>
            </a:lvl9p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texto"/>
          <p:cNvSpPr>
            <a:spLocks noGrp="1"/>
          </p:cNvSpPr>
          <p:nvPr>
            <p:ph type="body" sz="half" idx="2"/>
          </p:nvPr>
        </p:nvSpPr>
        <p:spPr>
          <a:xfrm>
            <a:off x="457201" y="1076326"/>
            <a:ext cx="3008313" cy="351829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9.xml><?xml version="1.0" encoding="utf-8"?>
<p:sldLayout xmlns:a="http://schemas.openxmlformats.org/drawingml/2006/main" xmlns:r="http://schemas.openxmlformats.org/officeDocument/2006/relationships" xmlns:p="http://schemas.openxmlformats.org/presentationml/2006/main" type="picTx" preserve="1">
  <p:cSld name="Imagen con título">
    <p:spTree>
      <p:nvGrpSpPr>
        <p:cNvPr id="1" name=""/>
        <p:cNvGrpSpPr/>
        <p:nvPr/>
      </p:nvGrpSpPr>
      <p:grpSpPr>
        <a:xfrm>
          <a:off x="0" y="0"/>
          <a:ext cx="0" cy="0"/>
          <a:chOff x="0" y="0"/>
          <a:chExt cx="0" cy="0"/>
        </a:xfrm>
      </p:grpSpPr>
      <p:sp>
        <p:nvSpPr>
          <p:cNvPr id="2" name="1 Título"/>
          <p:cNvSpPr>
            <a:spLocks noGrp="1"/>
          </p:cNvSpPr>
          <p:nvPr>
            <p:ph type="title"/>
          </p:nvPr>
        </p:nvSpPr>
        <p:spPr>
          <a:xfrm>
            <a:off x="1792288" y="3600450"/>
            <a:ext cx="5486400" cy="425054"/>
          </a:xfrm>
        </p:spPr>
        <p:txBody>
          <a:bodyPr anchor="b"/>
          <a:lstStyle>
            <a:lvl1pPr algn="l">
              <a:defRPr sz="2000" b="1"/>
            </a:lvl1pPr>
          </a:lstStyle>
          <a:p>
            <a:r>
              <a:rPr lang="es-ES" smtClean="0"/>
              <a:t>Haga clic para modificar el estilo de título del patrón</a:t>
            </a:r>
            <a:endParaRPr lang="es-PE"/>
          </a:p>
        </p:txBody>
      </p:sp>
      <p:sp>
        <p:nvSpPr>
          <p:cNvPr id="3" name="2 Marcador de posición de imagen"/>
          <p:cNvSpPr>
            <a:spLocks noGrp="1"/>
          </p:cNvSpPr>
          <p:nvPr>
            <p:ph type="pic" idx="1"/>
          </p:nvPr>
        </p:nvSpPr>
        <p:spPr>
          <a:xfrm>
            <a:off x="1792288" y="459581"/>
            <a:ext cx="5486400" cy="3086100"/>
          </a:xfrm>
        </p:spPr>
        <p:txBody>
          <a:bodyPr/>
          <a:lstStyle>
            <a:lvl1pPr marL="0" indent="0">
              <a:buNone/>
              <a:defRPr sz="3200"/>
            </a:lvl1pPr>
            <a:lvl2pPr marL="457200" indent="0">
              <a:buNone/>
              <a:defRPr sz="2800"/>
            </a:lvl2pPr>
            <a:lvl3pPr marL="914400" indent="0">
              <a:buNone/>
              <a:defRPr sz="2400"/>
            </a:lvl3pPr>
            <a:lvl4pPr marL="1371600" indent="0">
              <a:buNone/>
              <a:defRPr sz="2000"/>
            </a:lvl4pPr>
            <a:lvl5pPr marL="1828800" indent="0">
              <a:buNone/>
              <a:defRPr sz="2000"/>
            </a:lvl5pPr>
            <a:lvl6pPr marL="2286000" indent="0">
              <a:buNone/>
              <a:defRPr sz="2000"/>
            </a:lvl6pPr>
            <a:lvl7pPr marL="2743200" indent="0">
              <a:buNone/>
              <a:defRPr sz="2000"/>
            </a:lvl7pPr>
            <a:lvl8pPr marL="3200400" indent="0">
              <a:buNone/>
              <a:defRPr sz="2000"/>
            </a:lvl8pPr>
            <a:lvl9pPr marL="3657600" indent="0">
              <a:buNone/>
              <a:defRPr sz="2000"/>
            </a:lvl9pPr>
          </a:lstStyle>
          <a:p>
            <a:endParaRPr lang="es-PE" dirty="0"/>
          </a:p>
        </p:txBody>
      </p:sp>
      <p:sp>
        <p:nvSpPr>
          <p:cNvPr id="4" name="3 Marcador de texto"/>
          <p:cNvSpPr>
            <a:spLocks noGrp="1"/>
          </p:cNvSpPr>
          <p:nvPr>
            <p:ph type="body" sz="half" idx="2"/>
          </p:nvPr>
        </p:nvSpPr>
        <p:spPr>
          <a:xfrm>
            <a:off x="1792288" y="4025503"/>
            <a:ext cx="5486400" cy="603647"/>
          </a:xfrm>
        </p:spPr>
        <p:txBody>
          <a:bodyPr/>
          <a:lstStyle>
            <a:lvl1pPr marL="0" indent="0">
              <a:buNone/>
              <a:defRPr sz="1400"/>
            </a:lvl1pPr>
            <a:lvl2pPr marL="457200" indent="0">
              <a:buNone/>
              <a:defRPr sz="1200"/>
            </a:lvl2pPr>
            <a:lvl3pPr marL="914400" indent="0">
              <a:buNone/>
              <a:defRPr sz="1000"/>
            </a:lvl3pPr>
            <a:lvl4pPr marL="1371600" indent="0">
              <a:buNone/>
              <a:defRPr sz="900"/>
            </a:lvl4pPr>
            <a:lvl5pPr marL="1828800" indent="0">
              <a:buNone/>
              <a:defRPr sz="900"/>
            </a:lvl5pPr>
            <a:lvl6pPr marL="2286000" indent="0">
              <a:buNone/>
              <a:defRPr sz="900"/>
            </a:lvl6pPr>
            <a:lvl7pPr marL="2743200" indent="0">
              <a:buNone/>
              <a:defRPr sz="900"/>
            </a:lvl7pPr>
            <a:lvl8pPr marL="3200400" indent="0">
              <a:buNone/>
              <a:defRPr sz="900"/>
            </a:lvl8pPr>
            <a:lvl9pPr marL="3657600" indent="0">
              <a:buNone/>
              <a:defRPr sz="900"/>
            </a:lvl9pPr>
          </a:lstStyle>
          <a:p>
            <a:pPr lvl="0"/>
            <a:r>
              <a:rPr lang="es-ES" smtClean="0"/>
              <a:t>Haga clic para modificar el estilo de texto del patrón</a:t>
            </a:r>
          </a:p>
        </p:txBody>
      </p:sp>
      <p:sp>
        <p:nvSpPr>
          <p:cNvPr id="5" name="4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6" name="5 Marcador de pie de página"/>
          <p:cNvSpPr>
            <a:spLocks noGrp="1"/>
          </p:cNvSpPr>
          <p:nvPr>
            <p:ph type="ftr" sz="quarter" idx="11"/>
          </p:nvPr>
        </p:nvSpPr>
        <p:spPr/>
        <p:txBody>
          <a:bodyPr/>
          <a:lstStyle/>
          <a:p>
            <a:endParaRPr lang="es-PE" dirty="0"/>
          </a:p>
        </p:txBody>
      </p:sp>
      <p:sp>
        <p:nvSpPr>
          <p:cNvPr id="7" name="6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10.xml><?xml version="1.0" encoding="utf-8"?>
<p:sldLayout xmlns:a="http://schemas.openxmlformats.org/drawingml/2006/main" xmlns:r="http://schemas.openxmlformats.org/officeDocument/2006/relationships" xmlns:p="http://schemas.openxmlformats.org/presentationml/2006/main" type="vertTx" preserve="1">
  <p:cSld name="Título y texto vertical">
    <p:spTree>
      <p:nvGrpSpPr>
        <p:cNvPr id="1" name=""/>
        <p:cNvGrpSpPr/>
        <p:nvPr/>
      </p:nvGrpSpPr>
      <p:grpSpPr>
        <a:xfrm>
          <a:off x="0" y="0"/>
          <a:ext cx="0" cy="0"/>
          <a:chOff x="0" y="0"/>
          <a:chExt cx="0" cy="0"/>
        </a:xfrm>
      </p:grpSpPr>
      <p:sp>
        <p:nvSpPr>
          <p:cNvPr id="2" name="1 Título"/>
          <p:cNvSpPr>
            <a:spLocks noGrp="1"/>
          </p:cNvSpPr>
          <p:nvPr>
            <p:ph type="title"/>
          </p:nvPr>
        </p:nvSpPr>
        <p:spPr/>
        <p:txBody>
          <a:bodyPr/>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11.xml><?xml version="1.0" encoding="utf-8"?>
<p:sldLayout xmlns:a="http://schemas.openxmlformats.org/drawingml/2006/main" xmlns:r="http://schemas.openxmlformats.org/officeDocument/2006/relationships" xmlns:p="http://schemas.openxmlformats.org/presentationml/2006/main" type="vertTitleAndTx" preserve="1">
  <p:cSld name="Título vertical y texto">
    <p:spTree>
      <p:nvGrpSpPr>
        <p:cNvPr id="1" name=""/>
        <p:cNvGrpSpPr/>
        <p:nvPr/>
      </p:nvGrpSpPr>
      <p:grpSpPr>
        <a:xfrm>
          <a:off x="0" y="0"/>
          <a:ext cx="0" cy="0"/>
          <a:chOff x="0" y="0"/>
          <a:chExt cx="0" cy="0"/>
        </a:xfrm>
      </p:grpSpPr>
      <p:sp>
        <p:nvSpPr>
          <p:cNvPr id="2" name="1 Título vertical"/>
          <p:cNvSpPr>
            <a:spLocks noGrp="1"/>
          </p:cNvSpPr>
          <p:nvPr>
            <p:ph type="title" orient="vert"/>
          </p:nvPr>
        </p:nvSpPr>
        <p:spPr>
          <a:xfrm>
            <a:off x="6629400" y="154781"/>
            <a:ext cx="2057400" cy="3290888"/>
          </a:xfrm>
        </p:spPr>
        <p:txBody>
          <a:bodyPr vert="eaVert"/>
          <a:lstStyle/>
          <a:p>
            <a:r>
              <a:rPr lang="es-ES" smtClean="0"/>
              <a:t>Haga clic para modificar el estilo de título del patrón</a:t>
            </a:r>
            <a:endParaRPr lang="es-PE"/>
          </a:p>
        </p:txBody>
      </p:sp>
      <p:sp>
        <p:nvSpPr>
          <p:cNvPr id="3" name="2 Marcador de texto vertical"/>
          <p:cNvSpPr>
            <a:spLocks noGrp="1"/>
          </p:cNvSpPr>
          <p:nvPr>
            <p:ph type="body" orient="vert" idx="1"/>
          </p:nvPr>
        </p:nvSpPr>
        <p:spPr>
          <a:xfrm>
            <a:off x="457200" y="154781"/>
            <a:ext cx="6019800" cy="3290888"/>
          </a:xfrm>
        </p:spPr>
        <p:txBody>
          <a:bodyPr vert="eaVert"/>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10"/>
          </p:nvPr>
        </p:nvSpPr>
        <p:spPr/>
        <p:txBody>
          <a:bodyPr/>
          <a:lstStyle/>
          <a:p>
            <a:fld id="{8AD8ED7B-B740-4AE4-A525-369B661164B0}" type="datetimeFigureOut">
              <a:rPr lang="es-PE" smtClean="0"/>
              <a:pPr/>
              <a:t>8/03/2019</a:t>
            </a:fld>
            <a:endParaRPr lang="es-PE" dirty="0"/>
          </a:p>
        </p:txBody>
      </p:sp>
      <p:sp>
        <p:nvSpPr>
          <p:cNvPr id="5" name="4 Marcador de pie de página"/>
          <p:cNvSpPr>
            <a:spLocks noGrp="1"/>
          </p:cNvSpPr>
          <p:nvPr>
            <p:ph type="ftr" sz="quarter" idx="11"/>
          </p:nvPr>
        </p:nvSpPr>
        <p:spPr/>
        <p:txBody>
          <a:bodyPr/>
          <a:lstStyle/>
          <a:p>
            <a:endParaRPr lang="es-PE" dirty="0"/>
          </a:p>
        </p:txBody>
      </p:sp>
      <p:sp>
        <p:nvSpPr>
          <p:cNvPr id="6" name="5 Marcador de número de diapositiva"/>
          <p:cNvSpPr>
            <a:spLocks noGrp="1"/>
          </p:cNvSpPr>
          <p:nvPr>
            <p:ph type="sldNum" sz="quarter" idx="12"/>
          </p:nvPr>
        </p:nvSpPr>
        <p:spPr/>
        <p:txBody>
          <a:bodyPr/>
          <a:lstStyle/>
          <a:p>
            <a:fld id="{51460269-54DD-42D1-BB34-FB5ED93A4369}" type="slidenum">
              <a:rPr lang="es-PE" smtClean="0"/>
              <a:pPr/>
              <a:t>‹Nº›</a:t>
            </a:fld>
            <a:endParaRPr lang="es-PE" dirty="0"/>
          </a:p>
        </p:txBody>
      </p:sp>
    </p:spTree>
  </p:cSld>
  <p:clrMapOvr>
    <a:masterClrMapping/>
  </p:clrMapOvr>
  <p:transition advTm="14000"/>
</p:sldLayout>
</file>

<file path=ppt/slideLayouts/slideLayout12.xml><?xml version="1.0" encoding="utf-8"?>
<p:sldLayout xmlns:a="http://schemas.openxmlformats.org/drawingml/2006/main" xmlns:r="http://schemas.openxmlformats.org/officeDocument/2006/relationships" xmlns:p="http://schemas.openxmlformats.org/presentationml/2006/main" type="title">
  <p:cSld name="Diapositiva de título">
    <p:spTree>
      <p:nvGrpSpPr>
        <p:cNvPr id="1" name=""/>
        <p:cNvGrpSpPr/>
        <p:nvPr/>
      </p:nvGrpSpPr>
      <p:grpSpPr>
        <a:xfrm>
          <a:off x="0" y="0"/>
          <a:ext cx="0" cy="0"/>
          <a:chOff x="0" y="0"/>
          <a:chExt cx="0" cy="0"/>
        </a:xfrm>
      </p:grpSpPr>
      <p:sp>
        <p:nvSpPr>
          <p:cNvPr id="2" name="1 Título"/>
          <p:cNvSpPr>
            <a:spLocks noGrp="1"/>
          </p:cNvSpPr>
          <p:nvPr>
            <p:ph type="ctrTitle"/>
          </p:nvPr>
        </p:nvSpPr>
        <p:spPr>
          <a:xfrm>
            <a:off x="685800" y="1597820"/>
            <a:ext cx="7772400" cy="1102519"/>
          </a:xfrm>
          <a:prstGeom prst="rect">
            <a:avLst/>
          </a:prstGeom>
        </p:spPr>
        <p:txBody>
          <a:bodyPr/>
          <a:lstStyle/>
          <a:p>
            <a:r>
              <a:rPr lang="es-ES" smtClean="0"/>
              <a:t>Haga clic para modificar el estilo de título del patrón</a:t>
            </a:r>
            <a:endParaRPr lang="es-PE"/>
          </a:p>
        </p:txBody>
      </p:sp>
      <p:sp>
        <p:nvSpPr>
          <p:cNvPr id="3" name="2 Subtítulo"/>
          <p:cNvSpPr>
            <a:spLocks noGrp="1"/>
          </p:cNvSpPr>
          <p:nvPr>
            <p:ph type="subTitle" idx="1"/>
          </p:nvPr>
        </p:nvSpPr>
        <p:spPr>
          <a:xfrm>
            <a:off x="1371600" y="2914650"/>
            <a:ext cx="6400800" cy="1314450"/>
          </a:xfrm>
          <a:prstGeom prst="rect">
            <a:avLst/>
          </a:prstGeom>
        </p:spPr>
        <p:txBody>
          <a:bodyPr/>
          <a:lstStyle>
            <a:lvl1pPr marL="0" indent="0" algn="ctr">
              <a:buNone/>
              <a:defRPr/>
            </a:lvl1pPr>
            <a:lvl2pPr marL="457200" indent="0" algn="ctr">
              <a:buNone/>
              <a:defRPr/>
            </a:lvl2pPr>
            <a:lvl3pPr marL="914400" indent="0" algn="ctr">
              <a:buNone/>
              <a:defRPr/>
            </a:lvl3pPr>
            <a:lvl4pPr marL="1371600" indent="0" algn="ctr">
              <a:buNone/>
              <a:defRPr/>
            </a:lvl4pPr>
            <a:lvl5pPr marL="1828800" indent="0" algn="ctr">
              <a:buNone/>
              <a:defRPr/>
            </a:lvl5pPr>
            <a:lvl6pPr marL="2286000" indent="0" algn="ctr">
              <a:buNone/>
              <a:defRPr/>
            </a:lvl6pPr>
            <a:lvl7pPr marL="2743200" indent="0" algn="ctr">
              <a:buNone/>
              <a:defRPr/>
            </a:lvl7pPr>
            <a:lvl8pPr marL="3200400" indent="0" algn="ctr">
              <a:buNone/>
              <a:defRPr/>
            </a:lvl8pPr>
            <a:lvl9pPr marL="3657600" indent="0" algn="ctr">
              <a:buNone/>
              <a:defRPr/>
            </a:lvl9pPr>
          </a:lstStyle>
          <a:p>
            <a:r>
              <a:rPr lang="es-ES" smtClean="0"/>
              <a:t>Haga clic para modificar el estilo de subtítulo del patrón</a:t>
            </a:r>
            <a:endParaRPr lang="es-PE"/>
          </a:p>
        </p:txBody>
      </p:sp>
      <p:sp>
        <p:nvSpPr>
          <p:cNvPr id="4" name="3 Marcador de fecha"/>
          <p:cNvSpPr>
            <a:spLocks noGrp="1"/>
          </p:cNvSpPr>
          <p:nvPr>
            <p:ph type="dt" sz="half" idx="10"/>
          </p:nvPr>
        </p:nvSpPr>
        <p:spPr/>
        <p:txBody>
          <a:bodyPr/>
          <a:lstStyle>
            <a:lvl1pPr>
              <a:defRPr/>
            </a:lvl1pPr>
          </a:lstStyle>
          <a:p>
            <a:endParaRPr lang="es-ES"/>
          </a:p>
        </p:txBody>
      </p:sp>
    </p:spTree>
  </p:cSld>
  <p:clrMapOvr>
    <a:masterClrMapping/>
  </p:clrMapOvr>
</p:sldLayout>
</file>

<file path=ppt/slideMasters/_rels/slideMaster1.xml.rels><?xml version="1.0" encoding="UTF-8" standalone="yes"?>
<Relationships xmlns="http://schemas.openxmlformats.org/package/2006/relationships"><Relationship Id="rId8" Type="http://schemas.openxmlformats.org/officeDocument/2006/relationships/slideLayout" Target="../slideLayouts/slideLayout8.xml"/><Relationship Id="rId3" Type="http://schemas.openxmlformats.org/officeDocument/2006/relationships/slideLayout" Target="../slideLayouts/slideLayout3.xml"/><Relationship Id="rId7" Type="http://schemas.openxmlformats.org/officeDocument/2006/relationships/slideLayout" Target="../slideLayouts/slideLayout7.xml"/><Relationship Id="rId12" Type="http://schemas.openxmlformats.org/officeDocument/2006/relationships/theme" Target="../theme/theme1.xml"/><Relationship Id="rId2" Type="http://schemas.openxmlformats.org/officeDocument/2006/relationships/slideLayout" Target="../slideLayouts/slideLayout2.xml"/><Relationship Id="rId1" Type="http://schemas.openxmlformats.org/officeDocument/2006/relationships/slideLayout" Target="../slideLayouts/slideLayout1.xml"/><Relationship Id="rId6" Type="http://schemas.openxmlformats.org/officeDocument/2006/relationships/slideLayout" Target="../slideLayouts/slideLayout6.xml"/><Relationship Id="rId11" Type="http://schemas.openxmlformats.org/officeDocument/2006/relationships/slideLayout" Target="../slideLayouts/slideLayout11.xml"/><Relationship Id="rId5" Type="http://schemas.openxmlformats.org/officeDocument/2006/relationships/slideLayout" Target="../slideLayouts/slideLayout5.xml"/><Relationship Id="rId10" Type="http://schemas.openxmlformats.org/officeDocument/2006/relationships/slideLayout" Target="../slideLayouts/slideLayout10.xml"/><Relationship Id="rId4" Type="http://schemas.openxmlformats.org/officeDocument/2006/relationships/slideLayout" Target="../slideLayouts/slideLayout4.xml"/><Relationship Id="rId9" Type="http://schemas.openxmlformats.org/officeDocument/2006/relationships/slideLayout" Target="../slideLayouts/slideLayout9.xml"/></Relationships>
</file>

<file path=ppt/slideMasters/_rels/slideMaster2.xml.rels><?xml version="1.0" encoding="UTF-8" standalone="yes"?>
<Relationships xmlns="http://schemas.openxmlformats.org/package/2006/relationships"><Relationship Id="rId2" Type="http://schemas.openxmlformats.org/officeDocument/2006/relationships/theme" Target="../theme/theme2.xml"/><Relationship Id="rId1" Type="http://schemas.openxmlformats.org/officeDocument/2006/relationships/slideLayout" Target="../slideLayouts/slideLayout12.xml"/></Relationships>
</file>

<file path=ppt/slideMasters/slideMaster1.xml><?xml version="1.0" encoding="utf-8"?>
<p:sldMaster xmlns:a="http://schemas.openxmlformats.org/drawingml/2006/main" xmlns:r="http://schemas.openxmlformats.org/officeDocument/2006/relationships" xmlns:p="http://schemas.openxmlformats.org/presentationml/2006/main">
  <p:cSld>
    <p:bg>
      <p:bgRef idx="1001">
        <a:schemeClr val="bg1"/>
      </p:bgRef>
    </p:bg>
    <p:spTree>
      <p:nvGrpSpPr>
        <p:cNvPr id="1" name=""/>
        <p:cNvGrpSpPr/>
        <p:nvPr/>
      </p:nvGrpSpPr>
      <p:grpSpPr>
        <a:xfrm>
          <a:off x="0" y="0"/>
          <a:ext cx="0" cy="0"/>
          <a:chOff x="0" y="0"/>
          <a:chExt cx="0" cy="0"/>
        </a:xfrm>
      </p:grpSpPr>
      <p:sp>
        <p:nvSpPr>
          <p:cNvPr id="2" name="1 Marcador de título"/>
          <p:cNvSpPr>
            <a:spLocks noGrp="1"/>
          </p:cNvSpPr>
          <p:nvPr>
            <p:ph type="title"/>
          </p:nvPr>
        </p:nvSpPr>
        <p:spPr>
          <a:xfrm>
            <a:off x="457200" y="205979"/>
            <a:ext cx="8229600" cy="857250"/>
          </a:xfrm>
          <a:prstGeom prst="rect">
            <a:avLst/>
          </a:prstGeom>
        </p:spPr>
        <p:txBody>
          <a:bodyPr vert="horz" lIns="91440" tIns="45720" rIns="91440" bIns="45720" rtlCol="0" anchor="ctr">
            <a:normAutofit/>
          </a:bodyPr>
          <a:lstStyle/>
          <a:p>
            <a:r>
              <a:rPr lang="es-ES" smtClean="0"/>
              <a:t>Haga clic para modificar el estilo de título del patrón</a:t>
            </a:r>
            <a:endParaRPr lang="es-PE"/>
          </a:p>
        </p:txBody>
      </p:sp>
      <p:sp>
        <p:nvSpPr>
          <p:cNvPr id="3" name="2 Marcador de texto"/>
          <p:cNvSpPr>
            <a:spLocks noGrp="1"/>
          </p:cNvSpPr>
          <p:nvPr>
            <p:ph type="body" idx="1"/>
          </p:nvPr>
        </p:nvSpPr>
        <p:spPr>
          <a:xfrm>
            <a:off x="457200" y="1200151"/>
            <a:ext cx="8229600" cy="3394472"/>
          </a:xfrm>
          <a:prstGeom prst="rect">
            <a:avLst/>
          </a:prstGeom>
        </p:spPr>
        <p:txBody>
          <a:bodyPr vert="horz" lIns="91440" tIns="45720" rIns="91440" bIns="45720" rtlCol="0">
            <a:normAutofit/>
          </a:bodyPr>
          <a:lstStyle/>
          <a:p>
            <a:pPr lvl="0"/>
            <a:r>
              <a:rPr lang="es-ES" smtClean="0"/>
              <a:t>Haga clic para modificar el estilo de texto del patrón</a:t>
            </a:r>
          </a:p>
          <a:p>
            <a:pPr lvl="1"/>
            <a:r>
              <a:rPr lang="es-ES" smtClean="0"/>
              <a:t>Segundo nivel</a:t>
            </a:r>
          </a:p>
          <a:p>
            <a:pPr lvl="2"/>
            <a:r>
              <a:rPr lang="es-ES" smtClean="0"/>
              <a:t>Tercer nivel</a:t>
            </a:r>
          </a:p>
          <a:p>
            <a:pPr lvl="3"/>
            <a:r>
              <a:rPr lang="es-ES" smtClean="0"/>
              <a:t>Cuarto nivel</a:t>
            </a:r>
          </a:p>
          <a:p>
            <a:pPr lvl="4"/>
            <a:r>
              <a:rPr lang="es-ES" smtClean="0"/>
              <a:t>Quinto nivel</a:t>
            </a:r>
            <a:endParaRPr lang="es-PE"/>
          </a:p>
        </p:txBody>
      </p:sp>
      <p:sp>
        <p:nvSpPr>
          <p:cNvPr id="4" name="3 Marcador de fecha"/>
          <p:cNvSpPr>
            <a:spLocks noGrp="1"/>
          </p:cNvSpPr>
          <p:nvPr>
            <p:ph type="dt" sz="half" idx="2"/>
          </p:nvPr>
        </p:nvSpPr>
        <p:spPr>
          <a:xfrm>
            <a:off x="457200" y="4767263"/>
            <a:ext cx="2133600" cy="273844"/>
          </a:xfrm>
          <a:prstGeom prst="rect">
            <a:avLst/>
          </a:prstGeom>
        </p:spPr>
        <p:txBody>
          <a:bodyPr vert="horz" lIns="91440" tIns="45720" rIns="91440" bIns="45720" rtlCol="0" anchor="ctr"/>
          <a:lstStyle>
            <a:lvl1pPr algn="l">
              <a:defRPr sz="1200">
                <a:solidFill>
                  <a:schemeClr val="tx1">
                    <a:tint val="75000"/>
                  </a:schemeClr>
                </a:solidFill>
              </a:defRPr>
            </a:lvl1pPr>
          </a:lstStyle>
          <a:p>
            <a:fld id="{8AD8ED7B-B740-4AE4-A525-369B661164B0}" type="datetimeFigureOut">
              <a:rPr lang="es-PE" smtClean="0"/>
              <a:pPr/>
              <a:t>8/03/2019</a:t>
            </a:fld>
            <a:endParaRPr lang="es-PE" dirty="0"/>
          </a:p>
        </p:txBody>
      </p:sp>
      <p:sp>
        <p:nvSpPr>
          <p:cNvPr id="5" name="4 Marcador de pie de página"/>
          <p:cNvSpPr>
            <a:spLocks noGrp="1"/>
          </p:cNvSpPr>
          <p:nvPr>
            <p:ph type="ftr" sz="quarter" idx="3"/>
          </p:nvPr>
        </p:nvSpPr>
        <p:spPr>
          <a:xfrm>
            <a:off x="3124200" y="4767263"/>
            <a:ext cx="2895600" cy="273844"/>
          </a:xfrm>
          <a:prstGeom prst="rect">
            <a:avLst/>
          </a:prstGeom>
        </p:spPr>
        <p:txBody>
          <a:bodyPr vert="horz" lIns="91440" tIns="45720" rIns="91440" bIns="45720" rtlCol="0" anchor="ctr"/>
          <a:lstStyle>
            <a:lvl1pPr algn="ctr">
              <a:defRPr sz="1200">
                <a:solidFill>
                  <a:schemeClr val="tx1">
                    <a:tint val="75000"/>
                  </a:schemeClr>
                </a:solidFill>
              </a:defRPr>
            </a:lvl1pPr>
          </a:lstStyle>
          <a:p>
            <a:endParaRPr lang="es-PE" dirty="0"/>
          </a:p>
        </p:txBody>
      </p:sp>
      <p:sp>
        <p:nvSpPr>
          <p:cNvPr id="6" name="5 Marcador de número de diapositiva"/>
          <p:cNvSpPr>
            <a:spLocks noGrp="1"/>
          </p:cNvSpPr>
          <p:nvPr>
            <p:ph type="sldNum" sz="quarter" idx="4"/>
          </p:nvPr>
        </p:nvSpPr>
        <p:spPr>
          <a:xfrm>
            <a:off x="6553200" y="4767263"/>
            <a:ext cx="2133600" cy="273844"/>
          </a:xfrm>
          <a:prstGeom prst="rect">
            <a:avLst/>
          </a:prstGeom>
        </p:spPr>
        <p:txBody>
          <a:bodyPr vert="horz" lIns="91440" tIns="45720" rIns="91440" bIns="45720" rtlCol="0" anchor="ctr"/>
          <a:lstStyle>
            <a:lvl1pPr algn="r">
              <a:defRPr sz="1200">
                <a:solidFill>
                  <a:schemeClr val="tx1">
                    <a:tint val="75000"/>
                  </a:schemeClr>
                </a:solidFill>
              </a:defRPr>
            </a:lvl1pPr>
          </a:lstStyle>
          <a:p>
            <a:fld id="{51460269-54DD-42D1-BB34-FB5ED93A4369}" type="slidenum">
              <a:rPr lang="es-PE" smtClean="0"/>
              <a:pPr/>
              <a:t>‹Nº›</a:t>
            </a:fld>
            <a:endParaRPr lang="es-PE" dirty="0"/>
          </a:p>
        </p:txBody>
      </p:sp>
    </p:spTree>
  </p:cSld>
  <p:clrMap bg1="lt1" tx1="dk1" bg2="lt2" tx2="dk2" accent1="accent1" accent2="accent2" accent3="accent3" accent4="accent4" accent5="accent5" accent6="accent6" hlink="hlink" folHlink="folHlink"/>
  <p:sldLayoutIdLst>
    <p:sldLayoutId id="2147483649" r:id="rId1"/>
    <p:sldLayoutId id="2147483650" r:id="rId2"/>
    <p:sldLayoutId id="2147483651" r:id="rId3"/>
    <p:sldLayoutId id="2147483652" r:id="rId4"/>
    <p:sldLayoutId id="2147483653" r:id="rId5"/>
    <p:sldLayoutId id="2147483654" r:id="rId6"/>
    <p:sldLayoutId id="2147483655" r:id="rId7"/>
    <p:sldLayoutId id="2147483656" r:id="rId8"/>
    <p:sldLayoutId id="2147483657" r:id="rId9"/>
    <p:sldLayoutId id="2147483658" r:id="rId10"/>
    <p:sldLayoutId id="2147483659" r:id="rId11"/>
  </p:sldLayoutIdLst>
  <p:transition advTm="14000"/>
  <p:txStyles>
    <p:titleStyle>
      <a:lvl1pPr algn="ctr" defTabSz="914400" rtl="0" eaLnBrk="1" latinLnBrk="0" hangingPunct="1">
        <a:spcBef>
          <a:spcPct val="0"/>
        </a:spcBef>
        <a:buNone/>
        <a:defRPr sz="4400" kern="1200">
          <a:solidFill>
            <a:schemeClr val="tx1"/>
          </a:solidFill>
          <a:latin typeface="+mj-lt"/>
          <a:ea typeface="+mj-ea"/>
          <a:cs typeface="+mj-cs"/>
        </a:defRPr>
      </a:lvl1pPr>
    </p:titleStyle>
    <p:bodyStyle>
      <a:lvl1pPr marL="342900" indent="-342900" algn="l" defTabSz="914400" rtl="0" eaLnBrk="1" latinLnBrk="0" hangingPunct="1">
        <a:spcBef>
          <a:spcPct val="20000"/>
        </a:spcBef>
        <a:buFont typeface="Arial" pitchFamily="34" charset="0"/>
        <a:buChar char="•"/>
        <a:defRPr sz="3200" kern="1200">
          <a:solidFill>
            <a:schemeClr val="tx1"/>
          </a:solidFill>
          <a:latin typeface="+mn-lt"/>
          <a:ea typeface="+mn-ea"/>
          <a:cs typeface="+mn-cs"/>
        </a:defRPr>
      </a:lvl1pPr>
      <a:lvl2pPr marL="742950" indent="-285750" algn="l" defTabSz="914400" rtl="0" eaLnBrk="1" latinLnBrk="0" hangingPunct="1">
        <a:spcBef>
          <a:spcPct val="20000"/>
        </a:spcBef>
        <a:buFont typeface="Arial" pitchFamily="34" charset="0"/>
        <a:buChar char="–"/>
        <a:defRPr sz="2800" kern="1200">
          <a:solidFill>
            <a:schemeClr val="tx1"/>
          </a:solidFill>
          <a:latin typeface="+mn-lt"/>
          <a:ea typeface="+mn-ea"/>
          <a:cs typeface="+mn-cs"/>
        </a:defRPr>
      </a:lvl2pPr>
      <a:lvl3pPr marL="1143000" indent="-228600" algn="l" defTabSz="914400" rtl="0" eaLnBrk="1" latinLnBrk="0" hangingPunct="1">
        <a:spcBef>
          <a:spcPct val="20000"/>
        </a:spcBef>
        <a:buFont typeface="Arial" pitchFamily="34" charset="0"/>
        <a:buChar char="•"/>
        <a:defRPr sz="2400" kern="1200">
          <a:solidFill>
            <a:schemeClr val="tx1"/>
          </a:solidFill>
          <a:latin typeface="+mn-lt"/>
          <a:ea typeface="+mn-ea"/>
          <a:cs typeface="+mn-cs"/>
        </a:defRPr>
      </a:lvl3pPr>
      <a:lvl4pPr marL="1600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4pPr>
      <a:lvl5pPr marL="20574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5pPr>
      <a:lvl6pPr marL="25146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6pPr>
      <a:lvl7pPr marL="29718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7pPr>
      <a:lvl8pPr marL="34290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8pPr>
      <a:lvl9pPr marL="3886200" indent="-228600" algn="l" defTabSz="914400" rtl="0" eaLnBrk="1" latinLnBrk="0" hangingPunct="1">
        <a:spcBef>
          <a:spcPct val="20000"/>
        </a:spcBef>
        <a:buFont typeface="Arial" pitchFamily="34" charset="0"/>
        <a:buChar char="•"/>
        <a:defRPr sz="2000" kern="1200">
          <a:solidFill>
            <a:schemeClr val="tx1"/>
          </a:solidFill>
          <a:latin typeface="+mn-lt"/>
          <a:ea typeface="+mn-ea"/>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Masters/slideMaster2.xml><?xml version="1.0" encoding="utf-8"?>
<p:sldMaster xmlns:a="http://schemas.openxmlformats.org/drawingml/2006/main" xmlns:r="http://schemas.openxmlformats.org/officeDocument/2006/relationships" xmlns:p="http://schemas.openxmlformats.org/presentationml/2006/main">
  <p:cSld>
    <p:bg>
      <p:bgPr>
        <a:solidFill>
          <a:schemeClr val="bg1"/>
        </a:solidFill>
        <a:effectLst/>
      </p:bgPr>
    </p:bg>
    <p:spTree>
      <p:nvGrpSpPr>
        <p:cNvPr id="1" name=""/>
        <p:cNvGrpSpPr/>
        <p:nvPr/>
      </p:nvGrpSpPr>
      <p:grpSpPr>
        <a:xfrm>
          <a:off x="0" y="0"/>
          <a:ext cx="0" cy="0"/>
          <a:chOff x="0" y="0"/>
          <a:chExt cx="0" cy="0"/>
        </a:xfrm>
      </p:grpSpPr>
      <p:sp>
        <p:nvSpPr>
          <p:cNvPr id="1028" name="Rectangle 4"/>
          <p:cNvSpPr>
            <a:spLocks noGrp="1" noChangeArrowheads="1"/>
          </p:cNvSpPr>
          <p:nvPr>
            <p:ph type="dt" sz="half" idx="2"/>
          </p:nvPr>
        </p:nvSpPr>
        <p:spPr bwMode="auto">
          <a:xfrm>
            <a:off x="457200" y="4683919"/>
            <a:ext cx="2133600" cy="357188"/>
          </a:xfrm>
          <a:prstGeom prst="rect">
            <a:avLst/>
          </a:prstGeom>
          <a:noFill/>
          <a:ln w="9525">
            <a:noFill/>
            <a:miter lim="800000"/>
            <a:headEnd/>
            <a:tailEnd/>
          </a:ln>
          <a:effectLst/>
        </p:spPr>
        <p:txBody>
          <a:bodyPr vert="horz" wrap="square" lIns="91440" tIns="45720" rIns="91440" bIns="45720" numCol="1" anchor="t" anchorCtr="0" compatLnSpc="1">
            <a:prstTxWarp prst="textNoShape">
              <a:avLst/>
            </a:prstTxWarp>
          </a:bodyPr>
          <a:lstStyle>
            <a:lvl1pPr>
              <a:defRPr sz="1400"/>
            </a:lvl1pPr>
          </a:lstStyle>
          <a:p>
            <a:endParaRPr lang="es-ES"/>
          </a:p>
        </p:txBody>
      </p:sp>
    </p:spTree>
  </p:cSld>
  <p:clrMap bg1="lt1" tx1="dk1" bg2="lt2" tx2="dk2" accent1="accent1" accent2="accent2" accent3="accent3" accent4="accent4" accent5="accent5" accent6="accent6" hlink="hlink" folHlink="folHlink"/>
  <p:sldLayoutIdLst>
    <p:sldLayoutId id="2147483661" r:id="rId1"/>
  </p:sldLayoutIdLst>
  <p:txStyles>
    <p:titleStyle>
      <a:lvl1pPr algn="ctr" rtl="0" fontAlgn="base">
        <a:spcBef>
          <a:spcPct val="0"/>
        </a:spcBef>
        <a:spcAft>
          <a:spcPct val="0"/>
        </a:spcAft>
        <a:defRPr sz="4400">
          <a:solidFill>
            <a:schemeClr val="tx2"/>
          </a:solidFill>
          <a:latin typeface="+mj-lt"/>
          <a:ea typeface="+mj-ea"/>
          <a:cs typeface="+mj-cs"/>
        </a:defRPr>
      </a:lvl1pPr>
      <a:lvl2pPr algn="ctr" rtl="0" fontAlgn="base">
        <a:spcBef>
          <a:spcPct val="0"/>
        </a:spcBef>
        <a:spcAft>
          <a:spcPct val="0"/>
        </a:spcAft>
        <a:defRPr sz="4400">
          <a:solidFill>
            <a:schemeClr val="tx2"/>
          </a:solidFill>
          <a:latin typeface="Arial" charset="0"/>
          <a:cs typeface="Arial" charset="0"/>
        </a:defRPr>
      </a:lvl2pPr>
      <a:lvl3pPr algn="ctr" rtl="0" fontAlgn="base">
        <a:spcBef>
          <a:spcPct val="0"/>
        </a:spcBef>
        <a:spcAft>
          <a:spcPct val="0"/>
        </a:spcAft>
        <a:defRPr sz="4400">
          <a:solidFill>
            <a:schemeClr val="tx2"/>
          </a:solidFill>
          <a:latin typeface="Arial" charset="0"/>
          <a:cs typeface="Arial" charset="0"/>
        </a:defRPr>
      </a:lvl3pPr>
      <a:lvl4pPr algn="ctr" rtl="0" fontAlgn="base">
        <a:spcBef>
          <a:spcPct val="0"/>
        </a:spcBef>
        <a:spcAft>
          <a:spcPct val="0"/>
        </a:spcAft>
        <a:defRPr sz="4400">
          <a:solidFill>
            <a:schemeClr val="tx2"/>
          </a:solidFill>
          <a:latin typeface="Arial" charset="0"/>
          <a:cs typeface="Arial" charset="0"/>
        </a:defRPr>
      </a:lvl4pPr>
      <a:lvl5pPr algn="ctr" rtl="0" fontAlgn="base">
        <a:spcBef>
          <a:spcPct val="0"/>
        </a:spcBef>
        <a:spcAft>
          <a:spcPct val="0"/>
        </a:spcAft>
        <a:defRPr sz="4400">
          <a:solidFill>
            <a:schemeClr val="tx2"/>
          </a:solidFill>
          <a:latin typeface="Arial" charset="0"/>
          <a:cs typeface="Arial" charset="0"/>
        </a:defRPr>
      </a:lvl5pPr>
      <a:lvl6pPr marL="457200" algn="ctr" rtl="0" fontAlgn="base">
        <a:spcBef>
          <a:spcPct val="0"/>
        </a:spcBef>
        <a:spcAft>
          <a:spcPct val="0"/>
        </a:spcAft>
        <a:defRPr sz="4400">
          <a:solidFill>
            <a:schemeClr val="tx2"/>
          </a:solidFill>
          <a:latin typeface="Arial" charset="0"/>
          <a:cs typeface="Arial" charset="0"/>
        </a:defRPr>
      </a:lvl6pPr>
      <a:lvl7pPr marL="914400" algn="ctr" rtl="0" fontAlgn="base">
        <a:spcBef>
          <a:spcPct val="0"/>
        </a:spcBef>
        <a:spcAft>
          <a:spcPct val="0"/>
        </a:spcAft>
        <a:defRPr sz="4400">
          <a:solidFill>
            <a:schemeClr val="tx2"/>
          </a:solidFill>
          <a:latin typeface="Arial" charset="0"/>
          <a:cs typeface="Arial" charset="0"/>
        </a:defRPr>
      </a:lvl7pPr>
      <a:lvl8pPr marL="1371600" algn="ctr" rtl="0" fontAlgn="base">
        <a:spcBef>
          <a:spcPct val="0"/>
        </a:spcBef>
        <a:spcAft>
          <a:spcPct val="0"/>
        </a:spcAft>
        <a:defRPr sz="4400">
          <a:solidFill>
            <a:schemeClr val="tx2"/>
          </a:solidFill>
          <a:latin typeface="Arial" charset="0"/>
          <a:cs typeface="Arial" charset="0"/>
        </a:defRPr>
      </a:lvl8pPr>
      <a:lvl9pPr marL="1828800" algn="ctr" rtl="0" fontAlgn="base">
        <a:spcBef>
          <a:spcPct val="0"/>
        </a:spcBef>
        <a:spcAft>
          <a:spcPct val="0"/>
        </a:spcAft>
        <a:defRPr sz="4400">
          <a:solidFill>
            <a:schemeClr val="tx2"/>
          </a:solidFill>
          <a:latin typeface="Arial" charset="0"/>
          <a:cs typeface="Arial" charset="0"/>
        </a:defRPr>
      </a:lvl9pPr>
    </p:titleStyle>
    <p:bodyStyle>
      <a:lvl1pPr marL="342900" indent="-342900" algn="l" rtl="0" fontAlgn="base">
        <a:spcBef>
          <a:spcPct val="20000"/>
        </a:spcBef>
        <a:spcAft>
          <a:spcPct val="0"/>
        </a:spcAft>
        <a:buChar char="•"/>
        <a:defRPr sz="3200">
          <a:solidFill>
            <a:schemeClr val="tx1"/>
          </a:solidFill>
          <a:latin typeface="+mn-lt"/>
          <a:ea typeface="+mn-ea"/>
          <a:cs typeface="+mn-cs"/>
        </a:defRPr>
      </a:lvl1pPr>
      <a:lvl2pPr marL="742950" indent="-285750" algn="l" rtl="0" fontAlgn="base">
        <a:spcBef>
          <a:spcPct val="20000"/>
        </a:spcBef>
        <a:spcAft>
          <a:spcPct val="0"/>
        </a:spcAft>
        <a:buChar char="–"/>
        <a:defRPr sz="2800">
          <a:solidFill>
            <a:schemeClr val="tx1"/>
          </a:solidFill>
          <a:latin typeface="+mn-lt"/>
          <a:cs typeface="+mn-cs"/>
        </a:defRPr>
      </a:lvl2pPr>
      <a:lvl3pPr marL="1143000" indent="-228600" algn="l" rtl="0" fontAlgn="base">
        <a:spcBef>
          <a:spcPct val="20000"/>
        </a:spcBef>
        <a:spcAft>
          <a:spcPct val="0"/>
        </a:spcAft>
        <a:buChar char="•"/>
        <a:defRPr sz="2400">
          <a:solidFill>
            <a:schemeClr val="tx1"/>
          </a:solidFill>
          <a:latin typeface="+mn-lt"/>
          <a:cs typeface="+mn-cs"/>
        </a:defRPr>
      </a:lvl3pPr>
      <a:lvl4pPr marL="1600200" indent="-228600" algn="l" rtl="0" fontAlgn="base">
        <a:spcBef>
          <a:spcPct val="20000"/>
        </a:spcBef>
        <a:spcAft>
          <a:spcPct val="0"/>
        </a:spcAft>
        <a:buChar char="–"/>
        <a:defRPr sz="2000">
          <a:solidFill>
            <a:schemeClr val="tx1"/>
          </a:solidFill>
          <a:latin typeface="+mn-lt"/>
          <a:cs typeface="+mn-cs"/>
        </a:defRPr>
      </a:lvl4pPr>
      <a:lvl5pPr marL="2057400" indent="-228600" algn="l" rtl="0" fontAlgn="base">
        <a:spcBef>
          <a:spcPct val="20000"/>
        </a:spcBef>
        <a:spcAft>
          <a:spcPct val="0"/>
        </a:spcAft>
        <a:buChar char="»"/>
        <a:defRPr sz="2000">
          <a:solidFill>
            <a:schemeClr val="tx1"/>
          </a:solidFill>
          <a:latin typeface="+mn-lt"/>
          <a:cs typeface="+mn-cs"/>
        </a:defRPr>
      </a:lvl5pPr>
      <a:lvl6pPr marL="2514600" indent="-228600" algn="l" rtl="0" fontAlgn="base">
        <a:spcBef>
          <a:spcPct val="20000"/>
        </a:spcBef>
        <a:spcAft>
          <a:spcPct val="0"/>
        </a:spcAft>
        <a:buChar char="»"/>
        <a:defRPr sz="2000">
          <a:solidFill>
            <a:schemeClr val="tx1"/>
          </a:solidFill>
          <a:latin typeface="+mn-lt"/>
          <a:cs typeface="+mn-cs"/>
        </a:defRPr>
      </a:lvl6pPr>
      <a:lvl7pPr marL="2971800" indent="-228600" algn="l" rtl="0" fontAlgn="base">
        <a:spcBef>
          <a:spcPct val="20000"/>
        </a:spcBef>
        <a:spcAft>
          <a:spcPct val="0"/>
        </a:spcAft>
        <a:buChar char="»"/>
        <a:defRPr sz="2000">
          <a:solidFill>
            <a:schemeClr val="tx1"/>
          </a:solidFill>
          <a:latin typeface="+mn-lt"/>
          <a:cs typeface="+mn-cs"/>
        </a:defRPr>
      </a:lvl7pPr>
      <a:lvl8pPr marL="3429000" indent="-228600" algn="l" rtl="0" fontAlgn="base">
        <a:spcBef>
          <a:spcPct val="20000"/>
        </a:spcBef>
        <a:spcAft>
          <a:spcPct val="0"/>
        </a:spcAft>
        <a:buChar char="»"/>
        <a:defRPr sz="2000">
          <a:solidFill>
            <a:schemeClr val="tx1"/>
          </a:solidFill>
          <a:latin typeface="+mn-lt"/>
          <a:cs typeface="+mn-cs"/>
        </a:defRPr>
      </a:lvl8pPr>
      <a:lvl9pPr marL="3886200" indent="-228600" algn="l" rtl="0" fontAlgn="base">
        <a:spcBef>
          <a:spcPct val="20000"/>
        </a:spcBef>
        <a:spcAft>
          <a:spcPct val="0"/>
        </a:spcAft>
        <a:buChar char="»"/>
        <a:defRPr sz="2000">
          <a:solidFill>
            <a:schemeClr val="tx1"/>
          </a:solidFill>
          <a:latin typeface="+mn-lt"/>
          <a:cs typeface="+mn-cs"/>
        </a:defRPr>
      </a:lvl9pPr>
    </p:bodyStyle>
    <p:otherStyle>
      <a:defPPr>
        <a:defRPr lang="es-PE"/>
      </a:defPPr>
      <a:lvl1pPr marL="0" algn="l" defTabSz="914400" rtl="0" eaLnBrk="1" latinLnBrk="0" hangingPunct="1">
        <a:defRPr sz="1800" kern="1200">
          <a:solidFill>
            <a:schemeClr val="tx1"/>
          </a:solidFill>
          <a:latin typeface="+mn-lt"/>
          <a:ea typeface="+mn-ea"/>
          <a:cs typeface="+mn-cs"/>
        </a:defRPr>
      </a:lvl1pPr>
      <a:lvl2pPr marL="457200" algn="l" defTabSz="914400" rtl="0" eaLnBrk="1" latinLnBrk="0" hangingPunct="1">
        <a:defRPr sz="1800" kern="1200">
          <a:solidFill>
            <a:schemeClr val="tx1"/>
          </a:solidFill>
          <a:latin typeface="+mn-lt"/>
          <a:ea typeface="+mn-ea"/>
          <a:cs typeface="+mn-cs"/>
        </a:defRPr>
      </a:lvl2pPr>
      <a:lvl3pPr marL="914400" algn="l" defTabSz="914400" rtl="0" eaLnBrk="1" latinLnBrk="0" hangingPunct="1">
        <a:defRPr sz="1800" kern="1200">
          <a:solidFill>
            <a:schemeClr val="tx1"/>
          </a:solidFill>
          <a:latin typeface="+mn-lt"/>
          <a:ea typeface="+mn-ea"/>
          <a:cs typeface="+mn-cs"/>
        </a:defRPr>
      </a:lvl3pPr>
      <a:lvl4pPr marL="1371600" algn="l" defTabSz="914400" rtl="0" eaLnBrk="1" latinLnBrk="0" hangingPunct="1">
        <a:defRPr sz="1800" kern="1200">
          <a:solidFill>
            <a:schemeClr val="tx1"/>
          </a:solidFill>
          <a:latin typeface="+mn-lt"/>
          <a:ea typeface="+mn-ea"/>
          <a:cs typeface="+mn-cs"/>
        </a:defRPr>
      </a:lvl4pPr>
      <a:lvl5pPr marL="1828800" algn="l" defTabSz="914400" rtl="0" eaLnBrk="1" latinLnBrk="0" hangingPunct="1">
        <a:defRPr sz="1800" kern="1200">
          <a:solidFill>
            <a:schemeClr val="tx1"/>
          </a:solidFill>
          <a:latin typeface="+mn-lt"/>
          <a:ea typeface="+mn-ea"/>
          <a:cs typeface="+mn-cs"/>
        </a:defRPr>
      </a:lvl5pPr>
      <a:lvl6pPr marL="2286000" algn="l" defTabSz="914400" rtl="0" eaLnBrk="1" latinLnBrk="0" hangingPunct="1">
        <a:defRPr sz="1800" kern="1200">
          <a:solidFill>
            <a:schemeClr val="tx1"/>
          </a:solidFill>
          <a:latin typeface="+mn-lt"/>
          <a:ea typeface="+mn-ea"/>
          <a:cs typeface="+mn-cs"/>
        </a:defRPr>
      </a:lvl6pPr>
      <a:lvl7pPr marL="2743200" algn="l" defTabSz="914400" rtl="0" eaLnBrk="1" latinLnBrk="0" hangingPunct="1">
        <a:defRPr sz="1800" kern="1200">
          <a:solidFill>
            <a:schemeClr val="tx1"/>
          </a:solidFill>
          <a:latin typeface="+mn-lt"/>
          <a:ea typeface="+mn-ea"/>
          <a:cs typeface="+mn-cs"/>
        </a:defRPr>
      </a:lvl7pPr>
      <a:lvl8pPr marL="3200400" algn="l" defTabSz="914400" rtl="0" eaLnBrk="1" latinLnBrk="0" hangingPunct="1">
        <a:defRPr sz="1800" kern="1200">
          <a:solidFill>
            <a:schemeClr val="tx1"/>
          </a:solidFill>
          <a:latin typeface="+mn-lt"/>
          <a:ea typeface="+mn-ea"/>
          <a:cs typeface="+mn-cs"/>
        </a:defRPr>
      </a:lvl8pPr>
      <a:lvl9pPr marL="3657600" algn="l" defTabSz="914400" rtl="0" eaLnBrk="1" latinLnBrk="0" hangingPunct="1">
        <a:defRPr sz="1800" kern="1200">
          <a:solidFill>
            <a:schemeClr val="tx1"/>
          </a:solidFill>
          <a:latin typeface="+mn-lt"/>
          <a:ea typeface="+mn-ea"/>
          <a:cs typeface="+mn-cs"/>
        </a:defRPr>
      </a:lvl9pPr>
    </p:otherStyle>
  </p:txStyles>
</p:sldMaster>
</file>

<file path=ppt/slides/_rels/slide1.xml.rels><?xml version="1.0" encoding="UTF-8" standalone="yes"?>
<Relationships xmlns="http://schemas.openxmlformats.org/package/2006/relationships"><Relationship Id="rId8" Type="http://schemas.openxmlformats.org/officeDocument/2006/relationships/image" Target="../media/image6.png"/><Relationship Id="rId3" Type="http://schemas.openxmlformats.org/officeDocument/2006/relationships/image" Target="../media/image1.jpeg"/><Relationship Id="rId7" Type="http://schemas.openxmlformats.org/officeDocument/2006/relationships/image" Target="../media/image5.png"/><Relationship Id="rId12" Type="http://schemas.openxmlformats.org/officeDocument/2006/relationships/image" Target="../media/image10.png"/><Relationship Id="rId2" Type="http://schemas.openxmlformats.org/officeDocument/2006/relationships/audio" Target="../media/audio1.wav"/><Relationship Id="rId1" Type="http://schemas.openxmlformats.org/officeDocument/2006/relationships/slideLayout" Target="../slideLayouts/slideLayout7.xml"/><Relationship Id="rId6" Type="http://schemas.openxmlformats.org/officeDocument/2006/relationships/image" Target="../media/image4.png"/><Relationship Id="rId11" Type="http://schemas.openxmlformats.org/officeDocument/2006/relationships/image" Target="../media/image9.png"/><Relationship Id="rId5" Type="http://schemas.openxmlformats.org/officeDocument/2006/relationships/image" Target="../media/image3.gif"/><Relationship Id="rId10" Type="http://schemas.openxmlformats.org/officeDocument/2006/relationships/image" Target="../media/image8.png"/><Relationship Id="rId4" Type="http://schemas.openxmlformats.org/officeDocument/2006/relationships/image" Target="../media/image2.png"/><Relationship Id="rId9" Type="http://schemas.openxmlformats.org/officeDocument/2006/relationships/image" Target="../media/image7.png"/></Relationships>
</file>

<file path=ppt/slides/_rels/slide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xml.rels><?xml version="1.0" encoding="UTF-8" standalone="yes"?>
<Relationships xmlns="http://schemas.openxmlformats.org/package/2006/relationships"><Relationship Id="rId3" Type="http://schemas.openxmlformats.org/officeDocument/2006/relationships/image" Target="../media/image14.png"/><Relationship Id="rId2" Type="http://schemas.openxmlformats.org/officeDocument/2006/relationships/image" Target="../media/image13.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5.jpeg"/><Relationship Id="rId1" Type="http://schemas.openxmlformats.org/officeDocument/2006/relationships/slideLayout" Target="../slideLayouts/slideLayout7.xml"/></Relationships>
</file>

<file path=ppt/slides/_rels/slide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7.jpeg"/><Relationship Id="rId1" Type="http://schemas.openxmlformats.org/officeDocument/2006/relationships/slideLayout" Target="../slideLayouts/slideLayout7.xml"/></Relationships>
</file>

<file path=ppt/slides/_rels/slide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8.jpeg"/><Relationship Id="rId1" Type="http://schemas.openxmlformats.org/officeDocument/2006/relationships/slideLayout" Target="../slideLayouts/slideLayout7.xml"/></Relationships>
</file>

<file path=ppt/slides/_rels/slide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9.xml.rels><?xml version="1.0" encoding="UTF-8" standalone="yes"?>
<Relationships xmlns="http://schemas.openxmlformats.org/package/2006/relationships"><Relationship Id="rId3" Type="http://schemas.openxmlformats.org/officeDocument/2006/relationships/image" Target="../media/image20.png"/><Relationship Id="rId2" Type="http://schemas.openxmlformats.org/officeDocument/2006/relationships/image" Target="../media/image19.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1.jpeg"/><Relationship Id="rId1" Type="http://schemas.openxmlformats.org/officeDocument/2006/relationships/slideLayout" Target="../slideLayouts/slideLayout7.xml"/></Relationships>
</file>

<file path=ppt/slides/_rels/slide1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2.jpeg"/><Relationship Id="rId1" Type="http://schemas.openxmlformats.org/officeDocument/2006/relationships/slideLayout" Target="../slideLayouts/slideLayout7.xml"/></Relationships>
</file>

<file path=ppt/slides/_rels/slide1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3.jpeg"/><Relationship Id="rId1" Type="http://schemas.openxmlformats.org/officeDocument/2006/relationships/slideLayout" Target="../slideLayouts/slideLayout7.xml"/></Relationships>
</file>

<file path=ppt/slides/_rels/slide1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1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4.jpeg"/><Relationship Id="rId1" Type="http://schemas.openxmlformats.org/officeDocument/2006/relationships/slideLayout" Target="../slideLayouts/slideLayout7.xml"/></Relationships>
</file>

<file path=ppt/slides/_rels/slide16.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25.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1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1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7.jpeg"/><Relationship Id="rId1" Type="http://schemas.openxmlformats.org/officeDocument/2006/relationships/slideLayout" Target="../slideLayouts/slideLayout7.xml"/></Relationships>
</file>

<file path=ppt/slides/_rels/slide1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8.jpeg"/><Relationship Id="rId1" Type="http://schemas.openxmlformats.org/officeDocument/2006/relationships/slideLayout" Target="../slideLayouts/slideLayout7.xml"/></Relationships>
</file>

<file path=ppt/slides/_rels/slide2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1.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29.jpeg"/><Relationship Id="rId1" Type="http://schemas.openxmlformats.org/officeDocument/2006/relationships/slideLayout" Target="../slideLayouts/slideLayout7.xml"/></Relationships>
</file>

<file path=ppt/slides/_rels/slide2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0.jpeg"/><Relationship Id="rId1" Type="http://schemas.openxmlformats.org/officeDocument/2006/relationships/slideLayout" Target="../slideLayouts/slideLayout7.xml"/></Relationships>
</file>

<file path=ppt/slides/_rels/slide2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2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1.jpeg"/><Relationship Id="rId1" Type="http://schemas.openxmlformats.org/officeDocument/2006/relationships/slideLayout" Target="../slideLayouts/slideLayout7.xml"/></Relationships>
</file>

<file path=ppt/slides/_rels/slide2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2.jpeg"/><Relationship Id="rId1" Type="http://schemas.openxmlformats.org/officeDocument/2006/relationships/slideLayout" Target="../slideLayouts/slideLayout7.xml"/></Relationships>
</file>

<file path=ppt/slides/_rels/slide2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27.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3.jpeg"/><Relationship Id="rId1" Type="http://schemas.openxmlformats.org/officeDocument/2006/relationships/slideLayout" Target="../slideLayouts/slideLayout7.xml"/></Relationships>
</file>

<file path=ppt/slides/_rels/slide2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4.jpeg"/><Relationship Id="rId1" Type="http://schemas.openxmlformats.org/officeDocument/2006/relationships/slideLayout" Target="../slideLayouts/slideLayout7.xml"/></Relationships>
</file>

<file path=ppt/slides/_rels/slide29.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5.jpeg"/><Relationship Id="rId1" Type="http://schemas.openxmlformats.org/officeDocument/2006/relationships/slideLayout" Target="../slideLayouts/slideLayout7.xml"/></Relationships>
</file>

<file path=ppt/slides/_rels/slide31.xml.rels><?xml version="1.0" encoding="UTF-8" standalone="yes"?>
<Relationships xmlns="http://schemas.openxmlformats.org/package/2006/relationships"><Relationship Id="rId3" Type="http://schemas.openxmlformats.org/officeDocument/2006/relationships/image" Target="../media/image37.png"/><Relationship Id="rId2" Type="http://schemas.openxmlformats.org/officeDocument/2006/relationships/image" Target="../media/image36.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2.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3.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8.jpeg"/><Relationship Id="rId1" Type="http://schemas.openxmlformats.org/officeDocument/2006/relationships/slideLayout" Target="../slideLayouts/slideLayout7.xml"/></Relationships>
</file>

<file path=ppt/slides/_rels/slide34.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39.jpeg"/><Relationship Id="rId1" Type="http://schemas.openxmlformats.org/officeDocument/2006/relationships/slideLayout" Target="../slideLayouts/slideLayout7.xml"/></Relationships>
</file>

<file path=ppt/slides/_rels/slide35.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6.png"/><Relationship Id="rId1" Type="http://schemas.openxmlformats.org/officeDocument/2006/relationships/slideLayout" Target="../slideLayouts/slideLayout7.xml"/></Relationships>
</file>

<file path=ppt/slides/_rels/slide36.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0.jpeg"/><Relationship Id="rId1" Type="http://schemas.openxmlformats.org/officeDocument/2006/relationships/slideLayout" Target="../slideLayouts/slideLayout7.xml"/></Relationships>
</file>

<file path=ppt/slides/_rels/slide37.xml.rels><?xml version="1.0" encoding="UTF-8" standalone="yes"?>
<Relationships xmlns="http://schemas.openxmlformats.org/package/2006/relationships"><Relationship Id="rId3" Type="http://schemas.openxmlformats.org/officeDocument/2006/relationships/image" Target="../media/image26.png"/><Relationship Id="rId2" Type="http://schemas.openxmlformats.org/officeDocument/2006/relationships/image" Target="../media/image41.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38.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11.png"/><Relationship Id="rId1" Type="http://schemas.openxmlformats.org/officeDocument/2006/relationships/slideLayout" Target="../slideLayouts/slideLayout7.xml"/></Relationships>
</file>

<file path=ppt/slides/_rels/slide39.xml.rels><?xml version="1.0" encoding="UTF-8" standalone="yes"?>
<Relationships xmlns="http://schemas.openxmlformats.org/package/2006/relationships"><Relationship Id="rId3" Type="http://schemas.openxmlformats.org/officeDocument/2006/relationships/image" Target="../media/image42.jpeg"/><Relationship Id="rId2" Type="http://schemas.openxmlformats.org/officeDocument/2006/relationships/notesSlide" Target="../notesSlides/notesSlide1.xml"/><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0.xml.rels><?xml version="1.0" encoding="UTF-8" standalone="yes"?>
<Relationships xmlns="http://schemas.openxmlformats.org/package/2006/relationships"><Relationship Id="rId3" Type="http://schemas.openxmlformats.org/officeDocument/2006/relationships/image" Target="../media/image12.jpeg"/><Relationship Id="rId2" Type="http://schemas.openxmlformats.org/officeDocument/2006/relationships/image" Target="../media/image43.jpeg"/><Relationship Id="rId1" Type="http://schemas.openxmlformats.org/officeDocument/2006/relationships/slideLayout" Target="../slideLayouts/slideLayout7.xml"/></Relationships>
</file>

<file path=ppt/slides/_rels/slide41.xml.rels><?xml version="1.0" encoding="UTF-8" standalone="yes"?>
<Relationships xmlns="http://schemas.openxmlformats.org/package/2006/relationships"><Relationship Id="rId3" Type="http://schemas.openxmlformats.org/officeDocument/2006/relationships/image" Target="../media/image45.gif"/><Relationship Id="rId2" Type="http://schemas.openxmlformats.org/officeDocument/2006/relationships/image" Target="../media/image44.jpeg"/><Relationship Id="rId1" Type="http://schemas.openxmlformats.org/officeDocument/2006/relationships/slideLayout" Target="../slideLayouts/slideLayout7.xml"/><Relationship Id="rId4" Type="http://schemas.openxmlformats.org/officeDocument/2006/relationships/image" Target="../media/image12.jpeg"/></Relationships>
</file>

<file path=ppt/slides/_rels/slide42.xml.rels><?xml version="1.0" encoding="UTF-8" standalone="yes"?>
<Relationships xmlns="http://schemas.openxmlformats.org/package/2006/relationships"><Relationship Id="rId8" Type="http://schemas.openxmlformats.org/officeDocument/2006/relationships/image" Target="../media/image48.png"/><Relationship Id="rId13" Type="http://schemas.openxmlformats.org/officeDocument/2006/relationships/image" Target="../media/image51.png"/><Relationship Id="rId18" Type="http://schemas.openxmlformats.org/officeDocument/2006/relationships/image" Target="../media/image54.png"/><Relationship Id="rId3" Type="http://schemas.openxmlformats.org/officeDocument/2006/relationships/audio" Target="../media/audio2.wav"/><Relationship Id="rId7" Type="http://schemas.openxmlformats.org/officeDocument/2006/relationships/hyperlink" Target="http://www.mispps.com/boletin.html" TargetMode="External"/><Relationship Id="rId12" Type="http://schemas.openxmlformats.org/officeDocument/2006/relationships/hyperlink" Target="https://twitter.com/mispps" TargetMode="External"/><Relationship Id="rId17" Type="http://schemas.openxmlformats.org/officeDocument/2006/relationships/image" Target="../media/image53.png"/><Relationship Id="rId2" Type="http://schemas.openxmlformats.org/officeDocument/2006/relationships/slideLayout" Target="../slideLayouts/slideLayout12.xml"/><Relationship Id="rId16" Type="http://schemas.openxmlformats.org/officeDocument/2006/relationships/hyperlink" Target="https://vk.com/mispps" TargetMode="External"/><Relationship Id="rId1" Type="http://schemas.openxmlformats.org/officeDocument/2006/relationships/audio" Target="file:///C:\Users\colacho\Desktop\Logo_exclusivo-mispps_archivos\sound001.wav" TargetMode="External"/><Relationship Id="rId6" Type="http://schemas.openxmlformats.org/officeDocument/2006/relationships/image" Target="../media/image47.png"/><Relationship Id="rId11" Type="http://schemas.openxmlformats.org/officeDocument/2006/relationships/image" Target="../media/image50.png"/><Relationship Id="rId5" Type="http://schemas.openxmlformats.org/officeDocument/2006/relationships/hyperlink" Target="http://www.mispps.com/" TargetMode="External"/><Relationship Id="rId15" Type="http://schemas.openxmlformats.org/officeDocument/2006/relationships/image" Target="../media/image52.png"/><Relationship Id="rId10" Type="http://schemas.openxmlformats.org/officeDocument/2006/relationships/hyperlink" Target="https://www.facebook.com/mispps" TargetMode="External"/><Relationship Id="rId4" Type="http://schemas.openxmlformats.org/officeDocument/2006/relationships/image" Target="../media/image46.png"/><Relationship Id="rId9" Type="http://schemas.openxmlformats.org/officeDocument/2006/relationships/image" Target="../media/image49.png"/><Relationship Id="rId14" Type="http://schemas.openxmlformats.org/officeDocument/2006/relationships/hyperlink" Target="https://plus.google.com/+Mispps/" TargetMode="External"/></Relationships>
</file>

<file path=ppt/slides/slide1.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chemeClr val="bg1"/>
            </a:gs>
            <a:gs pos="50000">
              <a:srgbClr val="00B0F0">
                <a:shade val="67500"/>
                <a:satMod val="115000"/>
              </a:srgbClr>
            </a:gs>
            <a:gs pos="100000">
              <a:srgbClr val="00B0F0">
                <a:shade val="100000"/>
                <a:satMod val="115000"/>
              </a:srgbClr>
            </a:gs>
          </a:gsLst>
          <a:lin ang="16200000" scaled="1"/>
          <a:tileRect/>
        </a:gradFill>
        <a:effectLst/>
      </p:bgPr>
    </p:bg>
    <p:spTree>
      <p:nvGrpSpPr>
        <p:cNvPr id="1" name=""/>
        <p:cNvGrpSpPr/>
        <p:nvPr/>
      </p:nvGrpSpPr>
      <p:grpSpPr>
        <a:xfrm>
          <a:off x="0" y="0"/>
          <a:ext cx="0" cy="0"/>
          <a:chOff x="0" y="0"/>
          <a:chExt cx="0" cy="0"/>
        </a:xfrm>
      </p:grpSpPr>
      <p:pic>
        <p:nvPicPr>
          <p:cNvPr id="2" name="1 Imagen" descr="stock-photo-2460100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
        <p:nvSpPr>
          <p:cNvPr id="3" name="2 Onda"/>
          <p:cNvSpPr/>
          <p:nvPr/>
        </p:nvSpPr>
        <p:spPr>
          <a:xfrm>
            <a:off x="0" y="214314"/>
            <a:ext cx="4286248" cy="1571618"/>
          </a:xfrm>
          <a:prstGeom prst="wave">
            <a:avLst>
              <a:gd name="adj1" fmla="val 20000"/>
              <a:gd name="adj2" fmla="val 0"/>
            </a:avLst>
          </a:prstGeom>
          <a:blipFill>
            <a:blip r:embed="rId4">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Onda"/>
          <p:cNvSpPr/>
          <p:nvPr/>
        </p:nvSpPr>
        <p:spPr>
          <a:xfrm>
            <a:off x="0" y="1214428"/>
            <a:ext cx="4286248" cy="1571618"/>
          </a:xfrm>
          <a:prstGeom prst="wave">
            <a:avLst>
              <a:gd name="adj1" fmla="val 20000"/>
              <a:gd name="adj2" fmla="val 0"/>
            </a:avLst>
          </a:prstGeom>
          <a:blipFill>
            <a:blip r:embed="rId4">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Onda"/>
          <p:cNvSpPr/>
          <p:nvPr/>
        </p:nvSpPr>
        <p:spPr>
          <a:xfrm>
            <a:off x="0" y="2214560"/>
            <a:ext cx="4286248" cy="1571618"/>
          </a:xfrm>
          <a:prstGeom prst="wave">
            <a:avLst>
              <a:gd name="adj1" fmla="val 20000"/>
              <a:gd name="adj2" fmla="val 0"/>
            </a:avLst>
          </a:prstGeom>
          <a:blipFill>
            <a:blip r:embed="rId4">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Onda"/>
          <p:cNvSpPr/>
          <p:nvPr/>
        </p:nvSpPr>
        <p:spPr>
          <a:xfrm>
            <a:off x="0" y="3214692"/>
            <a:ext cx="4286248" cy="1571618"/>
          </a:xfrm>
          <a:prstGeom prst="wave">
            <a:avLst>
              <a:gd name="adj1" fmla="val 20000"/>
              <a:gd name="adj2" fmla="val 0"/>
            </a:avLst>
          </a:prstGeom>
          <a:blipFill>
            <a:blip r:embed="rId4">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Onda"/>
          <p:cNvSpPr/>
          <p:nvPr/>
        </p:nvSpPr>
        <p:spPr>
          <a:xfrm flipH="1">
            <a:off x="4857752" y="285734"/>
            <a:ext cx="4286248" cy="1500180"/>
          </a:xfrm>
          <a:prstGeom prst="wave">
            <a:avLst>
              <a:gd name="adj1" fmla="val 20000"/>
              <a:gd name="adj2" fmla="val 0"/>
            </a:avLst>
          </a:prstGeom>
          <a:blipFill>
            <a:blip r:embed="rId4">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Onda"/>
          <p:cNvSpPr/>
          <p:nvPr/>
        </p:nvSpPr>
        <p:spPr>
          <a:xfrm flipH="1">
            <a:off x="4857752" y="1285866"/>
            <a:ext cx="4286248" cy="1500180"/>
          </a:xfrm>
          <a:prstGeom prst="wave">
            <a:avLst>
              <a:gd name="adj1" fmla="val 20000"/>
              <a:gd name="adj2" fmla="val 0"/>
            </a:avLst>
          </a:prstGeom>
          <a:blipFill>
            <a:blip r:embed="rId4">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Onda"/>
          <p:cNvSpPr/>
          <p:nvPr/>
        </p:nvSpPr>
        <p:spPr>
          <a:xfrm flipH="1">
            <a:off x="4857752" y="2285998"/>
            <a:ext cx="4286248" cy="1500180"/>
          </a:xfrm>
          <a:prstGeom prst="wave">
            <a:avLst>
              <a:gd name="adj1" fmla="val 20000"/>
              <a:gd name="adj2" fmla="val 0"/>
            </a:avLst>
          </a:prstGeom>
          <a:blipFill>
            <a:blip r:embed="rId4">
              <a:duotone>
                <a:schemeClr val="accent1">
                  <a:shade val="45000"/>
                  <a:satMod val="135000"/>
                </a:schemeClr>
                <a:prstClr val="white"/>
              </a:duotone>
              <a:lum bright="-10000"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Onda"/>
          <p:cNvSpPr/>
          <p:nvPr/>
        </p:nvSpPr>
        <p:spPr>
          <a:xfrm flipH="1">
            <a:off x="4857752" y="3286130"/>
            <a:ext cx="4286248" cy="1500180"/>
          </a:xfrm>
          <a:prstGeom prst="wave">
            <a:avLst>
              <a:gd name="adj1" fmla="val 20000"/>
              <a:gd name="adj2" fmla="val 0"/>
            </a:avLst>
          </a:prstGeom>
          <a:blipFill>
            <a:blip r:embed="rId4">
              <a:duotone>
                <a:schemeClr val="accent5">
                  <a:shade val="45000"/>
                  <a:satMod val="135000"/>
                </a:schemeClr>
                <a:prstClr val="white"/>
              </a:duotone>
              <a:lum contrast="40000"/>
            </a:blip>
            <a:stretch>
              <a:fillRect/>
            </a:stretch>
          </a:blip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1" name="10 Imagen" descr="g-gif-update.phpv.gif"/>
          <p:cNvPicPr>
            <a:picLocks noChangeAspect="1"/>
          </p:cNvPicPr>
          <p:nvPr/>
        </p:nvPicPr>
        <p:blipFill>
          <a:blip r:embed="rId5">
            <a:lum contrast="40000"/>
          </a:blip>
          <a:stretch>
            <a:fillRect/>
          </a:stretch>
        </p:blipFill>
        <p:spPr>
          <a:xfrm>
            <a:off x="5857884" y="4643452"/>
            <a:ext cx="1928826" cy="195580"/>
          </a:xfrm>
          <a:prstGeom prst="rect">
            <a:avLst/>
          </a:prstGeom>
        </p:spPr>
      </p:pic>
      <p:pic>
        <p:nvPicPr>
          <p:cNvPr id="15" name="14 Imagen" descr="Cool Text - Carnaval 317332172057665.png"/>
          <p:cNvPicPr>
            <a:picLocks noChangeAspect="1"/>
          </p:cNvPicPr>
          <p:nvPr/>
        </p:nvPicPr>
        <p:blipFill>
          <a:blip r:embed="rId6">
            <a:lum contrast="20000"/>
          </a:blip>
          <a:stretch>
            <a:fillRect/>
          </a:stretch>
        </p:blipFill>
        <p:spPr>
          <a:xfrm>
            <a:off x="5365486" y="2857502"/>
            <a:ext cx="2502756" cy="642942"/>
          </a:xfrm>
          <a:prstGeom prst="rect">
            <a:avLst/>
          </a:prstGeom>
        </p:spPr>
      </p:pic>
      <p:pic>
        <p:nvPicPr>
          <p:cNvPr id="16" name="15 Imagen" descr="Cool Text - De 317332186506602.png"/>
          <p:cNvPicPr>
            <a:picLocks noChangeAspect="1"/>
          </p:cNvPicPr>
          <p:nvPr/>
        </p:nvPicPr>
        <p:blipFill>
          <a:blip r:embed="rId7">
            <a:lum contrast="20000"/>
          </a:blip>
          <a:stretch>
            <a:fillRect/>
          </a:stretch>
        </p:blipFill>
        <p:spPr>
          <a:xfrm>
            <a:off x="8001023" y="2928940"/>
            <a:ext cx="803903" cy="500066"/>
          </a:xfrm>
          <a:prstGeom prst="rect">
            <a:avLst/>
          </a:prstGeom>
        </p:spPr>
      </p:pic>
      <p:pic>
        <p:nvPicPr>
          <p:cNvPr id="17" name="16 Imagen" descr="Cool Text - Venecia 317332208444030.png"/>
          <p:cNvPicPr>
            <a:picLocks noChangeAspect="1"/>
          </p:cNvPicPr>
          <p:nvPr/>
        </p:nvPicPr>
        <p:blipFill>
          <a:blip r:embed="rId8">
            <a:lum contrast="20000"/>
          </a:blip>
          <a:stretch>
            <a:fillRect/>
          </a:stretch>
        </p:blipFill>
        <p:spPr>
          <a:xfrm>
            <a:off x="5071561" y="3857634"/>
            <a:ext cx="2286521" cy="571504"/>
          </a:xfrm>
          <a:prstGeom prst="rect">
            <a:avLst/>
          </a:prstGeom>
        </p:spPr>
      </p:pic>
      <p:pic>
        <p:nvPicPr>
          <p:cNvPr id="18" name="17 Imagen" descr="Cool Text - Majestuoso 317334097812212.png"/>
          <p:cNvPicPr>
            <a:picLocks noChangeAspect="1"/>
          </p:cNvPicPr>
          <p:nvPr/>
        </p:nvPicPr>
        <p:blipFill>
          <a:blip r:embed="rId9">
            <a:lum contrast="20000"/>
          </a:blip>
          <a:stretch>
            <a:fillRect/>
          </a:stretch>
        </p:blipFill>
        <p:spPr>
          <a:xfrm>
            <a:off x="5214942" y="428610"/>
            <a:ext cx="3713272" cy="744221"/>
          </a:xfrm>
          <a:prstGeom prst="rect">
            <a:avLst/>
          </a:prstGeom>
        </p:spPr>
      </p:pic>
      <p:pic>
        <p:nvPicPr>
          <p:cNvPr id="19" name="18 Imagen" descr="Cool Text - Y 317334053259505.png"/>
          <p:cNvPicPr>
            <a:picLocks noChangeAspect="1"/>
          </p:cNvPicPr>
          <p:nvPr/>
        </p:nvPicPr>
        <p:blipFill>
          <a:blip r:embed="rId10">
            <a:lum contrast="20000"/>
          </a:blip>
          <a:stretch>
            <a:fillRect/>
          </a:stretch>
        </p:blipFill>
        <p:spPr>
          <a:xfrm>
            <a:off x="6858016" y="1214428"/>
            <a:ext cx="460261" cy="572038"/>
          </a:xfrm>
          <a:prstGeom prst="rect">
            <a:avLst/>
          </a:prstGeom>
        </p:spPr>
      </p:pic>
      <p:pic>
        <p:nvPicPr>
          <p:cNvPr id="20" name="19 Imagen" descr="Cool Text - Elegante 317334076023521.png"/>
          <p:cNvPicPr>
            <a:picLocks noChangeAspect="1"/>
          </p:cNvPicPr>
          <p:nvPr/>
        </p:nvPicPr>
        <p:blipFill>
          <a:blip r:embed="rId11">
            <a:lum contrast="20000"/>
          </a:blip>
          <a:stretch>
            <a:fillRect/>
          </a:stretch>
        </p:blipFill>
        <p:spPr>
          <a:xfrm>
            <a:off x="5786446" y="1928808"/>
            <a:ext cx="2647816" cy="642942"/>
          </a:xfrm>
          <a:prstGeom prst="rect">
            <a:avLst/>
          </a:prstGeom>
        </p:spPr>
      </p:pic>
      <p:pic>
        <p:nvPicPr>
          <p:cNvPr id="21" name="20 Imagen" descr="Cool Text - 2019 317334345992189.png"/>
          <p:cNvPicPr>
            <a:picLocks noChangeAspect="1"/>
          </p:cNvPicPr>
          <p:nvPr/>
        </p:nvPicPr>
        <p:blipFill>
          <a:blip r:embed="rId12">
            <a:lum contrast="20000"/>
          </a:blip>
          <a:stretch>
            <a:fillRect/>
          </a:stretch>
        </p:blipFill>
        <p:spPr>
          <a:xfrm>
            <a:off x="7500958" y="3929072"/>
            <a:ext cx="1102315" cy="453557"/>
          </a:xfrm>
          <a:prstGeom prst="rect">
            <a:avLst/>
          </a:prstGeom>
        </p:spPr>
      </p:pic>
      <p:pic>
        <p:nvPicPr>
          <p:cNvPr id="22" name="21 Imagen" descr="stock-photo-246010053.jpg"/>
          <p:cNvPicPr>
            <a:picLocks noGrp="1" noChangeAspect="1"/>
          </p:cNvPicPr>
          <p:nvPr isPhoto="1"/>
        </p:nvPicPr>
        <p:blipFill>
          <a:blip r:embed="rId3">
            <a:lum/>
          </a:blip>
          <a:stretch>
            <a:fillRect/>
          </a:stretch>
        </p:blipFill>
        <p:spPr>
          <a:xfrm>
            <a:off x="0" y="0"/>
            <a:ext cx="9144000" cy="5143500"/>
          </a:xfrm>
          <a:prstGeom prst="rect">
            <a:avLst/>
          </a:prstGeom>
          <a:noFill/>
          <a:ln>
            <a:noFill/>
          </a:ln>
        </p:spPr>
      </p:pic>
    </p:spTree>
  </p:cSld>
  <p:clrMapOvr>
    <a:masterClrMapping/>
  </p:clrMapOvr>
  <p:transition advTm="28000">
    <p:sndAc>
      <p:stSnd loop="1">
        <p:snd r:embed="rId2" name="Carnaval De Venecia.wav"/>
      </p:stSnd>
    </p:sndAc>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checkerboard(across)">
                                      <p:cBhvr>
                                        <p:cTn id="41" dur="2000"/>
                                        <p:tgtEl>
                                          <p:spTgt spid="3"/>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heckerboard(across)">
                                      <p:cBhvr>
                                        <p:cTn id="44" dur="2000"/>
                                        <p:tgtEl>
                                          <p:spTgt spid="4"/>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2000"/>
                                        <p:tgtEl>
                                          <p:spTgt spid="5"/>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2000"/>
                                        <p:tgtEl>
                                          <p:spTgt spid="6"/>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heckerboard(across)">
                                      <p:cBhvr>
                                        <p:cTn id="53" dur="2000"/>
                                        <p:tgtEl>
                                          <p:spTgt spid="7"/>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checkerboard(across)">
                                      <p:cBhvr>
                                        <p:cTn id="56" dur="2000"/>
                                        <p:tgtEl>
                                          <p:spTgt spid="8"/>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checkerboard(across)">
                                      <p:cBhvr>
                                        <p:cTn id="59" dur="2000"/>
                                        <p:tgtEl>
                                          <p:spTgt spid="9"/>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heckerboard(across)">
                                      <p:cBhvr>
                                        <p:cTn id="62" dur="2000"/>
                                        <p:tgtEl>
                                          <p:spTgt spid="10"/>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3"/>
                                        </p:tgtEl>
                                        <p:attrNameLst>
                                          <p:attrName>ppt_x</p:attrName>
                                        </p:attrNameLst>
                                      </p:cBhvr>
                                      <p:tavLst>
                                        <p:tav tm="0">
                                          <p:val>
                                            <p:strVal val="ppt_x"/>
                                          </p:val>
                                        </p:tav>
                                        <p:tav tm="100000">
                                          <p:val>
                                            <p:strVal val="ppt_x-ppt_w/2"/>
                                          </p:val>
                                        </p:tav>
                                      </p:tavLst>
                                    </p:anim>
                                    <p:anim calcmode="lin" valueType="num">
                                      <p:cBhvr>
                                        <p:cTn id="66" dur="2000"/>
                                        <p:tgtEl>
                                          <p:spTgt spid="3"/>
                                        </p:tgtEl>
                                        <p:attrNameLst>
                                          <p:attrName>ppt_y</p:attrName>
                                        </p:attrNameLst>
                                      </p:cBhvr>
                                      <p:tavLst>
                                        <p:tav tm="0">
                                          <p:val>
                                            <p:strVal val="ppt_y"/>
                                          </p:val>
                                        </p:tav>
                                        <p:tav tm="100000">
                                          <p:val>
                                            <p:strVal val="ppt_y"/>
                                          </p:val>
                                        </p:tav>
                                      </p:tavLst>
                                    </p:anim>
                                    <p:anim calcmode="lin" valueType="num">
                                      <p:cBhvr>
                                        <p:cTn id="67" dur="2000"/>
                                        <p:tgtEl>
                                          <p:spTgt spid="3"/>
                                        </p:tgtEl>
                                        <p:attrNameLst>
                                          <p:attrName>ppt_w</p:attrName>
                                        </p:attrNameLst>
                                      </p:cBhvr>
                                      <p:tavLst>
                                        <p:tav tm="0">
                                          <p:val>
                                            <p:strVal val="ppt_w"/>
                                          </p:val>
                                        </p:tav>
                                        <p:tav tm="100000">
                                          <p:val>
                                            <p:fltVal val="0"/>
                                          </p:val>
                                        </p:tav>
                                      </p:tavLst>
                                    </p:anim>
                                    <p:anim calcmode="lin" valueType="num">
                                      <p:cBhvr>
                                        <p:cTn id="68" dur="2000"/>
                                        <p:tgtEl>
                                          <p:spTgt spid="3"/>
                                        </p:tgtEl>
                                        <p:attrNameLst>
                                          <p:attrName>ppt_h</p:attrName>
                                        </p:attrNameLst>
                                      </p:cBhvr>
                                      <p:tavLst>
                                        <p:tav tm="0">
                                          <p:val>
                                            <p:strVal val="ppt_h"/>
                                          </p:val>
                                        </p:tav>
                                        <p:tav tm="100000">
                                          <p:val>
                                            <p:strVal val="ppt_h"/>
                                          </p:val>
                                        </p:tav>
                                      </p:tavLst>
                                    </p:anim>
                                    <p:set>
                                      <p:cBhvr>
                                        <p:cTn id="69" dur="1" fill="hold">
                                          <p:stCondLst>
                                            <p:cond delay="1999"/>
                                          </p:stCondLst>
                                        </p:cTn>
                                        <p:tgtEl>
                                          <p:spTgt spid="3"/>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4"/>
                                        </p:tgtEl>
                                        <p:attrNameLst>
                                          <p:attrName>ppt_x</p:attrName>
                                        </p:attrNameLst>
                                      </p:cBhvr>
                                      <p:tavLst>
                                        <p:tav tm="0">
                                          <p:val>
                                            <p:strVal val="ppt_x"/>
                                          </p:val>
                                        </p:tav>
                                        <p:tav tm="100000">
                                          <p:val>
                                            <p:strVal val="ppt_x-ppt_w/2"/>
                                          </p:val>
                                        </p:tav>
                                      </p:tavLst>
                                    </p:anim>
                                    <p:anim calcmode="lin" valueType="num">
                                      <p:cBhvr>
                                        <p:cTn id="72" dur="2000"/>
                                        <p:tgtEl>
                                          <p:spTgt spid="4"/>
                                        </p:tgtEl>
                                        <p:attrNameLst>
                                          <p:attrName>ppt_y</p:attrName>
                                        </p:attrNameLst>
                                      </p:cBhvr>
                                      <p:tavLst>
                                        <p:tav tm="0">
                                          <p:val>
                                            <p:strVal val="ppt_y"/>
                                          </p:val>
                                        </p:tav>
                                        <p:tav tm="100000">
                                          <p:val>
                                            <p:strVal val="ppt_y"/>
                                          </p:val>
                                        </p:tav>
                                      </p:tavLst>
                                    </p:anim>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strVal val="ppt_h"/>
                                          </p:val>
                                        </p:tav>
                                      </p:tavLst>
                                    </p:anim>
                                    <p:set>
                                      <p:cBhvr>
                                        <p:cTn id="75" dur="1" fill="hold">
                                          <p:stCondLst>
                                            <p:cond delay="1999"/>
                                          </p:stCondLst>
                                        </p:cTn>
                                        <p:tgtEl>
                                          <p:spTgt spid="4"/>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5"/>
                                        </p:tgtEl>
                                        <p:attrNameLst>
                                          <p:attrName>ppt_x</p:attrName>
                                        </p:attrNameLst>
                                      </p:cBhvr>
                                      <p:tavLst>
                                        <p:tav tm="0">
                                          <p:val>
                                            <p:strVal val="ppt_x"/>
                                          </p:val>
                                        </p:tav>
                                        <p:tav tm="100000">
                                          <p:val>
                                            <p:strVal val="ppt_x-ppt_w/2"/>
                                          </p:val>
                                        </p:tav>
                                      </p:tavLst>
                                    </p:anim>
                                    <p:anim calcmode="lin" valueType="num">
                                      <p:cBhvr>
                                        <p:cTn id="78" dur="2000"/>
                                        <p:tgtEl>
                                          <p:spTgt spid="5"/>
                                        </p:tgtEl>
                                        <p:attrNameLst>
                                          <p:attrName>ppt_y</p:attrName>
                                        </p:attrNameLst>
                                      </p:cBhvr>
                                      <p:tavLst>
                                        <p:tav tm="0">
                                          <p:val>
                                            <p:strVal val="ppt_y"/>
                                          </p:val>
                                        </p:tav>
                                        <p:tav tm="100000">
                                          <p:val>
                                            <p:strVal val="ppt_y"/>
                                          </p:val>
                                        </p:tav>
                                      </p:tavLst>
                                    </p:anim>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strVal val="ppt_h"/>
                                          </p:val>
                                        </p:tav>
                                      </p:tavLst>
                                    </p:anim>
                                    <p:set>
                                      <p:cBhvr>
                                        <p:cTn id="81" dur="1" fill="hold">
                                          <p:stCondLst>
                                            <p:cond delay="1999"/>
                                          </p:stCondLst>
                                        </p:cTn>
                                        <p:tgtEl>
                                          <p:spTgt spid="5"/>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6"/>
                                        </p:tgtEl>
                                        <p:attrNameLst>
                                          <p:attrName>ppt_x</p:attrName>
                                        </p:attrNameLst>
                                      </p:cBhvr>
                                      <p:tavLst>
                                        <p:tav tm="0">
                                          <p:val>
                                            <p:strVal val="ppt_x"/>
                                          </p:val>
                                        </p:tav>
                                        <p:tav tm="100000">
                                          <p:val>
                                            <p:strVal val="ppt_x-ppt_w/2"/>
                                          </p:val>
                                        </p:tav>
                                      </p:tavLst>
                                    </p:anim>
                                    <p:anim calcmode="lin" valueType="num">
                                      <p:cBhvr>
                                        <p:cTn id="84" dur="2000"/>
                                        <p:tgtEl>
                                          <p:spTgt spid="6"/>
                                        </p:tgtEl>
                                        <p:attrNameLst>
                                          <p:attrName>ppt_y</p:attrName>
                                        </p:attrNameLst>
                                      </p:cBhvr>
                                      <p:tavLst>
                                        <p:tav tm="0">
                                          <p:val>
                                            <p:strVal val="ppt_y"/>
                                          </p:val>
                                        </p:tav>
                                        <p:tav tm="100000">
                                          <p:val>
                                            <p:strVal val="ppt_y"/>
                                          </p:val>
                                        </p:tav>
                                      </p:tavLst>
                                    </p:anim>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strVal val="ppt_h"/>
                                          </p:val>
                                        </p:tav>
                                      </p:tavLst>
                                    </p:anim>
                                    <p:set>
                                      <p:cBhvr>
                                        <p:cTn id="87" dur="1" fill="hold">
                                          <p:stCondLst>
                                            <p:cond delay="1999"/>
                                          </p:stCondLst>
                                        </p:cTn>
                                        <p:tgtEl>
                                          <p:spTgt spid="6"/>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7"/>
                                        </p:tgtEl>
                                        <p:attrNameLst>
                                          <p:attrName>ppt_x</p:attrName>
                                        </p:attrNameLst>
                                      </p:cBhvr>
                                      <p:tavLst>
                                        <p:tav tm="0">
                                          <p:val>
                                            <p:strVal val="ppt_x"/>
                                          </p:val>
                                        </p:tav>
                                        <p:tav tm="100000">
                                          <p:val>
                                            <p:strVal val="ppt_x+ppt_w/2"/>
                                          </p:val>
                                        </p:tav>
                                      </p:tavLst>
                                    </p:anim>
                                    <p:anim calcmode="lin" valueType="num">
                                      <p:cBhvr>
                                        <p:cTn id="90" dur="2000"/>
                                        <p:tgtEl>
                                          <p:spTgt spid="7"/>
                                        </p:tgtEl>
                                        <p:attrNameLst>
                                          <p:attrName>ppt_y</p:attrName>
                                        </p:attrNameLst>
                                      </p:cBhvr>
                                      <p:tavLst>
                                        <p:tav tm="0">
                                          <p:val>
                                            <p:strVal val="ppt_y"/>
                                          </p:val>
                                        </p:tav>
                                        <p:tav tm="100000">
                                          <p:val>
                                            <p:strVal val="ppt_y"/>
                                          </p:val>
                                        </p:tav>
                                      </p:tavLst>
                                    </p:anim>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strVal val="ppt_h"/>
                                          </p:val>
                                        </p:tav>
                                      </p:tavLst>
                                    </p:anim>
                                    <p:set>
                                      <p:cBhvr>
                                        <p:cTn id="93" dur="1" fill="hold">
                                          <p:stCondLst>
                                            <p:cond delay="1999"/>
                                          </p:stCondLst>
                                        </p:cTn>
                                        <p:tgtEl>
                                          <p:spTgt spid="7"/>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8"/>
                                        </p:tgtEl>
                                        <p:attrNameLst>
                                          <p:attrName>ppt_x</p:attrName>
                                        </p:attrNameLst>
                                      </p:cBhvr>
                                      <p:tavLst>
                                        <p:tav tm="0">
                                          <p:val>
                                            <p:strVal val="ppt_x"/>
                                          </p:val>
                                        </p:tav>
                                        <p:tav tm="100000">
                                          <p:val>
                                            <p:strVal val="ppt_x+ppt_w/2"/>
                                          </p:val>
                                        </p:tav>
                                      </p:tavLst>
                                    </p:anim>
                                    <p:anim calcmode="lin" valueType="num">
                                      <p:cBhvr>
                                        <p:cTn id="96" dur="2000"/>
                                        <p:tgtEl>
                                          <p:spTgt spid="8"/>
                                        </p:tgtEl>
                                        <p:attrNameLst>
                                          <p:attrName>ppt_y</p:attrName>
                                        </p:attrNameLst>
                                      </p:cBhvr>
                                      <p:tavLst>
                                        <p:tav tm="0">
                                          <p:val>
                                            <p:strVal val="ppt_y"/>
                                          </p:val>
                                        </p:tav>
                                        <p:tav tm="100000">
                                          <p:val>
                                            <p:strVal val="ppt_y"/>
                                          </p:val>
                                        </p:tav>
                                      </p:tavLst>
                                    </p:anim>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strVal val="ppt_h"/>
                                          </p:val>
                                        </p:tav>
                                      </p:tavLst>
                                    </p:anim>
                                    <p:set>
                                      <p:cBhvr>
                                        <p:cTn id="99" dur="1" fill="hold">
                                          <p:stCondLst>
                                            <p:cond delay="1999"/>
                                          </p:stCondLst>
                                        </p:cTn>
                                        <p:tgtEl>
                                          <p:spTgt spid="8"/>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9"/>
                                        </p:tgtEl>
                                        <p:attrNameLst>
                                          <p:attrName>ppt_x</p:attrName>
                                        </p:attrNameLst>
                                      </p:cBhvr>
                                      <p:tavLst>
                                        <p:tav tm="0">
                                          <p:val>
                                            <p:strVal val="ppt_x"/>
                                          </p:val>
                                        </p:tav>
                                        <p:tav tm="100000">
                                          <p:val>
                                            <p:strVal val="ppt_x+ppt_w/2"/>
                                          </p:val>
                                        </p:tav>
                                      </p:tavLst>
                                    </p:anim>
                                    <p:anim calcmode="lin" valueType="num">
                                      <p:cBhvr>
                                        <p:cTn id="102" dur="2000"/>
                                        <p:tgtEl>
                                          <p:spTgt spid="9"/>
                                        </p:tgtEl>
                                        <p:attrNameLst>
                                          <p:attrName>ppt_y</p:attrName>
                                        </p:attrNameLst>
                                      </p:cBhvr>
                                      <p:tavLst>
                                        <p:tav tm="0">
                                          <p:val>
                                            <p:strVal val="ppt_y"/>
                                          </p:val>
                                        </p:tav>
                                        <p:tav tm="100000">
                                          <p:val>
                                            <p:strVal val="ppt_y"/>
                                          </p:val>
                                        </p:tav>
                                      </p:tavLst>
                                    </p:anim>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strVal val="ppt_h"/>
                                          </p:val>
                                        </p:tav>
                                      </p:tavLst>
                                    </p:anim>
                                    <p:set>
                                      <p:cBhvr>
                                        <p:cTn id="105" dur="1" fill="hold">
                                          <p:stCondLst>
                                            <p:cond delay="1999"/>
                                          </p:stCondLst>
                                        </p:cTn>
                                        <p:tgtEl>
                                          <p:spTgt spid="9"/>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0"/>
                                        </p:tgtEl>
                                        <p:attrNameLst>
                                          <p:attrName>ppt_x</p:attrName>
                                        </p:attrNameLst>
                                      </p:cBhvr>
                                      <p:tavLst>
                                        <p:tav tm="0">
                                          <p:val>
                                            <p:strVal val="ppt_x"/>
                                          </p:val>
                                        </p:tav>
                                        <p:tav tm="100000">
                                          <p:val>
                                            <p:strVal val="ppt_x+ppt_w/2"/>
                                          </p:val>
                                        </p:tav>
                                      </p:tavLst>
                                    </p:anim>
                                    <p:anim calcmode="lin" valueType="num">
                                      <p:cBhvr>
                                        <p:cTn id="108" dur="2000"/>
                                        <p:tgtEl>
                                          <p:spTgt spid="10"/>
                                        </p:tgtEl>
                                        <p:attrNameLst>
                                          <p:attrName>ppt_y</p:attrName>
                                        </p:attrNameLst>
                                      </p:cBhvr>
                                      <p:tavLst>
                                        <p:tav tm="0">
                                          <p:val>
                                            <p:strVal val="ppt_y"/>
                                          </p:val>
                                        </p:tav>
                                        <p:tav tm="100000">
                                          <p:val>
                                            <p:strVal val="ppt_y"/>
                                          </p:val>
                                        </p:tav>
                                      </p:tavLst>
                                    </p:anim>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strVal val="ppt_h"/>
                                          </p:val>
                                        </p:tav>
                                      </p:tavLst>
                                    </p:anim>
                                    <p:set>
                                      <p:cBhvr>
                                        <p:cTn id="111" dur="1" fill="hold">
                                          <p:stCondLst>
                                            <p:cond delay="1999"/>
                                          </p:stCondLst>
                                        </p:cTn>
                                        <p:tgtEl>
                                          <p:spTgt spid="10"/>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16" presetClass="entr" presetSubtype="37"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Effect transition="in" filter="barn(outVertical)">
                                      <p:cBhvr>
                                        <p:cTn id="138" dur="2000"/>
                                        <p:tgtEl>
                                          <p:spTgt spid="2"/>
                                        </p:tgtEl>
                                      </p:cBhvr>
                                    </p:animEffect>
                                  </p:childTnLst>
                                </p:cTn>
                              </p:par>
                              <p:par>
                                <p:cTn id="139" presetID="23" presetClass="entr" presetSubtype="288" fill="hold" nodeType="withEffect">
                                  <p:stCondLst>
                                    <p:cond delay="0"/>
                                  </p:stCondLst>
                                  <p:childTnLst>
                                    <p:set>
                                      <p:cBhvr>
                                        <p:cTn id="140" dur="1" fill="hold">
                                          <p:stCondLst>
                                            <p:cond delay="0"/>
                                          </p:stCondLst>
                                        </p:cTn>
                                        <p:tgtEl>
                                          <p:spTgt spid="2"/>
                                        </p:tgtEl>
                                        <p:attrNameLst>
                                          <p:attrName>style.visibility</p:attrName>
                                        </p:attrNameLst>
                                      </p:cBhvr>
                                      <p:to>
                                        <p:strVal val="visible"/>
                                      </p:to>
                                    </p:set>
                                    <p:anim calcmode="lin" valueType="num">
                                      <p:cBhvr>
                                        <p:cTn id="141" dur="2000" fill="hold"/>
                                        <p:tgtEl>
                                          <p:spTgt spid="2"/>
                                        </p:tgtEl>
                                        <p:attrNameLst>
                                          <p:attrName>ppt_w</p:attrName>
                                        </p:attrNameLst>
                                      </p:cBhvr>
                                      <p:tavLst>
                                        <p:tav tm="0">
                                          <p:val>
                                            <p:strVal val="4/3*#ppt_w"/>
                                          </p:val>
                                        </p:tav>
                                        <p:tav tm="100000">
                                          <p:val>
                                            <p:strVal val="#ppt_w"/>
                                          </p:val>
                                        </p:tav>
                                      </p:tavLst>
                                    </p:anim>
                                    <p:anim calcmode="lin" valueType="num">
                                      <p:cBhvr>
                                        <p:cTn id="142" dur="2000" fill="hold"/>
                                        <p:tgtEl>
                                          <p:spTgt spid="2"/>
                                        </p:tgtEl>
                                        <p:attrNameLst>
                                          <p:attrName>ppt_h</p:attrName>
                                        </p:attrNameLst>
                                      </p:cBhvr>
                                      <p:tavLst>
                                        <p:tav tm="0">
                                          <p:val>
                                            <p:strVal val="4/3*#ppt_h"/>
                                          </p:val>
                                        </p:tav>
                                        <p:tav tm="100000">
                                          <p:val>
                                            <p:strVal val="#ppt_h"/>
                                          </p:val>
                                        </p:tav>
                                      </p:tavLst>
                                    </p:anim>
                                  </p:childTnLst>
                                </p:cTn>
                              </p:par>
                            </p:childTnLst>
                          </p:cTn>
                        </p:par>
                        <p:par>
                          <p:cTn id="143" fill="hold">
                            <p:stCondLst>
                              <p:cond delay="4000"/>
                            </p:stCondLst>
                            <p:childTnLst>
                              <p:par>
                                <p:cTn id="144" presetID="10" presetClass="entr" presetSubtype="0" fill="hold" nodeType="afterEffect">
                                  <p:stCondLst>
                                    <p:cond delay="0"/>
                                  </p:stCondLst>
                                  <p:childTnLst>
                                    <p:set>
                                      <p:cBhvr>
                                        <p:cTn id="145" dur="1" fill="hold">
                                          <p:stCondLst>
                                            <p:cond delay="0"/>
                                          </p:stCondLst>
                                        </p:cTn>
                                        <p:tgtEl>
                                          <p:spTgt spid="18"/>
                                        </p:tgtEl>
                                        <p:attrNameLst>
                                          <p:attrName>style.visibility</p:attrName>
                                        </p:attrNameLst>
                                      </p:cBhvr>
                                      <p:to>
                                        <p:strVal val="visible"/>
                                      </p:to>
                                    </p:set>
                                    <p:animEffect transition="in" filter="fade">
                                      <p:cBhvr>
                                        <p:cTn id="146" dur="2000"/>
                                        <p:tgtEl>
                                          <p:spTgt spid="18"/>
                                        </p:tgtEl>
                                      </p:cBhvr>
                                    </p:animEffect>
                                  </p:childTnLst>
                                </p:cTn>
                              </p:par>
                            </p:childTnLst>
                          </p:cTn>
                        </p:par>
                        <p:par>
                          <p:cTn id="147" fill="hold">
                            <p:stCondLst>
                              <p:cond delay="6000"/>
                            </p:stCondLst>
                            <p:childTnLst>
                              <p:par>
                                <p:cTn id="148" presetID="10" presetClass="entr" presetSubtype="0" fill="hold" nodeType="afterEffect">
                                  <p:stCondLst>
                                    <p:cond delay="0"/>
                                  </p:stCondLst>
                                  <p:childTnLst>
                                    <p:set>
                                      <p:cBhvr>
                                        <p:cTn id="149" dur="1" fill="hold">
                                          <p:stCondLst>
                                            <p:cond delay="0"/>
                                          </p:stCondLst>
                                        </p:cTn>
                                        <p:tgtEl>
                                          <p:spTgt spid="19"/>
                                        </p:tgtEl>
                                        <p:attrNameLst>
                                          <p:attrName>style.visibility</p:attrName>
                                        </p:attrNameLst>
                                      </p:cBhvr>
                                      <p:to>
                                        <p:strVal val="visible"/>
                                      </p:to>
                                    </p:set>
                                    <p:animEffect transition="in" filter="fade">
                                      <p:cBhvr>
                                        <p:cTn id="150" dur="2000"/>
                                        <p:tgtEl>
                                          <p:spTgt spid="19"/>
                                        </p:tgtEl>
                                      </p:cBhvr>
                                    </p:animEffect>
                                  </p:childTnLst>
                                </p:cTn>
                              </p:par>
                            </p:childTnLst>
                          </p:cTn>
                        </p:par>
                        <p:par>
                          <p:cTn id="151" fill="hold">
                            <p:stCondLst>
                              <p:cond delay="8000"/>
                            </p:stCondLst>
                            <p:childTnLst>
                              <p:par>
                                <p:cTn id="152" presetID="10" presetClass="entr" presetSubtype="0" fill="hold" nodeType="afterEffect">
                                  <p:stCondLst>
                                    <p:cond delay="0"/>
                                  </p:stCondLst>
                                  <p:childTnLst>
                                    <p:set>
                                      <p:cBhvr>
                                        <p:cTn id="153" dur="1" fill="hold">
                                          <p:stCondLst>
                                            <p:cond delay="0"/>
                                          </p:stCondLst>
                                        </p:cTn>
                                        <p:tgtEl>
                                          <p:spTgt spid="20"/>
                                        </p:tgtEl>
                                        <p:attrNameLst>
                                          <p:attrName>style.visibility</p:attrName>
                                        </p:attrNameLst>
                                      </p:cBhvr>
                                      <p:to>
                                        <p:strVal val="visible"/>
                                      </p:to>
                                    </p:set>
                                    <p:animEffect transition="in" filter="fade">
                                      <p:cBhvr>
                                        <p:cTn id="154" dur="2000"/>
                                        <p:tgtEl>
                                          <p:spTgt spid="20"/>
                                        </p:tgtEl>
                                      </p:cBhvr>
                                    </p:animEffect>
                                  </p:childTnLst>
                                </p:cTn>
                              </p:par>
                            </p:childTnLst>
                          </p:cTn>
                        </p:par>
                        <p:par>
                          <p:cTn id="155" fill="hold">
                            <p:stCondLst>
                              <p:cond delay="10000"/>
                            </p:stCondLst>
                            <p:childTnLst>
                              <p:par>
                                <p:cTn id="156" presetID="10" presetClass="entr" presetSubtype="0" fill="hold" nodeType="afterEffect">
                                  <p:stCondLst>
                                    <p:cond delay="500"/>
                                  </p:stCondLst>
                                  <p:childTnLst>
                                    <p:set>
                                      <p:cBhvr>
                                        <p:cTn id="157" dur="1" fill="hold">
                                          <p:stCondLst>
                                            <p:cond delay="0"/>
                                          </p:stCondLst>
                                        </p:cTn>
                                        <p:tgtEl>
                                          <p:spTgt spid="15"/>
                                        </p:tgtEl>
                                        <p:attrNameLst>
                                          <p:attrName>style.visibility</p:attrName>
                                        </p:attrNameLst>
                                      </p:cBhvr>
                                      <p:to>
                                        <p:strVal val="visible"/>
                                      </p:to>
                                    </p:set>
                                    <p:animEffect transition="in" filter="fade">
                                      <p:cBhvr>
                                        <p:cTn id="158" dur="2000"/>
                                        <p:tgtEl>
                                          <p:spTgt spid="15"/>
                                        </p:tgtEl>
                                      </p:cBhvr>
                                    </p:animEffect>
                                  </p:childTnLst>
                                </p:cTn>
                              </p:par>
                            </p:childTnLst>
                          </p:cTn>
                        </p:par>
                        <p:par>
                          <p:cTn id="159" fill="hold">
                            <p:stCondLst>
                              <p:cond delay="12500"/>
                            </p:stCondLst>
                            <p:childTnLst>
                              <p:par>
                                <p:cTn id="160" presetID="10" presetClass="entr" presetSubtype="0" fill="hold" nodeType="afterEffect">
                                  <p:stCondLst>
                                    <p:cond delay="500"/>
                                  </p:stCondLst>
                                  <p:childTnLst>
                                    <p:set>
                                      <p:cBhvr>
                                        <p:cTn id="161" dur="1" fill="hold">
                                          <p:stCondLst>
                                            <p:cond delay="0"/>
                                          </p:stCondLst>
                                        </p:cTn>
                                        <p:tgtEl>
                                          <p:spTgt spid="16"/>
                                        </p:tgtEl>
                                        <p:attrNameLst>
                                          <p:attrName>style.visibility</p:attrName>
                                        </p:attrNameLst>
                                      </p:cBhvr>
                                      <p:to>
                                        <p:strVal val="visible"/>
                                      </p:to>
                                    </p:set>
                                    <p:animEffect transition="in" filter="fade">
                                      <p:cBhvr>
                                        <p:cTn id="162" dur="2000"/>
                                        <p:tgtEl>
                                          <p:spTgt spid="16"/>
                                        </p:tgtEl>
                                      </p:cBhvr>
                                    </p:animEffect>
                                  </p:childTnLst>
                                </p:cTn>
                              </p:par>
                            </p:childTnLst>
                          </p:cTn>
                        </p:par>
                        <p:par>
                          <p:cTn id="163" fill="hold">
                            <p:stCondLst>
                              <p:cond delay="15000"/>
                            </p:stCondLst>
                            <p:childTnLst>
                              <p:par>
                                <p:cTn id="164" presetID="10" presetClass="entr" presetSubtype="0" fill="hold" nodeType="afterEffect">
                                  <p:stCondLst>
                                    <p:cond delay="500"/>
                                  </p:stCondLst>
                                  <p:childTnLst>
                                    <p:set>
                                      <p:cBhvr>
                                        <p:cTn id="165" dur="1" fill="hold">
                                          <p:stCondLst>
                                            <p:cond delay="0"/>
                                          </p:stCondLst>
                                        </p:cTn>
                                        <p:tgtEl>
                                          <p:spTgt spid="17"/>
                                        </p:tgtEl>
                                        <p:attrNameLst>
                                          <p:attrName>style.visibility</p:attrName>
                                        </p:attrNameLst>
                                      </p:cBhvr>
                                      <p:to>
                                        <p:strVal val="visible"/>
                                      </p:to>
                                    </p:set>
                                    <p:animEffect transition="in" filter="fade">
                                      <p:cBhvr>
                                        <p:cTn id="166" dur="2000"/>
                                        <p:tgtEl>
                                          <p:spTgt spid="17"/>
                                        </p:tgtEl>
                                      </p:cBhvr>
                                    </p:animEffect>
                                  </p:childTnLst>
                                </p:cTn>
                              </p:par>
                            </p:childTnLst>
                          </p:cTn>
                        </p:par>
                        <p:par>
                          <p:cTn id="167" fill="hold">
                            <p:stCondLst>
                              <p:cond delay="17500"/>
                            </p:stCondLst>
                            <p:childTnLst>
                              <p:par>
                                <p:cTn id="168" presetID="10" presetClass="entr" presetSubtype="0" fill="hold" nodeType="afterEffect">
                                  <p:stCondLst>
                                    <p:cond delay="500"/>
                                  </p:stCondLst>
                                  <p:childTnLst>
                                    <p:set>
                                      <p:cBhvr>
                                        <p:cTn id="169" dur="1" fill="hold">
                                          <p:stCondLst>
                                            <p:cond delay="0"/>
                                          </p:stCondLst>
                                        </p:cTn>
                                        <p:tgtEl>
                                          <p:spTgt spid="21"/>
                                        </p:tgtEl>
                                        <p:attrNameLst>
                                          <p:attrName>style.visibility</p:attrName>
                                        </p:attrNameLst>
                                      </p:cBhvr>
                                      <p:to>
                                        <p:strVal val="visible"/>
                                      </p:to>
                                    </p:set>
                                    <p:animEffect transition="in" filter="fade">
                                      <p:cBhvr>
                                        <p:cTn id="170" dur="2000"/>
                                        <p:tgtEl>
                                          <p:spTgt spid="21"/>
                                        </p:tgtEl>
                                      </p:cBhvr>
                                    </p:animEffect>
                                  </p:childTnLst>
                                </p:cTn>
                              </p:par>
                            </p:childTnLst>
                          </p:cTn>
                        </p:par>
                        <p:par>
                          <p:cTn id="171" fill="hold">
                            <p:stCondLst>
                              <p:cond delay="20000"/>
                            </p:stCondLst>
                            <p:childTnLst>
                              <p:par>
                                <p:cTn id="172" presetID="29" presetClass="entr" presetSubtype="0" fill="hold" nodeType="afterEffect">
                                  <p:stCondLst>
                                    <p:cond delay="0"/>
                                  </p:stCondLst>
                                  <p:childTnLst>
                                    <p:set>
                                      <p:cBhvr>
                                        <p:cTn id="173" dur="1" fill="hold">
                                          <p:stCondLst>
                                            <p:cond delay="0"/>
                                          </p:stCondLst>
                                        </p:cTn>
                                        <p:tgtEl>
                                          <p:spTgt spid="11"/>
                                        </p:tgtEl>
                                        <p:attrNameLst>
                                          <p:attrName>style.visibility</p:attrName>
                                        </p:attrNameLst>
                                      </p:cBhvr>
                                      <p:to>
                                        <p:strVal val="visible"/>
                                      </p:to>
                                    </p:set>
                                    <p:anim calcmode="lin" valueType="num">
                                      <p:cBhvr>
                                        <p:cTn id="174" dur="2000" fill="hold"/>
                                        <p:tgtEl>
                                          <p:spTgt spid="11"/>
                                        </p:tgtEl>
                                        <p:attrNameLst>
                                          <p:attrName>ppt_x</p:attrName>
                                        </p:attrNameLst>
                                      </p:cBhvr>
                                      <p:tavLst>
                                        <p:tav tm="0">
                                          <p:val>
                                            <p:strVal val="#ppt_x-.2"/>
                                          </p:val>
                                        </p:tav>
                                        <p:tav tm="100000">
                                          <p:val>
                                            <p:strVal val="#ppt_x"/>
                                          </p:val>
                                        </p:tav>
                                      </p:tavLst>
                                    </p:anim>
                                    <p:anim calcmode="lin" valueType="num">
                                      <p:cBhvr>
                                        <p:cTn id="175" dur="2000" fill="hold"/>
                                        <p:tgtEl>
                                          <p:spTgt spid="11"/>
                                        </p:tgtEl>
                                        <p:attrNameLst>
                                          <p:attrName>ppt_y</p:attrName>
                                        </p:attrNameLst>
                                      </p:cBhvr>
                                      <p:tavLst>
                                        <p:tav tm="0">
                                          <p:val>
                                            <p:strVal val="#ppt_y"/>
                                          </p:val>
                                        </p:tav>
                                        <p:tav tm="100000">
                                          <p:val>
                                            <p:strVal val="#ppt_y"/>
                                          </p:val>
                                        </p:tav>
                                      </p:tavLst>
                                    </p:anim>
                                    <p:animEffect transition="in" filter="wipe(right)" prLst="gradientSize: 0.1">
                                      <p:cBhvr>
                                        <p:cTn id="176"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4464" y="1"/>
            <a:ext cx="9148464" cy="5143499"/>
          </a:xfrm>
          <a:prstGeom prst="rect">
            <a:avLst/>
          </a:prstGeom>
          <a:noFill/>
          <a:ln w="9525">
            <a:noFill/>
            <a:miter lim="800000"/>
            <a:headEnd/>
            <a:tailEnd/>
          </a:ln>
          <a:effectLst/>
        </p:spPr>
      </p:pic>
      <p:sp>
        <p:nvSpPr>
          <p:cNvPr id="3" name="2 CuadroTexto"/>
          <p:cNvSpPr txBox="1"/>
          <p:nvPr/>
        </p:nvSpPr>
        <p:spPr>
          <a:xfrm>
            <a:off x="3428992" y="2214560"/>
            <a:ext cx="4357718" cy="1815882"/>
          </a:xfrm>
          <a:prstGeom prst="rect">
            <a:avLst/>
          </a:prstGeom>
          <a:noFill/>
        </p:spPr>
        <p:txBody>
          <a:bodyPr wrap="square" rtlCol="0">
            <a:spAutoFit/>
          </a:bodyPr>
          <a:lstStyle/>
          <a:p>
            <a:pPr algn="ctr"/>
            <a:r>
              <a:rPr lang="es-PE" sz="1600" dirty="0" smtClean="0"/>
              <a:t>Una de las fiestas internacionales más frecuentadas por turistas es el hermoso </a:t>
            </a:r>
            <a:r>
              <a:rPr lang="es-PE" sz="1600" b="1" dirty="0" smtClean="0"/>
              <a:t>Carnaval de Venecia</a:t>
            </a:r>
            <a:r>
              <a:rPr lang="es-PE" sz="1600" dirty="0" smtClean="0"/>
              <a:t>. Una oportunidad única para mezclarnos con sus máscaras y ese ambiente romántico que tanto caracteriza a esta ciudad. El </a:t>
            </a:r>
            <a:r>
              <a:rPr lang="es-PE" sz="1600" b="1" dirty="0" smtClean="0"/>
              <a:t>Carnaval de Venecia</a:t>
            </a:r>
            <a:r>
              <a:rPr lang="es-PE" sz="1600" dirty="0" smtClean="0"/>
              <a:t> es una fiesta que se remonta a la Edad Media. Durante esta época, había una noche al año en la que se organizaba un gran baile al que acudían muchos de los aristócratas de todo el mundo. </a:t>
            </a:r>
            <a:endParaRPr lang="es-PE" sz="1600"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xml><?xml version="1.0" encoding="utf-8"?>
<p:sld xmlns:a="http://schemas.openxmlformats.org/drawingml/2006/main" xmlns:r="http://schemas.openxmlformats.org/officeDocument/2006/relationships" xmlns:p="http://schemas.openxmlformats.org/presentationml/2006/main">
  <p:cSld>
    <p:bg>
      <p:bgPr>
        <a:gradFill>
          <a:gsLst>
            <a:gs pos="0">
              <a:schemeClr val="accent2">
                <a:lumMod val="50000"/>
              </a:schemeClr>
            </a:gs>
            <a:gs pos="50000">
              <a:schemeClr val="accent2">
                <a:lumMod val="75000"/>
                <a:tint val="44500"/>
                <a:satMod val="160000"/>
              </a:schemeClr>
            </a:gs>
            <a:gs pos="100000">
              <a:schemeClr val="accent2">
                <a:lumMod val="75000"/>
                <a:tint val="23500"/>
                <a:satMod val="160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4489087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rainbow-spiral-md.png"/>
          <p:cNvPicPr>
            <a:picLocks noChangeAspect="1"/>
          </p:cNvPicPr>
          <p:nvPr/>
        </p:nvPicPr>
        <p:blipFill>
          <a:blip r:embed="rId3">
            <a:duotone>
              <a:prstClr val="black"/>
              <a:schemeClr val="accent2">
                <a:tint val="45000"/>
                <a:satMod val="400000"/>
              </a:schemeClr>
            </a:duotone>
            <a:lum contrast="20000"/>
          </a:blip>
          <a:stretch>
            <a:fillRect/>
          </a:stretch>
        </p:blipFill>
        <p:spPr>
          <a:xfrm>
            <a:off x="1851574" y="-90051"/>
            <a:ext cx="5286412" cy="5233551"/>
          </a:xfrm>
          <a:prstGeom prst="donut">
            <a:avLst>
              <a:gd name="adj" fmla="val 34137"/>
            </a:avLst>
          </a:prstGeom>
        </p:spPr>
      </p:pic>
      <p:pic>
        <p:nvPicPr>
          <p:cNvPr id="4" name="3 Imagen" descr="rainbow-spiral-md.png"/>
          <p:cNvPicPr>
            <a:picLocks noChangeAspect="1"/>
          </p:cNvPicPr>
          <p:nvPr/>
        </p:nvPicPr>
        <p:blipFill>
          <a:blip r:embed="rId3">
            <a:grayscl/>
            <a:lum bright="40000" contrast="40000"/>
          </a:blip>
          <a:stretch>
            <a:fillRect/>
          </a:stretch>
        </p:blipFill>
        <p:spPr>
          <a:xfrm rot="16882290">
            <a:off x="2422794" y="282481"/>
            <a:ext cx="4186631" cy="4144766"/>
          </a:xfrm>
          <a:prstGeom prst="donut">
            <a:avLst>
              <a:gd name="adj" fmla="val 34137"/>
            </a:avLst>
          </a:prstGeom>
        </p:spPr>
      </p:pic>
      <p:pic>
        <p:nvPicPr>
          <p:cNvPr id="5" name="4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nodeType="withEffect">
                                  <p:stCondLst>
                                    <p:cond delay="0"/>
                                  </p:stCondLst>
                                  <p:childTnLst>
                                    <p:animRot by="-21600000">
                                      <p:cBhvr>
                                        <p:cTn id="22" dur="2000" fill="hold"/>
                                        <p:tgtEl>
                                          <p:spTgt spid="4"/>
                                        </p:tgtEl>
                                        <p:attrNameLst>
                                          <p:attrName>r</p:attrName>
                                        </p:attrNameLst>
                                      </p:cBhvr>
                                    </p:animRot>
                                  </p:childTnLst>
                                </p:cTn>
                              </p:par>
                              <p:par>
                                <p:cTn id="23" presetID="23" presetClass="exit" presetSubtype="544" fill="hold" nodeType="withEffect">
                                  <p:stCondLst>
                                    <p:cond delay="0"/>
                                  </p:stCondLst>
                                  <p:childTnLst>
                                    <p:anim calcmode="lin" valueType="num">
                                      <p:cBhvr>
                                        <p:cTn id="24" dur="2000"/>
                                        <p:tgtEl>
                                          <p:spTgt spid="3"/>
                                        </p:tgtEl>
                                        <p:attrNameLst>
                                          <p:attrName>ppt_w</p:attrName>
                                        </p:attrNameLst>
                                      </p:cBhvr>
                                      <p:tavLst>
                                        <p:tav tm="0">
                                          <p:val>
                                            <p:strVal val="ppt_w"/>
                                          </p:val>
                                        </p:tav>
                                        <p:tav tm="100000">
                                          <p:val>
                                            <p:fltVal val="0"/>
                                          </p:val>
                                        </p:tav>
                                      </p:tavLst>
                                    </p:anim>
                                    <p:anim calcmode="lin" valueType="num">
                                      <p:cBhvr>
                                        <p:cTn id="25" dur="2000"/>
                                        <p:tgtEl>
                                          <p:spTgt spid="3"/>
                                        </p:tgtEl>
                                        <p:attrNameLst>
                                          <p:attrName>ppt_h</p:attrName>
                                        </p:attrNameLst>
                                      </p:cBhvr>
                                      <p:tavLst>
                                        <p:tav tm="0">
                                          <p:val>
                                            <p:strVal val="ppt_h"/>
                                          </p:val>
                                        </p:tav>
                                        <p:tav tm="100000">
                                          <p:val>
                                            <p:fltVal val="0"/>
                                          </p:val>
                                        </p:tav>
                                      </p:tavLst>
                                    </p:anim>
                                    <p:anim calcmode="lin" valueType="num">
                                      <p:cBhvr>
                                        <p:cTn id="26" dur="2000"/>
                                        <p:tgtEl>
                                          <p:spTgt spid="3"/>
                                        </p:tgtEl>
                                        <p:attrNameLst>
                                          <p:attrName>ppt_x</p:attrName>
                                        </p:attrNameLst>
                                      </p:cBhvr>
                                      <p:tavLst>
                                        <p:tav tm="0">
                                          <p:val>
                                            <p:strVal val="ppt_x"/>
                                          </p:val>
                                        </p:tav>
                                        <p:tav tm="100000">
                                          <p:val>
                                            <p:fltVal val="0.5"/>
                                          </p:val>
                                        </p:tav>
                                      </p:tavLst>
                                    </p:anim>
                                    <p:anim calcmode="lin" valueType="num">
                                      <p:cBhvr>
                                        <p:cTn id="27" dur="2000"/>
                                        <p:tgtEl>
                                          <p:spTgt spid="3"/>
                                        </p:tgtEl>
                                        <p:attrNameLst>
                                          <p:attrName>ppt_y</p:attrName>
                                        </p:attrNameLst>
                                      </p:cBhvr>
                                      <p:tavLst>
                                        <p:tav tm="0">
                                          <p:val>
                                            <p:strVal val="ppt_y"/>
                                          </p:val>
                                        </p:tav>
                                        <p:tav tm="100000">
                                          <p:val>
                                            <p:fltVal val="0.5"/>
                                          </p:val>
                                        </p:tav>
                                      </p:tavLst>
                                    </p:anim>
                                    <p:set>
                                      <p:cBhvr>
                                        <p:cTn id="28" dur="1" fill="hold">
                                          <p:stCondLst>
                                            <p:cond delay="1999"/>
                                          </p:stCondLst>
                                        </p:cTn>
                                        <p:tgtEl>
                                          <p:spTgt spid="3"/>
                                        </p:tgtEl>
                                        <p:attrNameLst>
                                          <p:attrName>style.visibility</p:attrName>
                                        </p:attrNameLst>
                                      </p:cBhvr>
                                      <p:to>
                                        <p:strVal val="hidden"/>
                                      </p:to>
                                    </p:set>
                                  </p:childTnLst>
                                </p:cTn>
                              </p:par>
                              <p:par>
                                <p:cTn id="29" presetID="23" presetClass="exit" presetSubtype="544" fill="hold" nodeType="withEffect">
                                  <p:stCondLst>
                                    <p:cond delay="0"/>
                                  </p:stCondLst>
                                  <p:childTnLst>
                                    <p:anim calcmode="lin" valueType="num">
                                      <p:cBhvr>
                                        <p:cTn id="30" dur="2000"/>
                                        <p:tgtEl>
                                          <p:spTgt spid="4"/>
                                        </p:tgtEl>
                                        <p:attrNameLst>
                                          <p:attrName>ppt_w</p:attrName>
                                        </p:attrNameLst>
                                      </p:cBhvr>
                                      <p:tavLst>
                                        <p:tav tm="0">
                                          <p:val>
                                            <p:strVal val="ppt_w"/>
                                          </p:val>
                                        </p:tav>
                                        <p:tav tm="100000">
                                          <p:val>
                                            <p:fltVal val="0"/>
                                          </p:val>
                                        </p:tav>
                                      </p:tavLst>
                                    </p:anim>
                                    <p:anim calcmode="lin" valueType="num">
                                      <p:cBhvr>
                                        <p:cTn id="31" dur="2000"/>
                                        <p:tgtEl>
                                          <p:spTgt spid="4"/>
                                        </p:tgtEl>
                                        <p:attrNameLst>
                                          <p:attrName>ppt_h</p:attrName>
                                        </p:attrNameLst>
                                      </p:cBhvr>
                                      <p:tavLst>
                                        <p:tav tm="0">
                                          <p:val>
                                            <p:strVal val="ppt_h"/>
                                          </p:val>
                                        </p:tav>
                                        <p:tav tm="100000">
                                          <p:val>
                                            <p:fltVal val="0"/>
                                          </p:val>
                                        </p:tav>
                                      </p:tavLst>
                                    </p:anim>
                                    <p:anim calcmode="lin" valueType="num">
                                      <p:cBhvr>
                                        <p:cTn id="32" dur="2000"/>
                                        <p:tgtEl>
                                          <p:spTgt spid="4"/>
                                        </p:tgtEl>
                                        <p:attrNameLst>
                                          <p:attrName>ppt_x</p:attrName>
                                        </p:attrNameLst>
                                      </p:cBhvr>
                                      <p:tavLst>
                                        <p:tav tm="0">
                                          <p:val>
                                            <p:strVal val="ppt_x"/>
                                          </p:val>
                                        </p:tav>
                                        <p:tav tm="100000">
                                          <p:val>
                                            <p:fltVal val="0.5"/>
                                          </p:val>
                                        </p:tav>
                                      </p:tavLst>
                                    </p:anim>
                                    <p:anim calcmode="lin" valueType="num">
                                      <p:cBhvr>
                                        <p:cTn id="33" dur="2000"/>
                                        <p:tgtEl>
                                          <p:spTgt spid="4"/>
                                        </p:tgtEl>
                                        <p:attrNameLst>
                                          <p:attrName>ppt_y</p:attrName>
                                        </p:attrNameLst>
                                      </p:cBhvr>
                                      <p:tavLst>
                                        <p:tav tm="0">
                                          <p:val>
                                            <p:strVal val="ppt_y"/>
                                          </p:val>
                                        </p:tav>
                                        <p:tav tm="100000">
                                          <p:val>
                                            <p:fltVal val="0.5"/>
                                          </p:val>
                                        </p:tav>
                                      </p:tavLst>
                                    </p:anim>
                                    <p:set>
                                      <p:cBhvr>
                                        <p:cTn id="34" dur="1" fill="hold">
                                          <p:stCondLst>
                                            <p:cond delay="1999"/>
                                          </p:stCondLst>
                                        </p:cTn>
                                        <p:tgtEl>
                                          <p:spTgt spid="4"/>
                                        </p:tgtEl>
                                        <p:attrNameLst>
                                          <p:attrName>style.visibility</p:attrName>
                                        </p:attrNameLst>
                                      </p:cBhvr>
                                      <p:to>
                                        <p:strVal val="hidden"/>
                                      </p:to>
                                    </p:set>
                                  </p:childTnLst>
                                </p:cTn>
                              </p:par>
                              <p:par>
                                <p:cTn id="35" presetID="8" presetClass="emph" presetSubtype="0" fill="hold" nodeType="withEffect">
                                  <p:stCondLst>
                                    <p:cond delay="0"/>
                                  </p:stCondLst>
                                  <p:childTnLst>
                                    <p:animRot by="21600000">
                                      <p:cBhvr>
                                        <p:cTn id="36" dur="2000" fill="hold"/>
                                        <p:tgtEl>
                                          <p:spTgt spid="3"/>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23" presetClass="entr" presetSubtype="288" fill="hold" nodeType="withEffect">
                                  <p:stCondLst>
                                    <p:cond delay="0"/>
                                  </p:stCondLst>
                                  <p:childTnLst>
                                    <p:set>
                                      <p:cBhvr>
                                        <p:cTn id="40" dur="1" fill="hold">
                                          <p:stCondLst>
                                            <p:cond delay="0"/>
                                          </p:stCondLst>
                                        </p:cTn>
                                        <p:tgtEl>
                                          <p:spTgt spid="2"/>
                                        </p:tgtEl>
                                        <p:attrNameLst>
                                          <p:attrName>style.visibility</p:attrName>
                                        </p:attrNameLst>
                                      </p:cBhvr>
                                      <p:to>
                                        <p:strVal val="visible"/>
                                      </p:to>
                                    </p:set>
                                    <p:anim calcmode="lin" valueType="num">
                                      <p:cBhvr>
                                        <p:cTn id="41" dur="2000" fill="hold"/>
                                        <p:tgtEl>
                                          <p:spTgt spid="2"/>
                                        </p:tgtEl>
                                        <p:attrNameLst>
                                          <p:attrName>ppt_w</p:attrName>
                                        </p:attrNameLst>
                                      </p:cBhvr>
                                      <p:tavLst>
                                        <p:tav tm="0">
                                          <p:val>
                                            <p:strVal val="4/3*#ppt_w"/>
                                          </p:val>
                                        </p:tav>
                                        <p:tav tm="100000">
                                          <p:val>
                                            <p:strVal val="#ppt_w"/>
                                          </p:val>
                                        </p:tav>
                                      </p:tavLst>
                                    </p:anim>
                                    <p:anim calcmode="lin" valueType="num">
                                      <p:cBhvr>
                                        <p:cTn id="42" dur="2000" fill="hold"/>
                                        <p:tgtEl>
                                          <p:spTgt spid="2"/>
                                        </p:tgtEl>
                                        <p:attrNameLst>
                                          <p:attrName>ppt_h</p:attrName>
                                        </p:attrNameLst>
                                      </p:cBhvr>
                                      <p:tavLst>
                                        <p:tav tm="0">
                                          <p:val>
                                            <p:strVal val="4/3*#ppt_h"/>
                                          </p:val>
                                        </p:tav>
                                        <p:tav tm="100000">
                                          <p:val>
                                            <p:strVal val="#ppt_h"/>
                                          </p:val>
                                        </p:tav>
                                      </p:tavLst>
                                    </p:anim>
                                  </p:childTnLst>
                                </p:cTn>
                              </p:par>
                              <p:par>
                                <p:cTn id="43" presetID="21" presetClass="entr" presetSubtype="2" fill="hold" nodeType="withEffect">
                                  <p:stCondLst>
                                    <p:cond delay="0"/>
                                  </p:stCondLst>
                                  <p:childTnLst>
                                    <p:set>
                                      <p:cBhvr>
                                        <p:cTn id="44" dur="1" fill="hold">
                                          <p:stCondLst>
                                            <p:cond delay="0"/>
                                          </p:stCondLst>
                                        </p:cTn>
                                        <p:tgtEl>
                                          <p:spTgt spid="2"/>
                                        </p:tgtEl>
                                        <p:attrNameLst>
                                          <p:attrName>style.visibility</p:attrName>
                                        </p:attrNameLst>
                                      </p:cBhvr>
                                      <p:to>
                                        <p:strVal val="visible"/>
                                      </p:to>
                                    </p:set>
                                    <p:animEffect transition="in" filter="wheel(2)">
                                      <p:cBhvr>
                                        <p:cTn id="45"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4.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600000"/>
            </a:gs>
            <a:gs pos="50000">
              <a:schemeClr val="bg1">
                <a:shade val="67500"/>
                <a:satMod val="115000"/>
              </a:schemeClr>
            </a:gs>
            <a:gs pos="100000">
              <a:schemeClr val="bg1">
                <a:shade val="100000"/>
                <a:satMod val="115000"/>
              </a:schemeClr>
            </a:gs>
          </a:gsLst>
          <a:lin ang="16200000" scaled="1"/>
          <a:tileRect/>
        </a:gradFill>
        <a:effectLst/>
      </p:bgPr>
    </p:bg>
    <p:spTree>
      <p:nvGrpSpPr>
        <p:cNvPr id="1" name=""/>
        <p:cNvGrpSpPr/>
        <p:nvPr/>
      </p:nvGrpSpPr>
      <p:grpSpPr>
        <a:xfrm>
          <a:off x="0" y="0"/>
          <a:ext cx="0" cy="0"/>
          <a:chOff x="0" y="0"/>
          <a:chExt cx="0" cy="0"/>
        </a:xfrm>
      </p:grpSpPr>
      <p:pic>
        <p:nvPicPr>
          <p:cNvPr id="3" name="2 Imagen" descr="carnival.jpg"/>
          <p:cNvPicPr>
            <a:picLocks noChangeAspect="1"/>
          </p:cNvPicPr>
          <p:nvPr/>
        </p:nvPicPr>
        <p:blipFill>
          <a:blip r:embed="rId2"/>
          <a:stretch>
            <a:fillRect/>
          </a:stretch>
        </p:blipFill>
        <p:spPr>
          <a:xfrm>
            <a:off x="1116" y="0"/>
            <a:ext cx="9141768" cy="5143500"/>
          </a:xfrm>
          <a:prstGeom prst="rect">
            <a:avLst/>
          </a:prstGeom>
        </p:spPr>
      </p:pic>
      <p:sp>
        <p:nvSpPr>
          <p:cNvPr id="12" name="11 Luna"/>
          <p:cNvSpPr/>
          <p:nvPr/>
        </p:nvSpPr>
        <p:spPr>
          <a:xfrm rot="7370274">
            <a:off x="2474245" y="-686643"/>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3" name="12 Luna"/>
          <p:cNvSpPr/>
          <p:nvPr/>
        </p:nvSpPr>
        <p:spPr>
          <a:xfrm rot="3428083">
            <a:off x="4903015" y="-614737"/>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4" name="13 Luna"/>
          <p:cNvSpPr/>
          <p:nvPr/>
        </p:nvSpPr>
        <p:spPr>
          <a:xfrm rot="7370274">
            <a:off x="2474246" y="170613"/>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5" name="14 Luna"/>
          <p:cNvSpPr/>
          <p:nvPr/>
        </p:nvSpPr>
        <p:spPr>
          <a:xfrm rot="3428083">
            <a:off x="4903016" y="242519"/>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6" name="15 Luna"/>
          <p:cNvSpPr/>
          <p:nvPr/>
        </p:nvSpPr>
        <p:spPr>
          <a:xfrm rot="7370274">
            <a:off x="2474245" y="1027870"/>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7" name="16 Luna"/>
          <p:cNvSpPr/>
          <p:nvPr/>
        </p:nvSpPr>
        <p:spPr>
          <a:xfrm rot="3428083">
            <a:off x="4903015" y="1099776"/>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8" name="17 Luna"/>
          <p:cNvSpPr/>
          <p:nvPr/>
        </p:nvSpPr>
        <p:spPr>
          <a:xfrm rot="7370274">
            <a:off x="2402808" y="1859446"/>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9" name="18 Luna"/>
          <p:cNvSpPr/>
          <p:nvPr/>
        </p:nvSpPr>
        <p:spPr>
          <a:xfrm rot="3428083">
            <a:off x="4831578" y="1931352"/>
            <a:ext cx="1538373" cy="3326799"/>
          </a:xfrm>
          <a:prstGeom prst="moon">
            <a:avLst>
              <a:gd name="adj" fmla="val 28763"/>
            </a:avLst>
          </a:prstGeom>
          <a:gradFill flip="none" rotWithShape="1">
            <a:gsLst>
              <a:gs pos="42000">
                <a:schemeClr val="bg1"/>
              </a:gs>
              <a:gs pos="13000">
                <a:srgbClr val="5F5F5F"/>
              </a:gs>
              <a:gs pos="21001">
                <a:srgbClr val="5F5F5F"/>
              </a:gs>
              <a:gs pos="63000">
                <a:srgbClr val="FFFFFF"/>
              </a:gs>
              <a:gs pos="67000">
                <a:srgbClr val="B2B2B2"/>
              </a:gs>
              <a:gs pos="69000">
                <a:srgbClr val="292929"/>
              </a:gs>
              <a:gs pos="82001">
                <a:srgbClr val="777777"/>
              </a:gs>
              <a:gs pos="100000">
                <a:srgbClr val="EAEAEA"/>
              </a:gs>
            </a:gsLst>
            <a:lin ang="54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1" name="10 Imagen" descr="8af3844f-53e5-4b8d-9227-b70bc7657395.jpg"/>
          <p:cNvPicPr>
            <a:picLocks noChangeAspect="1"/>
          </p:cNvPicPr>
          <p:nvPr/>
        </p:nvPicPr>
        <p:blipFill>
          <a:blip r:embed="rId3"/>
          <a:stretch>
            <a:fillRect/>
          </a:stretch>
        </p:blipFill>
        <p:spPr>
          <a:xfrm>
            <a:off x="153516" y="15240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2"/>
                                        </p:tgtEl>
                                        <p:attrNameLst>
                                          <p:attrName>style.visibility</p:attrName>
                                        </p:attrNameLst>
                                      </p:cBhvr>
                                      <p:to>
                                        <p:strVal val="visible"/>
                                      </p:to>
                                    </p:set>
                                    <p:anim calcmode="lin" valueType="num">
                                      <p:cBhvr additive="base">
                                        <p:cTn id="9" dur="2000" fill="hold"/>
                                        <p:tgtEl>
                                          <p:spTgt spid="12"/>
                                        </p:tgtEl>
                                        <p:attrNameLst>
                                          <p:attrName>ppt_x</p:attrName>
                                        </p:attrNameLst>
                                      </p:cBhvr>
                                      <p:tavLst>
                                        <p:tav tm="0">
                                          <p:val>
                                            <p:strVal val="#ppt_x"/>
                                          </p:val>
                                        </p:tav>
                                        <p:tav tm="100000">
                                          <p:val>
                                            <p:strVal val="#ppt_x"/>
                                          </p:val>
                                        </p:tav>
                                      </p:tavLst>
                                    </p:anim>
                                    <p:anim calcmode="lin" valueType="num">
                                      <p:cBhvr additive="base">
                                        <p:cTn id="10" dur="2000" fill="hold"/>
                                        <p:tgtEl>
                                          <p:spTgt spid="12"/>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ppt_x"/>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4"/>
                                        </p:tgtEl>
                                        <p:attrNameLst>
                                          <p:attrName>style.visibility</p:attrName>
                                        </p:attrNameLst>
                                      </p:cBhvr>
                                      <p:to>
                                        <p:strVal val="visible"/>
                                      </p:to>
                                    </p:set>
                                    <p:anim calcmode="lin" valueType="num">
                                      <p:cBhvr additive="base">
                                        <p:cTn id="17" dur="2000" fill="hold"/>
                                        <p:tgtEl>
                                          <p:spTgt spid="14"/>
                                        </p:tgtEl>
                                        <p:attrNameLst>
                                          <p:attrName>ppt_x</p:attrName>
                                        </p:attrNameLst>
                                      </p:cBhvr>
                                      <p:tavLst>
                                        <p:tav tm="0">
                                          <p:val>
                                            <p:strVal val="#ppt_x"/>
                                          </p:val>
                                        </p:tav>
                                        <p:tav tm="100000">
                                          <p:val>
                                            <p:strVal val="#ppt_x"/>
                                          </p:val>
                                        </p:tav>
                                      </p:tavLst>
                                    </p:anim>
                                    <p:anim calcmode="lin" valueType="num">
                                      <p:cBhvr additive="base">
                                        <p:cTn id="18" dur="2000" fill="hold"/>
                                        <p:tgtEl>
                                          <p:spTgt spid="14"/>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5"/>
                                        </p:tgtEl>
                                        <p:attrNameLst>
                                          <p:attrName>style.visibility</p:attrName>
                                        </p:attrNameLst>
                                      </p:cBhvr>
                                      <p:to>
                                        <p:strVal val="visible"/>
                                      </p:to>
                                    </p:set>
                                    <p:anim calcmode="lin" valueType="num">
                                      <p:cBhvr additive="base">
                                        <p:cTn id="21" dur="2000" fill="hold"/>
                                        <p:tgtEl>
                                          <p:spTgt spid="15"/>
                                        </p:tgtEl>
                                        <p:attrNameLst>
                                          <p:attrName>ppt_x</p:attrName>
                                        </p:attrNameLst>
                                      </p:cBhvr>
                                      <p:tavLst>
                                        <p:tav tm="0">
                                          <p:val>
                                            <p:strVal val="#ppt_x"/>
                                          </p:val>
                                        </p:tav>
                                        <p:tav tm="100000">
                                          <p:val>
                                            <p:strVal val="#ppt_x"/>
                                          </p:val>
                                        </p:tav>
                                      </p:tavLst>
                                    </p:anim>
                                    <p:anim calcmode="lin" valueType="num">
                                      <p:cBhvr additive="base">
                                        <p:cTn id="22" dur="2000" fill="hold"/>
                                        <p:tgtEl>
                                          <p:spTgt spid="15"/>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6"/>
                                        </p:tgtEl>
                                        <p:attrNameLst>
                                          <p:attrName>style.visibility</p:attrName>
                                        </p:attrNameLst>
                                      </p:cBhvr>
                                      <p:to>
                                        <p:strVal val="visible"/>
                                      </p:to>
                                    </p:set>
                                    <p:anim calcmode="lin" valueType="num">
                                      <p:cBhvr additive="base">
                                        <p:cTn id="25" dur="2000" fill="hold"/>
                                        <p:tgtEl>
                                          <p:spTgt spid="16"/>
                                        </p:tgtEl>
                                        <p:attrNameLst>
                                          <p:attrName>ppt_x</p:attrName>
                                        </p:attrNameLst>
                                      </p:cBhvr>
                                      <p:tavLst>
                                        <p:tav tm="0">
                                          <p:val>
                                            <p:strVal val="#ppt_x"/>
                                          </p:val>
                                        </p:tav>
                                        <p:tav tm="100000">
                                          <p:val>
                                            <p:strVal val="#ppt_x"/>
                                          </p:val>
                                        </p:tav>
                                      </p:tavLst>
                                    </p:anim>
                                    <p:anim calcmode="lin" valueType="num">
                                      <p:cBhvr additive="base">
                                        <p:cTn id="26" dur="2000" fill="hold"/>
                                        <p:tgtEl>
                                          <p:spTgt spid="16"/>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7"/>
                                        </p:tgtEl>
                                        <p:attrNameLst>
                                          <p:attrName>style.visibility</p:attrName>
                                        </p:attrNameLst>
                                      </p:cBhvr>
                                      <p:to>
                                        <p:strVal val="visible"/>
                                      </p:to>
                                    </p:set>
                                    <p:anim calcmode="lin" valueType="num">
                                      <p:cBhvr additive="base">
                                        <p:cTn id="29" dur="2000" fill="hold"/>
                                        <p:tgtEl>
                                          <p:spTgt spid="17"/>
                                        </p:tgtEl>
                                        <p:attrNameLst>
                                          <p:attrName>ppt_x</p:attrName>
                                        </p:attrNameLst>
                                      </p:cBhvr>
                                      <p:tavLst>
                                        <p:tav tm="0">
                                          <p:val>
                                            <p:strVal val="#ppt_x"/>
                                          </p:val>
                                        </p:tav>
                                        <p:tav tm="100000">
                                          <p:val>
                                            <p:strVal val="#ppt_x"/>
                                          </p:val>
                                        </p:tav>
                                      </p:tavLst>
                                    </p:anim>
                                    <p:anim calcmode="lin" valueType="num">
                                      <p:cBhvr additive="base">
                                        <p:cTn id="30" dur="2000" fill="hold"/>
                                        <p:tgtEl>
                                          <p:spTgt spid="17"/>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8"/>
                                        </p:tgtEl>
                                        <p:attrNameLst>
                                          <p:attrName>style.visibility</p:attrName>
                                        </p:attrNameLst>
                                      </p:cBhvr>
                                      <p:to>
                                        <p:strVal val="visible"/>
                                      </p:to>
                                    </p:set>
                                    <p:anim calcmode="lin" valueType="num">
                                      <p:cBhvr additive="base">
                                        <p:cTn id="33" dur="2000" fill="hold"/>
                                        <p:tgtEl>
                                          <p:spTgt spid="18"/>
                                        </p:tgtEl>
                                        <p:attrNameLst>
                                          <p:attrName>ppt_x</p:attrName>
                                        </p:attrNameLst>
                                      </p:cBhvr>
                                      <p:tavLst>
                                        <p:tav tm="0">
                                          <p:val>
                                            <p:strVal val="#ppt_x"/>
                                          </p:val>
                                        </p:tav>
                                        <p:tav tm="100000">
                                          <p:val>
                                            <p:strVal val="#ppt_x"/>
                                          </p:val>
                                        </p:tav>
                                      </p:tavLst>
                                    </p:anim>
                                    <p:anim calcmode="lin" valueType="num">
                                      <p:cBhvr additive="base">
                                        <p:cTn id="34" dur="2000" fill="hold"/>
                                        <p:tgtEl>
                                          <p:spTgt spid="18"/>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9"/>
                                        </p:tgtEl>
                                        <p:attrNameLst>
                                          <p:attrName>style.visibility</p:attrName>
                                        </p:attrNameLst>
                                      </p:cBhvr>
                                      <p:to>
                                        <p:strVal val="visible"/>
                                      </p:to>
                                    </p:set>
                                    <p:anim calcmode="lin" valueType="num">
                                      <p:cBhvr additive="base">
                                        <p:cTn id="37" dur="2000" fill="hold"/>
                                        <p:tgtEl>
                                          <p:spTgt spid="19"/>
                                        </p:tgtEl>
                                        <p:attrNameLst>
                                          <p:attrName>ppt_x</p:attrName>
                                        </p:attrNameLst>
                                      </p:cBhvr>
                                      <p:tavLst>
                                        <p:tav tm="0">
                                          <p:val>
                                            <p:strVal val="#ppt_x"/>
                                          </p:val>
                                        </p:tav>
                                        <p:tav tm="100000">
                                          <p:val>
                                            <p:strVal val="#ppt_x"/>
                                          </p:val>
                                        </p:tav>
                                      </p:tavLst>
                                    </p:anim>
                                    <p:anim calcmode="lin" valueType="num">
                                      <p:cBhvr additive="base">
                                        <p:cTn id="38" dur="2000" fill="hold"/>
                                        <p:tgtEl>
                                          <p:spTgt spid="19"/>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12"/>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14"/>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16"/>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8"/>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1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15"/>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1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9"/>
                                        </p:tgtEl>
                                        <p:attrNameLst>
                                          <p:attrName>r</p:attrName>
                                        </p:attrNameLst>
                                      </p:cBhvr>
                                    </p:animRot>
                                  </p:childTnLst>
                                </p:cTn>
                              </p:par>
                            </p:childTnLst>
                          </p:cTn>
                        </p:par>
                        <p:par>
                          <p:cTn id="55" fill="hold">
                            <p:stCondLst>
                              <p:cond delay="2000"/>
                            </p:stCondLst>
                            <p:childTnLst>
                              <p:par>
                                <p:cTn id="56" presetID="2" presetClass="exit" presetSubtype="4" fill="hold" grpId="2" nodeType="afterEffect">
                                  <p:stCondLst>
                                    <p:cond delay="0"/>
                                  </p:stCondLst>
                                  <p:childTnLst>
                                    <p:anim calcmode="lin" valueType="num">
                                      <p:cBhvr additive="base">
                                        <p:cTn id="57" dur="2000"/>
                                        <p:tgtEl>
                                          <p:spTgt spid="12"/>
                                        </p:tgtEl>
                                        <p:attrNameLst>
                                          <p:attrName>ppt_x</p:attrName>
                                        </p:attrNameLst>
                                      </p:cBhvr>
                                      <p:tavLst>
                                        <p:tav tm="0">
                                          <p:val>
                                            <p:strVal val="ppt_x"/>
                                          </p:val>
                                        </p:tav>
                                        <p:tav tm="100000">
                                          <p:val>
                                            <p:strVal val="ppt_x"/>
                                          </p:val>
                                        </p:tav>
                                      </p:tavLst>
                                    </p:anim>
                                    <p:anim calcmode="lin" valueType="num">
                                      <p:cBhvr additive="base">
                                        <p:cTn id="58" dur="2000"/>
                                        <p:tgtEl>
                                          <p:spTgt spid="12"/>
                                        </p:tgtEl>
                                        <p:attrNameLst>
                                          <p:attrName>ppt_y</p:attrName>
                                        </p:attrNameLst>
                                      </p:cBhvr>
                                      <p:tavLst>
                                        <p:tav tm="0">
                                          <p:val>
                                            <p:strVal val="ppt_y"/>
                                          </p:val>
                                        </p:tav>
                                        <p:tav tm="100000">
                                          <p:val>
                                            <p:strVal val="1+ppt_h/2"/>
                                          </p:val>
                                        </p:tav>
                                      </p:tavLst>
                                    </p:anim>
                                    <p:set>
                                      <p:cBhvr>
                                        <p:cTn id="59" dur="1" fill="hold">
                                          <p:stCondLst>
                                            <p:cond delay="1999"/>
                                          </p:stCondLst>
                                        </p:cTn>
                                        <p:tgtEl>
                                          <p:spTgt spid="12"/>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13"/>
                                        </p:tgtEl>
                                        <p:attrNameLst>
                                          <p:attrName>ppt_x</p:attrName>
                                        </p:attrNameLst>
                                      </p:cBhvr>
                                      <p:tavLst>
                                        <p:tav tm="0">
                                          <p:val>
                                            <p:strVal val="ppt_x"/>
                                          </p:val>
                                        </p:tav>
                                        <p:tav tm="100000">
                                          <p:val>
                                            <p:strVal val="ppt_x"/>
                                          </p:val>
                                        </p:tav>
                                      </p:tavLst>
                                    </p:anim>
                                    <p:anim calcmode="lin" valueType="num">
                                      <p:cBhvr additive="base">
                                        <p:cTn id="62" dur="2000"/>
                                        <p:tgtEl>
                                          <p:spTgt spid="13"/>
                                        </p:tgtEl>
                                        <p:attrNameLst>
                                          <p:attrName>ppt_y</p:attrName>
                                        </p:attrNameLst>
                                      </p:cBhvr>
                                      <p:tavLst>
                                        <p:tav tm="0">
                                          <p:val>
                                            <p:strVal val="ppt_y"/>
                                          </p:val>
                                        </p:tav>
                                        <p:tav tm="100000">
                                          <p:val>
                                            <p:strVal val="1+ppt_h/2"/>
                                          </p:val>
                                        </p:tav>
                                      </p:tavLst>
                                    </p:anim>
                                    <p:set>
                                      <p:cBhvr>
                                        <p:cTn id="63" dur="1" fill="hold">
                                          <p:stCondLst>
                                            <p:cond delay="1999"/>
                                          </p:stCondLst>
                                        </p:cTn>
                                        <p:tgtEl>
                                          <p:spTgt spid="13"/>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14"/>
                                        </p:tgtEl>
                                        <p:attrNameLst>
                                          <p:attrName>ppt_x</p:attrName>
                                        </p:attrNameLst>
                                      </p:cBhvr>
                                      <p:tavLst>
                                        <p:tav tm="0">
                                          <p:val>
                                            <p:strVal val="ppt_x"/>
                                          </p:val>
                                        </p:tav>
                                        <p:tav tm="100000">
                                          <p:val>
                                            <p:strVal val="ppt_x"/>
                                          </p:val>
                                        </p:tav>
                                      </p:tavLst>
                                    </p:anim>
                                    <p:anim calcmode="lin" valueType="num">
                                      <p:cBhvr additive="base">
                                        <p:cTn id="66" dur="2000"/>
                                        <p:tgtEl>
                                          <p:spTgt spid="14"/>
                                        </p:tgtEl>
                                        <p:attrNameLst>
                                          <p:attrName>ppt_y</p:attrName>
                                        </p:attrNameLst>
                                      </p:cBhvr>
                                      <p:tavLst>
                                        <p:tav tm="0">
                                          <p:val>
                                            <p:strVal val="ppt_y"/>
                                          </p:val>
                                        </p:tav>
                                        <p:tav tm="100000">
                                          <p:val>
                                            <p:strVal val="1+ppt_h/2"/>
                                          </p:val>
                                        </p:tav>
                                      </p:tavLst>
                                    </p:anim>
                                    <p:set>
                                      <p:cBhvr>
                                        <p:cTn id="67" dur="1" fill="hold">
                                          <p:stCondLst>
                                            <p:cond delay="1999"/>
                                          </p:stCondLst>
                                        </p:cTn>
                                        <p:tgtEl>
                                          <p:spTgt spid="1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15"/>
                                        </p:tgtEl>
                                        <p:attrNameLst>
                                          <p:attrName>ppt_x</p:attrName>
                                        </p:attrNameLst>
                                      </p:cBhvr>
                                      <p:tavLst>
                                        <p:tav tm="0">
                                          <p:val>
                                            <p:strVal val="ppt_x"/>
                                          </p:val>
                                        </p:tav>
                                        <p:tav tm="100000">
                                          <p:val>
                                            <p:strVal val="ppt_x"/>
                                          </p:val>
                                        </p:tav>
                                      </p:tavLst>
                                    </p:anim>
                                    <p:anim calcmode="lin" valueType="num">
                                      <p:cBhvr additive="base">
                                        <p:cTn id="70" dur="2000"/>
                                        <p:tgtEl>
                                          <p:spTgt spid="15"/>
                                        </p:tgtEl>
                                        <p:attrNameLst>
                                          <p:attrName>ppt_y</p:attrName>
                                        </p:attrNameLst>
                                      </p:cBhvr>
                                      <p:tavLst>
                                        <p:tav tm="0">
                                          <p:val>
                                            <p:strVal val="ppt_y"/>
                                          </p:val>
                                        </p:tav>
                                        <p:tav tm="100000">
                                          <p:val>
                                            <p:strVal val="1+ppt_h/2"/>
                                          </p:val>
                                        </p:tav>
                                      </p:tavLst>
                                    </p:anim>
                                    <p:set>
                                      <p:cBhvr>
                                        <p:cTn id="71" dur="1" fill="hold">
                                          <p:stCondLst>
                                            <p:cond delay="1999"/>
                                          </p:stCondLst>
                                        </p:cTn>
                                        <p:tgtEl>
                                          <p:spTgt spid="1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16"/>
                                        </p:tgtEl>
                                        <p:attrNameLst>
                                          <p:attrName>ppt_x</p:attrName>
                                        </p:attrNameLst>
                                      </p:cBhvr>
                                      <p:tavLst>
                                        <p:tav tm="0">
                                          <p:val>
                                            <p:strVal val="ppt_x"/>
                                          </p:val>
                                        </p:tav>
                                        <p:tav tm="100000">
                                          <p:val>
                                            <p:strVal val="ppt_x"/>
                                          </p:val>
                                        </p:tav>
                                      </p:tavLst>
                                    </p:anim>
                                    <p:anim calcmode="lin" valueType="num">
                                      <p:cBhvr additive="base">
                                        <p:cTn id="74" dur="2000"/>
                                        <p:tgtEl>
                                          <p:spTgt spid="16"/>
                                        </p:tgtEl>
                                        <p:attrNameLst>
                                          <p:attrName>ppt_y</p:attrName>
                                        </p:attrNameLst>
                                      </p:cBhvr>
                                      <p:tavLst>
                                        <p:tav tm="0">
                                          <p:val>
                                            <p:strVal val="ppt_y"/>
                                          </p:val>
                                        </p:tav>
                                        <p:tav tm="100000">
                                          <p:val>
                                            <p:strVal val="1+ppt_h/2"/>
                                          </p:val>
                                        </p:tav>
                                      </p:tavLst>
                                    </p:anim>
                                    <p:set>
                                      <p:cBhvr>
                                        <p:cTn id="75" dur="1" fill="hold">
                                          <p:stCondLst>
                                            <p:cond delay="1999"/>
                                          </p:stCondLst>
                                        </p:cTn>
                                        <p:tgtEl>
                                          <p:spTgt spid="16"/>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17"/>
                                        </p:tgtEl>
                                        <p:attrNameLst>
                                          <p:attrName>ppt_x</p:attrName>
                                        </p:attrNameLst>
                                      </p:cBhvr>
                                      <p:tavLst>
                                        <p:tav tm="0">
                                          <p:val>
                                            <p:strVal val="ppt_x"/>
                                          </p:val>
                                        </p:tav>
                                        <p:tav tm="100000">
                                          <p:val>
                                            <p:strVal val="ppt_x"/>
                                          </p:val>
                                        </p:tav>
                                      </p:tavLst>
                                    </p:anim>
                                    <p:anim calcmode="lin" valueType="num">
                                      <p:cBhvr additive="base">
                                        <p:cTn id="78" dur="2000"/>
                                        <p:tgtEl>
                                          <p:spTgt spid="17"/>
                                        </p:tgtEl>
                                        <p:attrNameLst>
                                          <p:attrName>ppt_y</p:attrName>
                                        </p:attrNameLst>
                                      </p:cBhvr>
                                      <p:tavLst>
                                        <p:tav tm="0">
                                          <p:val>
                                            <p:strVal val="ppt_y"/>
                                          </p:val>
                                        </p:tav>
                                        <p:tav tm="100000">
                                          <p:val>
                                            <p:strVal val="1+ppt_h/2"/>
                                          </p:val>
                                        </p:tav>
                                      </p:tavLst>
                                    </p:anim>
                                    <p:set>
                                      <p:cBhvr>
                                        <p:cTn id="79" dur="1" fill="hold">
                                          <p:stCondLst>
                                            <p:cond delay="1999"/>
                                          </p:stCondLst>
                                        </p:cTn>
                                        <p:tgtEl>
                                          <p:spTgt spid="1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18"/>
                                        </p:tgtEl>
                                        <p:attrNameLst>
                                          <p:attrName>ppt_x</p:attrName>
                                        </p:attrNameLst>
                                      </p:cBhvr>
                                      <p:tavLst>
                                        <p:tav tm="0">
                                          <p:val>
                                            <p:strVal val="ppt_x"/>
                                          </p:val>
                                        </p:tav>
                                        <p:tav tm="100000">
                                          <p:val>
                                            <p:strVal val="ppt_x"/>
                                          </p:val>
                                        </p:tav>
                                      </p:tavLst>
                                    </p:anim>
                                    <p:anim calcmode="lin" valueType="num">
                                      <p:cBhvr additive="base">
                                        <p:cTn id="82" dur="2000"/>
                                        <p:tgtEl>
                                          <p:spTgt spid="18"/>
                                        </p:tgtEl>
                                        <p:attrNameLst>
                                          <p:attrName>ppt_y</p:attrName>
                                        </p:attrNameLst>
                                      </p:cBhvr>
                                      <p:tavLst>
                                        <p:tav tm="0">
                                          <p:val>
                                            <p:strVal val="ppt_y"/>
                                          </p:val>
                                        </p:tav>
                                        <p:tav tm="100000">
                                          <p:val>
                                            <p:strVal val="1+ppt_h/2"/>
                                          </p:val>
                                        </p:tav>
                                      </p:tavLst>
                                    </p:anim>
                                    <p:set>
                                      <p:cBhvr>
                                        <p:cTn id="83" dur="1" fill="hold">
                                          <p:stCondLst>
                                            <p:cond delay="1999"/>
                                          </p:stCondLst>
                                        </p:cTn>
                                        <p:tgtEl>
                                          <p:spTgt spid="18"/>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9"/>
                                        </p:tgtEl>
                                        <p:attrNameLst>
                                          <p:attrName>ppt_x</p:attrName>
                                        </p:attrNameLst>
                                      </p:cBhvr>
                                      <p:tavLst>
                                        <p:tav tm="0">
                                          <p:val>
                                            <p:strVal val="ppt_x"/>
                                          </p:val>
                                        </p:tav>
                                        <p:tav tm="100000">
                                          <p:val>
                                            <p:strVal val="ppt_x"/>
                                          </p:val>
                                        </p:tav>
                                      </p:tavLst>
                                    </p:anim>
                                    <p:anim calcmode="lin" valueType="num">
                                      <p:cBhvr additive="base">
                                        <p:cTn id="86" dur="2000"/>
                                        <p:tgtEl>
                                          <p:spTgt spid="19"/>
                                        </p:tgtEl>
                                        <p:attrNameLst>
                                          <p:attrName>ppt_y</p:attrName>
                                        </p:attrNameLst>
                                      </p:cBhvr>
                                      <p:tavLst>
                                        <p:tav tm="0">
                                          <p:val>
                                            <p:strVal val="ppt_y"/>
                                          </p:val>
                                        </p:tav>
                                        <p:tav tm="100000">
                                          <p:val>
                                            <p:strVal val="1+ppt_h/2"/>
                                          </p:val>
                                        </p:tav>
                                      </p:tavLst>
                                    </p:anim>
                                    <p:set>
                                      <p:cBhvr>
                                        <p:cTn id="87" dur="1" fill="hold">
                                          <p:stCondLst>
                                            <p:cond delay="1999"/>
                                          </p:stCondLst>
                                        </p:cTn>
                                        <p:tgtEl>
                                          <p:spTgt spid="19"/>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12"/>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14"/>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16"/>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8"/>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13"/>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15"/>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17"/>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9"/>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ppt_x</p:attrName>
                                        </p:attrNameLst>
                                      </p:cBhvr>
                                      <p:tavLst>
                                        <p:tav tm="0">
                                          <p:val>
                                            <p:strVal val="#ppt_x"/>
                                          </p:val>
                                        </p:tav>
                                        <p:tav tm="100000">
                                          <p:val>
                                            <p:strVal val="#ppt_x"/>
                                          </p:val>
                                        </p:tav>
                                      </p:tavLst>
                                    </p:anim>
                                    <p:anim calcmode="lin" valueType="num">
                                      <p:cBhvr>
                                        <p:cTn id="107" dur="2000" fill="hold"/>
                                        <p:tgtEl>
                                          <p:spTgt spid="3"/>
                                        </p:tgtEl>
                                        <p:attrNameLst>
                                          <p:attrName>ppt_y</p:attrName>
                                        </p:attrNameLst>
                                      </p:cBhvr>
                                      <p:tavLst>
                                        <p:tav tm="0">
                                          <p:val>
                                            <p:strVal val="#ppt_y-#ppt_h/2"/>
                                          </p:val>
                                        </p:tav>
                                        <p:tav tm="100000">
                                          <p:val>
                                            <p:strVal val="#ppt_y"/>
                                          </p:val>
                                        </p:tav>
                                      </p:tavLst>
                                    </p:anim>
                                    <p:anim calcmode="lin" valueType="num">
                                      <p:cBhvr>
                                        <p:cTn id="108" dur="2000" fill="hold"/>
                                        <p:tgtEl>
                                          <p:spTgt spid="3"/>
                                        </p:tgtEl>
                                        <p:attrNameLst>
                                          <p:attrName>ppt_w</p:attrName>
                                        </p:attrNameLst>
                                      </p:cBhvr>
                                      <p:tavLst>
                                        <p:tav tm="0">
                                          <p:val>
                                            <p:strVal val="#ppt_w"/>
                                          </p:val>
                                        </p:tav>
                                        <p:tav tm="100000">
                                          <p:val>
                                            <p:strVal val="#ppt_w"/>
                                          </p:val>
                                        </p:tav>
                                      </p:tavLst>
                                    </p:anim>
                                    <p:anim calcmode="lin" valueType="num">
                                      <p:cBhvr>
                                        <p:cTn id="109" dur="2000" fill="hold"/>
                                        <p:tgtEl>
                                          <p:spTgt spid="3"/>
                                        </p:tgtEl>
                                        <p:attrNameLst>
                                          <p:attrName>ppt_h</p:attrName>
                                        </p:attrNameLst>
                                      </p:cBhvr>
                                      <p:tavLst>
                                        <p:tav tm="0">
                                          <p:val>
                                            <p:fltVal val="0"/>
                                          </p:val>
                                        </p:tav>
                                        <p:tav tm="100000">
                                          <p:val>
                                            <p:strVal val="#ppt_h"/>
                                          </p:val>
                                        </p:tav>
                                      </p:tavLst>
                                    </p:anim>
                                  </p:childTnLst>
                                </p:cTn>
                              </p:par>
                              <p:par>
                                <p:cTn id="110" presetID="16" presetClass="entr" presetSubtype="21" fill="hold" nodeType="with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barn(inVertical)">
                                      <p:cBhvr>
                                        <p:cTn id="1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Lst>
  </p:timing>
</p:sld>
</file>

<file path=ppt/slides/slide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Molduras arabescos 20.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3500430" y="2285998"/>
            <a:ext cx="4000527" cy="1569660"/>
          </a:xfrm>
          <a:prstGeom prst="rect">
            <a:avLst/>
          </a:prstGeom>
          <a:noFill/>
        </p:spPr>
        <p:txBody>
          <a:bodyPr wrap="square" rtlCol="0">
            <a:spAutoFit/>
          </a:bodyPr>
          <a:lstStyle/>
          <a:p>
            <a:pPr algn="ctr"/>
            <a:r>
              <a:rPr lang="es-PE" sz="1600" dirty="0" smtClean="0"/>
              <a:t>Para poder participar en el baile sin ser reconocidos por el pueblo, las personas pertenecientes a la nobleza acudían disfraces y </a:t>
            </a:r>
            <a:r>
              <a:rPr lang="es-PE" sz="1600" b="1" dirty="0" smtClean="0"/>
              <a:t>se ocultaban tras una máscara</a:t>
            </a:r>
            <a:r>
              <a:rPr lang="es-PE" sz="1600" dirty="0" smtClean="0"/>
              <a:t>. Asimismo, durante estas noches, el pueblo podía criticar sin miedo a los señores, pues no había castigo ni represalia.</a:t>
            </a:r>
          </a:p>
          <a:p>
            <a:pPr algn="ctr"/>
            <a:endParaRPr lang="es-PE" sz="1600" dirty="0"/>
          </a:p>
        </p:txBody>
      </p:sp>
      <p:pic>
        <p:nvPicPr>
          <p:cNvPr id="5" name="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6.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C0066">
                <a:shade val="67500"/>
                <a:satMod val="115000"/>
              </a:srgbClr>
            </a:gs>
            <a:gs pos="100000">
              <a:srgbClr val="CC0066">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705099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3858535">
            <a:off x="7310251" y="1156913"/>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ágrima"/>
          <p:cNvSpPr/>
          <p:nvPr/>
        </p:nvSpPr>
        <p:spPr>
          <a:xfrm rot="4047907">
            <a:off x="6362456" y="1137332"/>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3894777">
            <a:off x="5028733" y="1137097"/>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3954770">
            <a:off x="4180725" y="1171067"/>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3505381">
            <a:off x="3052008" y="1185870"/>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3476247">
            <a:off x="1910866" y="1116374"/>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3631043">
            <a:off x="828600" y="1176710"/>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3684823">
            <a:off x="-214655" y="1137097"/>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1969904">
            <a:off x="7171877" y="2689041"/>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754211">
            <a:off x="6429081" y="2637295"/>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Lágrima"/>
          <p:cNvSpPr/>
          <p:nvPr/>
        </p:nvSpPr>
        <p:spPr>
          <a:xfrm rot="1765183">
            <a:off x="5286073" y="2637295"/>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Lágrima"/>
          <p:cNvSpPr/>
          <p:nvPr/>
        </p:nvSpPr>
        <p:spPr>
          <a:xfrm rot="1729511">
            <a:off x="4285941" y="2617603"/>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Lágrima"/>
          <p:cNvSpPr/>
          <p:nvPr/>
        </p:nvSpPr>
        <p:spPr>
          <a:xfrm rot="1774976">
            <a:off x="3142933" y="2637296"/>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Lágrima"/>
          <p:cNvSpPr/>
          <p:nvPr/>
        </p:nvSpPr>
        <p:spPr>
          <a:xfrm rot="1754901">
            <a:off x="2071363" y="2637295"/>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Lágrima"/>
          <p:cNvSpPr/>
          <p:nvPr/>
        </p:nvSpPr>
        <p:spPr>
          <a:xfrm rot="1879564">
            <a:off x="900005" y="2617605"/>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Lágrima"/>
          <p:cNvSpPr/>
          <p:nvPr/>
        </p:nvSpPr>
        <p:spPr>
          <a:xfrm rot="1500896">
            <a:off x="-243003" y="2637298"/>
            <a:ext cx="1386318" cy="1399515"/>
          </a:xfrm>
          <a:prstGeom prst="teardrop">
            <a:avLst>
              <a:gd name="adj" fmla="val 127697"/>
            </a:avLst>
          </a:prstGeom>
          <a:gradFill flip="none" rotWithShape="1">
            <a:gsLst>
              <a:gs pos="45000">
                <a:srgbClr val="FF99CC">
                  <a:alpha val="49804"/>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9" name="18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9"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9"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9"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9"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9"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2" presetClass="entr" presetSubtype="9"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0-#ppt_h/2"/>
                                          </p:val>
                                        </p:tav>
                                        <p:tav tm="100000">
                                          <p:val>
                                            <p:strVal val="#ppt_y"/>
                                          </p:val>
                                        </p:tav>
                                      </p:tavLst>
                                    </p:anim>
                                  </p:childTnLst>
                                </p:cTn>
                              </p:par>
                              <p:par>
                                <p:cTn id="35" presetID="2" presetClass="entr" presetSubtype="9"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0-#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1+#ppt_h/2"/>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9"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0-ppt_w/2"/>
                                          </p:val>
                                        </p:tav>
                                      </p:tavLst>
                                    </p:anim>
                                    <p:anim calcmode="lin" valueType="num">
                                      <p:cBhvr additive="base">
                                        <p:cTn id="106" dur="2000"/>
                                        <p:tgtEl>
                                          <p:spTgt spid="3"/>
                                        </p:tgtEl>
                                        <p:attrNameLst>
                                          <p:attrName>ppt_y</p:attrName>
                                        </p:attrNameLst>
                                      </p:cBhvr>
                                      <p:tavLst>
                                        <p:tav tm="0">
                                          <p:val>
                                            <p:strVal val="ppt_y"/>
                                          </p:val>
                                        </p:tav>
                                        <p:tav tm="100000">
                                          <p:val>
                                            <p:strVal val="0-ppt_h/2"/>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9"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0-ppt_h/2"/>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9"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0-ppt_w/2"/>
                                          </p:val>
                                        </p:tav>
                                      </p:tavLst>
                                    </p:anim>
                                    <p:anim calcmode="lin" valueType="num">
                                      <p:cBhvr additive="base">
                                        <p:cTn id="114" dur="2000"/>
                                        <p:tgtEl>
                                          <p:spTgt spid="5"/>
                                        </p:tgtEl>
                                        <p:attrNameLst>
                                          <p:attrName>ppt_y</p:attrName>
                                        </p:attrNameLst>
                                      </p:cBhvr>
                                      <p:tavLst>
                                        <p:tav tm="0">
                                          <p:val>
                                            <p:strVal val="ppt_y"/>
                                          </p:val>
                                        </p:tav>
                                        <p:tav tm="100000">
                                          <p:val>
                                            <p:strVal val="0-ppt_h/2"/>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9"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0-ppt_h/2"/>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9"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0-ppt_w/2"/>
                                          </p:val>
                                        </p:tav>
                                      </p:tavLst>
                                    </p:anim>
                                    <p:anim calcmode="lin" valueType="num">
                                      <p:cBhvr additive="base">
                                        <p:cTn id="122" dur="2000"/>
                                        <p:tgtEl>
                                          <p:spTgt spid="7"/>
                                        </p:tgtEl>
                                        <p:attrNameLst>
                                          <p:attrName>ppt_y</p:attrName>
                                        </p:attrNameLst>
                                      </p:cBhvr>
                                      <p:tavLst>
                                        <p:tav tm="0">
                                          <p:val>
                                            <p:strVal val="ppt_y"/>
                                          </p:val>
                                        </p:tav>
                                        <p:tav tm="100000">
                                          <p:val>
                                            <p:strVal val="0-ppt_h/2"/>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9"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0-ppt_h/2"/>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9"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0-ppt_w/2"/>
                                          </p:val>
                                        </p:tav>
                                      </p:tavLst>
                                    </p:anim>
                                    <p:anim calcmode="lin" valueType="num">
                                      <p:cBhvr additive="base">
                                        <p:cTn id="130" dur="2000"/>
                                        <p:tgtEl>
                                          <p:spTgt spid="9"/>
                                        </p:tgtEl>
                                        <p:attrNameLst>
                                          <p:attrName>ppt_y</p:attrName>
                                        </p:attrNameLst>
                                      </p:cBhvr>
                                      <p:tavLst>
                                        <p:tav tm="0">
                                          <p:val>
                                            <p:strVal val="ppt_y"/>
                                          </p:val>
                                        </p:tav>
                                        <p:tav tm="100000">
                                          <p:val>
                                            <p:strVal val="0-ppt_h/2"/>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9"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0-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1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0-ppt_w/2"/>
                                          </p:val>
                                        </p:tav>
                                      </p:tavLst>
                                    </p:anim>
                                    <p:anim calcmode="lin" valueType="num">
                                      <p:cBhvr additive="base">
                                        <p:cTn id="138" dur="2000"/>
                                        <p:tgtEl>
                                          <p:spTgt spid="11"/>
                                        </p:tgtEl>
                                        <p:attrNameLst>
                                          <p:attrName>ppt_y</p:attrName>
                                        </p:attrNameLst>
                                      </p:cBhvr>
                                      <p:tavLst>
                                        <p:tav tm="0">
                                          <p:val>
                                            <p:strVal val="ppt_y"/>
                                          </p:val>
                                        </p:tav>
                                        <p:tav tm="100000">
                                          <p:val>
                                            <p:strVal val="1+ppt_h/2"/>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12"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1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0-ppt_w/2"/>
                                          </p:val>
                                        </p:tav>
                                      </p:tavLst>
                                    </p:anim>
                                    <p:anim calcmode="lin" valueType="num">
                                      <p:cBhvr additive="base">
                                        <p:cTn id="146" dur="2000"/>
                                        <p:tgtEl>
                                          <p:spTgt spid="13"/>
                                        </p:tgtEl>
                                        <p:attrNameLst>
                                          <p:attrName>ppt_y</p:attrName>
                                        </p:attrNameLst>
                                      </p:cBhvr>
                                      <p:tavLst>
                                        <p:tav tm="0">
                                          <p:val>
                                            <p:strVal val="ppt_y"/>
                                          </p:val>
                                        </p:tav>
                                        <p:tav tm="100000">
                                          <p:val>
                                            <p:strVal val="1+ppt_h/2"/>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12"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1+ppt_h/2"/>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12"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0-ppt_w/2"/>
                                          </p:val>
                                        </p:tav>
                                      </p:tavLst>
                                    </p:anim>
                                    <p:anim calcmode="lin" valueType="num">
                                      <p:cBhvr additive="base">
                                        <p:cTn id="154" dur="2000"/>
                                        <p:tgtEl>
                                          <p:spTgt spid="15"/>
                                        </p:tgtEl>
                                        <p:attrNameLst>
                                          <p:attrName>ppt_y</p:attrName>
                                        </p:attrNameLst>
                                      </p:cBhvr>
                                      <p:tavLst>
                                        <p:tav tm="0">
                                          <p:val>
                                            <p:strVal val="ppt_y"/>
                                          </p:val>
                                        </p:tav>
                                        <p:tav tm="100000">
                                          <p:val>
                                            <p:strVal val="1+ppt_h/2"/>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12"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1+ppt_h/2"/>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1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0-ppt_w/2"/>
                                          </p:val>
                                        </p:tav>
                                      </p:tavLst>
                                    </p:anim>
                                    <p:anim calcmode="lin" valueType="num">
                                      <p:cBhvr additive="base">
                                        <p:cTn id="162" dur="2000"/>
                                        <p:tgtEl>
                                          <p:spTgt spid="17"/>
                                        </p:tgtEl>
                                        <p:attrNameLst>
                                          <p:attrName>ppt_y</p:attrName>
                                        </p:attrNameLst>
                                      </p:cBhvr>
                                      <p:tavLst>
                                        <p:tav tm="0">
                                          <p:val>
                                            <p:strVal val="ppt_y"/>
                                          </p:val>
                                        </p:tav>
                                        <p:tav tm="100000">
                                          <p:val>
                                            <p:strVal val="1+ppt_h/2"/>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12"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1+ppt_h/2"/>
                                          </p:val>
                                        </p:tav>
                                      </p:tavLst>
                                    </p:anim>
                                    <p:set>
                                      <p:cBhvr>
                                        <p:cTn id="167" dur="1" fill="hold">
                                          <p:stCondLst>
                                            <p:cond delay="1999"/>
                                          </p:stCondLst>
                                        </p:cTn>
                                        <p:tgtEl>
                                          <p:spTgt spid="18"/>
                                        </p:tgtEl>
                                        <p:attrNameLst>
                                          <p:attrName>style.visibility</p:attrName>
                                        </p:attrNameLst>
                                      </p:cBhvr>
                                      <p:to>
                                        <p:strVal val="hidden"/>
                                      </p:to>
                                    </p:set>
                                  </p:childTnLst>
                                </p:cTn>
                              </p:par>
                              <p:par>
                                <p:cTn id="168" presetID="17" presetClass="entr" presetSubtype="2"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ppt_x</p:attrName>
                                        </p:attrNameLst>
                                      </p:cBhvr>
                                      <p:tavLst>
                                        <p:tav tm="0">
                                          <p:val>
                                            <p:strVal val="#ppt_x+#ppt_w/2"/>
                                          </p:val>
                                        </p:tav>
                                        <p:tav tm="100000">
                                          <p:val>
                                            <p:strVal val="#ppt_x"/>
                                          </p:val>
                                        </p:tav>
                                      </p:tavLst>
                                    </p:anim>
                                    <p:anim calcmode="lin" valueType="num">
                                      <p:cBhvr>
                                        <p:cTn id="171" dur="2000" fill="hold"/>
                                        <p:tgtEl>
                                          <p:spTgt spid="2"/>
                                        </p:tgtEl>
                                        <p:attrNameLst>
                                          <p:attrName>ppt_y</p:attrName>
                                        </p:attrNameLst>
                                      </p:cBhvr>
                                      <p:tavLst>
                                        <p:tav tm="0">
                                          <p:val>
                                            <p:strVal val="#ppt_y"/>
                                          </p:val>
                                        </p:tav>
                                        <p:tav tm="100000">
                                          <p:val>
                                            <p:strVal val="#ppt_y"/>
                                          </p:val>
                                        </p:tav>
                                      </p:tavLst>
                                    </p:anim>
                                    <p:anim calcmode="lin" valueType="num">
                                      <p:cBhvr>
                                        <p:cTn id="172" dur="2000" fill="hold"/>
                                        <p:tgtEl>
                                          <p:spTgt spid="2"/>
                                        </p:tgtEl>
                                        <p:attrNameLst>
                                          <p:attrName>ppt_w</p:attrName>
                                        </p:attrNameLst>
                                      </p:cBhvr>
                                      <p:tavLst>
                                        <p:tav tm="0">
                                          <p:val>
                                            <p:fltVal val="0"/>
                                          </p:val>
                                        </p:tav>
                                        <p:tav tm="100000">
                                          <p:val>
                                            <p:strVal val="#ppt_w"/>
                                          </p:val>
                                        </p:tav>
                                      </p:tavLst>
                                    </p:anim>
                                    <p:anim calcmode="lin" valueType="num">
                                      <p:cBhvr>
                                        <p:cTn id="173" dur="2000" fill="hold"/>
                                        <p:tgtEl>
                                          <p:spTgt spid="2"/>
                                        </p:tgtEl>
                                        <p:attrNameLst>
                                          <p:attrName>ppt_h</p:attrName>
                                        </p:attrNameLst>
                                      </p:cBhvr>
                                      <p:tavLst>
                                        <p:tav tm="0">
                                          <p:val>
                                            <p:strVal val="#ppt_h"/>
                                          </p:val>
                                        </p:tav>
                                        <p:tav tm="100000">
                                          <p:val>
                                            <p:strVal val="#ppt_h"/>
                                          </p:val>
                                        </p:tav>
                                      </p:tavLst>
                                    </p:anim>
                                  </p:childTnLst>
                                </p:cTn>
                              </p:par>
                              <p:par>
                                <p:cTn id="174" presetID="3" presetClass="entr" presetSubtype="5" fill="hold" nodeType="withEffect">
                                  <p:stCondLst>
                                    <p:cond delay="0"/>
                                  </p:stCondLst>
                                  <p:childTnLst>
                                    <p:set>
                                      <p:cBhvr>
                                        <p:cTn id="175" dur="1" fill="hold">
                                          <p:stCondLst>
                                            <p:cond delay="0"/>
                                          </p:stCondLst>
                                        </p:cTn>
                                        <p:tgtEl>
                                          <p:spTgt spid="2"/>
                                        </p:tgtEl>
                                        <p:attrNameLst>
                                          <p:attrName>style.visibility</p:attrName>
                                        </p:attrNameLst>
                                      </p:cBhvr>
                                      <p:to>
                                        <p:strVal val="visible"/>
                                      </p:to>
                                    </p:set>
                                    <p:animEffect transition="in" filter="blinds(vertical)">
                                      <p:cBhvr>
                                        <p:cTn id="17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Lst>
  </p:timing>
</p:sld>
</file>

<file path=ppt/slides/slide7.xml><?xml version="1.0" encoding="utf-8"?>
<p:sld xmlns:a="http://schemas.openxmlformats.org/drawingml/2006/main" xmlns:r="http://schemas.openxmlformats.org/officeDocument/2006/relationships" xmlns:p="http://schemas.openxmlformats.org/presentationml/2006/main">
  <p:cSld>
    <p:bg>
      <p:bgPr>
        <a:gradFill>
          <a:gsLst>
            <a:gs pos="0">
              <a:srgbClr val="B48900"/>
            </a:gs>
            <a:gs pos="50000">
              <a:srgbClr val="004AB8">
                <a:shade val="67500"/>
                <a:satMod val="115000"/>
              </a:srgbClr>
            </a:gs>
            <a:gs pos="100000">
              <a:srgbClr val="004AB8">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59418fd7-d1f6-40b3-be33-4c2c2e9368c8.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20" name="19 Rombo"/>
          <p:cNvSpPr/>
          <p:nvPr/>
        </p:nvSpPr>
        <p:spPr>
          <a:xfrm rot="19212691">
            <a:off x="-149560" y="-140373"/>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ombo"/>
          <p:cNvSpPr/>
          <p:nvPr/>
        </p:nvSpPr>
        <p:spPr>
          <a:xfrm rot="2195706">
            <a:off x="8128781" y="-143252"/>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ombo"/>
          <p:cNvSpPr/>
          <p:nvPr/>
        </p:nvSpPr>
        <p:spPr>
          <a:xfrm rot="19212691">
            <a:off x="64755" y="216840"/>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ombo"/>
          <p:cNvSpPr/>
          <p:nvPr/>
        </p:nvSpPr>
        <p:spPr>
          <a:xfrm rot="2195706">
            <a:off x="7730360" y="213961"/>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ombo"/>
          <p:cNvSpPr/>
          <p:nvPr/>
        </p:nvSpPr>
        <p:spPr>
          <a:xfrm rot="2195706">
            <a:off x="7271524" y="642565"/>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ombo"/>
          <p:cNvSpPr/>
          <p:nvPr/>
        </p:nvSpPr>
        <p:spPr>
          <a:xfrm rot="19212691">
            <a:off x="493383" y="645442"/>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ombo"/>
          <p:cNvSpPr/>
          <p:nvPr/>
        </p:nvSpPr>
        <p:spPr>
          <a:xfrm rot="19212691">
            <a:off x="922010" y="1145535"/>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ombo"/>
          <p:cNvSpPr/>
          <p:nvPr/>
        </p:nvSpPr>
        <p:spPr>
          <a:xfrm rot="19212691">
            <a:off x="1350638" y="1574137"/>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ombo"/>
          <p:cNvSpPr/>
          <p:nvPr/>
        </p:nvSpPr>
        <p:spPr>
          <a:xfrm rot="2195706">
            <a:off x="6801667" y="1142656"/>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ombo"/>
          <p:cNvSpPr/>
          <p:nvPr/>
        </p:nvSpPr>
        <p:spPr>
          <a:xfrm rot="2195706">
            <a:off x="6342831" y="1571260"/>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ombo"/>
          <p:cNvSpPr/>
          <p:nvPr/>
        </p:nvSpPr>
        <p:spPr>
          <a:xfrm rot="2195706">
            <a:off x="5914203" y="2071324"/>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ombo"/>
          <p:cNvSpPr/>
          <p:nvPr/>
        </p:nvSpPr>
        <p:spPr>
          <a:xfrm rot="2195706">
            <a:off x="5515782" y="2428537"/>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Rombo"/>
          <p:cNvSpPr/>
          <p:nvPr/>
        </p:nvSpPr>
        <p:spPr>
          <a:xfrm rot="2195706">
            <a:off x="5056946" y="2857141"/>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Rombo"/>
          <p:cNvSpPr/>
          <p:nvPr/>
        </p:nvSpPr>
        <p:spPr>
          <a:xfrm rot="2195706">
            <a:off x="4587089" y="3357232"/>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1080000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Rombo"/>
          <p:cNvSpPr/>
          <p:nvPr/>
        </p:nvSpPr>
        <p:spPr>
          <a:xfrm rot="19212691">
            <a:off x="1707828" y="2074207"/>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Rombo"/>
          <p:cNvSpPr/>
          <p:nvPr/>
        </p:nvSpPr>
        <p:spPr>
          <a:xfrm rot="19212691">
            <a:off x="1922143" y="2431420"/>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Rombo"/>
          <p:cNvSpPr/>
          <p:nvPr/>
        </p:nvSpPr>
        <p:spPr>
          <a:xfrm rot="19212691">
            <a:off x="2350771" y="2860022"/>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Rombo"/>
          <p:cNvSpPr/>
          <p:nvPr/>
        </p:nvSpPr>
        <p:spPr>
          <a:xfrm rot="19212691">
            <a:off x="2779399" y="3360087"/>
            <a:ext cx="1143008" cy="1285884"/>
          </a:xfrm>
          <a:prstGeom prst="diamond">
            <a:avLst/>
          </a:prstGeom>
          <a:gradFill flip="none" rotWithShape="1">
            <a:gsLst>
              <a:gs pos="32000">
                <a:srgbClr val="FFD85D">
                  <a:alpha val="51000"/>
                </a:srgbClr>
              </a:gs>
              <a:gs pos="50000">
                <a:srgbClr val="0000FF">
                  <a:shade val="67500"/>
                  <a:satMod val="115000"/>
                </a:srgbClr>
              </a:gs>
              <a:gs pos="100000">
                <a:srgbClr val="0000FF">
                  <a:shade val="100000"/>
                  <a:satMod val="115000"/>
                </a:srgbClr>
              </a:gs>
            </a:gsLst>
            <a:lin ang="0" scaled="1"/>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38" name="37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38"/>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20"/>
                                        </p:tgtEl>
                                        <p:attrNameLst>
                                          <p:attrName>style.visibility</p:attrName>
                                        </p:attrNameLst>
                                      </p:cBhvr>
                                      <p:to>
                                        <p:strVal val="visible"/>
                                      </p:to>
                                    </p:set>
                                    <p:anim calcmode="lin" valueType="num">
                                      <p:cBhvr additive="base">
                                        <p:cTn id="9" dur="2000" fill="hold"/>
                                        <p:tgtEl>
                                          <p:spTgt spid="20"/>
                                        </p:tgtEl>
                                        <p:attrNameLst>
                                          <p:attrName>ppt_x</p:attrName>
                                        </p:attrNameLst>
                                      </p:cBhvr>
                                      <p:tavLst>
                                        <p:tav tm="0">
                                          <p:val>
                                            <p:strVal val="1+#ppt_w/2"/>
                                          </p:val>
                                        </p:tav>
                                        <p:tav tm="100000">
                                          <p:val>
                                            <p:strVal val="#ppt_x"/>
                                          </p:val>
                                        </p:tav>
                                      </p:tavLst>
                                    </p:anim>
                                    <p:anim calcmode="lin" valueType="num">
                                      <p:cBhvr additive="base">
                                        <p:cTn id="10" dur="2000" fill="hold"/>
                                        <p:tgtEl>
                                          <p:spTgt spid="20"/>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22"/>
                                        </p:tgtEl>
                                        <p:attrNameLst>
                                          <p:attrName>style.visibility</p:attrName>
                                        </p:attrNameLst>
                                      </p:cBhvr>
                                      <p:to>
                                        <p:strVal val="visible"/>
                                      </p:to>
                                    </p:set>
                                    <p:anim calcmode="lin" valueType="num">
                                      <p:cBhvr additive="base">
                                        <p:cTn id="13" dur="2000" fill="hold"/>
                                        <p:tgtEl>
                                          <p:spTgt spid="22"/>
                                        </p:tgtEl>
                                        <p:attrNameLst>
                                          <p:attrName>ppt_x</p:attrName>
                                        </p:attrNameLst>
                                      </p:cBhvr>
                                      <p:tavLst>
                                        <p:tav tm="0">
                                          <p:val>
                                            <p:strVal val="1+#ppt_w/2"/>
                                          </p:val>
                                        </p:tav>
                                        <p:tav tm="100000">
                                          <p:val>
                                            <p:strVal val="#ppt_x"/>
                                          </p:val>
                                        </p:tav>
                                      </p:tavLst>
                                    </p:anim>
                                    <p:anim calcmode="lin" valueType="num">
                                      <p:cBhvr additive="base">
                                        <p:cTn id="14" dur="2000" fill="hold"/>
                                        <p:tgtEl>
                                          <p:spTgt spid="22"/>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25"/>
                                        </p:tgtEl>
                                        <p:attrNameLst>
                                          <p:attrName>style.visibility</p:attrName>
                                        </p:attrNameLst>
                                      </p:cBhvr>
                                      <p:to>
                                        <p:strVal val="visible"/>
                                      </p:to>
                                    </p:set>
                                    <p:anim calcmode="lin" valueType="num">
                                      <p:cBhvr additive="base">
                                        <p:cTn id="17" dur="2000" fill="hold"/>
                                        <p:tgtEl>
                                          <p:spTgt spid="25"/>
                                        </p:tgtEl>
                                        <p:attrNameLst>
                                          <p:attrName>ppt_x</p:attrName>
                                        </p:attrNameLst>
                                      </p:cBhvr>
                                      <p:tavLst>
                                        <p:tav tm="0">
                                          <p:val>
                                            <p:strVal val="1+#ppt_w/2"/>
                                          </p:val>
                                        </p:tav>
                                        <p:tav tm="100000">
                                          <p:val>
                                            <p:strVal val="#ppt_x"/>
                                          </p:val>
                                        </p:tav>
                                      </p:tavLst>
                                    </p:anim>
                                    <p:anim calcmode="lin" valueType="num">
                                      <p:cBhvr additive="base">
                                        <p:cTn id="18" dur="2000" fill="hold"/>
                                        <p:tgtEl>
                                          <p:spTgt spid="2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26"/>
                                        </p:tgtEl>
                                        <p:attrNameLst>
                                          <p:attrName>style.visibility</p:attrName>
                                        </p:attrNameLst>
                                      </p:cBhvr>
                                      <p:to>
                                        <p:strVal val="visible"/>
                                      </p:to>
                                    </p:set>
                                    <p:anim calcmode="lin" valueType="num">
                                      <p:cBhvr additive="base">
                                        <p:cTn id="21" dur="2000" fill="hold"/>
                                        <p:tgtEl>
                                          <p:spTgt spid="26"/>
                                        </p:tgtEl>
                                        <p:attrNameLst>
                                          <p:attrName>ppt_x</p:attrName>
                                        </p:attrNameLst>
                                      </p:cBhvr>
                                      <p:tavLst>
                                        <p:tav tm="0">
                                          <p:val>
                                            <p:strVal val="1+#ppt_w/2"/>
                                          </p:val>
                                        </p:tav>
                                        <p:tav tm="100000">
                                          <p:val>
                                            <p:strVal val="#ppt_x"/>
                                          </p:val>
                                        </p:tav>
                                      </p:tavLst>
                                    </p:anim>
                                    <p:anim calcmode="lin" valueType="num">
                                      <p:cBhvr additive="base">
                                        <p:cTn id="22" dur="2000" fill="hold"/>
                                        <p:tgtEl>
                                          <p:spTgt spid="2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27"/>
                                        </p:tgtEl>
                                        <p:attrNameLst>
                                          <p:attrName>style.visibility</p:attrName>
                                        </p:attrNameLst>
                                      </p:cBhvr>
                                      <p:to>
                                        <p:strVal val="visible"/>
                                      </p:to>
                                    </p:set>
                                    <p:anim calcmode="lin" valueType="num">
                                      <p:cBhvr additive="base">
                                        <p:cTn id="25" dur="2000" fill="hold"/>
                                        <p:tgtEl>
                                          <p:spTgt spid="27"/>
                                        </p:tgtEl>
                                        <p:attrNameLst>
                                          <p:attrName>ppt_x</p:attrName>
                                        </p:attrNameLst>
                                      </p:cBhvr>
                                      <p:tavLst>
                                        <p:tav tm="0">
                                          <p:val>
                                            <p:strVal val="1+#ppt_w/2"/>
                                          </p:val>
                                        </p:tav>
                                        <p:tav tm="100000">
                                          <p:val>
                                            <p:strVal val="#ppt_x"/>
                                          </p:val>
                                        </p:tav>
                                      </p:tavLst>
                                    </p:anim>
                                    <p:anim calcmode="lin" valueType="num">
                                      <p:cBhvr additive="base">
                                        <p:cTn id="26" dur="2000" fill="hold"/>
                                        <p:tgtEl>
                                          <p:spTgt spid="2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34"/>
                                        </p:tgtEl>
                                        <p:attrNameLst>
                                          <p:attrName>style.visibility</p:attrName>
                                        </p:attrNameLst>
                                      </p:cBhvr>
                                      <p:to>
                                        <p:strVal val="visible"/>
                                      </p:to>
                                    </p:set>
                                    <p:anim calcmode="lin" valueType="num">
                                      <p:cBhvr additive="base">
                                        <p:cTn id="29" dur="2000" fill="hold"/>
                                        <p:tgtEl>
                                          <p:spTgt spid="34"/>
                                        </p:tgtEl>
                                        <p:attrNameLst>
                                          <p:attrName>ppt_x</p:attrName>
                                        </p:attrNameLst>
                                      </p:cBhvr>
                                      <p:tavLst>
                                        <p:tav tm="0">
                                          <p:val>
                                            <p:strVal val="1+#ppt_w/2"/>
                                          </p:val>
                                        </p:tav>
                                        <p:tav tm="100000">
                                          <p:val>
                                            <p:strVal val="#ppt_x"/>
                                          </p:val>
                                        </p:tav>
                                      </p:tavLst>
                                    </p:anim>
                                    <p:anim calcmode="lin" valueType="num">
                                      <p:cBhvr additive="base">
                                        <p:cTn id="30" dur="2000" fill="hold"/>
                                        <p:tgtEl>
                                          <p:spTgt spid="3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35"/>
                                        </p:tgtEl>
                                        <p:attrNameLst>
                                          <p:attrName>style.visibility</p:attrName>
                                        </p:attrNameLst>
                                      </p:cBhvr>
                                      <p:to>
                                        <p:strVal val="visible"/>
                                      </p:to>
                                    </p:set>
                                    <p:anim calcmode="lin" valueType="num">
                                      <p:cBhvr additive="base">
                                        <p:cTn id="33" dur="2000" fill="hold"/>
                                        <p:tgtEl>
                                          <p:spTgt spid="35"/>
                                        </p:tgtEl>
                                        <p:attrNameLst>
                                          <p:attrName>ppt_x</p:attrName>
                                        </p:attrNameLst>
                                      </p:cBhvr>
                                      <p:tavLst>
                                        <p:tav tm="0">
                                          <p:val>
                                            <p:strVal val="1+#ppt_w/2"/>
                                          </p:val>
                                        </p:tav>
                                        <p:tav tm="100000">
                                          <p:val>
                                            <p:strVal val="#ppt_x"/>
                                          </p:val>
                                        </p:tav>
                                      </p:tavLst>
                                    </p:anim>
                                    <p:anim calcmode="lin" valueType="num">
                                      <p:cBhvr additive="base">
                                        <p:cTn id="34" dur="2000" fill="hold"/>
                                        <p:tgtEl>
                                          <p:spTgt spid="3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36"/>
                                        </p:tgtEl>
                                        <p:attrNameLst>
                                          <p:attrName>style.visibility</p:attrName>
                                        </p:attrNameLst>
                                      </p:cBhvr>
                                      <p:to>
                                        <p:strVal val="visible"/>
                                      </p:to>
                                    </p:set>
                                    <p:anim calcmode="lin" valueType="num">
                                      <p:cBhvr additive="base">
                                        <p:cTn id="37" dur="2000" fill="hold"/>
                                        <p:tgtEl>
                                          <p:spTgt spid="36"/>
                                        </p:tgtEl>
                                        <p:attrNameLst>
                                          <p:attrName>ppt_x</p:attrName>
                                        </p:attrNameLst>
                                      </p:cBhvr>
                                      <p:tavLst>
                                        <p:tav tm="0">
                                          <p:val>
                                            <p:strVal val="1+#ppt_w/2"/>
                                          </p:val>
                                        </p:tav>
                                        <p:tav tm="100000">
                                          <p:val>
                                            <p:strVal val="#ppt_x"/>
                                          </p:val>
                                        </p:tav>
                                      </p:tavLst>
                                    </p:anim>
                                    <p:anim calcmode="lin" valueType="num">
                                      <p:cBhvr additive="base">
                                        <p:cTn id="38" dur="2000" fill="hold"/>
                                        <p:tgtEl>
                                          <p:spTgt spid="36"/>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37"/>
                                        </p:tgtEl>
                                        <p:attrNameLst>
                                          <p:attrName>style.visibility</p:attrName>
                                        </p:attrNameLst>
                                      </p:cBhvr>
                                      <p:to>
                                        <p:strVal val="visible"/>
                                      </p:to>
                                    </p:set>
                                    <p:anim calcmode="lin" valueType="num">
                                      <p:cBhvr additive="base">
                                        <p:cTn id="41" dur="2000" fill="hold"/>
                                        <p:tgtEl>
                                          <p:spTgt spid="37"/>
                                        </p:tgtEl>
                                        <p:attrNameLst>
                                          <p:attrName>ppt_x</p:attrName>
                                        </p:attrNameLst>
                                      </p:cBhvr>
                                      <p:tavLst>
                                        <p:tav tm="0">
                                          <p:val>
                                            <p:strVal val="1+#ppt_w/2"/>
                                          </p:val>
                                        </p:tav>
                                        <p:tav tm="100000">
                                          <p:val>
                                            <p:strVal val="#ppt_x"/>
                                          </p:val>
                                        </p:tav>
                                      </p:tavLst>
                                    </p:anim>
                                    <p:anim calcmode="lin" valueType="num">
                                      <p:cBhvr additive="base">
                                        <p:cTn id="42" dur="2000" fill="hold"/>
                                        <p:tgtEl>
                                          <p:spTgt spid="3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21"/>
                                        </p:tgtEl>
                                        <p:attrNameLst>
                                          <p:attrName>style.visibility</p:attrName>
                                        </p:attrNameLst>
                                      </p:cBhvr>
                                      <p:to>
                                        <p:strVal val="visible"/>
                                      </p:to>
                                    </p:set>
                                    <p:anim calcmode="lin" valueType="num">
                                      <p:cBhvr additive="base">
                                        <p:cTn id="45" dur="2000" fill="hold"/>
                                        <p:tgtEl>
                                          <p:spTgt spid="21"/>
                                        </p:tgtEl>
                                        <p:attrNameLst>
                                          <p:attrName>ppt_x</p:attrName>
                                        </p:attrNameLst>
                                      </p:cBhvr>
                                      <p:tavLst>
                                        <p:tav tm="0">
                                          <p:val>
                                            <p:strVal val="0-#ppt_w/2"/>
                                          </p:val>
                                        </p:tav>
                                        <p:tav tm="100000">
                                          <p:val>
                                            <p:strVal val="#ppt_x"/>
                                          </p:val>
                                        </p:tav>
                                      </p:tavLst>
                                    </p:anim>
                                    <p:anim calcmode="lin" valueType="num">
                                      <p:cBhvr additive="base">
                                        <p:cTn id="46" dur="2000" fill="hold"/>
                                        <p:tgtEl>
                                          <p:spTgt spid="2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23"/>
                                        </p:tgtEl>
                                        <p:attrNameLst>
                                          <p:attrName>style.visibility</p:attrName>
                                        </p:attrNameLst>
                                      </p:cBhvr>
                                      <p:to>
                                        <p:strVal val="visible"/>
                                      </p:to>
                                    </p:set>
                                    <p:anim calcmode="lin" valueType="num">
                                      <p:cBhvr additive="base">
                                        <p:cTn id="49" dur="2000" fill="hold"/>
                                        <p:tgtEl>
                                          <p:spTgt spid="23"/>
                                        </p:tgtEl>
                                        <p:attrNameLst>
                                          <p:attrName>ppt_x</p:attrName>
                                        </p:attrNameLst>
                                      </p:cBhvr>
                                      <p:tavLst>
                                        <p:tav tm="0">
                                          <p:val>
                                            <p:strVal val="0-#ppt_w/2"/>
                                          </p:val>
                                        </p:tav>
                                        <p:tav tm="100000">
                                          <p:val>
                                            <p:strVal val="#ppt_x"/>
                                          </p:val>
                                        </p:tav>
                                      </p:tavLst>
                                    </p:anim>
                                    <p:anim calcmode="lin" valueType="num">
                                      <p:cBhvr additive="base">
                                        <p:cTn id="50" dur="2000" fill="hold"/>
                                        <p:tgtEl>
                                          <p:spTgt spid="2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24"/>
                                        </p:tgtEl>
                                        <p:attrNameLst>
                                          <p:attrName>style.visibility</p:attrName>
                                        </p:attrNameLst>
                                      </p:cBhvr>
                                      <p:to>
                                        <p:strVal val="visible"/>
                                      </p:to>
                                    </p:set>
                                    <p:anim calcmode="lin" valueType="num">
                                      <p:cBhvr additive="base">
                                        <p:cTn id="53" dur="2000" fill="hold"/>
                                        <p:tgtEl>
                                          <p:spTgt spid="24"/>
                                        </p:tgtEl>
                                        <p:attrNameLst>
                                          <p:attrName>ppt_x</p:attrName>
                                        </p:attrNameLst>
                                      </p:cBhvr>
                                      <p:tavLst>
                                        <p:tav tm="0">
                                          <p:val>
                                            <p:strVal val="0-#ppt_w/2"/>
                                          </p:val>
                                        </p:tav>
                                        <p:tav tm="100000">
                                          <p:val>
                                            <p:strVal val="#ppt_x"/>
                                          </p:val>
                                        </p:tav>
                                      </p:tavLst>
                                    </p:anim>
                                    <p:anim calcmode="lin" valueType="num">
                                      <p:cBhvr additive="base">
                                        <p:cTn id="54" dur="2000" fill="hold"/>
                                        <p:tgtEl>
                                          <p:spTgt spid="2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28"/>
                                        </p:tgtEl>
                                        <p:attrNameLst>
                                          <p:attrName>style.visibility</p:attrName>
                                        </p:attrNameLst>
                                      </p:cBhvr>
                                      <p:to>
                                        <p:strVal val="visible"/>
                                      </p:to>
                                    </p:set>
                                    <p:anim calcmode="lin" valueType="num">
                                      <p:cBhvr additive="base">
                                        <p:cTn id="57" dur="2000" fill="hold"/>
                                        <p:tgtEl>
                                          <p:spTgt spid="28"/>
                                        </p:tgtEl>
                                        <p:attrNameLst>
                                          <p:attrName>ppt_x</p:attrName>
                                        </p:attrNameLst>
                                      </p:cBhvr>
                                      <p:tavLst>
                                        <p:tav tm="0">
                                          <p:val>
                                            <p:strVal val="0-#ppt_w/2"/>
                                          </p:val>
                                        </p:tav>
                                        <p:tav tm="100000">
                                          <p:val>
                                            <p:strVal val="#ppt_x"/>
                                          </p:val>
                                        </p:tav>
                                      </p:tavLst>
                                    </p:anim>
                                    <p:anim calcmode="lin" valueType="num">
                                      <p:cBhvr additive="base">
                                        <p:cTn id="58" dur="2000" fill="hold"/>
                                        <p:tgtEl>
                                          <p:spTgt spid="2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29"/>
                                        </p:tgtEl>
                                        <p:attrNameLst>
                                          <p:attrName>style.visibility</p:attrName>
                                        </p:attrNameLst>
                                      </p:cBhvr>
                                      <p:to>
                                        <p:strVal val="visible"/>
                                      </p:to>
                                    </p:set>
                                    <p:anim calcmode="lin" valueType="num">
                                      <p:cBhvr additive="base">
                                        <p:cTn id="61" dur="2000" fill="hold"/>
                                        <p:tgtEl>
                                          <p:spTgt spid="29"/>
                                        </p:tgtEl>
                                        <p:attrNameLst>
                                          <p:attrName>ppt_x</p:attrName>
                                        </p:attrNameLst>
                                      </p:cBhvr>
                                      <p:tavLst>
                                        <p:tav tm="0">
                                          <p:val>
                                            <p:strVal val="0-#ppt_w/2"/>
                                          </p:val>
                                        </p:tav>
                                        <p:tav tm="100000">
                                          <p:val>
                                            <p:strVal val="#ppt_x"/>
                                          </p:val>
                                        </p:tav>
                                      </p:tavLst>
                                    </p:anim>
                                    <p:anim calcmode="lin" valueType="num">
                                      <p:cBhvr additive="base">
                                        <p:cTn id="62" dur="2000" fill="hold"/>
                                        <p:tgtEl>
                                          <p:spTgt spid="2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30"/>
                                        </p:tgtEl>
                                        <p:attrNameLst>
                                          <p:attrName>style.visibility</p:attrName>
                                        </p:attrNameLst>
                                      </p:cBhvr>
                                      <p:to>
                                        <p:strVal val="visible"/>
                                      </p:to>
                                    </p:set>
                                    <p:anim calcmode="lin" valueType="num">
                                      <p:cBhvr additive="base">
                                        <p:cTn id="65" dur="2000" fill="hold"/>
                                        <p:tgtEl>
                                          <p:spTgt spid="30"/>
                                        </p:tgtEl>
                                        <p:attrNameLst>
                                          <p:attrName>ppt_x</p:attrName>
                                        </p:attrNameLst>
                                      </p:cBhvr>
                                      <p:tavLst>
                                        <p:tav tm="0">
                                          <p:val>
                                            <p:strVal val="0-#ppt_w/2"/>
                                          </p:val>
                                        </p:tav>
                                        <p:tav tm="100000">
                                          <p:val>
                                            <p:strVal val="#ppt_x"/>
                                          </p:val>
                                        </p:tav>
                                      </p:tavLst>
                                    </p:anim>
                                    <p:anim calcmode="lin" valueType="num">
                                      <p:cBhvr additive="base">
                                        <p:cTn id="66" dur="2000" fill="hold"/>
                                        <p:tgtEl>
                                          <p:spTgt spid="3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31"/>
                                        </p:tgtEl>
                                        <p:attrNameLst>
                                          <p:attrName>style.visibility</p:attrName>
                                        </p:attrNameLst>
                                      </p:cBhvr>
                                      <p:to>
                                        <p:strVal val="visible"/>
                                      </p:to>
                                    </p:set>
                                    <p:anim calcmode="lin" valueType="num">
                                      <p:cBhvr additive="base">
                                        <p:cTn id="69" dur="2000" fill="hold"/>
                                        <p:tgtEl>
                                          <p:spTgt spid="31"/>
                                        </p:tgtEl>
                                        <p:attrNameLst>
                                          <p:attrName>ppt_x</p:attrName>
                                        </p:attrNameLst>
                                      </p:cBhvr>
                                      <p:tavLst>
                                        <p:tav tm="0">
                                          <p:val>
                                            <p:strVal val="0-#ppt_w/2"/>
                                          </p:val>
                                        </p:tav>
                                        <p:tav tm="100000">
                                          <p:val>
                                            <p:strVal val="#ppt_x"/>
                                          </p:val>
                                        </p:tav>
                                      </p:tavLst>
                                    </p:anim>
                                    <p:anim calcmode="lin" valueType="num">
                                      <p:cBhvr additive="base">
                                        <p:cTn id="70" dur="2000" fill="hold"/>
                                        <p:tgtEl>
                                          <p:spTgt spid="3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32"/>
                                        </p:tgtEl>
                                        <p:attrNameLst>
                                          <p:attrName>style.visibility</p:attrName>
                                        </p:attrNameLst>
                                      </p:cBhvr>
                                      <p:to>
                                        <p:strVal val="visible"/>
                                      </p:to>
                                    </p:set>
                                    <p:anim calcmode="lin" valueType="num">
                                      <p:cBhvr additive="base">
                                        <p:cTn id="73" dur="2000" fill="hold"/>
                                        <p:tgtEl>
                                          <p:spTgt spid="32"/>
                                        </p:tgtEl>
                                        <p:attrNameLst>
                                          <p:attrName>ppt_x</p:attrName>
                                        </p:attrNameLst>
                                      </p:cBhvr>
                                      <p:tavLst>
                                        <p:tav tm="0">
                                          <p:val>
                                            <p:strVal val="0-#ppt_w/2"/>
                                          </p:val>
                                        </p:tav>
                                        <p:tav tm="100000">
                                          <p:val>
                                            <p:strVal val="#ppt_x"/>
                                          </p:val>
                                        </p:tav>
                                      </p:tavLst>
                                    </p:anim>
                                    <p:anim calcmode="lin" valueType="num">
                                      <p:cBhvr additive="base">
                                        <p:cTn id="74" dur="2000" fill="hold"/>
                                        <p:tgtEl>
                                          <p:spTgt spid="32"/>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33"/>
                                        </p:tgtEl>
                                        <p:attrNameLst>
                                          <p:attrName>style.visibility</p:attrName>
                                        </p:attrNameLst>
                                      </p:cBhvr>
                                      <p:to>
                                        <p:strVal val="visible"/>
                                      </p:to>
                                    </p:set>
                                    <p:anim calcmode="lin" valueType="num">
                                      <p:cBhvr additive="base">
                                        <p:cTn id="77" dur="2000" fill="hold"/>
                                        <p:tgtEl>
                                          <p:spTgt spid="33"/>
                                        </p:tgtEl>
                                        <p:attrNameLst>
                                          <p:attrName>ppt_x</p:attrName>
                                        </p:attrNameLst>
                                      </p:cBhvr>
                                      <p:tavLst>
                                        <p:tav tm="0">
                                          <p:val>
                                            <p:strVal val="0-#ppt_w/2"/>
                                          </p:val>
                                        </p:tav>
                                        <p:tav tm="100000">
                                          <p:val>
                                            <p:strVal val="#ppt_x"/>
                                          </p:val>
                                        </p:tav>
                                      </p:tavLst>
                                    </p:anim>
                                    <p:anim calcmode="lin" valueType="num">
                                      <p:cBhvr additive="base">
                                        <p:cTn id="78" dur="2000" fill="hold"/>
                                        <p:tgtEl>
                                          <p:spTgt spid="33"/>
                                        </p:tgtEl>
                                        <p:attrNameLst>
                                          <p:attrName>ppt_y</p:attrName>
                                        </p:attrNameLst>
                                      </p:cBhvr>
                                      <p:tavLst>
                                        <p:tav tm="0">
                                          <p:val>
                                            <p:strVal val="1+#ppt_h/2"/>
                                          </p:val>
                                        </p:tav>
                                        <p:tav tm="100000">
                                          <p:val>
                                            <p:strVal val="#ppt_y"/>
                                          </p:val>
                                        </p:tav>
                                      </p:tavLst>
                                    </p:anim>
                                  </p:childTnLst>
                                </p:cTn>
                              </p:par>
                              <p:par>
                                <p:cTn id="79" presetID="13" presetClass="entr" presetSubtype="16" fill="hold" grpId="1" nodeType="withEffect">
                                  <p:stCondLst>
                                    <p:cond delay="0"/>
                                  </p:stCondLst>
                                  <p:childTnLst>
                                    <p:set>
                                      <p:cBhvr>
                                        <p:cTn id="80" dur="1" fill="hold">
                                          <p:stCondLst>
                                            <p:cond delay="0"/>
                                          </p:stCondLst>
                                        </p:cTn>
                                        <p:tgtEl>
                                          <p:spTgt spid="20"/>
                                        </p:tgtEl>
                                        <p:attrNameLst>
                                          <p:attrName>style.visibility</p:attrName>
                                        </p:attrNameLst>
                                      </p:cBhvr>
                                      <p:to>
                                        <p:strVal val="visible"/>
                                      </p:to>
                                    </p:set>
                                    <p:animEffect transition="in" filter="plus(in)">
                                      <p:cBhvr>
                                        <p:cTn id="81" dur="2000"/>
                                        <p:tgtEl>
                                          <p:spTgt spid="2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21"/>
                                        </p:tgtEl>
                                        <p:attrNameLst>
                                          <p:attrName>style.visibility</p:attrName>
                                        </p:attrNameLst>
                                      </p:cBhvr>
                                      <p:to>
                                        <p:strVal val="visible"/>
                                      </p:to>
                                    </p:set>
                                    <p:animEffect transition="in" filter="plus(in)">
                                      <p:cBhvr>
                                        <p:cTn id="84" dur="2000"/>
                                        <p:tgtEl>
                                          <p:spTgt spid="2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22"/>
                                        </p:tgtEl>
                                        <p:attrNameLst>
                                          <p:attrName>style.visibility</p:attrName>
                                        </p:attrNameLst>
                                      </p:cBhvr>
                                      <p:to>
                                        <p:strVal val="visible"/>
                                      </p:to>
                                    </p:set>
                                    <p:animEffect transition="in" filter="plus(in)">
                                      <p:cBhvr>
                                        <p:cTn id="87" dur="2000"/>
                                        <p:tgtEl>
                                          <p:spTgt spid="2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23"/>
                                        </p:tgtEl>
                                        <p:attrNameLst>
                                          <p:attrName>style.visibility</p:attrName>
                                        </p:attrNameLst>
                                      </p:cBhvr>
                                      <p:to>
                                        <p:strVal val="visible"/>
                                      </p:to>
                                    </p:set>
                                    <p:animEffect transition="in" filter="plus(in)">
                                      <p:cBhvr>
                                        <p:cTn id="90" dur="2000"/>
                                        <p:tgtEl>
                                          <p:spTgt spid="2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24"/>
                                        </p:tgtEl>
                                        <p:attrNameLst>
                                          <p:attrName>style.visibility</p:attrName>
                                        </p:attrNameLst>
                                      </p:cBhvr>
                                      <p:to>
                                        <p:strVal val="visible"/>
                                      </p:to>
                                    </p:set>
                                    <p:animEffect transition="in" filter="plus(in)">
                                      <p:cBhvr>
                                        <p:cTn id="93" dur="2000"/>
                                        <p:tgtEl>
                                          <p:spTgt spid="2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25"/>
                                        </p:tgtEl>
                                        <p:attrNameLst>
                                          <p:attrName>style.visibility</p:attrName>
                                        </p:attrNameLst>
                                      </p:cBhvr>
                                      <p:to>
                                        <p:strVal val="visible"/>
                                      </p:to>
                                    </p:set>
                                    <p:animEffect transition="in" filter="plus(in)">
                                      <p:cBhvr>
                                        <p:cTn id="96" dur="2000"/>
                                        <p:tgtEl>
                                          <p:spTgt spid="2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26"/>
                                        </p:tgtEl>
                                        <p:attrNameLst>
                                          <p:attrName>style.visibility</p:attrName>
                                        </p:attrNameLst>
                                      </p:cBhvr>
                                      <p:to>
                                        <p:strVal val="visible"/>
                                      </p:to>
                                    </p:set>
                                    <p:animEffect transition="in" filter="plus(in)">
                                      <p:cBhvr>
                                        <p:cTn id="99" dur="2000"/>
                                        <p:tgtEl>
                                          <p:spTgt spid="2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27"/>
                                        </p:tgtEl>
                                        <p:attrNameLst>
                                          <p:attrName>style.visibility</p:attrName>
                                        </p:attrNameLst>
                                      </p:cBhvr>
                                      <p:to>
                                        <p:strVal val="visible"/>
                                      </p:to>
                                    </p:set>
                                    <p:animEffect transition="in" filter="plus(in)">
                                      <p:cBhvr>
                                        <p:cTn id="102" dur="2000"/>
                                        <p:tgtEl>
                                          <p:spTgt spid="2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28"/>
                                        </p:tgtEl>
                                        <p:attrNameLst>
                                          <p:attrName>style.visibility</p:attrName>
                                        </p:attrNameLst>
                                      </p:cBhvr>
                                      <p:to>
                                        <p:strVal val="visible"/>
                                      </p:to>
                                    </p:set>
                                    <p:animEffect transition="in" filter="plus(in)">
                                      <p:cBhvr>
                                        <p:cTn id="105" dur="2000"/>
                                        <p:tgtEl>
                                          <p:spTgt spid="28"/>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29"/>
                                        </p:tgtEl>
                                        <p:attrNameLst>
                                          <p:attrName>style.visibility</p:attrName>
                                        </p:attrNameLst>
                                      </p:cBhvr>
                                      <p:to>
                                        <p:strVal val="visible"/>
                                      </p:to>
                                    </p:set>
                                    <p:animEffect transition="in" filter="plus(in)">
                                      <p:cBhvr>
                                        <p:cTn id="108" dur="2000"/>
                                        <p:tgtEl>
                                          <p:spTgt spid="29"/>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30"/>
                                        </p:tgtEl>
                                        <p:attrNameLst>
                                          <p:attrName>style.visibility</p:attrName>
                                        </p:attrNameLst>
                                      </p:cBhvr>
                                      <p:to>
                                        <p:strVal val="visible"/>
                                      </p:to>
                                    </p:set>
                                    <p:animEffect transition="in" filter="plus(in)">
                                      <p:cBhvr>
                                        <p:cTn id="111" dur="2000"/>
                                        <p:tgtEl>
                                          <p:spTgt spid="30"/>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31"/>
                                        </p:tgtEl>
                                        <p:attrNameLst>
                                          <p:attrName>style.visibility</p:attrName>
                                        </p:attrNameLst>
                                      </p:cBhvr>
                                      <p:to>
                                        <p:strVal val="visible"/>
                                      </p:to>
                                    </p:set>
                                    <p:animEffect transition="in" filter="plus(in)">
                                      <p:cBhvr>
                                        <p:cTn id="114" dur="2000"/>
                                        <p:tgtEl>
                                          <p:spTgt spid="31"/>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32"/>
                                        </p:tgtEl>
                                        <p:attrNameLst>
                                          <p:attrName>style.visibility</p:attrName>
                                        </p:attrNameLst>
                                      </p:cBhvr>
                                      <p:to>
                                        <p:strVal val="visible"/>
                                      </p:to>
                                    </p:set>
                                    <p:animEffect transition="in" filter="plus(in)">
                                      <p:cBhvr>
                                        <p:cTn id="117" dur="2000"/>
                                        <p:tgtEl>
                                          <p:spTgt spid="32"/>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33"/>
                                        </p:tgtEl>
                                        <p:attrNameLst>
                                          <p:attrName>style.visibility</p:attrName>
                                        </p:attrNameLst>
                                      </p:cBhvr>
                                      <p:to>
                                        <p:strVal val="visible"/>
                                      </p:to>
                                    </p:set>
                                    <p:animEffect transition="in" filter="plus(in)">
                                      <p:cBhvr>
                                        <p:cTn id="120" dur="2000"/>
                                        <p:tgtEl>
                                          <p:spTgt spid="33"/>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34"/>
                                        </p:tgtEl>
                                        <p:attrNameLst>
                                          <p:attrName>style.visibility</p:attrName>
                                        </p:attrNameLst>
                                      </p:cBhvr>
                                      <p:to>
                                        <p:strVal val="visible"/>
                                      </p:to>
                                    </p:set>
                                    <p:animEffect transition="in" filter="plus(in)">
                                      <p:cBhvr>
                                        <p:cTn id="123" dur="2000"/>
                                        <p:tgtEl>
                                          <p:spTgt spid="34"/>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35"/>
                                        </p:tgtEl>
                                        <p:attrNameLst>
                                          <p:attrName>style.visibility</p:attrName>
                                        </p:attrNameLst>
                                      </p:cBhvr>
                                      <p:to>
                                        <p:strVal val="visible"/>
                                      </p:to>
                                    </p:set>
                                    <p:animEffect transition="in" filter="plus(in)">
                                      <p:cBhvr>
                                        <p:cTn id="126" dur="2000"/>
                                        <p:tgtEl>
                                          <p:spTgt spid="35"/>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36"/>
                                        </p:tgtEl>
                                        <p:attrNameLst>
                                          <p:attrName>style.visibility</p:attrName>
                                        </p:attrNameLst>
                                      </p:cBhvr>
                                      <p:to>
                                        <p:strVal val="visible"/>
                                      </p:to>
                                    </p:set>
                                    <p:animEffect transition="in" filter="plus(in)">
                                      <p:cBhvr>
                                        <p:cTn id="129" dur="2000"/>
                                        <p:tgtEl>
                                          <p:spTgt spid="36"/>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37"/>
                                        </p:tgtEl>
                                        <p:attrNameLst>
                                          <p:attrName>style.visibility</p:attrName>
                                        </p:attrNameLst>
                                      </p:cBhvr>
                                      <p:to>
                                        <p:strVal val="visible"/>
                                      </p:to>
                                    </p:set>
                                    <p:animEffect transition="in" filter="plus(in)">
                                      <p:cBhvr>
                                        <p:cTn id="132" dur="2000"/>
                                        <p:tgtEl>
                                          <p:spTgt spid="37"/>
                                        </p:tgtEl>
                                      </p:cBhvr>
                                    </p:animEffect>
                                  </p:childTnLst>
                                </p:cTn>
                              </p:par>
                              <p:par>
                                <p:cTn id="13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4" dur="2000" fill="hold"/>
                                        <p:tgtEl>
                                          <p:spTgt spid="20"/>
                                        </p:tgtEl>
                                        <p:attrNameLst>
                                          <p:attrName>ppt_x</p:attrName>
                                          <p:attrName>ppt_y</p:attrName>
                                        </p:attrNameLst>
                                      </p:cBhvr>
                                    </p:animMotion>
                                  </p:childTnLst>
                                </p:cTn>
                              </p:par>
                              <p:par>
                                <p:cTn id="13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6" dur="2000" spd="-100000" fill="hold"/>
                                        <p:tgtEl>
                                          <p:spTgt spid="22"/>
                                        </p:tgtEl>
                                        <p:attrNameLst>
                                          <p:attrName>ppt_x</p:attrName>
                                          <p:attrName>ppt_y</p:attrName>
                                        </p:attrNameLst>
                                      </p:cBhvr>
                                    </p:animMotion>
                                  </p:childTnLst>
                                </p:cTn>
                              </p:par>
                              <p:par>
                                <p:cTn id="13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8" dur="2000" fill="hold"/>
                                        <p:tgtEl>
                                          <p:spTgt spid="25"/>
                                        </p:tgtEl>
                                        <p:attrNameLst>
                                          <p:attrName>ppt_x</p:attrName>
                                          <p:attrName>ppt_y</p:attrName>
                                        </p:attrNameLst>
                                      </p:cBhvr>
                                    </p:animMotion>
                                  </p:childTnLst>
                                </p:cTn>
                              </p:par>
                              <p:par>
                                <p:cTn id="139"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0" dur="2000" spd="-100000" fill="hold"/>
                                        <p:tgtEl>
                                          <p:spTgt spid="26"/>
                                        </p:tgtEl>
                                        <p:attrNameLst>
                                          <p:attrName>ppt_x</p:attrName>
                                          <p:attrName>ppt_y</p:attrName>
                                        </p:attrNameLst>
                                      </p:cBhvr>
                                    </p:animMotion>
                                  </p:childTnLst>
                                </p:cTn>
                              </p:par>
                              <p:par>
                                <p:cTn id="141"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2" dur="2000" fill="hold"/>
                                        <p:tgtEl>
                                          <p:spTgt spid="27"/>
                                        </p:tgtEl>
                                        <p:attrNameLst>
                                          <p:attrName>ppt_x</p:attrName>
                                          <p:attrName>ppt_y</p:attrName>
                                        </p:attrNameLst>
                                      </p:cBhvr>
                                    </p:animMotion>
                                  </p:childTnLst>
                                </p:cTn>
                              </p:par>
                              <p:par>
                                <p:cTn id="14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4" dur="2000" spd="-100000" fill="hold"/>
                                        <p:tgtEl>
                                          <p:spTgt spid="34"/>
                                        </p:tgtEl>
                                        <p:attrNameLst>
                                          <p:attrName>ppt_x</p:attrName>
                                          <p:attrName>ppt_y</p:attrName>
                                        </p:attrNameLst>
                                      </p:cBhvr>
                                    </p:animMotion>
                                  </p:childTnLst>
                                </p:cTn>
                              </p:par>
                              <p:par>
                                <p:cTn id="14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6" dur="2000" fill="hold"/>
                                        <p:tgtEl>
                                          <p:spTgt spid="35"/>
                                        </p:tgtEl>
                                        <p:attrNameLst>
                                          <p:attrName>ppt_x</p:attrName>
                                          <p:attrName>ppt_y</p:attrName>
                                        </p:attrNameLst>
                                      </p:cBhvr>
                                    </p:animMotion>
                                  </p:childTnLst>
                                </p:cTn>
                              </p:par>
                              <p:par>
                                <p:cTn id="14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8" dur="2000" spd="-100000" fill="hold"/>
                                        <p:tgtEl>
                                          <p:spTgt spid="36"/>
                                        </p:tgtEl>
                                        <p:attrNameLst>
                                          <p:attrName>ppt_x</p:attrName>
                                          <p:attrName>ppt_y</p:attrName>
                                        </p:attrNameLst>
                                      </p:cBhvr>
                                    </p:animMotion>
                                  </p:childTnLst>
                                </p:cTn>
                              </p:par>
                              <p:par>
                                <p:cTn id="149"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0" dur="2000" fill="hold"/>
                                        <p:tgtEl>
                                          <p:spTgt spid="37"/>
                                        </p:tgtEl>
                                        <p:attrNameLst>
                                          <p:attrName>ppt_x</p:attrName>
                                          <p:attrName>ppt_y</p:attrName>
                                        </p:attrNameLst>
                                      </p:cBhvr>
                                    </p:animMotion>
                                  </p:childTnLst>
                                </p:cTn>
                              </p:par>
                              <p:par>
                                <p:cTn id="151"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2" dur="2000" spd="-100000" fill="hold"/>
                                        <p:tgtEl>
                                          <p:spTgt spid="21"/>
                                        </p:tgtEl>
                                        <p:attrNameLst>
                                          <p:attrName>ppt_x</p:attrName>
                                          <p:attrName>ppt_y</p:attrName>
                                        </p:attrNameLst>
                                      </p:cBhvr>
                                    </p:animMotion>
                                  </p:childTnLst>
                                </p:cTn>
                              </p:par>
                              <p:par>
                                <p:cTn id="15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4" dur="2000" fill="hold"/>
                                        <p:tgtEl>
                                          <p:spTgt spid="23"/>
                                        </p:tgtEl>
                                        <p:attrNameLst>
                                          <p:attrName>ppt_x</p:attrName>
                                          <p:attrName>ppt_y</p:attrName>
                                        </p:attrNameLst>
                                      </p:cBhvr>
                                    </p:animMotion>
                                  </p:childTnLst>
                                </p:cTn>
                              </p:par>
                              <p:par>
                                <p:cTn id="15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6" dur="2000" spd="-100000" fill="hold"/>
                                        <p:tgtEl>
                                          <p:spTgt spid="24"/>
                                        </p:tgtEl>
                                        <p:attrNameLst>
                                          <p:attrName>ppt_x</p:attrName>
                                          <p:attrName>ppt_y</p:attrName>
                                        </p:attrNameLst>
                                      </p:cBhvr>
                                    </p:animMotion>
                                  </p:childTnLst>
                                </p:cTn>
                              </p:par>
                              <p:par>
                                <p:cTn id="15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8" dur="2000" fill="hold"/>
                                        <p:tgtEl>
                                          <p:spTgt spid="28"/>
                                        </p:tgtEl>
                                        <p:attrNameLst>
                                          <p:attrName>ppt_x</p:attrName>
                                          <p:attrName>ppt_y</p:attrName>
                                        </p:attrNameLst>
                                      </p:cBhvr>
                                    </p:animMotion>
                                  </p:childTnLst>
                                </p:cTn>
                              </p:par>
                              <p:par>
                                <p:cTn id="159"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0" dur="2000" spd="-100000" fill="hold"/>
                                        <p:tgtEl>
                                          <p:spTgt spid="29"/>
                                        </p:tgtEl>
                                        <p:attrNameLst>
                                          <p:attrName>ppt_x</p:attrName>
                                          <p:attrName>ppt_y</p:attrName>
                                        </p:attrNameLst>
                                      </p:cBhvr>
                                    </p:animMotion>
                                  </p:childTnLst>
                                </p:cTn>
                              </p:par>
                              <p:par>
                                <p:cTn id="161"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2" dur="2000" fill="hold"/>
                                        <p:tgtEl>
                                          <p:spTgt spid="30"/>
                                        </p:tgtEl>
                                        <p:attrNameLst>
                                          <p:attrName>ppt_x</p:attrName>
                                          <p:attrName>ppt_y</p:attrName>
                                        </p:attrNameLst>
                                      </p:cBhvr>
                                    </p:animMotion>
                                  </p:childTnLst>
                                </p:cTn>
                              </p:par>
                              <p:par>
                                <p:cTn id="16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4" dur="2000" spd="-100000" fill="hold"/>
                                        <p:tgtEl>
                                          <p:spTgt spid="31"/>
                                        </p:tgtEl>
                                        <p:attrNameLst>
                                          <p:attrName>ppt_x</p:attrName>
                                          <p:attrName>ppt_y</p:attrName>
                                        </p:attrNameLst>
                                      </p:cBhvr>
                                    </p:animMotion>
                                  </p:childTnLst>
                                </p:cTn>
                              </p:par>
                              <p:par>
                                <p:cTn id="16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6" dur="2000" fill="hold"/>
                                        <p:tgtEl>
                                          <p:spTgt spid="32"/>
                                        </p:tgtEl>
                                        <p:attrNameLst>
                                          <p:attrName>ppt_x</p:attrName>
                                          <p:attrName>ppt_y</p:attrName>
                                        </p:attrNameLst>
                                      </p:cBhvr>
                                    </p:animMotion>
                                  </p:childTnLst>
                                </p:cTn>
                              </p:par>
                              <p:par>
                                <p:cTn id="16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8" dur="2000" spd="-100000" fill="hold"/>
                                        <p:tgtEl>
                                          <p:spTgt spid="33"/>
                                        </p:tgtEl>
                                        <p:attrNameLst>
                                          <p:attrName>ppt_x</p:attrName>
                                          <p:attrName>ppt_y</p:attrName>
                                        </p:attrNameLst>
                                      </p:cBhvr>
                                    </p:animMotion>
                                  </p:childTnLst>
                                </p:cTn>
                              </p:par>
                            </p:childTnLst>
                          </p:cTn>
                        </p:par>
                        <p:par>
                          <p:cTn id="169" fill="hold">
                            <p:stCondLst>
                              <p:cond delay="2000"/>
                            </p:stCondLst>
                            <p:childTnLst>
                              <p:par>
                                <p:cTn id="170" presetID="2" presetClass="exit" presetSubtype="6" fill="hold" grpId="3" nodeType="afterEffect">
                                  <p:stCondLst>
                                    <p:cond delay="0"/>
                                  </p:stCondLst>
                                  <p:childTnLst>
                                    <p:anim calcmode="lin" valueType="num">
                                      <p:cBhvr additive="base">
                                        <p:cTn id="171" dur="2000"/>
                                        <p:tgtEl>
                                          <p:spTgt spid="20"/>
                                        </p:tgtEl>
                                        <p:attrNameLst>
                                          <p:attrName>ppt_x</p:attrName>
                                        </p:attrNameLst>
                                      </p:cBhvr>
                                      <p:tavLst>
                                        <p:tav tm="0">
                                          <p:val>
                                            <p:strVal val="ppt_x"/>
                                          </p:val>
                                        </p:tav>
                                        <p:tav tm="100000">
                                          <p:val>
                                            <p:strVal val="1+ppt_w/2"/>
                                          </p:val>
                                        </p:tav>
                                      </p:tavLst>
                                    </p:anim>
                                    <p:anim calcmode="lin" valueType="num">
                                      <p:cBhvr additive="base">
                                        <p:cTn id="172" dur="2000"/>
                                        <p:tgtEl>
                                          <p:spTgt spid="20"/>
                                        </p:tgtEl>
                                        <p:attrNameLst>
                                          <p:attrName>ppt_y</p:attrName>
                                        </p:attrNameLst>
                                      </p:cBhvr>
                                      <p:tavLst>
                                        <p:tav tm="0">
                                          <p:val>
                                            <p:strVal val="ppt_y"/>
                                          </p:val>
                                        </p:tav>
                                        <p:tav tm="100000">
                                          <p:val>
                                            <p:strVal val="1+ppt_h/2"/>
                                          </p:val>
                                        </p:tav>
                                      </p:tavLst>
                                    </p:anim>
                                    <p:set>
                                      <p:cBhvr>
                                        <p:cTn id="173" dur="1" fill="hold">
                                          <p:stCondLst>
                                            <p:cond delay="1999"/>
                                          </p:stCondLst>
                                        </p:cTn>
                                        <p:tgtEl>
                                          <p:spTgt spid="20"/>
                                        </p:tgtEl>
                                        <p:attrNameLst>
                                          <p:attrName>style.visibility</p:attrName>
                                        </p:attrNameLst>
                                      </p:cBhvr>
                                      <p:to>
                                        <p:strVal val="hidden"/>
                                      </p:to>
                                    </p:set>
                                  </p:childTnLst>
                                </p:cTn>
                              </p:par>
                              <p:par>
                                <p:cTn id="174" presetID="2" presetClass="exit" presetSubtype="6" fill="hold" grpId="3" nodeType="withEffect">
                                  <p:stCondLst>
                                    <p:cond delay="0"/>
                                  </p:stCondLst>
                                  <p:childTnLst>
                                    <p:anim calcmode="lin" valueType="num">
                                      <p:cBhvr additive="base">
                                        <p:cTn id="175" dur="2000"/>
                                        <p:tgtEl>
                                          <p:spTgt spid="22"/>
                                        </p:tgtEl>
                                        <p:attrNameLst>
                                          <p:attrName>ppt_x</p:attrName>
                                        </p:attrNameLst>
                                      </p:cBhvr>
                                      <p:tavLst>
                                        <p:tav tm="0">
                                          <p:val>
                                            <p:strVal val="ppt_x"/>
                                          </p:val>
                                        </p:tav>
                                        <p:tav tm="100000">
                                          <p:val>
                                            <p:strVal val="1+ppt_w/2"/>
                                          </p:val>
                                        </p:tav>
                                      </p:tavLst>
                                    </p:anim>
                                    <p:anim calcmode="lin" valueType="num">
                                      <p:cBhvr additive="base">
                                        <p:cTn id="176" dur="2000"/>
                                        <p:tgtEl>
                                          <p:spTgt spid="22"/>
                                        </p:tgtEl>
                                        <p:attrNameLst>
                                          <p:attrName>ppt_y</p:attrName>
                                        </p:attrNameLst>
                                      </p:cBhvr>
                                      <p:tavLst>
                                        <p:tav tm="0">
                                          <p:val>
                                            <p:strVal val="ppt_y"/>
                                          </p:val>
                                        </p:tav>
                                        <p:tav tm="100000">
                                          <p:val>
                                            <p:strVal val="1+ppt_h/2"/>
                                          </p:val>
                                        </p:tav>
                                      </p:tavLst>
                                    </p:anim>
                                    <p:set>
                                      <p:cBhvr>
                                        <p:cTn id="177" dur="1" fill="hold">
                                          <p:stCondLst>
                                            <p:cond delay="1999"/>
                                          </p:stCondLst>
                                        </p:cTn>
                                        <p:tgtEl>
                                          <p:spTgt spid="22"/>
                                        </p:tgtEl>
                                        <p:attrNameLst>
                                          <p:attrName>style.visibility</p:attrName>
                                        </p:attrNameLst>
                                      </p:cBhvr>
                                      <p:to>
                                        <p:strVal val="hidden"/>
                                      </p:to>
                                    </p:set>
                                  </p:childTnLst>
                                </p:cTn>
                              </p:par>
                              <p:par>
                                <p:cTn id="178" presetID="2" presetClass="exit" presetSubtype="6" fill="hold" grpId="3" nodeType="withEffect">
                                  <p:stCondLst>
                                    <p:cond delay="0"/>
                                  </p:stCondLst>
                                  <p:childTnLst>
                                    <p:anim calcmode="lin" valueType="num">
                                      <p:cBhvr additive="base">
                                        <p:cTn id="179" dur="2000"/>
                                        <p:tgtEl>
                                          <p:spTgt spid="25"/>
                                        </p:tgtEl>
                                        <p:attrNameLst>
                                          <p:attrName>ppt_x</p:attrName>
                                        </p:attrNameLst>
                                      </p:cBhvr>
                                      <p:tavLst>
                                        <p:tav tm="0">
                                          <p:val>
                                            <p:strVal val="ppt_x"/>
                                          </p:val>
                                        </p:tav>
                                        <p:tav tm="100000">
                                          <p:val>
                                            <p:strVal val="1+ppt_w/2"/>
                                          </p:val>
                                        </p:tav>
                                      </p:tavLst>
                                    </p:anim>
                                    <p:anim calcmode="lin" valueType="num">
                                      <p:cBhvr additive="base">
                                        <p:cTn id="180" dur="2000"/>
                                        <p:tgtEl>
                                          <p:spTgt spid="25"/>
                                        </p:tgtEl>
                                        <p:attrNameLst>
                                          <p:attrName>ppt_y</p:attrName>
                                        </p:attrNameLst>
                                      </p:cBhvr>
                                      <p:tavLst>
                                        <p:tav tm="0">
                                          <p:val>
                                            <p:strVal val="ppt_y"/>
                                          </p:val>
                                        </p:tav>
                                        <p:tav tm="100000">
                                          <p:val>
                                            <p:strVal val="1+ppt_h/2"/>
                                          </p:val>
                                        </p:tav>
                                      </p:tavLst>
                                    </p:anim>
                                    <p:set>
                                      <p:cBhvr>
                                        <p:cTn id="181" dur="1" fill="hold">
                                          <p:stCondLst>
                                            <p:cond delay="1999"/>
                                          </p:stCondLst>
                                        </p:cTn>
                                        <p:tgtEl>
                                          <p:spTgt spid="25"/>
                                        </p:tgtEl>
                                        <p:attrNameLst>
                                          <p:attrName>style.visibility</p:attrName>
                                        </p:attrNameLst>
                                      </p:cBhvr>
                                      <p:to>
                                        <p:strVal val="hidden"/>
                                      </p:to>
                                    </p:set>
                                  </p:childTnLst>
                                </p:cTn>
                              </p:par>
                              <p:par>
                                <p:cTn id="182" presetID="2" presetClass="exit" presetSubtype="6" fill="hold" grpId="3" nodeType="withEffect">
                                  <p:stCondLst>
                                    <p:cond delay="0"/>
                                  </p:stCondLst>
                                  <p:childTnLst>
                                    <p:anim calcmode="lin" valueType="num">
                                      <p:cBhvr additive="base">
                                        <p:cTn id="183" dur="2000"/>
                                        <p:tgtEl>
                                          <p:spTgt spid="26"/>
                                        </p:tgtEl>
                                        <p:attrNameLst>
                                          <p:attrName>ppt_x</p:attrName>
                                        </p:attrNameLst>
                                      </p:cBhvr>
                                      <p:tavLst>
                                        <p:tav tm="0">
                                          <p:val>
                                            <p:strVal val="ppt_x"/>
                                          </p:val>
                                        </p:tav>
                                        <p:tav tm="100000">
                                          <p:val>
                                            <p:strVal val="1+ppt_w/2"/>
                                          </p:val>
                                        </p:tav>
                                      </p:tavLst>
                                    </p:anim>
                                    <p:anim calcmode="lin" valueType="num">
                                      <p:cBhvr additive="base">
                                        <p:cTn id="184" dur="2000"/>
                                        <p:tgtEl>
                                          <p:spTgt spid="26"/>
                                        </p:tgtEl>
                                        <p:attrNameLst>
                                          <p:attrName>ppt_y</p:attrName>
                                        </p:attrNameLst>
                                      </p:cBhvr>
                                      <p:tavLst>
                                        <p:tav tm="0">
                                          <p:val>
                                            <p:strVal val="ppt_y"/>
                                          </p:val>
                                        </p:tav>
                                        <p:tav tm="100000">
                                          <p:val>
                                            <p:strVal val="1+ppt_h/2"/>
                                          </p:val>
                                        </p:tav>
                                      </p:tavLst>
                                    </p:anim>
                                    <p:set>
                                      <p:cBhvr>
                                        <p:cTn id="185" dur="1" fill="hold">
                                          <p:stCondLst>
                                            <p:cond delay="1999"/>
                                          </p:stCondLst>
                                        </p:cTn>
                                        <p:tgtEl>
                                          <p:spTgt spid="26"/>
                                        </p:tgtEl>
                                        <p:attrNameLst>
                                          <p:attrName>style.visibility</p:attrName>
                                        </p:attrNameLst>
                                      </p:cBhvr>
                                      <p:to>
                                        <p:strVal val="hidden"/>
                                      </p:to>
                                    </p:set>
                                  </p:childTnLst>
                                </p:cTn>
                              </p:par>
                              <p:par>
                                <p:cTn id="186" presetID="2" presetClass="exit" presetSubtype="6" fill="hold" grpId="3" nodeType="withEffect">
                                  <p:stCondLst>
                                    <p:cond delay="0"/>
                                  </p:stCondLst>
                                  <p:childTnLst>
                                    <p:anim calcmode="lin" valueType="num">
                                      <p:cBhvr additive="base">
                                        <p:cTn id="187" dur="2000"/>
                                        <p:tgtEl>
                                          <p:spTgt spid="27"/>
                                        </p:tgtEl>
                                        <p:attrNameLst>
                                          <p:attrName>ppt_x</p:attrName>
                                        </p:attrNameLst>
                                      </p:cBhvr>
                                      <p:tavLst>
                                        <p:tav tm="0">
                                          <p:val>
                                            <p:strVal val="ppt_x"/>
                                          </p:val>
                                        </p:tav>
                                        <p:tav tm="100000">
                                          <p:val>
                                            <p:strVal val="1+ppt_w/2"/>
                                          </p:val>
                                        </p:tav>
                                      </p:tavLst>
                                    </p:anim>
                                    <p:anim calcmode="lin" valueType="num">
                                      <p:cBhvr additive="base">
                                        <p:cTn id="188" dur="2000"/>
                                        <p:tgtEl>
                                          <p:spTgt spid="27"/>
                                        </p:tgtEl>
                                        <p:attrNameLst>
                                          <p:attrName>ppt_y</p:attrName>
                                        </p:attrNameLst>
                                      </p:cBhvr>
                                      <p:tavLst>
                                        <p:tav tm="0">
                                          <p:val>
                                            <p:strVal val="ppt_y"/>
                                          </p:val>
                                        </p:tav>
                                        <p:tav tm="100000">
                                          <p:val>
                                            <p:strVal val="1+ppt_h/2"/>
                                          </p:val>
                                        </p:tav>
                                      </p:tavLst>
                                    </p:anim>
                                    <p:set>
                                      <p:cBhvr>
                                        <p:cTn id="189" dur="1" fill="hold">
                                          <p:stCondLst>
                                            <p:cond delay="1999"/>
                                          </p:stCondLst>
                                        </p:cTn>
                                        <p:tgtEl>
                                          <p:spTgt spid="27"/>
                                        </p:tgtEl>
                                        <p:attrNameLst>
                                          <p:attrName>style.visibility</p:attrName>
                                        </p:attrNameLst>
                                      </p:cBhvr>
                                      <p:to>
                                        <p:strVal val="hidden"/>
                                      </p:to>
                                    </p:set>
                                  </p:childTnLst>
                                </p:cTn>
                              </p:par>
                              <p:par>
                                <p:cTn id="190" presetID="2" presetClass="exit" presetSubtype="6" fill="hold" grpId="3" nodeType="withEffect">
                                  <p:stCondLst>
                                    <p:cond delay="0"/>
                                  </p:stCondLst>
                                  <p:childTnLst>
                                    <p:anim calcmode="lin" valueType="num">
                                      <p:cBhvr additive="base">
                                        <p:cTn id="191" dur="2000"/>
                                        <p:tgtEl>
                                          <p:spTgt spid="34"/>
                                        </p:tgtEl>
                                        <p:attrNameLst>
                                          <p:attrName>ppt_x</p:attrName>
                                        </p:attrNameLst>
                                      </p:cBhvr>
                                      <p:tavLst>
                                        <p:tav tm="0">
                                          <p:val>
                                            <p:strVal val="ppt_x"/>
                                          </p:val>
                                        </p:tav>
                                        <p:tav tm="100000">
                                          <p:val>
                                            <p:strVal val="1+ppt_w/2"/>
                                          </p:val>
                                        </p:tav>
                                      </p:tavLst>
                                    </p:anim>
                                    <p:anim calcmode="lin" valueType="num">
                                      <p:cBhvr additive="base">
                                        <p:cTn id="192" dur="2000"/>
                                        <p:tgtEl>
                                          <p:spTgt spid="34"/>
                                        </p:tgtEl>
                                        <p:attrNameLst>
                                          <p:attrName>ppt_y</p:attrName>
                                        </p:attrNameLst>
                                      </p:cBhvr>
                                      <p:tavLst>
                                        <p:tav tm="0">
                                          <p:val>
                                            <p:strVal val="ppt_y"/>
                                          </p:val>
                                        </p:tav>
                                        <p:tav tm="100000">
                                          <p:val>
                                            <p:strVal val="1+ppt_h/2"/>
                                          </p:val>
                                        </p:tav>
                                      </p:tavLst>
                                    </p:anim>
                                    <p:set>
                                      <p:cBhvr>
                                        <p:cTn id="193" dur="1" fill="hold">
                                          <p:stCondLst>
                                            <p:cond delay="1999"/>
                                          </p:stCondLst>
                                        </p:cTn>
                                        <p:tgtEl>
                                          <p:spTgt spid="34"/>
                                        </p:tgtEl>
                                        <p:attrNameLst>
                                          <p:attrName>style.visibility</p:attrName>
                                        </p:attrNameLst>
                                      </p:cBhvr>
                                      <p:to>
                                        <p:strVal val="hidden"/>
                                      </p:to>
                                    </p:set>
                                  </p:childTnLst>
                                </p:cTn>
                              </p:par>
                              <p:par>
                                <p:cTn id="194" presetID="2" presetClass="exit" presetSubtype="6" fill="hold" grpId="3" nodeType="withEffect">
                                  <p:stCondLst>
                                    <p:cond delay="0"/>
                                  </p:stCondLst>
                                  <p:childTnLst>
                                    <p:anim calcmode="lin" valueType="num">
                                      <p:cBhvr additive="base">
                                        <p:cTn id="195" dur="2000"/>
                                        <p:tgtEl>
                                          <p:spTgt spid="35"/>
                                        </p:tgtEl>
                                        <p:attrNameLst>
                                          <p:attrName>ppt_x</p:attrName>
                                        </p:attrNameLst>
                                      </p:cBhvr>
                                      <p:tavLst>
                                        <p:tav tm="0">
                                          <p:val>
                                            <p:strVal val="ppt_x"/>
                                          </p:val>
                                        </p:tav>
                                        <p:tav tm="100000">
                                          <p:val>
                                            <p:strVal val="1+ppt_w/2"/>
                                          </p:val>
                                        </p:tav>
                                      </p:tavLst>
                                    </p:anim>
                                    <p:anim calcmode="lin" valueType="num">
                                      <p:cBhvr additive="base">
                                        <p:cTn id="196" dur="2000"/>
                                        <p:tgtEl>
                                          <p:spTgt spid="35"/>
                                        </p:tgtEl>
                                        <p:attrNameLst>
                                          <p:attrName>ppt_y</p:attrName>
                                        </p:attrNameLst>
                                      </p:cBhvr>
                                      <p:tavLst>
                                        <p:tav tm="0">
                                          <p:val>
                                            <p:strVal val="ppt_y"/>
                                          </p:val>
                                        </p:tav>
                                        <p:tav tm="100000">
                                          <p:val>
                                            <p:strVal val="1+ppt_h/2"/>
                                          </p:val>
                                        </p:tav>
                                      </p:tavLst>
                                    </p:anim>
                                    <p:set>
                                      <p:cBhvr>
                                        <p:cTn id="197" dur="1" fill="hold">
                                          <p:stCondLst>
                                            <p:cond delay="1999"/>
                                          </p:stCondLst>
                                        </p:cTn>
                                        <p:tgtEl>
                                          <p:spTgt spid="35"/>
                                        </p:tgtEl>
                                        <p:attrNameLst>
                                          <p:attrName>style.visibility</p:attrName>
                                        </p:attrNameLst>
                                      </p:cBhvr>
                                      <p:to>
                                        <p:strVal val="hidden"/>
                                      </p:to>
                                    </p:set>
                                  </p:childTnLst>
                                </p:cTn>
                              </p:par>
                              <p:par>
                                <p:cTn id="198" presetID="2" presetClass="exit" presetSubtype="6" fill="hold" grpId="3" nodeType="withEffect">
                                  <p:stCondLst>
                                    <p:cond delay="0"/>
                                  </p:stCondLst>
                                  <p:childTnLst>
                                    <p:anim calcmode="lin" valueType="num">
                                      <p:cBhvr additive="base">
                                        <p:cTn id="199" dur="2000"/>
                                        <p:tgtEl>
                                          <p:spTgt spid="36"/>
                                        </p:tgtEl>
                                        <p:attrNameLst>
                                          <p:attrName>ppt_x</p:attrName>
                                        </p:attrNameLst>
                                      </p:cBhvr>
                                      <p:tavLst>
                                        <p:tav tm="0">
                                          <p:val>
                                            <p:strVal val="ppt_x"/>
                                          </p:val>
                                        </p:tav>
                                        <p:tav tm="100000">
                                          <p:val>
                                            <p:strVal val="1+ppt_w/2"/>
                                          </p:val>
                                        </p:tav>
                                      </p:tavLst>
                                    </p:anim>
                                    <p:anim calcmode="lin" valueType="num">
                                      <p:cBhvr additive="base">
                                        <p:cTn id="200" dur="2000"/>
                                        <p:tgtEl>
                                          <p:spTgt spid="36"/>
                                        </p:tgtEl>
                                        <p:attrNameLst>
                                          <p:attrName>ppt_y</p:attrName>
                                        </p:attrNameLst>
                                      </p:cBhvr>
                                      <p:tavLst>
                                        <p:tav tm="0">
                                          <p:val>
                                            <p:strVal val="ppt_y"/>
                                          </p:val>
                                        </p:tav>
                                        <p:tav tm="100000">
                                          <p:val>
                                            <p:strVal val="1+ppt_h/2"/>
                                          </p:val>
                                        </p:tav>
                                      </p:tavLst>
                                    </p:anim>
                                    <p:set>
                                      <p:cBhvr>
                                        <p:cTn id="201" dur="1" fill="hold">
                                          <p:stCondLst>
                                            <p:cond delay="1999"/>
                                          </p:stCondLst>
                                        </p:cTn>
                                        <p:tgtEl>
                                          <p:spTgt spid="36"/>
                                        </p:tgtEl>
                                        <p:attrNameLst>
                                          <p:attrName>style.visibility</p:attrName>
                                        </p:attrNameLst>
                                      </p:cBhvr>
                                      <p:to>
                                        <p:strVal val="hidden"/>
                                      </p:to>
                                    </p:set>
                                  </p:childTnLst>
                                </p:cTn>
                              </p:par>
                              <p:par>
                                <p:cTn id="202" presetID="2" presetClass="exit" presetSubtype="6" fill="hold" grpId="3" nodeType="withEffect">
                                  <p:stCondLst>
                                    <p:cond delay="0"/>
                                  </p:stCondLst>
                                  <p:childTnLst>
                                    <p:anim calcmode="lin" valueType="num">
                                      <p:cBhvr additive="base">
                                        <p:cTn id="203" dur="2000"/>
                                        <p:tgtEl>
                                          <p:spTgt spid="37"/>
                                        </p:tgtEl>
                                        <p:attrNameLst>
                                          <p:attrName>ppt_x</p:attrName>
                                        </p:attrNameLst>
                                      </p:cBhvr>
                                      <p:tavLst>
                                        <p:tav tm="0">
                                          <p:val>
                                            <p:strVal val="ppt_x"/>
                                          </p:val>
                                        </p:tav>
                                        <p:tav tm="100000">
                                          <p:val>
                                            <p:strVal val="1+ppt_w/2"/>
                                          </p:val>
                                        </p:tav>
                                      </p:tavLst>
                                    </p:anim>
                                    <p:anim calcmode="lin" valueType="num">
                                      <p:cBhvr additive="base">
                                        <p:cTn id="204" dur="2000"/>
                                        <p:tgtEl>
                                          <p:spTgt spid="37"/>
                                        </p:tgtEl>
                                        <p:attrNameLst>
                                          <p:attrName>ppt_y</p:attrName>
                                        </p:attrNameLst>
                                      </p:cBhvr>
                                      <p:tavLst>
                                        <p:tav tm="0">
                                          <p:val>
                                            <p:strVal val="ppt_y"/>
                                          </p:val>
                                        </p:tav>
                                        <p:tav tm="100000">
                                          <p:val>
                                            <p:strVal val="1+ppt_h/2"/>
                                          </p:val>
                                        </p:tav>
                                      </p:tavLst>
                                    </p:anim>
                                    <p:set>
                                      <p:cBhvr>
                                        <p:cTn id="205" dur="1" fill="hold">
                                          <p:stCondLst>
                                            <p:cond delay="1999"/>
                                          </p:stCondLst>
                                        </p:cTn>
                                        <p:tgtEl>
                                          <p:spTgt spid="37"/>
                                        </p:tgtEl>
                                        <p:attrNameLst>
                                          <p:attrName>style.visibility</p:attrName>
                                        </p:attrNameLst>
                                      </p:cBhvr>
                                      <p:to>
                                        <p:strVal val="hidden"/>
                                      </p:to>
                                    </p:set>
                                  </p:childTnLst>
                                </p:cTn>
                              </p:par>
                              <p:par>
                                <p:cTn id="206" presetID="2" presetClass="exit" presetSubtype="12" fill="hold" grpId="3" nodeType="withEffect">
                                  <p:stCondLst>
                                    <p:cond delay="0"/>
                                  </p:stCondLst>
                                  <p:childTnLst>
                                    <p:anim calcmode="lin" valueType="num">
                                      <p:cBhvr additive="base">
                                        <p:cTn id="207" dur="2000"/>
                                        <p:tgtEl>
                                          <p:spTgt spid="21"/>
                                        </p:tgtEl>
                                        <p:attrNameLst>
                                          <p:attrName>ppt_x</p:attrName>
                                        </p:attrNameLst>
                                      </p:cBhvr>
                                      <p:tavLst>
                                        <p:tav tm="0">
                                          <p:val>
                                            <p:strVal val="ppt_x"/>
                                          </p:val>
                                        </p:tav>
                                        <p:tav tm="100000">
                                          <p:val>
                                            <p:strVal val="0-ppt_w/2"/>
                                          </p:val>
                                        </p:tav>
                                      </p:tavLst>
                                    </p:anim>
                                    <p:anim calcmode="lin" valueType="num">
                                      <p:cBhvr additive="base">
                                        <p:cTn id="208" dur="2000"/>
                                        <p:tgtEl>
                                          <p:spTgt spid="21"/>
                                        </p:tgtEl>
                                        <p:attrNameLst>
                                          <p:attrName>ppt_y</p:attrName>
                                        </p:attrNameLst>
                                      </p:cBhvr>
                                      <p:tavLst>
                                        <p:tav tm="0">
                                          <p:val>
                                            <p:strVal val="ppt_y"/>
                                          </p:val>
                                        </p:tav>
                                        <p:tav tm="100000">
                                          <p:val>
                                            <p:strVal val="1+ppt_h/2"/>
                                          </p:val>
                                        </p:tav>
                                      </p:tavLst>
                                    </p:anim>
                                    <p:set>
                                      <p:cBhvr>
                                        <p:cTn id="209" dur="1" fill="hold">
                                          <p:stCondLst>
                                            <p:cond delay="1999"/>
                                          </p:stCondLst>
                                        </p:cTn>
                                        <p:tgtEl>
                                          <p:spTgt spid="21"/>
                                        </p:tgtEl>
                                        <p:attrNameLst>
                                          <p:attrName>style.visibility</p:attrName>
                                        </p:attrNameLst>
                                      </p:cBhvr>
                                      <p:to>
                                        <p:strVal val="hidden"/>
                                      </p:to>
                                    </p:set>
                                  </p:childTnLst>
                                </p:cTn>
                              </p:par>
                              <p:par>
                                <p:cTn id="210" presetID="2" presetClass="exit" presetSubtype="12" fill="hold" grpId="3" nodeType="withEffect">
                                  <p:stCondLst>
                                    <p:cond delay="0"/>
                                  </p:stCondLst>
                                  <p:childTnLst>
                                    <p:anim calcmode="lin" valueType="num">
                                      <p:cBhvr additive="base">
                                        <p:cTn id="211" dur="2000"/>
                                        <p:tgtEl>
                                          <p:spTgt spid="23"/>
                                        </p:tgtEl>
                                        <p:attrNameLst>
                                          <p:attrName>ppt_x</p:attrName>
                                        </p:attrNameLst>
                                      </p:cBhvr>
                                      <p:tavLst>
                                        <p:tav tm="0">
                                          <p:val>
                                            <p:strVal val="ppt_x"/>
                                          </p:val>
                                        </p:tav>
                                        <p:tav tm="100000">
                                          <p:val>
                                            <p:strVal val="0-ppt_w/2"/>
                                          </p:val>
                                        </p:tav>
                                      </p:tavLst>
                                    </p:anim>
                                    <p:anim calcmode="lin" valueType="num">
                                      <p:cBhvr additive="base">
                                        <p:cTn id="212" dur="2000"/>
                                        <p:tgtEl>
                                          <p:spTgt spid="23"/>
                                        </p:tgtEl>
                                        <p:attrNameLst>
                                          <p:attrName>ppt_y</p:attrName>
                                        </p:attrNameLst>
                                      </p:cBhvr>
                                      <p:tavLst>
                                        <p:tav tm="0">
                                          <p:val>
                                            <p:strVal val="ppt_y"/>
                                          </p:val>
                                        </p:tav>
                                        <p:tav tm="100000">
                                          <p:val>
                                            <p:strVal val="1+ppt_h/2"/>
                                          </p:val>
                                        </p:tav>
                                      </p:tavLst>
                                    </p:anim>
                                    <p:set>
                                      <p:cBhvr>
                                        <p:cTn id="213" dur="1" fill="hold">
                                          <p:stCondLst>
                                            <p:cond delay="1999"/>
                                          </p:stCondLst>
                                        </p:cTn>
                                        <p:tgtEl>
                                          <p:spTgt spid="23"/>
                                        </p:tgtEl>
                                        <p:attrNameLst>
                                          <p:attrName>style.visibility</p:attrName>
                                        </p:attrNameLst>
                                      </p:cBhvr>
                                      <p:to>
                                        <p:strVal val="hidden"/>
                                      </p:to>
                                    </p:set>
                                  </p:childTnLst>
                                </p:cTn>
                              </p:par>
                              <p:par>
                                <p:cTn id="214" presetID="2" presetClass="exit" presetSubtype="12" fill="hold" grpId="3" nodeType="withEffect">
                                  <p:stCondLst>
                                    <p:cond delay="0"/>
                                  </p:stCondLst>
                                  <p:childTnLst>
                                    <p:anim calcmode="lin" valueType="num">
                                      <p:cBhvr additive="base">
                                        <p:cTn id="215" dur="2000"/>
                                        <p:tgtEl>
                                          <p:spTgt spid="24"/>
                                        </p:tgtEl>
                                        <p:attrNameLst>
                                          <p:attrName>ppt_x</p:attrName>
                                        </p:attrNameLst>
                                      </p:cBhvr>
                                      <p:tavLst>
                                        <p:tav tm="0">
                                          <p:val>
                                            <p:strVal val="ppt_x"/>
                                          </p:val>
                                        </p:tav>
                                        <p:tav tm="100000">
                                          <p:val>
                                            <p:strVal val="0-ppt_w/2"/>
                                          </p:val>
                                        </p:tav>
                                      </p:tavLst>
                                    </p:anim>
                                    <p:anim calcmode="lin" valueType="num">
                                      <p:cBhvr additive="base">
                                        <p:cTn id="216" dur="2000"/>
                                        <p:tgtEl>
                                          <p:spTgt spid="24"/>
                                        </p:tgtEl>
                                        <p:attrNameLst>
                                          <p:attrName>ppt_y</p:attrName>
                                        </p:attrNameLst>
                                      </p:cBhvr>
                                      <p:tavLst>
                                        <p:tav tm="0">
                                          <p:val>
                                            <p:strVal val="ppt_y"/>
                                          </p:val>
                                        </p:tav>
                                        <p:tav tm="100000">
                                          <p:val>
                                            <p:strVal val="1+ppt_h/2"/>
                                          </p:val>
                                        </p:tav>
                                      </p:tavLst>
                                    </p:anim>
                                    <p:set>
                                      <p:cBhvr>
                                        <p:cTn id="217" dur="1" fill="hold">
                                          <p:stCondLst>
                                            <p:cond delay="1999"/>
                                          </p:stCondLst>
                                        </p:cTn>
                                        <p:tgtEl>
                                          <p:spTgt spid="24"/>
                                        </p:tgtEl>
                                        <p:attrNameLst>
                                          <p:attrName>style.visibility</p:attrName>
                                        </p:attrNameLst>
                                      </p:cBhvr>
                                      <p:to>
                                        <p:strVal val="hidden"/>
                                      </p:to>
                                    </p:set>
                                  </p:childTnLst>
                                </p:cTn>
                              </p:par>
                              <p:par>
                                <p:cTn id="218" presetID="2" presetClass="exit" presetSubtype="12" fill="hold" grpId="3" nodeType="withEffect">
                                  <p:stCondLst>
                                    <p:cond delay="0"/>
                                  </p:stCondLst>
                                  <p:childTnLst>
                                    <p:anim calcmode="lin" valueType="num">
                                      <p:cBhvr additive="base">
                                        <p:cTn id="219" dur="2000"/>
                                        <p:tgtEl>
                                          <p:spTgt spid="28"/>
                                        </p:tgtEl>
                                        <p:attrNameLst>
                                          <p:attrName>ppt_x</p:attrName>
                                        </p:attrNameLst>
                                      </p:cBhvr>
                                      <p:tavLst>
                                        <p:tav tm="0">
                                          <p:val>
                                            <p:strVal val="ppt_x"/>
                                          </p:val>
                                        </p:tav>
                                        <p:tav tm="100000">
                                          <p:val>
                                            <p:strVal val="0-ppt_w/2"/>
                                          </p:val>
                                        </p:tav>
                                      </p:tavLst>
                                    </p:anim>
                                    <p:anim calcmode="lin" valueType="num">
                                      <p:cBhvr additive="base">
                                        <p:cTn id="220" dur="2000"/>
                                        <p:tgtEl>
                                          <p:spTgt spid="28"/>
                                        </p:tgtEl>
                                        <p:attrNameLst>
                                          <p:attrName>ppt_y</p:attrName>
                                        </p:attrNameLst>
                                      </p:cBhvr>
                                      <p:tavLst>
                                        <p:tav tm="0">
                                          <p:val>
                                            <p:strVal val="ppt_y"/>
                                          </p:val>
                                        </p:tav>
                                        <p:tav tm="100000">
                                          <p:val>
                                            <p:strVal val="1+ppt_h/2"/>
                                          </p:val>
                                        </p:tav>
                                      </p:tavLst>
                                    </p:anim>
                                    <p:set>
                                      <p:cBhvr>
                                        <p:cTn id="221" dur="1" fill="hold">
                                          <p:stCondLst>
                                            <p:cond delay="1999"/>
                                          </p:stCondLst>
                                        </p:cTn>
                                        <p:tgtEl>
                                          <p:spTgt spid="28"/>
                                        </p:tgtEl>
                                        <p:attrNameLst>
                                          <p:attrName>style.visibility</p:attrName>
                                        </p:attrNameLst>
                                      </p:cBhvr>
                                      <p:to>
                                        <p:strVal val="hidden"/>
                                      </p:to>
                                    </p:set>
                                  </p:childTnLst>
                                </p:cTn>
                              </p:par>
                              <p:par>
                                <p:cTn id="222" presetID="2" presetClass="exit" presetSubtype="12" fill="hold" grpId="3" nodeType="withEffect">
                                  <p:stCondLst>
                                    <p:cond delay="0"/>
                                  </p:stCondLst>
                                  <p:childTnLst>
                                    <p:anim calcmode="lin" valueType="num">
                                      <p:cBhvr additive="base">
                                        <p:cTn id="223" dur="2000"/>
                                        <p:tgtEl>
                                          <p:spTgt spid="29"/>
                                        </p:tgtEl>
                                        <p:attrNameLst>
                                          <p:attrName>ppt_x</p:attrName>
                                        </p:attrNameLst>
                                      </p:cBhvr>
                                      <p:tavLst>
                                        <p:tav tm="0">
                                          <p:val>
                                            <p:strVal val="ppt_x"/>
                                          </p:val>
                                        </p:tav>
                                        <p:tav tm="100000">
                                          <p:val>
                                            <p:strVal val="0-ppt_w/2"/>
                                          </p:val>
                                        </p:tav>
                                      </p:tavLst>
                                    </p:anim>
                                    <p:anim calcmode="lin" valueType="num">
                                      <p:cBhvr additive="base">
                                        <p:cTn id="224" dur="2000"/>
                                        <p:tgtEl>
                                          <p:spTgt spid="29"/>
                                        </p:tgtEl>
                                        <p:attrNameLst>
                                          <p:attrName>ppt_y</p:attrName>
                                        </p:attrNameLst>
                                      </p:cBhvr>
                                      <p:tavLst>
                                        <p:tav tm="0">
                                          <p:val>
                                            <p:strVal val="ppt_y"/>
                                          </p:val>
                                        </p:tav>
                                        <p:tav tm="100000">
                                          <p:val>
                                            <p:strVal val="1+ppt_h/2"/>
                                          </p:val>
                                        </p:tav>
                                      </p:tavLst>
                                    </p:anim>
                                    <p:set>
                                      <p:cBhvr>
                                        <p:cTn id="225" dur="1" fill="hold">
                                          <p:stCondLst>
                                            <p:cond delay="1999"/>
                                          </p:stCondLst>
                                        </p:cTn>
                                        <p:tgtEl>
                                          <p:spTgt spid="29"/>
                                        </p:tgtEl>
                                        <p:attrNameLst>
                                          <p:attrName>style.visibility</p:attrName>
                                        </p:attrNameLst>
                                      </p:cBhvr>
                                      <p:to>
                                        <p:strVal val="hidden"/>
                                      </p:to>
                                    </p:set>
                                  </p:childTnLst>
                                </p:cTn>
                              </p:par>
                              <p:par>
                                <p:cTn id="226" presetID="2" presetClass="exit" presetSubtype="12" fill="hold" grpId="3" nodeType="withEffect">
                                  <p:stCondLst>
                                    <p:cond delay="0"/>
                                  </p:stCondLst>
                                  <p:childTnLst>
                                    <p:anim calcmode="lin" valueType="num">
                                      <p:cBhvr additive="base">
                                        <p:cTn id="227" dur="2000"/>
                                        <p:tgtEl>
                                          <p:spTgt spid="30"/>
                                        </p:tgtEl>
                                        <p:attrNameLst>
                                          <p:attrName>ppt_x</p:attrName>
                                        </p:attrNameLst>
                                      </p:cBhvr>
                                      <p:tavLst>
                                        <p:tav tm="0">
                                          <p:val>
                                            <p:strVal val="ppt_x"/>
                                          </p:val>
                                        </p:tav>
                                        <p:tav tm="100000">
                                          <p:val>
                                            <p:strVal val="0-ppt_w/2"/>
                                          </p:val>
                                        </p:tav>
                                      </p:tavLst>
                                    </p:anim>
                                    <p:anim calcmode="lin" valueType="num">
                                      <p:cBhvr additive="base">
                                        <p:cTn id="228" dur="2000"/>
                                        <p:tgtEl>
                                          <p:spTgt spid="30"/>
                                        </p:tgtEl>
                                        <p:attrNameLst>
                                          <p:attrName>ppt_y</p:attrName>
                                        </p:attrNameLst>
                                      </p:cBhvr>
                                      <p:tavLst>
                                        <p:tav tm="0">
                                          <p:val>
                                            <p:strVal val="ppt_y"/>
                                          </p:val>
                                        </p:tav>
                                        <p:tav tm="100000">
                                          <p:val>
                                            <p:strVal val="1+ppt_h/2"/>
                                          </p:val>
                                        </p:tav>
                                      </p:tavLst>
                                    </p:anim>
                                    <p:set>
                                      <p:cBhvr>
                                        <p:cTn id="229" dur="1" fill="hold">
                                          <p:stCondLst>
                                            <p:cond delay="1999"/>
                                          </p:stCondLst>
                                        </p:cTn>
                                        <p:tgtEl>
                                          <p:spTgt spid="30"/>
                                        </p:tgtEl>
                                        <p:attrNameLst>
                                          <p:attrName>style.visibility</p:attrName>
                                        </p:attrNameLst>
                                      </p:cBhvr>
                                      <p:to>
                                        <p:strVal val="hidden"/>
                                      </p:to>
                                    </p:set>
                                  </p:childTnLst>
                                </p:cTn>
                              </p:par>
                              <p:par>
                                <p:cTn id="230" presetID="2" presetClass="exit" presetSubtype="12" fill="hold" grpId="3" nodeType="withEffect">
                                  <p:stCondLst>
                                    <p:cond delay="0"/>
                                  </p:stCondLst>
                                  <p:childTnLst>
                                    <p:anim calcmode="lin" valueType="num">
                                      <p:cBhvr additive="base">
                                        <p:cTn id="231" dur="2000"/>
                                        <p:tgtEl>
                                          <p:spTgt spid="31"/>
                                        </p:tgtEl>
                                        <p:attrNameLst>
                                          <p:attrName>ppt_x</p:attrName>
                                        </p:attrNameLst>
                                      </p:cBhvr>
                                      <p:tavLst>
                                        <p:tav tm="0">
                                          <p:val>
                                            <p:strVal val="ppt_x"/>
                                          </p:val>
                                        </p:tav>
                                        <p:tav tm="100000">
                                          <p:val>
                                            <p:strVal val="0-ppt_w/2"/>
                                          </p:val>
                                        </p:tav>
                                      </p:tavLst>
                                    </p:anim>
                                    <p:anim calcmode="lin" valueType="num">
                                      <p:cBhvr additive="base">
                                        <p:cTn id="232" dur="2000"/>
                                        <p:tgtEl>
                                          <p:spTgt spid="31"/>
                                        </p:tgtEl>
                                        <p:attrNameLst>
                                          <p:attrName>ppt_y</p:attrName>
                                        </p:attrNameLst>
                                      </p:cBhvr>
                                      <p:tavLst>
                                        <p:tav tm="0">
                                          <p:val>
                                            <p:strVal val="ppt_y"/>
                                          </p:val>
                                        </p:tav>
                                        <p:tav tm="100000">
                                          <p:val>
                                            <p:strVal val="1+ppt_h/2"/>
                                          </p:val>
                                        </p:tav>
                                      </p:tavLst>
                                    </p:anim>
                                    <p:set>
                                      <p:cBhvr>
                                        <p:cTn id="233" dur="1" fill="hold">
                                          <p:stCondLst>
                                            <p:cond delay="1999"/>
                                          </p:stCondLst>
                                        </p:cTn>
                                        <p:tgtEl>
                                          <p:spTgt spid="31"/>
                                        </p:tgtEl>
                                        <p:attrNameLst>
                                          <p:attrName>style.visibility</p:attrName>
                                        </p:attrNameLst>
                                      </p:cBhvr>
                                      <p:to>
                                        <p:strVal val="hidden"/>
                                      </p:to>
                                    </p:set>
                                  </p:childTnLst>
                                </p:cTn>
                              </p:par>
                              <p:par>
                                <p:cTn id="234" presetID="2" presetClass="exit" presetSubtype="12" fill="hold" grpId="3" nodeType="withEffect">
                                  <p:stCondLst>
                                    <p:cond delay="0"/>
                                  </p:stCondLst>
                                  <p:childTnLst>
                                    <p:anim calcmode="lin" valueType="num">
                                      <p:cBhvr additive="base">
                                        <p:cTn id="235" dur="2000"/>
                                        <p:tgtEl>
                                          <p:spTgt spid="32"/>
                                        </p:tgtEl>
                                        <p:attrNameLst>
                                          <p:attrName>ppt_x</p:attrName>
                                        </p:attrNameLst>
                                      </p:cBhvr>
                                      <p:tavLst>
                                        <p:tav tm="0">
                                          <p:val>
                                            <p:strVal val="ppt_x"/>
                                          </p:val>
                                        </p:tav>
                                        <p:tav tm="100000">
                                          <p:val>
                                            <p:strVal val="0-ppt_w/2"/>
                                          </p:val>
                                        </p:tav>
                                      </p:tavLst>
                                    </p:anim>
                                    <p:anim calcmode="lin" valueType="num">
                                      <p:cBhvr additive="base">
                                        <p:cTn id="236" dur="2000"/>
                                        <p:tgtEl>
                                          <p:spTgt spid="32"/>
                                        </p:tgtEl>
                                        <p:attrNameLst>
                                          <p:attrName>ppt_y</p:attrName>
                                        </p:attrNameLst>
                                      </p:cBhvr>
                                      <p:tavLst>
                                        <p:tav tm="0">
                                          <p:val>
                                            <p:strVal val="ppt_y"/>
                                          </p:val>
                                        </p:tav>
                                        <p:tav tm="100000">
                                          <p:val>
                                            <p:strVal val="1+ppt_h/2"/>
                                          </p:val>
                                        </p:tav>
                                      </p:tavLst>
                                    </p:anim>
                                    <p:set>
                                      <p:cBhvr>
                                        <p:cTn id="237" dur="1" fill="hold">
                                          <p:stCondLst>
                                            <p:cond delay="1999"/>
                                          </p:stCondLst>
                                        </p:cTn>
                                        <p:tgtEl>
                                          <p:spTgt spid="32"/>
                                        </p:tgtEl>
                                        <p:attrNameLst>
                                          <p:attrName>style.visibility</p:attrName>
                                        </p:attrNameLst>
                                      </p:cBhvr>
                                      <p:to>
                                        <p:strVal val="hidden"/>
                                      </p:to>
                                    </p:set>
                                  </p:childTnLst>
                                </p:cTn>
                              </p:par>
                              <p:par>
                                <p:cTn id="238" presetID="2" presetClass="exit" presetSubtype="12" fill="hold" grpId="3" nodeType="withEffect">
                                  <p:stCondLst>
                                    <p:cond delay="0"/>
                                  </p:stCondLst>
                                  <p:childTnLst>
                                    <p:anim calcmode="lin" valueType="num">
                                      <p:cBhvr additive="base">
                                        <p:cTn id="239" dur="2000"/>
                                        <p:tgtEl>
                                          <p:spTgt spid="33"/>
                                        </p:tgtEl>
                                        <p:attrNameLst>
                                          <p:attrName>ppt_x</p:attrName>
                                        </p:attrNameLst>
                                      </p:cBhvr>
                                      <p:tavLst>
                                        <p:tav tm="0">
                                          <p:val>
                                            <p:strVal val="ppt_x"/>
                                          </p:val>
                                        </p:tav>
                                        <p:tav tm="100000">
                                          <p:val>
                                            <p:strVal val="0-ppt_w/2"/>
                                          </p:val>
                                        </p:tav>
                                      </p:tavLst>
                                    </p:anim>
                                    <p:anim calcmode="lin" valueType="num">
                                      <p:cBhvr additive="base">
                                        <p:cTn id="240" dur="2000"/>
                                        <p:tgtEl>
                                          <p:spTgt spid="33"/>
                                        </p:tgtEl>
                                        <p:attrNameLst>
                                          <p:attrName>ppt_y</p:attrName>
                                        </p:attrNameLst>
                                      </p:cBhvr>
                                      <p:tavLst>
                                        <p:tav tm="0">
                                          <p:val>
                                            <p:strVal val="ppt_y"/>
                                          </p:val>
                                        </p:tav>
                                        <p:tav tm="100000">
                                          <p:val>
                                            <p:strVal val="1+ppt_h/2"/>
                                          </p:val>
                                        </p:tav>
                                      </p:tavLst>
                                    </p:anim>
                                    <p:set>
                                      <p:cBhvr>
                                        <p:cTn id="241" dur="1" fill="hold">
                                          <p:stCondLst>
                                            <p:cond delay="1999"/>
                                          </p:stCondLst>
                                        </p:cTn>
                                        <p:tgtEl>
                                          <p:spTgt spid="33"/>
                                        </p:tgtEl>
                                        <p:attrNameLst>
                                          <p:attrName>style.visibility</p:attrName>
                                        </p:attrNameLst>
                                      </p:cBhvr>
                                      <p:to>
                                        <p:strVal val="hidden"/>
                                      </p:to>
                                    </p:set>
                                  </p:childTnLst>
                                </p:cTn>
                              </p:par>
                              <p:par>
                                <p:cTn id="242" presetID="17" presetClass="entr" presetSubtype="1" fill="hold" nodeType="withEffect">
                                  <p:stCondLst>
                                    <p:cond delay="0"/>
                                  </p:stCondLst>
                                  <p:childTnLst>
                                    <p:set>
                                      <p:cBhvr>
                                        <p:cTn id="243" dur="1" fill="hold">
                                          <p:stCondLst>
                                            <p:cond delay="0"/>
                                          </p:stCondLst>
                                        </p:cTn>
                                        <p:tgtEl>
                                          <p:spTgt spid="2"/>
                                        </p:tgtEl>
                                        <p:attrNameLst>
                                          <p:attrName>style.visibility</p:attrName>
                                        </p:attrNameLst>
                                      </p:cBhvr>
                                      <p:to>
                                        <p:strVal val="visible"/>
                                      </p:to>
                                    </p:set>
                                    <p:anim calcmode="lin" valueType="num">
                                      <p:cBhvr>
                                        <p:cTn id="244" dur="2000" fill="hold"/>
                                        <p:tgtEl>
                                          <p:spTgt spid="2"/>
                                        </p:tgtEl>
                                        <p:attrNameLst>
                                          <p:attrName>ppt_x</p:attrName>
                                        </p:attrNameLst>
                                      </p:cBhvr>
                                      <p:tavLst>
                                        <p:tav tm="0">
                                          <p:val>
                                            <p:strVal val="#ppt_x"/>
                                          </p:val>
                                        </p:tav>
                                        <p:tav tm="100000">
                                          <p:val>
                                            <p:strVal val="#ppt_x"/>
                                          </p:val>
                                        </p:tav>
                                      </p:tavLst>
                                    </p:anim>
                                    <p:anim calcmode="lin" valueType="num">
                                      <p:cBhvr>
                                        <p:cTn id="245" dur="2000" fill="hold"/>
                                        <p:tgtEl>
                                          <p:spTgt spid="2"/>
                                        </p:tgtEl>
                                        <p:attrNameLst>
                                          <p:attrName>ppt_y</p:attrName>
                                        </p:attrNameLst>
                                      </p:cBhvr>
                                      <p:tavLst>
                                        <p:tav tm="0">
                                          <p:val>
                                            <p:strVal val="#ppt_y-#ppt_h/2"/>
                                          </p:val>
                                        </p:tav>
                                        <p:tav tm="100000">
                                          <p:val>
                                            <p:strVal val="#ppt_y"/>
                                          </p:val>
                                        </p:tav>
                                      </p:tavLst>
                                    </p:anim>
                                    <p:anim calcmode="lin" valueType="num">
                                      <p:cBhvr>
                                        <p:cTn id="246" dur="2000" fill="hold"/>
                                        <p:tgtEl>
                                          <p:spTgt spid="2"/>
                                        </p:tgtEl>
                                        <p:attrNameLst>
                                          <p:attrName>ppt_w</p:attrName>
                                        </p:attrNameLst>
                                      </p:cBhvr>
                                      <p:tavLst>
                                        <p:tav tm="0">
                                          <p:val>
                                            <p:strVal val="#ppt_w"/>
                                          </p:val>
                                        </p:tav>
                                        <p:tav tm="100000">
                                          <p:val>
                                            <p:strVal val="#ppt_w"/>
                                          </p:val>
                                        </p:tav>
                                      </p:tavLst>
                                    </p:anim>
                                    <p:anim calcmode="lin" valueType="num">
                                      <p:cBhvr>
                                        <p:cTn id="247" dur="2000" fill="hold"/>
                                        <p:tgtEl>
                                          <p:spTgt spid="2"/>
                                        </p:tgtEl>
                                        <p:attrNameLst>
                                          <p:attrName>ppt_h</p:attrName>
                                        </p:attrNameLst>
                                      </p:cBhvr>
                                      <p:tavLst>
                                        <p:tav tm="0">
                                          <p:val>
                                            <p:fltVal val="0"/>
                                          </p:val>
                                        </p:tav>
                                        <p:tav tm="100000">
                                          <p:val>
                                            <p:strVal val="#ppt_h"/>
                                          </p:val>
                                        </p:tav>
                                      </p:tavLst>
                                    </p:anim>
                                  </p:childTnLst>
                                </p:cTn>
                              </p:par>
                              <p:par>
                                <p:cTn id="248" presetID="4" presetClass="entr" presetSubtype="32"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Effect transition="in" filter="box(out)">
                                      <p:cBhvr>
                                        <p:cTn id="2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Lst>
  </p:timing>
</p:sld>
</file>

<file path=ppt/slides/slide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0" y="0"/>
            <a:ext cx="9148464" cy="5143499"/>
          </a:xfrm>
          <a:prstGeom prst="rect">
            <a:avLst/>
          </a:prstGeom>
          <a:noFill/>
          <a:ln w="9525">
            <a:noFill/>
            <a:miter lim="800000"/>
            <a:headEnd/>
            <a:tailEnd/>
          </a:ln>
          <a:effectLst/>
        </p:spPr>
      </p:pic>
      <p:sp>
        <p:nvSpPr>
          <p:cNvPr id="3" name="2 CuadroTexto"/>
          <p:cNvSpPr txBox="1"/>
          <p:nvPr/>
        </p:nvSpPr>
        <p:spPr>
          <a:xfrm>
            <a:off x="3500430" y="2143122"/>
            <a:ext cx="3714776" cy="1600438"/>
          </a:xfrm>
          <a:prstGeom prst="rect">
            <a:avLst/>
          </a:prstGeom>
          <a:noFill/>
        </p:spPr>
        <p:txBody>
          <a:bodyPr wrap="square" rtlCol="0">
            <a:spAutoFit/>
          </a:bodyPr>
          <a:lstStyle/>
          <a:p>
            <a:pPr algn="ctr"/>
            <a:r>
              <a:rPr lang="es-PE" sz="1600" dirty="0" smtClean="0"/>
              <a:t>Debido a estos orígenes, las</a:t>
            </a:r>
            <a:r>
              <a:rPr lang="es-PE" sz="1600" b="1" dirty="0" smtClean="0"/>
              <a:t> máscaras venecianas</a:t>
            </a:r>
            <a:r>
              <a:rPr lang="es-PE" sz="1600" dirty="0" smtClean="0"/>
              <a:t> toman tanta importancia, siendo un símbolo no solo del Carnaval de Venecia, sino también de la ciudad. Las mismas pueden estar realizadas con varios materiales y presentar varias formas y expresiones.</a:t>
            </a:r>
          </a:p>
          <a:p>
            <a:endParaRPr lang="es-PE"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9.xml><?xml version="1.0" encoding="utf-8"?>
<p:sld xmlns:a="http://schemas.openxmlformats.org/drawingml/2006/main" xmlns:r="http://schemas.openxmlformats.org/officeDocument/2006/relationships" xmlns:p="http://schemas.openxmlformats.org/presentationml/2006/main">
  <p:cSld>
    <p:bg>
      <p:bgPr>
        <a:gradFill>
          <a:gsLst>
            <a:gs pos="600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ascara _ 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3" name="2 Imagen" descr="abstract-457345_64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86050" y="0"/>
            <a:ext cx="1857388" cy="1857388"/>
          </a:xfrm>
          <a:prstGeom prst="donut">
            <a:avLst>
              <a:gd name="adj" fmla="val 37544"/>
            </a:avLst>
          </a:prstGeom>
          <a:effectLst>
            <a:reflection blurRad="6350" stA="50000" endA="300" endPos="90000" dir="5400000" sy="-100000" algn="bl" rotWithShape="0"/>
          </a:effectLst>
        </p:spPr>
      </p:pic>
      <p:pic>
        <p:nvPicPr>
          <p:cNvPr id="4" name="3 Imagen" descr="abstract-457345_64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429124" y="0"/>
            <a:ext cx="1857388" cy="1857388"/>
          </a:xfrm>
          <a:prstGeom prst="donut">
            <a:avLst>
              <a:gd name="adj" fmla="val 37544"/>
            </a:avLst>
          </a:prstGeom>
          <a:effectLst>
            <a:reflection blurRad="6350" stA="50000" endA="300" endPos="90000" dir="5400000" sy="-100000" algn="bl" rotWithShape="0"/>
          </a:effectLst>
        </p:spPr>
      </p:pic>
      <p:pic>
        <p:nvPicPr>
          <p:cNvPr id="5" name="4 Imagen" descr="abstract-457345_64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714612" y="1714488"/>
            <a:ext cx="1857388" cy="1857388"/>
          </a:xfrm>
          <a:prstGeom prst="donut">
            <a:avLst>
              <a:gd name="adj" fmla="val 37544"/>
            </a:avLst>
          </a:prstGeom>
          <a:effectLst>
            <a:reflection blurRad="6350" stA="50000" endA="300" endPos="90000" dir="5400000" sy="-100000" algn="bl" rotWithShape="0"/>
          </a:effectLst>
        </p:spPr>
      </p:pic>
      <p:pic>
        <p:nvPicPr>
          <p:cNvPr id="6" name="5 Imagen" descr="abstract-457345_64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357686" y="1714488"/>
            <a:ext cx="1857388" cy="1857388"/>
          </a:xfrm>
          <a:prstGeom prst="donut">
            <a:avLst>
              <a:gd name="adj" fmla="val 37544"/>
            </a:avLst>
          </a:prstGeom>
          <a:effectLst>
            <a:reflection blurRad="6350" stA="50000" endA="300" endPos="90000" dir="5400000" sy="-100000" algn="bl" rotWithShape="0"/>
          </a:effectLst>
        </p:spPr>
      </p:pic>
      <p:pic>
        <p:nvPicPr>
          <p:cNvPr id="7" name="6 Imagen" descr="abstract-457345_64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2643174" y="3286124"/>
            <a:ext cx="1857388" cy="1857388"/>
          </a:xfrm>
          <a:prstGeom prst="donut">
            <a:avLst>
              <a:gd name="adj" fmla="val 37544"/>
            </a:avLst>
          </a:prstGeom>
          <a:effectLst>
            <a:reflection blurRad="6350" stA="50000" endA="300" endPos="90000" dir="5400000" sy="-100000" algn="bl" rotWithShape="0"/>
          </a:effectLst>
        </p:spPr>
      </p:pic>
      <p:pic>
        <p:nvPicPr>
          <p:cNvPr id="8" name="7 Imagen" descr="abstract-457345_640.png"/>
          <p:cNvPicPr>
            <a:picLocks noChangeAspect="1"/>
          </p:cNvPicPr>
          <p:nvPr/>
        </p:nvPicPr>
        <p:blipFill>
          <a:blip r:embed="rId3" cstate="print">
            <a:duotone>
              <a:prstClr val="black"/>
              <a:srgbClr val="FF0000">
                <a:tint val="45000"/>
                <a:satMod val="400000"/>
              </a:srgbClr>
            </a:duotone>
            <a:lum contrast="40000"/>
          </a:blip>
          <a:stretch>
            <a:fillRect/>
          </a:stretch>
        </p:blipFill>
        <p:spPr>
          <a:xfrm>
            <a:off x="4357686" y="3357562"/>
            <a:ext cx="1857388" cy="1857388"/>
          </a:xfrm>
          <a:prstGeom prst="donut">
            <a:avLst>
              <a:gd name="adj" fmla="val 37544"/>
            </a:avLst>
          </a:prstGeom>
          <a:effectLst>
            <a:reflection blurRad="6350" stA="50000" endA="300" endPos="90000" dir="5400000" sy="-100000" algn="bl" rotWithShape="0"/>
          </a:effectLst>
        </p:spPr>
      </p:pic>
      <p:pic>
        <p:nvPicPr>
          <p:cNvPr id="9" name="8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9"/>
                                        </p:tgtEl>
                                        <p:attrNameLst>
                                          <p:attrName>style.visibility</p:attrName>
                                        </p:attrNameLst>
                                      </p:cBhvr>
                                      <p:to>
                                        <p:strVal val="hidden"/>
                                      </p:to>
                                    </p:set>
                                  </p:childTnLst>
                                </p:cTn>
                              </p:par>
                              <p:par>
                                <p:cTn id="7" presetID="2" presetClass="entr" presetSubtype="1" fill="hold"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0-#ppt_h/2"/>
                                          </p:val>
                                        </p:tav>
                                        <p:tav tm="100000">
                                          <p:val>
                                            <p:strVal val="#ppt_y"/>
                                          </p:val>
                                        </p:tav>
                                      </p:tavLst>
                                    </p:anim>
                                  </p:childTnLst>
                                </p:cTn>
                              </p:par>
                              <p:par>
                                <p:cTn id="11" presetID="2" presetClass="entr" presetSubtype="1" fill="hold"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1" fill="hold"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0-#ppt_h/2"/>
                                          </p:val>
                                        </p:tav>
                                        <p:tav tm="100000">
                                          <p:val>
                                            <p:strVal val="#ppt_y"/>
                                          </p:val>
                                        </p:tav>
                                      </p:tavLst>
                                    </p:anim>
                                  </p:childTnLst>
                                </p:cTn>
                              </p:par>
                              <p:par>
                                <p:cTn id="19" presetID="2" presetClass="entr" presetSubtype="1" fill="hold"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0-#ppt_h/2"/>
                                          </p:val>
                                        </p:tav>
                                        <p:tav tm="100000">
                                          <p:val>
                                            <p:strVal val="#ppt_y"/>
                                          </p:val>
                                        </p:tav>
                                      </p:tavLst>
                                    </p:anim>
                                  </p:childTnLst>
                                </p:cTn>
                              </p:par>
                              <p:par>
                                <p:cTn id="23" presetID="2" presetClass="entr" presetSubtype="1" fill="hold"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0-#ppt_h/2"/>
                                          </p:val>
                                        </p:tav>
                                        <p:tav tm="100000">
                                          <p:val>
                                            <p:strVal val="#ppt_y"/>
                                          </p:val>
                                        </p:tav>
                                      </p:tavLst>
                                    </p:anim>
                                  </p:childTnLst>
                                </p:cTn>
                              </p:par>
                              <p:par>
                                <p:cTn id="27" presetID="2" presetClass="entr" presetSubtype="1" fill="hold"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0-#ppt_h/2"/>
                                          </p:val>
                                        </p:tav>
                                        <p:tav tm="100000">
                                          <p:val>
                                            <p:strVal val="#ppt_y"/>
                                          </p:val>
                                        </p:tav>
                                      </p:tavLst>
                                    </p:anim>
                                  </p:childTnLst>
                                </p:cTn>
                              </p:par>
                              <p:par>
                                <p:cTn id="31" presetID="8" presetClass="emph" presetSubtype="0" fill="hold"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nodeType="withEffect">
                                  <p:stCondLst>
                                    <p:cond delay="0"/>
                                  </p:stCondLst>
                                  <p:childTnLst>
                                    <p:animRot by="21600000">
                                      <p:cBhvr>
                                        <p:cTn id="34" dur="2000" fill="hold"/>
                                        <p:tgtEl>
                                          <p:spTgt spid="5"/>
                                        </p:tgtEl>
                                        <p:attrNameLst>
                                          <p:attrName>r</p:attrName>
                                        </p:attrNameLst>
                                      </p:cBhvr>
                                    </p:animRot>
                                  </p:childTnLst>
                                </p:cTn>
                              </p:par>
                              <p:par>
                                <p:cTn id="35" presetID="8" presetClass="emph" presetSubtype="0" fill="hold" nodeType="withEffect">
                                  <p:stCondLst>
                                    <p:cond delay="0"/>
                                  </p:stCondLst>
                                  <p:childTnLst>
                                    <p:animRot by="21600000">
                                      <p:cBhvr>
                                        <p:cTn id="36" dur="2000" fill="hold"/>
                                        <p:tgtEl>
                                          <p:spTgt spid="7"/>
                                        </p:tgtEl>
                                        <p:attrNameLst>
                                          <p:attrName>r</p:attrName>
                                        </p:attrNameLst>
                                      </p:cBhvr>
                                    </p:animRot>
                                  </p:childTnLst>
                                </p:cTn>
                              </p:par>
                              <p:par>
                                <p:cTn id="37" presetID="8" presetClass="emph" presetSubtype="0" fill="hold" nodeType="withEffect">
                                  <p:stCondLst>
                                    <p:cond delay="0"/>
                                  </p:stCondLst>
                                  <p:childTnLst>
                                    <p:animRot by="-21600000">
                                      <p:cBhvr>
                                        <p:cTn id="38" dur="2000" fill="hold"/>
                                        <p:tgtEl>
                                          <p:spTgt spid="4"/>
                                        </p:tgtEl>
                                        <p:attrNameLst>
                                          <p:attrName>r</p:attrName>
                                        </p:attrNameLst>
                                      </p:cBhvr>
                                    </p:animRot>
                                  </p:childTnLst>
                                </p:cTn>
                              </p:par>
                              <p:par>
                                <p:cTn id="39" presetID="8" presetClass="emph" presetSubtype="0" fill="hold" nodeType="withEffect">
                                  <p:stCondLst>
                                    <p:cond delay="0"/>
                                  </p:stCondLst>
                                  <p:childTnLst>
                                    <p:animRot by="-21600000">
                                      <p:cBhvr>
                                        <p:cTn id="40" dur="2000" fill="hold"/>
                                        <p:tgtEl>
                                          <p:spTgt spid="6"/>
                                        </p:tgtEl>
                                        <p:attrNameLst>
                                          <p:attrName>r</p:attrName>
                                        </p:attrNameLst>
                                      </p:cBhvr>
                                    </p:animRot>
                                  </p:childTnLst>
                                </p:cTn>
                              </p:par>
                              <p:par>
                                <p:cTn id="41" presetID="8" presetClass="emph" presetSubtype="0" fill="hold" nodeType="withEffect">
                                  <p:stCondLst>
                                    <p:cond delay="0"/>
                                  </p:stCondLst>
                                  <p:childTnLst>
                                    <p:animRot by="-21600000">
                                      <p:cBhvr>
                                        <p:cTn id="42" dur="2000" fill="hold"/>
                                        <p:tgtEl>
                                          <p:spTgt spid="8"/>
                                        </p:tgtEl>
                                        <p:attrNameLst>
                                          <p:attrName>r</p:attrName>
                                        </p:attrNameLst>
                                      </p:cBhvr>
                                    </p:animRot>
                                  </p:childTnLst>
                                </p:cTn>
                              </p:par>
                            </p:childTnLst>
                          </p:cTn>
                        </p:par>
                        <p:par>
                          <p:cTn id="43" fill="hold">
                            <p:stCondLst>
                              <p:cond delay="2000"/>
                            </p:stCondLst>
                            <p:childTnLst>
                              <p:par>
                                <p:cTn id="44" presetID="2" presetClass="exit" presetSubtype="2" fill="hold" nodeType="afterEffect">
                                  <p:stCondLst>
                                    <p:cond delay="0"/>
                                  </p:stCondLst>
                                  <p:childTnLst>
                                    <p:anim calcmode="lin" valueType="num">
                                      <p:cBhvr additive="base">
                                        <p:cTn id="45" dur="2000"/>
                                        <p:tgtEl>
                                          <p:spTgt spid="3"/>
                                        </p:tgtEl>
                                        <p:attrNameLst>
                                          <p:attrName>ppt_x</p:attrName>
                                        </p:attrNameLst>
                                      </p:cBhvr>
                                      <p:tavLst>
                                        <p:tav tm="0">
                                          <p:val>
                                            <p:strVal val="ppt_x"/>
                                          </p:val>
                                        </p:tav>
                                        <p:tav tm="100000">
                                          <p:val>
                                            <p:strVal val="1+ppt_w/2"/>
                                          </p:val>
                                        </p:tav>
                                      </p:tavLst>
                                    </p:anim>
                                    <p:anim calcmode="lin" valueType="num">
                                      <p:cBhvr additive="base">
                                        <p:cTn id="46" dur="2000"/>
                                        <p:tgtEl>
                                          <p:spTgt spid="3"/>
                                        </p:tgtEl>
                                        <p:attrNameLst>
                                          <p:attrName>ppt_y</p:attrName>
                                        </p:attrNameLst>
                                      </p:cBhvr>
                                      <p:tavLst>
                                        <p:tav tm="0">
                                          <p:val>
                                            <p:strVal val="ppt_y"/>
                                          </p:val>
                                        </p:tav>
                                        <p:tav tm="100000">
                                          <p:val>
                                            <p:strVal val="ppt_y"/>
                                          </p:val>
                                        </p:tav>
                                      </p:tavLst>
                                    </p:anim>
                                    <p:set>
                                      <p:cBhvr>
                                        <p:cTn id="47" dur="1" fill="hold">
                                          <p:stCondLst>
                                            <p:cond delay="1999"/>
                                          </p:stCondLst>
                                        </p:cTn>
                                        <p:tgtEl>
                                          <p:spTgt spid="3"/>
                                        </p:tgtEl>
                                        <p:attrNameLst>
                                          <p:attrName>style.visibility</p:attrName>
                                        </p:attrNameLst>
                                      </p:cBhvr>
                                      <p:to>
                                        <p:strVal val="hidden"/>
                                      </p:to>
                                    </p:set>
                                  </p:childTnLst>
                                </p:cTn>
                              </p:par>
                              <p:par>
                                <p:cTn id="48" presetID="2" presetClass="exit" presetSubtype="2" fill="hold" nodeType="withEffect">
                                  <p:stCondLst>
                                    <p:cond delay="0"/>
                                  </p:stCondLst>
                                  <p:childTnLst>
                                    <p:anim calcmode="lin" valueType="num">
                                      <p:cBhvr additive="base">
                                        <p:cTn id="49" dur="2000"/>
                                        <p:tgtEl>
                                          <p:spTgt spid="5"/>
                                        </p:tgtEl>
                                        <p:attrNameLst>
                                          <p:attrName>ppt_x</p:attrName>
                                        </p:attrNameLst>
                                      </p:cBhvr>
                                      <p:tavLst>
                                        <p:tav tm="0">
                                          <p:val>
                                            <p:strVal val="ppt_x"/>
                                          </p:val>
                                        </p:tav>
                                        <p:tav tm="100000">
                                          <p:val>
                                            <p:strVal val="1+ppt_w/2"/>
                                          </p:val>
                                        </p:tav>
                                      </p:tavLst>
                                    </p:anim>
                                    <p:anim calcmode="lin" valueType="num">
                                      <p:cBhvr additive="base">
                                        <p:cTn id="50" dur="2000"/>
                                        <p:tgtEl>
                                          <p:spTgt spid="5"/>
                                        </p:tgtEl>
                                        <p:attrNameLst>
                                          <p:attrName>ppt_y</p:attrName>
                                        </p:attrNameLst>
                                      </p:cBhvr>
                                      <p:tavLst>
                                        <p:tav tm="0">
                                          <p:val>
                                            <p:strVal val="ppt_y"/>
                                          </p:val>
                                        </p:tav>
                                        <p:tav tm="100000">
                                          <p:val>
                                            <p:strVal val="ppt_y"/>
                                          </p:val>
                                        </p:tav>
                                      </p:tavLst>
                                    </p:anim>
                                    <p:set>
                                      <p:cBhvr>
                                        <p:cTn id="51" dur="1" fill="hold">
                                          <p:stCondLst>
                                            <p:cond delay="1999"/>
                                          </p:stCondLst>
                                        </p:cTn>
                                        <p:tgtEl>
                                          <p:spTgt spid="5"/>
                                        </p:tgtEl>
                                        <p:attrNameLst>
                                          <p:attrName>style.visibility</p:attrName>
                                        </p:attrNameLst>
                                      </p:cBhvr>
                                      <p:to>
                                        <p:strVal val="hidden"/>
                                      </p:to>
                                    </p:set>
                                  </p:childTnLst>
                                </p:cTn>
                              </p:par>
                              <p:par>
                                <p:cTn id="52" presetID="2" presetClass="exit" presetSubtype="2" fill="hold" nodeType="withEffect">
                                  <p:stCondLst>
                                    <p:cond delay="0"/>
                                  </p:stCondLst>
                                  <p:childTnLst>
                                    <p:anim calcmode="lin" valueType="num">
                                      <p:cBhvr additive="base">
                                        <p:cTn id="53" dur="2000"/>
                                        <p:tgtEl>
                                          <p:spTgt spid="7"/>
                                        </p:tgtEl>
                                        <p:attrNameLst>
                                          <p:attrName>ppt_x</p:attrName>
                                        </p:attrNameLst>
                                      </p:cBhvr>
                                      <p:tavLst>
                                        <p:tav tm="0">
                                          <p:val>
                                            <p:strVal val="ppt_x"/>
                                          </p:val>
                                        </p:tav>
                                        <p:tav tm="100000">
                                          <p:val>
                                            <p:strVal val="1+ppt_w/2"/>
                                          </p:val>
                                        </p:tav>
                                      </p:tavLst>
                                    </p:anim>
                                    <p:anim calcmode="lin" valueType="num">
                                      <p:cBhvr additive="base">
                                        <p:cTn id="54" dur="2000"/>
                                        <p:tgtEl>
                                          <p:spTgt spid="7"/>
                                        </p:tgtEl>
                                        <p:attrNameLst>
                                          <p:attrName>ppt_y</p:attrName>
                                        </p:attrNameLst>
                                      </p:cBhvr>
                                      <p:tavLst>
                                        <p:tav tm="0">
                                          <p:val>
                                            <p:strVal val="ppt_y"/>
                                          </p:val>
                                        </p:tav>
                                        <p:tav tm="100000">
                                          <p:val>
                                            <p:strVal val="ppt_y"/>
                                          </p:val>
                                        </p:tav>
                                      </p:tavLst>
                                    </p:anim>
                                    <p:set>
                                      <p:cBhvr>
                                        <p:cTn id="55" dur="1" fill="hold">
                                          <p:stCondLst>
                                            <p:cond delay="1999"/>
                                          </p:stCondLst>
                                        </p:cTn>
                                        <p:tgtEl>
                                          <p:spTgt spid="7"/>
                                        </p:tgtEl>
                                        <p:attrNameLst>
                                          <p:attrName>style.visibility</p:attrName>
                                        </p:attrNameLst>
                                      </p:cBhvr>
                                      <p:to>
                                        <p:strVal val="hidden"/>
                                      </p:to>
                                    </p:set>
                                  </p:childTnLst>
                                </p:cTn>
                              </p:par>
                              <p:par>
                                <p:cTn id="56" presetID="2" presetClass="exit" presetSubtype="8" fill="hold" nodeType="with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0-ppt_w/2"/>
                                          </p:val>
                                        </p:tav>
                                      </p:tavLst>
                                    </p:anim>
                                    <p:anim calcmode="lin" valueType="num">
                                      <p:cBhvr additive="base">
                                        <p:cTn id="58" dur="2000"/>
                                        <p:tgtEl>
                                          <p:spTgt spid="4"/>
                                        </p:tgtEl>
                                        <p:attrNameLst>
                                          <p:attrName>ppt_y</p:attrName>
                                        </p:attrNameLst>
                                      </p:cBhvr>
                                      <p:tavLst>
                                        <p:tav tm="0">
                                          <p:val>
                                            <p:strVal val="ppt_y"/>
                                          </p:val>
                                        </p:tav>
                                        <p:tav tm="100000">
                                          <p:val>
                                            <p:strVal val="ppt_y"/>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8" fill="hold" nodeType="withEffect">
                                  <p:stCondLst>
                                    <p:cond delay="0"/>
                                  </p:stCondLst>
                                  <p:childTnLst>
                                    <p:anim calcmode="lin" valueType="num">
                                      <p:cBhvr additive="base">
                                        <p:cTn id="61" dur="2000"/>
                                        <p:tgtEl>
                                          <p:spTgt spid="6"/>
                                        </p:tgtEl>
                                        <p:attrNameLst>
                                          <p:attrName>ppt_x</p:attrName>
                                        </p:attrNameLst>
                                      </p:cBhvr>
                                      <p:tavLst>
                                        <p:tav tm="0">
                                          <p:val>
                                            <p:strVal val="ppt_x"/>
                                          </p:val>
                                        </p:tav>
                                        <p:tav tm="100000">
                                          <p:val>
                                            <p:strVal val="0-ppt_w/2"/>
                                          </p:val>
                                        </p:tav>
                                      </p:tavLst>
                                    </p:anim>
                                    <p:anim calcmode="lin" valueType="num">
                                      <p:cBhvr additive="base">
                                        <p:cTn id="62" dur="2000"/>
                                        <p:tgtEl>
                                          <p:spTgt spid="6"/>
                                        </p:tgtEl>
                                        <p:attrNameLst>
                                          <p:attrName>ppt_y</p:attrName>
                                        </p:attrNameLst>
                                      </p:cBhvr>
                                      <p:tavLst>
                                        <p:tav tm="0">
                                          <p:val>
                                            <p:strVal val="ppt_y"/>
                                          </p:val>
                                        </p:tav>
                                        <p:tav tm="100000">
                                          <p:val>
                                            <p:strVal val="ppt_y"/>
                                          </p:val>
                                        </p:tav>
                                      </p:tavLst>
                                    </p:anim>
                                    <p:set>
                                      <p:cBhvr>
                                        <p:cTn id="63" dur="1" fill="hold">
                                          <p:stCondLst>
                                            <p:cond delay="1999"/>
                                          </p:stCondLst>
                                        </p:cTn>
                                        <p:tgtEl>
                                          <p:spTgt spid="6"/>
                                        </p:tgtEl>
                                        <p:attrNameLst>
                                          <p:attrName>style.visibility</p:attrName>
                                        </p:attrNameLst>
                                      </p:cBhvr>
                                      <p:to>
                                        <p:strVal val="hidden"/>
                                      </p:to>
                                    </p:set>
                                  </p:childTnLst>
                                </p:cTn>
                              </p:par>
                              <p:par>
                                <p:cTn id="64" presetID="2" presetClass="exit" presetSubtype="8" fill="hold" nodeType="withEffect">
                                  <p:stCondLst>
                                    <p:cond delay="0"/>
                                  </p:stCondLst>
                                  <p:childTnLst>
                                    <p:anim calcmode="lin" valueType="num">
                                      <p:cBhvr additive="base">
                                        <p:cTn id="65" dur="2000"/>
                                        <p:tgtEl>
                                          <p:spTgt spid="8"/>
                                        </p:tgtEl>
                                        <p:attrNameLst>
                                          <p:attrName>ppt_x</p:attrName>
                                        </p:attrNameLst>
                                      </p:cBhvr>
                                      <p:tavLst>
                                        <p:tav tm="0">
                                          <p:val>
                                            <p:strVal val="ppt_x"/>
                                          </p:val>
                                        </p:tav>
                                        <p:tav tm="100000">
                                          <p:val>
                                            <p:strVal val="0-ppt_w/2"/>
                                          </p:val>
                                        </p:tav>
                                      </p:tavLst>
                                    </p:anim>
                                    <p:anim calcmode="lin" valueType="num">
                                      <p:cBhvr additive="base">
                                        <p:cTn id="66" dur="2000"/>
                                        <p:tgtEl>
                                          <p:spTgt spid="8"/>
                                        </p:tgtEl>
                                        <p:attrNameLst>
                                          <p:attrName>ppt_y</p:attrName>
                                        </p:attrNameLst>
                                      </p:cBhvr>
                                      <p:tavLst>
                                        <p:tav tm="0">
                                          <p:val>
                                            <p:strVal val="ppt_y"/>
                                          </p:val>
                                        </p:tav>
                                        <p:tav tm="100000">
                                          <p:val>
                                            <p:strVal val="ppt_y"/>
                                          </p:val>
                                        </p:tav>
                                      </p:tavLst>
                                    </p:anim>
                                    <p:set>
                                      <p:cBhvr>
                                        <p:cTn id="67" dur="1" fill="hold">
                                          <p:stCondLst>
                                            <p:cond delay="1999"/>
                                          </p:stCondLst>
                                        </p:cTn>
                                        <p:tgtEl>
                                          <p:spTgt spid="8"/>
                                        </p:tgtEl>
                                        <p:attrNameLst>
                                          <p:attrName>style.visibility</p:attrName>
                                        </p:attrNameLst>
                                      </p:cBhvr>
                                      <p:to>
                                        <p:strVal val="hidden"/>
                                      </p:to>
                                    </p:set>
                                  </p:childTnLst>
                                </p:cTn>
                              </p:par>
                              <p:par>
                                <p:cTn id="68" presetID="8" presetClass="emph" presetSubtype="0" fill="hold" nodeType="withEffect">
                                  <p:stCondLst>
                                    <p:cond delay="0"/>
                                  </p:stCondLst>
                                  <p:childTnLst>
                                    <p:animRot by="21600000">
                                      <p:cBhvr>
                                        <p:cTn id="69" dur="2000" fill="hold"/>
                                        <p:tgtEl>
                                          <p:spTgt spid="4"/>
                                        </p:tgtEl>
                                        <p:attrNameLst>
                                          <p:attrName>r</p:attrName>
                                        </p:attrNameLst>
                                      </p:cBhvr>
                                    </p:animRot>
                                  </p:childTnLst>
                                </p:cTn>
                              </p:par>
                              <p:par>
                                <p:cTn id="70" presetID="8" presetClass="emph" presetSubtype="0" fill="hold" nodeType="withEffect">
                                  <p:stCondLst>
                                    <p:cond delay="0"/>
                                  </p:stCondLst>
                                  <p:childTnLst>
                                    <p:animRot by="21600000">
                                      <p:cBhvr>
                                        <p:cTn id="71" dur="2000" fill="hold"/>
                                        <p:tgtEl>
                                          <p:spTgt spid="6"/>
                                        </p:tgtEl>
                                        <p:attrNameLst>
                                          <p:attrName>r</p:attrName>
                                        </p:attrNameLst>
                                      </p:cBhvr>
                                    </p:animRot>
                                  </p:childTnLst>
                                </p:cTn>
                              </p:par>
                              <p:par>
                                <p:cTn id="72" presetID="8" presetClass="emph" presetSubtype="0" fill="hold" nodeType="withEffect">
                                  <p:stCondLst>
                                    <p:cond delay="0"/>
                                  </p:stCondLst>
                                  <p:childTnLst>
                                    <p:animRot by="21600000">
                                      <p:cBhvr>
                                        <p:cTn id="73" dur="2000" fill="hold"/>
                                        <p:tgtEl>
                                          <p:spTgt spid="8"/>
                                        </p:tgtEl>
                                        <p:attrNameLst>
                                          <p:attrName>r</p:attrName>
                                        </p:attrNameLst>
                                      </p:cBhvr>
                                    </p:animRot>
                                  </p:childTnLst>
                                </p:cTn>
                              </p:par>
                              <p:par>
                                <p:cTn id="74" presetID="8" presetClass="emph" presetSubtype="0" fill="hold" nodeType="withEffect">
                                  <p:stCondLst>
                                    <p:cond delay="0"/>
                                  </p:stCondLst>
                                  <p:childTnLst>
                                    <p:animRot by="-21600000">
                                      <p:cBhvr>
                                        <p:cTn id="75" dur="2000" fill="hold"/>
                                        <p:tgtEl>
                                          <p:spTgt spid="3"/>
                                        </p:tgtEl>
                                        <p:attrNameLst>
                                          <p:attrName>r</p:attrName>
                                        </p:attrNameLst>
                                      </p:cBhvr>
                                    </p:animRot>
                                  </p:childTnLst>
                                </p:cTn>
                              </p:par>
                              <p:par>
                                <p:cTn id="76" presetID="8" presetClass="emph" presetSubtype="0" fill="hold" nodeType="withEffect">
                                  <p:stCondLst>
                                    <p:cond delay="0"/>
                                  </p:stCondLst>
                                  <p:childTnLst>
                                    <p:animRot by="-21600000">
                                      <p:cBhvr>
                                        <p:cTn id="77" dur="2000" fill="hold"/>
                                        <p:tgtEl>
                                          <p:spTgt spid="5"/>
                                        </p:tgtEl>
                                        <p:attrNameLst>
                                          <p:attrName>r</p:attrName>
                                        </p:attrNameLst>
                                      </p:cBhvr>
                                    </p:animRot>
                                  </p:childTnLst>
                                </p:cTn>
                              </p:par>
                              <p:par>
                                <p:cTn id="78" presetID="8" presetClass="emph" presetSubtype="0" fill="hold" nodeType="withEffect">
                                  <p:stCondLst>
                                    <p:cond delay="0"/>
                                  </p:stCondLst>
                                  <p:childTnLst>
                                    <p:animRot by="-21600000">
                                      <p:cBhvr>
                                        <p:cTn id="79" dur="2000" fill="hold"/>
                                        <p:tgtEl>
                                          <p:spTgt spid="7"/>
                                        </p:tgtEl>
                                        <p:attrNameLst>
                                          <p:attrName>r</p:attrName>
                                        </p:attrNameLst>
                                      </p:cBhvr>
                                    </p:animRot>
                                  </p:childTnLst>
                                </p:cTn>
                              </p:par>
                              <p:par>
                                <p:cTn id="80" presetID="16" presetClass="entr" presetSubtype="37" fill="hold" nodeType="withEffect">
                                  <p:stCondLst>
                                    <p:cond delay="0"/>
                                  </p:stCondLst>
                                  <p:childTnLst>
                                    <p:set>
                                      <p:cBhvr>
                                        <p:cTn id="81" dur="1" fill="hold">
                                          <p:stCondLst>
                                            <p:cond delay="0"/>
                                          </p:stCondLst>
                                        </p:cTn>
                                        <p:tgtEl>
                                          <p:spTgt spid="2"/>
                                        </p:tgtEl>
                                        <p:attrNameLst>
                                          <p:attrName>style.visibility</p:attrName>
                                        </p:attrNameLst>
                                      </p:cBhvr>
                                      <p:to>
                                        <p:strVal val="visible"/>
                                      </p:to>
                                    </p:set>
                                    <p:animEffect transition="in" filter="barn(outVertical)">
                                      <p:cBhvr>
                                        <p:cTn id="82" dur="2000"/>
                                        <p:tgtEl>
                                          <p:spTgt spid="2"/>
                                        </p:tgtEl>
                                      </p:cBhvr>
                                    </p:animEffect>
                                  </p:childTnLst>
                                </p:cTn>
                              </p:par>
                              <p:par>
                                <p:cTn id="83" presetID="17" presetClass="entr" presetSubtype="10" fill="hold" nodeType="withEffect">
                                  <p:stCondLst>
                                    <p:cond delay="0"/>
                                  </p:stCondLst>
                                  <p:childTnLst>
                                    <p:set>
                                      <p:cBhvr>
                                        <p:cTn id="84" dur="1" fill="hold">
                                          <p:stCondLst>
                                            <p:cond delay="0"/>
                                          </p:stCondLst>
                                        </p:cTn>
                                        <p:tgtEl>
                                          <p:spTgt spid="2"/>
                                        </p:tgtEl>
                                        <p:attrNameLst>
                                          <p:attrName>style.visibility</p:attrName>
                                        </p:attrNameLst>
                                      </p:cBhvr>
                                      <p:to>
                                        <p:strVal val="visible"/>
                                      </p:to>
                                    </p:set>
                                    <p:anim calcmode="lin" valueType="num">
                                      <p:cBhvr>
                                        <p:cTn id="85" dur="2000" fill="hold"/>
                                        <p:tgtEl>
                                          <p:spTgt spid="2"/>
                                        </p:tgtEl>
                                        <p:attrNameLst>
                                          <p:attrName>ppt_w</p:attrName>
                                        </p:attrNameLst>
                                      </p:cBhvr>
                                      <p:tavLst>
                                        <p:tav tm="0">
                                          <p:val>
                                            <p:fltVal val="0"/>
                                          </p:val>
                                        </p:tav>
                                        <p:tav tm="100000">
                                          <p:val>
                                            <p:strVal val="#ppt_w"/>
                                          </p:val>
                                        </p:tav>
                                      </p:tavLst>
                                    </p:anim>
                                    <p:anim calcmode="lin" valueType="num">
                                      <p:cBhvr>
                                        <p:cTn id="86"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0.xml><?xml version="1.0" encoding="utf-8"?>
<p:sld xmlns:a="http://schemas.openxmlformats.org/drawingml/2006/main" xmlns:r="http://schemas.openxmlformats.org/officeDocument/2006/relationships" xmlns:p="http://schemas.openxmlformats.org/presentationml/2006/main">
  <p:cSld>
    <p:bg>
      <p:bgPr>
        <a:gradFill flip="none" rotWithShape="1">
          <a:gsLst>
            <a:gs pos="0">
              <a:schemeClr val="bg1"/>
            </a:gs>
            <a:gs pos="50000">
              <a:schemeClr val="tx2">
                <a:lumMod val="40000"/>
                <a:lumOff val="60000"/>
                <a:shade val="67500"/>
                <a:satMod val="115000"/>
              </a:schemeClr>
            </a:gs>
            <a:gs pos="100000">
              <a:schemeClr val="tx2">
                <a:lumMod val="40000"/>
                <a:lumOff val="60000"/>
                <a:shade val="100000"/>
                <a:satMod val="115000"/>
              </a:scheme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02-karnawal-w-wenecji-wlochy-wycieczka-autokarem-biuro-podrozy-oskar-wenecja-karnaw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rot="8208920">
            <a:off x="3563708" y="-9785"/>
            <a:ext cx="1832544" cy="1831182"/>
          </a:xfrm>
          <a:prstGeom prst="teardrop">
            <a:avLst>
              <a:gd name="adj" fmla="val 128834"/>
            </a:avLst>
          </a:prstGeom>
          <a:gradFill flip="none" rotWithShape="1">
            <a:gsLst>
              <a:gs pos="62000">
                <a:schemeClr val="bg1">
                  <a:alpha val="6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ágrima"/>
          <p:cNvSpPr/>
          <p:nvPr/>
        </p:nvSpPr>
        <p:spPr>
          <a:xfrm rot="18820565">
            <a:off x="3548746" y="3514297"/>
            <a:ext cx="1747678" cy="1686805"/>
          </a:xfrm>
          <a:prstGeom prst="teardrop">
            <a:avLst>
              <a:gd name="adj" fmla="val 128834"/>
            </a:avLst>
          </a:prstGeom>
          <a:gradFill flip="none" rotWithShape="1">
            <a:gsLst>
              <a:gs pos="62000">
                <a:schemeClr val="bg1">
                  <a:alpha val="65000"/>
                </a:schemeClr>
              </a:gs>
              <a:gs pos="50000">
                <a:srgbClr val="FF99CC">
                  <a:shade val="67500"/>
                  <a:satMod val="115000"/>
                </a:srgbClr>
              </a:gs>
              <a:gs pos="100000">
                <a:srgbClr val="FF99CC">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4602137">
            <a:off x="2068032" y="793033"/>
            <a:ext cx="1740777" cy="1810268"/>
          </a:xfrm>
          <a:prstGeom prst="teardrop">
            <a:avLst>
              <a:gd name="adj" fmla="val 128834"/>
            </a:avLst>
          </a:prstGeom>
          <a:gradFill flip="none" rotWithShape="1">
            <a:gsLst>
              <a:gs pos="62000">
                <a:schemeClr val="bg1">
                  <a:alpha val="65000"/>
                </a:schemeClr>
              </a:gs>
              <a:gs pos="50000">
                <a:srgbClr val="FF99CC">
                  <a:shade val="67500"/>
                  <a:satMod val="115000"/>
                </a:srgbClr>
              </a:gs>
              <a:gs pos="100000">
                <a:srgbClr val="FF99CC">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1997408">
            <a:off x="5088989" y="942213"/>
            <a:ext cx="1825307" cy="1838442"/>
          </a:xfrm>
          <a:prstGeom prst="teardrop">
            <a:avLst>
              <a:gd name="adj" fmla="val 128834"/>
            </a:avLst>
          </a:prstGeom>
          <a:gradFill flip="none" rotWithShape="1">
            <a:gsLst>
              <a:gs pos="62000">
                <a:schemeClr val="bg1">
                  <a:alpha val="65000"/>
                </a:schemeClr>
              </a:gs>
              <a:gs pos="50000">
                <a:srgbClr val="FF99CC">
                  <a:shade val="67500"/>
                  <a:satMod val="115000"/>
                </a:srgbClr>
              </a:gs>
              <a:gs pos="100000">
                <a:srgbClr val="FF99CC">
                  <a:shade val="100000"/>
                  <a:satMod val="115000"/>
                </a:srgb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476012">
            <a:off x="2118371" y="2760359"/>
            <a:ext cx="1825307" cy="1838442"/>
          </a:xfrm>
          <a:prstGeom prst="teardrop">
            <a:avLst>
              <a:gd name="adj" fmla="val 128834"/>
            </a:avLst>
          </a:prstGeom>
          <a:gradFill flip="none" rotWithShape="1">
            <a:gsLst>
              <a:gs pos="62000">
                <a:schemeClr val="bg1">
                  <a:alpha val="6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5825994">
            <a:off x="4808269" y="2809305"/>
            <a:ext cx="1832544" cy="1831182"/>
          </a:xfrm>
          <a:prstGeom prst="teardrop">
            <a:avLst>
              <a:gd name="adj" fmla="val 128834"/>
            </a:avLst>
          </a:prstGeom>
          <a:gradFill flip="none" rotWithShape="1">
            <a:gsLst>
              <a:gs pos="62000">
                <a:schemeClr val="bg1">
                  <a:alpha val="65000"/>
                </a:schemeClr>
              </a:gs>
              <a:gs pos="50000">
                <a:schemeClr val="tx2">
                  <a:lumMod val="60000"/>
                  <a:lumOff val="40000"/>
                  <a:shade val="67500"/>
                  <a:satMod val="115000"/>
                </a:schemeClr>
              </a:gs>
              <a:gs pos="100000">
                <a:schemeClr val="tx2">
                  <a:lumMod val="60000"/>
                  <a:lumOff val="40000"/>
                  <a:shade val="100000"/>
                  <a:satMod val="115000"/>
                </a:schemeClr>
              </a:gs>
            </a:gsLst>
            <a:path path="circle">
              <a:fillToRect l="50000" t="50000" r="50000" b="50000"/>
            </a:path>
            <a:tileRect/>
          </a:gradFill>
          <a:ln>
            <a:noFill/>
          </a:ln>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1" name="10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1"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0-#ppt_h/2"/>
                                          </p:val>
                                        </p:tav>
                                        <p:tav tm="100000">
                                          <p:val>
                                            <p:strVal val="#ppt_y"/>
                                          </p:val>
                                        </p:tav>
                                      </p:tavLst>
                                    </p:anim>
                                  </p:childTnLst>
                                </p:cTn>
                              </p:par>
                              <p:par>
                                <p:cTn id="15" presetID="2" presetClass="entr" presetSubtype="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1+#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3" fill="hold" grpId="0" nodeType="withEffect">
                                  <p:stCondLst>
                                    <p:cond delay="0"/>
                                  </p:stCondLst>
                                  <p:childTnLst>
                                    <p:set>
                                      <p:cBhvr>
                                        <p:cTn id="24" dur="1" fill="hold">
                                          <p:stCondLst>
                                            <p:cond delay="0"/>
                                          </p:stCondLst>
                                        </p:cTn>
                                        <p:tgtEl>
                                          <p:spTgt spid="9"/>
                                        </p:tgtEl>
                                        <p:attrNameLst>
                                          <p:attrName>style.visibility</p:attrName>
                                        </p:attrNameLst>
                                      </p:cBhvr>
                                      <p:to>
                                        <p:strVal val="visible"/>
                                      </p:to>
                                    </p:set>
                                    <p:anim calcmode="lin" valueType="num">
                                      <p:cBhvr additive="base">
                                        <p:cTn id="25" dur="2000" fill="hold"/>
                                        <p:tgtEl>
                                          <p:spTgt spid="9"/>
                                        </p:tgtEl>
                                        <p:attrNameLst>
                                          <p:attrName>ppt_x</p:attrName>
                                        </p:attrNameLst>
                                      </p:cBhvr>
                                      <p:tavLst>
                                        <p:tav tm="0">
                                          <p:val>
                                            <p:strVal val="1+#ppt_w/2"/>
                                          </p:val>
                                        </p:tav>
                                        <p:tav tm="100000">
                                          <p:val>
                                            <p:strVal val="#ppt_x"/>
                                          </p:val>
                                        </p:tav>
                                      </p:tavLst>
                                    </p:anim>
                                    <p:anim calcmode="lin" valueType="num">
                                      <p:cBhvr additive="base">
                                        <p:cTn id="26" dur="2000" fill="hold"/>
                                        <p:tgtEl>
                                          <p:spTgt spid="9"/>
                                        </p:tgtEl>
                                        <p:attrNameLst>
                                          <p:attrName>ppt_y</p:attrName>
                                        </p:attrNameLst>
                                      </p:cBhvr>
                                      <p:tavLst>
                                        <p:tav tm="0">
                                          <p:val>
                                            <p:strVal val="0-#ppt_h/2"/>
                                          </p:val>
                                        </p:tav>
                                        <p:tav tm="100000">
                                          <p:val>
                                            <p:strVal val="#ppt_y"/>
                                          </p:val>
                                        </p:tav>
                                      </p:tavLst>
                                    </p:anim>
                                  </p:childTnLst>
                                </p:cTn>
                              </p:par>
                              <p:par>
                                <p:cTn id="27" presetID="2" presetClass="entr" presetSubtype="9" fill="hold" grpId="0" nodeType="withEffect">
                                  <p:stCondLst>
                                    <p:cond delay="0"/>
                                  </p:stCondLst>
                                  <p:childTnLst>
                                    <p:set>
                                      <p:cBhvr>
                                        <p:cTn id="28" dur="1" fill="hold">
                                          <p:stCondLst>
                                            <p:cond delay="0"/>
                                          </p:stCondLst>
                                        </p:cTn>
                                        <p:tgtEl>
                                          <p:spTgt spid="10"/>
                                        </p:tgtEl>
                                        <p:attrNameLst>
                                          <p:attrName>style.visibility</p:attrName>
                                        </p:attrNameLst>
                                      </p:cBhvr>
                                      <p:to>
                                        <p:strVal val="visible"/>
                                      </p:to>
                                    </p:set>
                                    <p:anim calcmode="lin" valueType="num">
                                      <p:cBhvr additive="base">
                                        <p:cTn id="29" dur="2000" fill="hold"/>
                                        <p:tgtEl>
                                          <p:spTgt spid="10"/>
                                        </p:tgtEl>
                                        <p:attrNameLst>
                                          <p:attrName>ppt_x</p:attrName>
                                        </p:attrNameLst>
                                      </p:cBhvr>
                                      <p:tavLst>
                                        <p:tav tm="0">
                                          <p:val>
                                            <p:strVal val="0-#ppt_w/2"/>
                                          </p:val>
                                        </p:tav>
                                        <p:tav tm="100000">
                                          <p:val>
                                            <p:strVal val="#ppt_x"/>
                                          </p:val>
                                        </p:tav>
                                      </p:tavLst>
                                    </p:anim>
                                    <p:anim calcmode="lin" valueType="num">
                                      <p:cBhvr additive="base">
                                        <p:cTn id="30" dur="2000" fill="hold"/>
                                        <p:tgtEl>
                                          <p:spTgt spid="10"/>
                                        </p:tgtEl>
                                        <p:attrNameLst>
                                          <p:attrName>ppt_y</p:attrName>
                                        </p:attrNameLst>
                                      </p:cBhvr>
                                      <p:tavLst>
                                        <p:tav tm="0">
                                          <p:val>
                                            <p:strVal val="0-#ppt_h/2"/>
                                          </p:val>
                                        </p:tav>
                                        <p:tav tm="100000">
                                          <p:val>
                                            <p:strVal val="#ppt_y"/>
                                          </p:val>
                                        </p:tav>
                                      </p:tavLst>
                                    </p:anim>
                                  </p:childTnLst>
                                </p:cTn>
                              </p:par>
                              <p:par>
                                <p:cTn id="31" presetID="8" presetClass="emph" presetSubtype="0" fill="hold" grpId="1" nodeType="withEffect">
                                  <p:stCondLst>
                                    <p:cond delay="0"/>
                                  </p:stCondLst>
                                  <p:childTnLst>
                                    <p:animRot by="21600000">
                                      <p:cBhvr>
                                        <p:cTn id="32" dur="2000" fill="hold"/>
                                        <p:tgtEl>
                                          <p:spTgt spid="3"/>
                                        </p:tgtEl>
                                        <p:attrNameLst>
                                          <p:attrName>r</p:attrName>
                                        </p:attrNameLst>
                                      </p:cBhvr>
                                    </p:animRot>
                                  </p:childTnLst>
                                </p:cTn>
                              </p:par>
                              <p:par>
                                <p:cTn id="33" presetID="8" presetClass="emph" presetSubtype="0" fill="hold" grpId="1" nodeType="withEffect">
                                  <p:stCondLst>
                                    <p:cond delay="0"/>
                                  </p:stCondLst>
                                  <p:childTnLst>
                                    <p:animRot by="21600000">
                                      <p:cBhvr>
                                        <p:cTn id="34" dur="2000" fill="hold"/>
                                        <p:tgtEl>
                                          <p:spTgt spid="4"/>
                                        </p:tgtEl>
                                        <p:attrNameLst>
                                          <p:attrName>r</p:attrName>
                                        </p:attrNameLst>
                                      </p:cBhvr>
                                    </p:animRot>
                                  </p:childTnLst>
                                </p:cTn>
                              </p:par>
                              <p:par>
                                <p:cTn id="35" presetID="8" presetClass="emph" presetSubtype="0" fill="hold" grpId="1" nodeType="withEffect">
                                  <p:stCondLst>
                                    <p:cond delay="0"/>
                                  </p:stCondLst>
                                  <p:childTnLst>
                                    <p:animRot by="21600000">
                                      <p:cBhvr>
                                        <p:cTn id="36" dur="2000" fill="hold"/>
                                        <p:tgtEl>
                                          <p:spTgt spid="5"/>
                                        </p:tgtEl>
                                        <p:attrNameLst>
                                          <p:attrName>r</p:attrName>
                                        </p:attrNameLst>
                                      </p:cBhvr>
                                    </p:animRot>
                                  </p:childTnLst>
                                </p:cTn>
                              </p:par>
                              <p:par>
                                <p:cTn id="37" presetID="8" presetClass="emph" presetSubtype="0" fill="hold" grpId="1" nodeType="withEffect">
                                  <p:stCondLst>
                                    <p:cond delay="0"/>
                                  </p:stCondLst>
                                  <p:childTnLst>
                                    <p:animRot by="21600000">
                                      <p:cBhvr>
                                        <p:cTn id="38" dur="2000" fill="hold"/>
                                        <p:tgtEl>
                                          <p:spTgt spid="6"/>
                                        </p:tgtEl>
                                        <p:attrNameLst>
                                          <p:attrName>r</p:attrName>
                                        </p:attrNameLst>
                                      </p:cBhvr>
                                    </p:animRot>
                                  </p:childTnLst>
                                </p:cTn>
                              </p:par>
                              <p:par>
                                <p:cTn id="39" presetID="8" presetClass="emph" presetSubtype="0" fill="hold" grpId="1" nodeType="withEffect">
                                  <p:stCondLst>
                                    <p:cond delay="0"/>
                                  </p:stCondLst>
                                  <p:childTnLst>
                                    <p:animRot by="21600000">
                                      <p:cBhvr>
                                        <p:cTn id="40" dur="2000" fill="hold"/>
                                        <p:tgtEl>
                                          <p:spTgt spid="9"/>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10"/>
                                        </p:tgtEl>
                                        <p:attrNameLst>
                                          <p:attrName>r</p:attrName>
                                        </p:attrNameLst>
                                      </p:cBhvr>
                                    </p:animRot>
                                  </p:childTnLst>
                                </p:cTn>
                              </p:par>
                            </p:childTnLst>
                          </p:cTn>
                        </p:par>
                        <p:par>
                          <p:cTn id="43" fill="hold">
                            <p:stCondLst>
                              <p:cond delay="2000"/>
                            </p:stCondLst>
                            <p:childTnLst>
                              <p:par>
                                <p:cTn id="44" presetID="23" presetClass="exit" presetSubtype="544" fill="hold" grpId="2" nodeType="afterEffect">
                                  <p:stCondLst>
                                    <p:cond delay="0"/>
                                  </p:stCondLst>
                                  <p:childTnLst>
                                    <p:anim calcmode="lin" valueType="num">
                                      <p:cBhvr>
                                        <p:cTn id="45" dur="2000"/>
                                        <p:tgtEl>
                                          <p:spTgt spid="3"/>
                                        </p:tgtEl>
                                        <p:attrNameLst>
                                          <p:attrName>ppt_w</p:attrName>
                                        </p:attrNameLst>
                                      </p:cBhvr>
                                      <p:tavLst>
                                        <p:tav tm="0">
                                          <p:val>
                                            <p:strVal val="ppt_w"/>
                                          </p:val>
                                        </p:tav>
                                        <p:tav tm="100000">
                                          <p:val>
                                            <p:fltVal val="0"/>
                                          </p:val>
                                        </p:tav>
                                      </p:tavLst>
                                    </p:anim>
                                    <p:anim calcmode="lin" valueType="num">
                                      <p:cBhvr>
                                        <p:cTn id="46" dur="2000"/>
                                        <p:tgtEl>
                                          <p:spTgt spid="3"/>
                                        </p:tgtEl>
                                        <p:attrNameLst>
                                          <p:attrName>ppt_h</p:attrName>
                                        </p:attrNameLst>
                                      </p:cBhvr>
                                      <p:tavLst>
                                        <p:tav tm="0">
                                          <p:val>
                                            <p:strVal val="ppt_h"/>
                                          </p:val>
                                        </p:tav>
                                        <p:tav tm="100000">
                                          <p:val>
                                            <p:fltVal val="0"/>
                                          </p:val>
                                        </p:tav>
                                      </p:tavLst>
                                    </p:anim>
                                    <p:anim calcmode="lin" valueType="num">
                                      <p:cBhvr>
                                        <p:cTn id="47" dur="2000"/>
                                        <p:tgtEl>
                                          <p:spTgt spid="3"/>
                                        </p:tgtEl>
                                        <p:attrNameLst>
                                          <p:attrName>ppt_x</p:attrName>
                                        </p:attrNameLst>
                                      </p:cBhvr>
                                      <p:tavLst>
                                        <p:tav tm="0">
                                          <p:val>
                                            <p:strVal val="ppt_x"/>
                                          </p:val>
                                        </p:tav>
                                        <p:tav tm="100000">
                                          <p:val>
                                            <p:fltVal val="0.5"/>
                                          </p:val>
                                        </p:tav>
                                      </p:tavLst>
                                    </p:anim>
                                    <p:anim calcmode="lin" valueType="num">
                                      <p:cBhvr>
                                        <p:cTn id="48" dur="2000"/>
                                        <p:tgtEl>
                                          <p:spTgt spid="3"/>
                                        </p:tgtEl>
                                        <p:attrNameLst>
                                          <p:attrName>ppt_y</p:attrName>
                                        </p:attrNameLst>
                                      </p:cBhvr>
                                      <p:tavLst>
                                        <p:tav tm="0">
                                          <p:val>
                                            <p:strVal val="ppt_y"/>
                                          </p:val>
                                        </p:tav>
                                        <p:tav tm="100000">
                                          <p:val>
                                            <p:fltVal val="0.5"/>
                                          </p:val>
                                        </p:tav>
                                      </p:tavLst>
                                    </p:anim>
                                    <p:set>
                                      <p:cBhvr>
                                        <p:cTn id="49" dur="1" fill="hold">
                                          <p:stCondLst>
                                            <p:cond delay="1999"/>
                                          </p:stCondLst>
                                        </p:cTn>
                                        <p:tgtEl>
                                          <p:spTgt spid="3"/>
                                        </p:tgtEl>
                                        <p:attrNameLst>
                                          <p:attrName>style.visibility</p:attrName>
                                        </p:attrNameLst>
                                      </p:cBhvr>
                                      <p:to>
                                        <p:strVal val="hidden"/>
                                      </p:to>
                                    </p:set>
                                  </p:childTnLst>
                                </p:cTn>
                              </p:par>
                              <p:par>
                                <p:cTn id="50" presetID="23" presetClass="exit" presetSubtype="544" fill="hold" grpId="2" nodeType="withEffect">
                                  <p:stCondLst>
                                    <p:cond delay="0"/>
                                  </p:stCondLst>
                                  <p:childTnLst>
                                    <p:anim calcmode="lin" valueType="num">
                                      <p:cBhvr>
                                        <p:cTn id="51" dur="2000"/>
                                        <p:tgtEl>
                                          <p:spTgt spid="4"/>
                                        </p:tgtEl>
                                        <p:attrNameLst>
                                          <p:attrName>ppt_w</p:attrName>
                                        </p:attrNameLst>
                                      </p:cBhvr>
                                      <p:tavLst>
                                        <p:tav tm="0">
                                          <p:val>
                                            <p:strVal val="ppt_w"/>
                                          </p:val>
                                        </p:tav>
                                        <p:tav tm="100000">
                                          <p:val>
                                            <p:fltVal val="0"/>
                                          </p:val>
                                        </p:tav>
                                      </p:tavLst>
                                    </p:anim>
                                    <p:anim calcmode="lin" valueType="num">
                                      <p:cBhvr>
                                        <p:cTn id="52" dur="2000"/>
                                        <p:tgtEl>
                                          <p:spTgt spid="4"/>
                                        </p:tgtEl>
                                        <p:attrNameLst>
                                          <p:attrName>ppt_h</p:attrName>
                                        </p:attrNameLst>
                                      </p:cBhvr>
                                      <p:tavLst>
                                        <p:tav tm="0">
                                          <p:val>
                                            <p:strVal val="ppt_h"/>
                                          </p:val>
                                        </p:tav>
                                        <p:tav tm="100000">
                                          <p:val>
                                            <p:fltVal val="0"/>
                                          </p:val>
                                        </p:tav>
                                      </p:tavLst>
                                    </p:anim>
                                    <p:anim calcmode="lin" valueType="num">
                                      <p:cBhvr>
                                        <p:cTn id="53" dur="2000"/>
                                        <p:tgtEl>
                                          <p:spTgt spid="4"/>
                                        </p:tgtEl>
                                        <p:attrNameLst>
                                          <p:attrName>ppt_x</p:attrName>
                                        </p:attrNameLst>
                                      </p:cBhvr>
                                      <p:tavLst>
                                        <p:tav tm="0">
                                          <p:val>
                                            <p:strVal val="ppt_x"/>
                                          </p:val>
                                        </p:tav>
                                        <p:tav tm="100000">
                                          <p:val>
                                            <p:fltVal val="0.5"/>
                                          </p:val>
                                        </p:tav>
                                      </p:tavLst>
                                    </p:anim>
                                    <p:anim calcmode="lin" valueType="num">
                                      <p:cBhvr>
                                        <p:cTn id="54" dur="2000"/>
                                        <p:tgtEl>
                                          <p:spTgt spid="4"/>
                                        </p:tgtEl>
                                        <p:attrNameLst>
                                          <p:attrName>ppt_y</p:attrName>
                                        </p:attrNameLst>
                                      </p:cBhvr>
                                      <p:tavLst>
                                        <p:tav tm="0">
                                          <p:val>
                                            <p:strVal val="ppt_y"/>
                                          </p:val>
                                        </p:tav>
                                        <p:tav tm="100000">
                                          <p:val>
                                            <p:fltVal val="0.5"/>
                                          </p:val>
                                        </p:tav>
                                      </p:tavLst>
                                    </p:anim>
                                    <p:set>
                                      <p:cBhvr>
                                        <p:cTn id="55" dur="1" fill="hold">
                                          <p:stCondLst>
                                            <p:cond delay="1999"/>
                                          </p:stCondLst>
                                        </p:cTn>
                                        <p:tgtEl>
                                          <p:spTgt spid="4"/>
                                        </p:tgtEl>
                                        <p:attrNameLst>
                                          <p:attrName>style.visibility</p:attrName>
                                        </p:attrNameLst>
                                      </p:cBhvr>
                                      <p:to>
                                        <p:strVal val="hidden"/>
                                      </p:to>
                                    </p:set>
                                  </p:childTnLst>
                                </p:cTn>
                              </p:par>
                              <p:par>
                                <p:cTn id="56" presetID="23" presetClass="exit" presetSubtype="544" fill="hold" grpId="2" nodeType="withEffect">
                                  <p:stCondLst>
                                    <p:cond delay="0"/>
                                  </p:stCondLst>
                                  <p:childTnLst>
                                    <p:anim calcmode="lin" valueType="num">
                                      <p:cBhvr>
                                        <p:cTn id="57" dur="2000"/>
                                        <p:tgtEl>
                                          <p:spTgt spid="5"/>
                                        </p:tgtEl>
                                        <p:attrNameLst>
                                          <p:attrName>ppt_w</p:attrName>
                                        </p:attrNameLst>
                                      </p:cBhvr>
                                      <p:tavLst>
                                        <p:tav tm="0">
                                          <p:val>
                                            <p:strVal val="ppt_w"/>
                                          </p:val>
                                        </p:tav>
                                        <p:tav tm="100000">
                                          <p:val>
                                            <p:fltVal val="0"/>
                                          </p:val>
                                        </p:tav>
                                      </p:tavLst>
                                    </p:anim>
                                    <p:anim calcmode="lin" valueType="num">
                                      <p:cBhvr>
                                        <p:cTn id="58" dur="2000"/>
                                        <p:tgtEl>
                                          <p:spTgt spid="5"/>
                                        </p:tgtEl>
                                        <p:attrNameLst>
                                          <p:attrName>ppt_h</p:attrName>
                                        </p:attrNameLst>
                                      </p:cBhvr>
                                      <p:tavLst>
                                        <p:tav tm="0">
                                          <p:val>
                                            <p:strVal val="ppt_h"/>
                                          </p:val>
                                        </p:tav>
                                        <p:tav tm="100000">
                                          <p:val>
                                            <p:fltVal val="0"/>
                                          </p:val>
                                        </p:tav>
                                      </p:tavLst>
                                    </p:anim>
                                    <p:anim calcmode="lin" valueType="num">
                                      <p:cBhvr>
                                        <p:cTn id="59" dur="2000"/>
                                        <p:tgtEl>
                                          <p:spTgt spid="5"/>
                                        </p:tgtEl>
                                        <p:attrNameLst>
                                          <p:attrName>ppt_x</p:attrName>
                                        </p:attrNameLst>
                                      </p:cBhvr>
                                      <p:tavLst>
                                        <p:tav tm="0">
                                          <p:val>
                                            <p:strVal val="ppt_x"/>
                                          </p:val>
                                        </p:tav>
                                        <p:tav tm="100000">
                                          <p:val>
                                            <p:fltVal val="0.5"/>
                                          </p:val>
                                        </p:tav>
                                      </p:tavLst>
                                    </p:anim>
                                    <p:anim calcmode="lin" valueType="num">
                                      <p:cBhvr>
                                        <p:cTn id="60" dur="2000"/>
                                        <p:tgtEl>
                                          <p:spTgt spid="5"/>
                                        </p:tgtEl>
                                        <p:attrNameLst>
                                          <p:attrName>ppt_y</p:attrName>
                                        </p:attrNameLst>
                                      </p:cBhvr>
                                      <p:tavLst>
                                        <p:tav tm="0">
                                          <p:val>
                                            <p:strVal val="ppt_y"/>
                                          </p:val>
                                        </p:tav>
                                        <p:tav tm="100000">
                                          <p:val>
                                            <p:fltVal val="0.5"/>
                                          </p:val>
                                        </p:tav>
                                      </p:tavLst>
                                    </p:anim>
                                    <p:set>
                                      <p:cBhvr>
                                        <p:cTn id="61" dur="1" fill="hold">
                                          <p:stCondLst>
                                            <p:cond delay="1999"/>
                                          </p:stCondLst>
                                        </p:cTn>
                                        <p:tgtEl>
                                          <p:spTgt spid="5"/>
                                        </p:tgtEl>
                                        <p:attrNameLst>
                                          <p:attrName>style.visibility</p:attrName>
                                        </p:attrNameLst>
                                      </p:cBhvr>
                                      <p:to>
                                        <p:strVal val="hidden"/>
                                      </p:to>
                                    </p:set>
                                  </p:childTnLst>
                                </p:cTn>
                              </p:par>
                              <p:par>
                                <p:cTn id="62" presetID="23" presetClass="exit" presetSubtype="544" fill="hold" grpId="2" nodeType="withEffect">
                                  <p:stCondLst>
                                    <p:cond delay="0"/>
                                  </p:stCondLst>
                                  <p:childTnLst>
                                    <p:anim calcmode="lin" valueType="num">
                                      <p:cBhvr>
                                        <p:cTn id="63" dur="2000"/>
                                        <p:tgtEl>
                                          <p:spTgt spid="6"/>
                                        </p:tgtEl>
                                        <p:attrNameLst>
                                          <p:attrName>ppt_w</p:attrName>
                                        </p:attrNameLst>
                                      </p:cBhvr>
                                      <p:tavLst>
                                        <p:tav tm="0">
                                          <p:val>
                                            <p:strVal val="ppt_w"/>
                                          </p:val>
                                        </p:tav>
                                        <p:tav tm="100000">
                                          <p:val>
                                            <p:fltVal val="0"/>
                                          </p:val>
                                        </p:tav>
                                      </p:tavLst>
                                    </p:anim>
                                    <p:anim calcmode="lin" valueType="num">
                                      <p:cBhvr>
                                        <p:cTn id="64" dur="2000"/>
                                        <p:tgtEl>
                                          <p:spTgt spid="6"/>
                                        </p:tgtEl>
                                        <p:attrNameLst>
                                          <p:attrName>ppt_h</p:attrName>
                                        </p:attrNameLst>
                                      </p:cBhvr>
                                      <p:tavLst>
                                        <p:tav tm="0">
                                          <p:val>
                                            <p:strVal val="ppt_h"/>
                                          </p:val>
                                        </p:tav>
                                        <p:tav tm="100000">
                                          <p:val>
                                            <p:fltVal val="0"/>
                                          </p:val>
                                        </p:tav>
                                      </p:tavLst>
                                    </p:anim>
                                    <p:anim calcmode="lin" valueType="num">
                                      <p:cBhvr>
                                        <p:cTn id="65" dur="2000"/>
                                        <p:tgtEl>
                                          <p:spTgt spid="6"/>
                                        </p:tgtEl>
                                        <p:attrNameLst>
                                          <p:attrName>ppt_x</p:attrName>
                                        </p:attrNameLst>
                                      </p:cBhvr>
                                      <p:tavLst>
                                        <p:tav tm="0">
                                          <p:val>
                                            <p:strVal val="ppt_x"/>
                                          </p:val>
                                        </p:tav>
                                        <p:tav tm="100000">
                                          <p:val>
                                            <p:fltVal val="0.5"/>
                                          </p:val>
                                        </p:tav>
                                      </p:tavLst>
                                    </p:anim>
                                    <p:anim calcmode="lin" valueType="num">
                                      <p:cBhvr>
                                        <p:cTn id="66" dur="2000"/>
                                        <p:tgtEl>
                                          <p:spTgt spid="6"/>
                                        </p:tgtEl>
                                        <p:attrNameLst>
                                          <p:attrName>ppt_y</p:attrName>
                                        </p:attrNameLst>
                                      </p:cBhvr>
                                      <p:tavLst>
                                        <p:tav tm="0">
                                          <p:val>
                                            <p:strVal val="ppt_y"/>
                                          </p:val>
                                        </p:tav>
                                        <p:tav tm="100000">
                                          <p:val>
                                            <p:fltVal val="0.5"/>
                                          </p:val>
                                        </p:tav>
                                      </p:tavLst>
                                    </p:anim>
                                    <p:set>
                                      <p:cBhvr>
                                        <p:cTn id="67" dur="1" fill="hold">
                                          <p:stCondLst>
                                            <p:cond delay="1999"/>
                                          </p:stCondLst>
                                        </p:cTn>
                                        <p:tgtEl>
                                          <p:spTgt spid="6"/>
                                        </p:tgtEl>
                                        <p:attrNameLst>
                                          <p:attrName>style.visibility</p:attrName>
                                        </p:attrNameLst>
                                      </p:cBhvr>
                                      <p:to>
                                        <p:strVal val="hidden"/>
                                      </p:to>
                                    </p:set>
                                  </p:childTnLst>
                                </p:cTn>
                              </p:par>
                              <p:par>
                                <p:cTn id="68" presetID="23" presetClass="exit" presetSubtype="544" fill="hold" grpId="2" nodeType="withEffect">
                                  <p:stCondLst>
                                    <p:cond delay="0"/>
                                  </p:stCondLst>
                                  <p:childTnLst>
                                    <p:anim calcmode="lin" valueType="num">
                                      <p:cBhvr>
                                        <p:cTn id="69" dur="2000"/>
                                        <p:tgtEl>
                                          <p:spTgt spid="9"/>
                                        </p:tgtEl>
                                        <p:attrNameLst>
                                          <p:attrName>ppt_w</p:attrName>
                                        </p:attrNameLst>
                                      </p:cBhvr>
                                      <p:tavLst>
                                        <p:tav tm="0">
                                          <p:val>
                                            <p:strVal val="ppt_w"/>
                                          </p:val>
                                        </p:tav>
                                        <p:tav tm="100000">
                                          <p:val>
                                            <p:fltVal val="0"/>
                                          </p:val>
                                        </p:tav>
                                      </p:tavLst>
                                    </p:anim>
                                    <p:anim calcmode="lin" valueType="num">
                                      <p:cBhvr>
                                        <p:cTn id="70" dur="2000"/>
                                        <p:tgtEl>
                                          <p:spTgt spid="9"/>
                                        </p:tgtEl>
                                        <p:attrNameLst>
                                          <p:attrName>ppt_h</p:attrName>
                                        </p:attrNameLst>
                                      </p:cBhvr>
                                      <p:tavLst>
                                        <p:tav tm="0">
                                          <p:val>
                                            <p:strVal val="ppt_h"/>
                                          </p:val>
                                        </p:tav>
                                        <p:tav tm="100000">
                                          <p:val>
                                            <p:fltVal val="0"/>
                                          </p:val>
                                        </p:tav>
                                      </p:tavLst>
                                    </p:anim>
                                    <p:anim calcmode="lin" valueType="num">
                                      <p:cBhvr>
                                        <p:cTn id="71" dur="2000"/>
                                        <p:tgtEl>
                                          <p:spTgt spid="9"/>
                                        </p:tgtEl>
                                        <p:attrNameLst>
                                          <p:attrName>ppt_x</p:attrName>
                                        </p:attrNameLst>
                                      </p:cBhvr>
                                      <p:tavLst>
                                        <p:tav tm="0">
                                          <p:val>
                                            <p:strVal val="ppt_x"/>
                                          </p:val>
                                        </p:tav>
                                        <p:tav tm="100000">
                                          <p:val>
                                            <p:fltVal val="0.5"/>
                                          </p:val>
                                        </p:tav>
                                      </p:tavLst>
                                    </p:anim>
                                    <p:anim calcmode="lin" valueType="num">
                                      <p:cBhvr>
                                        <p:cTn id="72" dur="2000"/>
                                        <p:tgtEl>
                                          <p:spTgt spid="9"/>
                                        </p:tgtEl>
                                        <p:attrNameLst>
                                          <p:attrName>ppt_y</p:attrName>
                                        </p:attrNameLst>
                                      </p:cBhvr>
                                      <p:tavLst>
                                        <p:tav tm="0">
                                          <p:val>
                                            <p:strVal val="ppt_y"/>
                                          </p:val>
                                        </p:tav>
                                        <p:tav tm="100000">
                                          <p:val>
                                            <p:fltVal val="0.5"/>
                                          </p:val>
                                        </p:tav>
                                      </p:tavLst>
                                    </p:anim>
                                    <p:set>
                                      <p:cBhvr>
                                        <p:cTn id="73" dur="1" fill="hold">
                                          <p:stCondLst>
                                            <p:cond delay="1999"/>
                                          </p:stCondLst>
                                        </p:cTn>
                                        <p:tgtEl>
                                          <p:spTgt spid="9"/>
                                        </p:tgtEl>
                                        <p:attrNameLst>
                                          <p:attrName>style.visibility</p:attrName>
                                        </p:attrNameLst>
                                      </p:cBhvr>
                                      <p:to>
                                        <p:strVal val="hidden"/>
                                      </p:to>
                                    </p:set>
                                  </p:childTnLst>
                                </p:cTn>
                              </p:par>
                              <p:par>
                                <p:cTn id="74" presetID="23" presetClass="exit" presetSubtype="544" fill="hold" grpId="2" nodeType="withEffect">
                                  <p:stCondLst>
                                    <p:cond delay="0"/>
                                  </p:stCondLst>
                                  <p:childTnLst>
                                    <p:anim calcmode="lin" valueType="num">
                                      <p:cBhvr>
                                        <p:cTn id="75" dur="2000"/>
                                        <p:tgtEl>
                                          <p:spTgt spid="10"/>
                                        </p:tgtEl>
                                        <p:attrNameLst>
                                          <p:attrName>ppt_w</p:attrName>
                                        </p:attrNameLst>
                                      </p:cBhvr>
                                      <p:tavLst>
                                        <p:tav tm="0">
                                          <p:val>
                                            <p:strVal val="ppt_w"/>
                                          </p:val>
                                        </p:tav>
                                        <p:tav tm="100000">
                                          <p:val>
                                            <p:fltVal val="0"/>
                                          </p:val>
                                        </p:tav>
                                      </p:tavLst>
                                    </p:anim>
                                    <p:anim calcmode="lin" valueType="num">
                                      <p:cBhvr>
                                        <p:cTn id="76" dur="2000"/>
                                        <p:tgtEl>
                                          <p:spTgt spid="10"/>
                                        </p:tgtEl>
                                        <p:attrNameLst>
                                          <p:attrName>ppt_h</p:attrName>
                                        </p:attrNameLst>
                                      </p:cBhvr>
                                      <p:tavLst>
                                        <p:tav tm="0">
                                          <p:val>
                                            <p:strVal val="ppt_h"/>
                                          </p:val>
                                        </p:tav>
                                        <p:tav tm="100000">
                                          <p:val>
                                            <p:fltVal val="0"/>
                                          </p:val>
                                        </p:tav>
                                      </p:tavLst>
                                    </p:anim>
                                    <p:anim calcmode="lin" valueType="num">
                                      <p:cBhvr>
                                        <p:cTn id="77" dur="2000"/>
                                        <p:tgtEl>
                                          <p:spTgt spid="10"/>
                                        </p:tgtEl>
                                        <p:attrNameLst>
                                          <p:attrName>ppt_x</p:attrName>
                                        </p:attrNameLst>
                                      </p:cBhvr>
                                      <p:tavLst>
                                        <p:tav tm="0">
                                          <p:val>
                                            <p:strVal val="ppt_x"/>
                                          </p:val>
                                        </p:tav>
                                        <p:tav tm="100000">
                                          <p:val>
                                            <p:fltVal val="0.5"/>
                                          </p:val>
                                        </p:tav>
                                      </p:tavLst>
                                    </p:anim>
                                    <p:anim calcmode="lin" valueType="num">
                                      <p:cBhvr>
                                        <p:cTn id="78" dur="2000"/>
                                        <p:tgtEl>
                                          <p:spTgt spid="10"/>
                                        </p:tgtEl>
                                        <p:attrNameLst>
                                          <p:attrName>ppt_y</p:attrName>
                                        </p:attrNameLst>
                                      </p:cBhvr>
                                      <p:tavLst>
                                        <p:tav tm="0">
                                          <p:val>
                                            <p:strVal val="ppt_y"/>
                                          </p:val>
                                        </p:tav>
                                        <p:tav tm="100000">
                                          <p:val>
                                            <p:fltVal val="0.5"/>
                                          </p:val>
                                        </p:tav>
                                      </p:tavLst>
                                    </p:anim>
                                    <p:set>
                                      <p:cBhvr>
                                        <p:cTn id="79" dur="1" fill="hold">
                                          <p:stCondLst>
                                            <p:cond delay="1999"/>
                                          </p:stCondLst>
                                        </p:cTn>
                                        <p:tgtEl>
                                          <p:spTgt spid="10"/>
                                        </p:tgtEl>
                                        <p:attrNameLst>
                                          <p:attrName>style.visibility</p:attrName>
                                        </p:attrNameLst>
                                      </p:cBhvr>
                                      <p:to>
                                        <p:strVal val="hidden"/>
                                      </p:to>
                                    </p:set>
                                  </p:childTnLst>
                                </p:cTn>
                              </p:par>
                              <p:par>
                                <p:cTn id="80" presetID="8" presetClass="emph" presetSubtype="0" fill="hold" grpId="3" nodeType="withEffect">
                                  <p:stCondLst>
                                    <p:cond delay="0"/>
                                  </p:stCondLst>
                                  <p:childTnLst>
                                    <p:animRot by="21600000">
                                      <p:cBhvr>
                                        <p:cTn id="81" dur="2000" fill="hold"/>
                                        <p:tgtEl>
                                          <p:spTgt spid="3"/>
                                        </p:tgtEl>
                                        <p:attrNameLst>
                                          <p:attrName>r</p:attrName>
                                        </p:attrNameLst>
                                      </p:cBhvr>
                                    </p:animRot>
                                  </p:childTnLst>
                                </p:cTn>
                              </p:par>
                              <p:par>
                                <p:cTn id="82" presetID="8" presetClass="emph" presetSubtype="0" fill="hold" grpId="3" nodeType="withEffect">
                                  <p:stCondLst>
                                    <p:cond delay="0"/>
                                  </p:stCondLst>
                                  <p:childTnLst>
                                    <p:animRot by="21600000">
                                      <p:cBhvr>
                                        <p:cTn id="83" dur="2000" fill="hold"/>
                                        <p:tgtEl>
                                          <p:spTgt spid="4"/>
                                        </p:tgtEl>
                                        <p:attrNameLst>
                                          <p:attrName>r</p:attrName>
                                        </p:attrNameLst>
                                      </p:cBhvr>
                                    </p:animRot>
                                  </p:childTnLst>
                                </p:cTn>
                              </p:par>
                              <p:par>
                                <p:cTn id="84" presetID="8" presetClass="emph" presetSubtype="0" fill="hold" grpId="3" nodeType="withEffect">
                                  <p:stCondLst>
                                    <p:cond delay="0"/>
                                  </p:stCondLst>
                                  <p:childTnLst>
                                    <p:animRot by="21600000">
                                      <p:cBhvr>
                                        <p:cTn id="85" dur="2000" fill="hold"/>
                                        <p:tgtEl>
                                          <p:spTgt spid="5"/>
                                        </p:tgtEl>
                                        <p:attrNameLst>
                                          <p:attrName>r</p:attrName>
                                        </p:attrNameLst>
                                      </p:cBhvr>
                                    </p:animRot>
                                  </p:childTnLst>
                                </p:cTn>
                              </p:par>
                              <p:par>
                                <p:cTn id="86" presetID="8" presetClass="emph" presetSubtype="0" fill="hold" grpId="3" nodeType="withEffect">
                                  <p:stCondLst>
                                    <p:cond delay="0"/>
                                  </p:stCondLst>
                                  <p:childTnLst>
                                    <p:animRot by="21600000">
                                      <p:cBhvr>
                                        <p:cTn id="87" dur="2000" fill="hold"/>
                                        <p:tgtEl>
                                          <p:spTgt spid="6"/>
                                        </p:tgtEl>
                                        <p:attrNameLst>
                                          <p:attrName>r</p:attrName>
                                        </p:attrNameLst>
                                      </p:cBhvr>
                                    </p:animRot>
                                  </p:childTnLst>
                                </p:cTn>
                              </p:par>
                              <p:par>
                                <p:cTn id="88" presetID="8" presetClass="emph" presetSubtype="0" fill="hold" grpId="3" nodeType="withEffect">
                                  <p:stCondLst>
                                    <p:cond delay="0"/>
                                  </p:stCondLst>
                                  <p:childTnLst>
                                    <p:animRot by="21600000">
                                      <p:cBhvr>
                                        <p:cTn id="89" dur="2000" fill="hold"/>
                                        <p:tgtEl>
                                          <p:spTgt spid="9"/>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10"/>
                                        </p:tgtEl>
                                        <p:attrNameLst>
                                          <p:attrName>r</p:attrName>
                                        </p:attrNameLst>
                                      </p:cBhvr>
                                    </p:animRot>
                                  </p:childTnLst>
                                </p:cTn>
                              </p:par>
                              <p:par>
                                <p:cTn id="92" presetID="23" presetClass="entr" presetSubtype="288" fill="hold" nodeType="withEffect">
                                  <p:stCondLst>
                                    <p:cond delay="0"/>
                                  </p:stCondLst>
                                  <p:childTnLst>
                                    <p:set>
                                      <p:cBhvr>
                                        <p:cTn id="93" dur="1" fill="hold">
                                          <p:stCondLst>
                                            <p:cond delay="0"/>
                                          </p:stCondLst>
                                        </p:cTn>
                                        <p:tgtEl>
                                          <p:spTgt spid="2"/>
                                        </p:tgtEl>
                                        <p:attrNameLst>
                                          <p:attrName>style.visibility</p:attrName>
                                        </p:attrNameLst>
                                      </p:cBhvr>
                                      <p:to>
                                        <p:strVal val="visible"/>
                                      </p:to>
                                    </p:set>
                                    <p:anim calcmode="lin" valueType="num">
                                      <p:cBhvr>
                                        <p:cTn id="94" dur="2000" fill="hold"/>
                                        <p:tgtEl>
                                          <p:spTgt spid="2"/>
                                        </p:tgtEl>
                                        <p:attrNameLst>
                                          <p:attrName>ppt_w</p:attrName>
                                        </p:attrNameLst>
                                      </p:cBhvr>
                                      <p:tavLst>
                                        <p:tav tm="0">
                                          <p:val>
                                            <p:strVal val="4/3*#ppt_w"/>
                                          </p:val>
                                        </p:tav>
                                        <p:tav tm="100000">
                                          <p:val>
                                            <p:strVal val="#ppt_w"/>
                                          </p:val>
                                        </p:tav>
                                      </p:tavLst>
                                    </p:anim>
                                    <p:anim calcmode="lin" valueType="num">
                                      <p:cBhvr>
                                        <p:cTn id="95" dur="2000" fill="hold"/>
                                        <p:tgtEl>
                                          <p:spTgt spid="2"/>
                                        </p:tgtEl>
                                        <p:attrNameLst>
                                          <p:attrName>ppt_h</p:attrName>
                                        </p:attrNameLst>
                                      </p:cBhvr>
                                      <p:tavLst>
                                        <p:tav tm="0">
                                          <p:val>
                                            <p:strVal val="4/3*#ppt_h"/>
                                          </p:val>
                                        </p:tav>
                                        <p:tav tm="100000">
                                          <p:val>
                                            <p:strVal val="#ppt_h"/>
                                          </p:val>
                                        </p:tav>
                                      </p:tavLst>
                                    </p:anim>
                                  </p:childTnLst>
                                </p:cTn>
                              </p:par>
                              <p:par>
                                <p:cTn id="96" presetID="21" presetClass="entr" presetSubtype="8" fill="hold" nodeType="withEffect">
                                  <p:stCondLst>
                                    <p:cond delay="0"/>
                                  </p:stCondLst>
                                  <p:childTnLst>
                                    <p:set>
                                      <p:cBhvr>
                                        <p:cTn id="97" dur="1" fill="hold">
                                          <p:stCondLst>
                                            <p:cond delay="0"/>
                                          </p:stCondLst>
                                        </p:cTn>
                                        <p:tgtEl>
                                          <p:spTgt spid="2"/>
                                        </p:tgtEl>
                                        <p:attrNameLst>
                                          <p:attrName>style.visibility</p:attrName>
                                        </p:attrNameLst>
                                      </p:cBhvr>
                                      <p:to>
                                        <p:strVal val="visible"/>
                                      </p:to>
                                    </p:set>
                                    <p:animEffect transition="in" filter="wheel(8)">
                                      <p:cBhvr>
                                        <p:cTn id="98"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11.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Molduras arabescos 20.png"/>
          <p:cNvPicPr>
            <a:picLocks noChangeAspect="1"/>
          </p:cNvPicPr>
          <p:nvPr/>
        </p:nvPicPr>
        <p:blipFill>
          <a:blip r:embed="rId2"/>
          <a:stretch>
            <a:fillRect/>
          </a:stretch>
        </p:blipFill>
        <p:spPr>
          <a:xfrm>
            <a:off x="2233" y="0"/>
            <a:ext cx="9141767" cy="5143500"/>
          </a:xfrm>
          <a:prstGeom prst="rect">
            <a:avLst/>
          </a:prstGeom>
        </p:spPr>
      </p:pic>
      <p:sp>
        <p:nvSpPr>
          <p:cNvPr id="4" name="3 CuadroTexto"/>
          <p:cNvSpPr txBox="1"/>
          <p:nvPr/>
        </p:nvSpPr>
        <p:spPr>
          <a:xfrm>
            <a:off x="3214678" y="2428874"/>
            <a:ext cx="4714908" cy="1569660"/>
          </a:xfrm>
          <a:prstGeom prst="rect">
            <a:avLst/>
          </a:prstGeom>
          <a:noFill/>
        </p:spPr>
        <p:txBody>
          <a:bodyPr wrap="square" rtlCol="0">
            <a:spAutoFit/>
          </a:bodyPr>
          <a:lstStyle/>
          <a:p>
            <a:pPr algn="ctr"/>
            <a:r>
              <a:rPr lang="es-PE" sz="1600" dirty="0" smtClean="0"/>
              <a:t>Además de estas máscaras, en la actualidad, los participantes de este carnaval usan las </a:t>
            </a:r>
            <a:r>
              <a:rPr lang="es-PE" sz="1600" b="1" dirty="0" smtClean="0"/>
              <a:t>vestimentas</a:t>
            </a:r>
            <a:r>
              <a:rPr lang="es-PE" sz="1600" dirty="0" smtClean="0"/>
              <a:t> </a:t>
            </a:r>
            <a:r>
              <a:rPr lang="es-PE" sz="1600" b="1" dirty="0" smtClean="0"/>
              <a:t>propias de los siglos XVI y XVII</a:t>
            </a:r>
            <a:r>
              <a:rPr lang="es-PE" sz="1600" dirty="0" smtClean="0"/>
              <a:t>. Estas vestimentas completan así el disfraz típico de esta fiesta. Durante los 10 días que dura la festividad, la ciudad de Venecia se viste de época y se oculta tras las máscaras de una sociedad impregnada de belleza, sofisticación, exclusividad y tradición. </a:t>
            </a:r>
            <a:endParaRPr lang="es-PE" sz="1600" dirty="0"/>
          </a:p>
        </p:txBody>
      </p:sp>
      <p:pic>
        <p:nvPicPr>
          <p:cNvPr id="5" name="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2.xml><?xml version="1.0" encoding="utf-8"?>
<p:sld xmlns:a="http://schemas.openxmlformats.org/drawingml/2006/main" xmlns:r="http://schemas.openxmlformats.org/officeDocument/2006/relationships" xmlns:p="http://schemas.openxmlformats.org/presentationml/2006/main">
  <p:cSld>
    <p:bg>
      <p:bgPr>
        <a:gradFill>
          <a:gsLst>
            <a:gs pos="500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5aacc1d251710_o.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una"/>
          <p:cNvSpPr/>
          <p:nvPr/>
        </p:nvSpPr>
        <p:spPr>
          <a:xfrm>
            <a:off x="0" y="142858"/>
            <a:ext cx="4143404" cy="4643470"/>
          </a:xfrm>
          <a:prstGeom prst="moon">
            <a:avLst>
              <a:gd name="adj" fmla="val 15735"/>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una"/>
          <p:cNvSpPr/>
          <p:nvPr/>
        </p:nvSpPr>
        <p:spPr>
          <a:xfrm flipH="1">
            <a:off x="4786314" y="142858"/>
            <a:ext cx="4357686" cy="4714908"/>
          </a:xfrm>
          <a:prstGeom prst="moon">
            <a:avLst>
              <a:gd name="adj" fmla="val 14930"/>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una"/>
          <p:cNvSpPr/>
          <p:nvPr/>
        </p:nvSpPr>
        <p:spPr>
          <a:xfrm>
            <a:off x="785786" y="142858"/>
            <a:ext cx="3714776" cy="4643470"/>
          </a:xfrm>
          <a:prstGeom prst="moon">
            <a:avLst>
              <a:gd name="adj" fmla="val 15735"/>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una"/>
          <p:cNvSpPr/>
          <p:nvPr/>
        </p:nvSpPr>
        <p:spPr>
          <a:xfrm flipH="1">
            <a:off x="4429124" y="142858"/>
            <a:ext cx="3857620" cy="4786346"/>
          </a:xfrm>
          <a:prstGeom prst="moon">
            <a:avLst>
              <a:gd name="adj" fmla="val 14930"/>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una"/>
          <p:cNvSpPr/>
          <p:nvPr/>
        </p:nvSpPr>
        <p:spPr>
          <a:xfrm>
            <a:off x="1500166" y="142858"/>
            <a:ext cx="3357586" cy="4643470"/>
          </a:xfrm>
          <a:prstGeom prst="moon">
            <a:avLst>
              <a:gd name="adj" fmla="val 15735"/>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una"/>
          <p:cNvSpPr/>
          <p:nvPr/>
        </p:nvSpPr>
        <p:spPr>
          <a:xfrm flipH="1">
            <a:off x="4143372" y="142858"/>
            <a:ext cx="3428992" cy="4786346"/>
          </a:xfrm>
          <a:prstGeom prst="moon">
            <a:avLst>
              <a:gd name="adj" fmla="val 14930"/>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una"/>
          <p:cNvSpPr/>
          <p:nvPr/>
        </p:nvSpPr>
        <p:spPr>
          <a:xfrm>
            <a:off x="2143108" y="142858"/>
            <a:ext cx="2643206" cy="4643470"/>
          </a:xfrm>
          <a:prstGeom prst="moon">
            <a:avLst>
              <a:gd name="adj" fmla="val 15735"/>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una"/>
          <p:cNvSpPr/>
          <p:nvPr/>
        </p:nvSpPr>
        <p:spPr>
          <a:xfrm flipH="1">
            <a:off x="4071934" y="142858"/>
            <a:ext cx="2857488" cy="4714908"/>
          </a:xfrm>
          <a:prstGeom prst="moon">
            <a:avLst>
              <a:gd name="adj" fmla="val 14930"/>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una"/>
          <p:cNvSpPr/>
          <p:nvPr/>
        </p:nvSpPr>
        <p:spPr>
          <a:xfrm>
            <a:off x="2714612" y="214296"/>
            <a:ext cx="2071702" cy="4500594"/>
          </a:xfrm>
          <a:prstGeom prst="moon">
            <a:avLst>
              <a:gd name="adj" fmla="val 18058"/>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una"/>
          <p:cNvSpPr/>
          <p:nvPr/>
        </p:nvSpPr>
        <p:spPr>
          <a:xfrm flipH="1">
            <a:off x="3786182" y="214296"/>
            <a:ext cx="2643174" cy="4572032"/>
          </a:xfrm>
          <a:prstGeom prst="moon">
            <a:avLst>
              <a:gd name="adj" fmla="val 14930"/>
            </a:avLst>
          </a:prstGeom>
          <a:gradFill flip="none" rotWithShape="1">
            <a:gsLst>
              <a:gs pos="64000">
                <a:srgbClr val="FF0000"/>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w="3175">
            <a:solidFill>
              <a:schemeClr val="tx1"/>
            </a:solidFill>
            <a:prstDash val="sysDash"/>
          </a:ln>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3" name="12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5" presetClass="entr" presetSubtype="5"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checkerboard(down)">
                                      <p:cBhvr>
                                        <p:cTn id="9" dur="2000"/>
                                        <p:tgtEl>
                                          <p:spTgt spid="3"/>
                                        </p:tgtEl>
                                      </p:cBhvr>
                                    </p:animEffect>
                                  </p:childTnLst>
                                </p:cTn>
                              </p:par>
                              <p:par>
                                <p:cTn id="10" presetID="5" presetClass="entr" presetSubtype="5"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checkerboard(down)">
                                      <p:cBhvr>
                                        <p:cTn id="12" dur="2000"/>
                                        <p:tgtEl>
                                          <p:spTgt spid="4"/>
                                        </p:tgtEl>
                                      </p:cBhvr>
                                    </p:animEffect>
                                  </p:childTnLst>
                                </p:cTn>
                              </p:par>
                              <p:par>
                                <p:cTn id="13" presetID="5" presetClass="entr" presetSubtype="5"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checkerboard(down)">
                                      <p:cBhvr>
                                        <p:cTn id="15" dur="2000"/>
                                        <p:tgtEl>
                                          <p:spTgt spid="5"/>
                                        </p:tgtEl>
                                      </p:cBhvr>
                                    </p:animEffect>
                                  </p:childTnLst>
                                </p:cTn>
                              </p:par>
                              <p:par>
                                <p:cTn id="16" presetID="5" presetClass="entr" presetSubtype="5"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checkerboard(down)">
                                      <p:cBhvr>
                                        <p:cTn id="18" dur="2000"/>
                                        <p:tgtEl>
                                          <p:spTgt spid="6"/>
                                        </p:tgtEl>
                                      </p:cBhvr>
                                    </p:animEffect>
                                  </p:childTnLst>
                                </p:cTn>
                              </p:par>
                              <p:par>
                                <p:cTn id="19" presetID="5" presetClass="entr" presetSubtype="5"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checkerboard(down)">
                                      <p:cBhvr>
                                        <p:cTn id="21" dur="2000"/>
                                        <p:tgtEl>
                                          <p:spTgt spid="7"/>
                                        </p:tgtEl>
                                      </p:cBhvr>
                                    </p:animEffect>
                                  </p:childTnLst>
                                </p:cTn>
                              </p:par>
                              <p:par>
                                <p:cTn id="22" presetID="5" presetClass="entr" presetSubtype="5"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checkerboard(down)">
                                      <p:cBhvr>
                                        <p:cTn id="24" dur="2000"/>
                                        <p:tgtEl>
                                          <p:spTgt spid="8"/>
                                        </p:tgtEl>
                                      </p:cBhvr>
                                    </p:animEffect>
                                  </p:childTnLst>
                                </p:cTn>
                              </p:par>
                              <p:par>
                                <p:cTn id="25" presetID="5" presetClass="entr" presetSubtype="5"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checkerboard(down)">
                                      <p:cBhvr>
                                        <p:cTn id="27" dur="2000"/>
                                        <p:tgtEl>
                                          <p:spTgt spid="9"/>
                                        </p:tgtEl>
                                      </p:cBhvr>
                                    </p:animEffect>
                                  </p:childTnLst>
                                </p:cTn>
                              </p:par>
                              <p:par>
                                <p:cTn id="28" presetID="5" presetClass="entr" presetSubtype="5"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checkerboard(down)">
                                      <p:cBhvr>
                                        <p:cTn id="30" dur="2000"/>
                                        <p:tgtEl>
                                          <p:spTgt spid="10"/>
                                        </p:tgtEl>
                                      </p:cBhvr>
                                    </p:animEffect>
                                  </p:childTnLst>
                                </p:cTn>
                              </p:par>
                              <p:par>
                                <p:cTn id="31" presetID="5" presetClass="entr" presetSubtype="5"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checkerboard(down)">
                                      <p:cBhvr>
                                        <p:cTn id="33" dur="2000"/>
                                        <p:tgtEl>
                                          <p:spTgt spid="11"/>
                                        </p:tgtEl>
                                      </p:cBhvr>
                                    </p:animEffect>
                                  </p:childTnLst>
                                </p:cTn>
                              </p:par>
                              <p:par>
                                <p:cTn id="34" presetID="5" presetClass="entr" presetSubtype="5"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checkerboard(down)">
                                      <p:cBhvr>
                                        <p:cTn id="36" dur="2000"/>
                                        <p:tgtEl>
                                          <p:spTgt spid="12"/>
                                        </p:tgtEl>
                                      </p:cBhvr>
                                    </p:animEffect>
                                  </p:childTnLst>
                                </p:cTn>
                              </p:par>
                              <p:par>
                                <p:cTn id="37" presetID="2" presetClass="entr" presetSubtype="2" fill="hold" grpId="1" nodeType="withEffect">
                                  <p:stCondLst>
                                    <p:cond delay="0"/>
                                  </p:stCondLst>
                                  <p:childTnLst>
                                    <p:set>
                                      <p:cBhvr>
                                        <p:cTn id="38" dur="1" fill="hold">
                                          <p:stCondLst>
                                            <p:cond delay="0"/>
                                          </p:stCondLst>
                                        </p:cTn>
                                        <p:tgtEl>
                                          <p:spTgt spid="3"/>
                                        </p:tgtEl>
                                        <p:attrNameLst>
                                          <p:attrName>style.visibility</p:attrName>
                                        </p:attrNameLst>
                                      </p:cBhvr>
                                      <p:to>
                                        <p:strVal val="visible"/>
                                      </p:to>
                                    </p:set>
                                    <p:anim calcmode="lin" valueType="num">
                                      <p:cBhvr additive="base">
                                        <p:cTn id="39" dur="2000" fill="hold"/>
                                        <p:tgtEl>
                                          <p:spTgt spid="3"/>
                                        </p:tgtEl>
                                        <p:attrNameLst>
                                          <p:attrName>ppt_x</p:attrName>
                                        </p:attrNameLst>
                                      </p:cBhvr>
                                      <p:tavLst>
                                        <p:tav tm="0">
                                          <p:val>
                                            <p:strVal val="1+#ppt_w/2"/>
                                          </p:val>
                                        </p:tav>
                                        <p:tav tm="100000">
                                          <p:val>
                                            <p:strVal val="#ppt_x"/>
                                          </p:val>
                                        </p:tav>
                                      </p:tavLst>
                                    </p:anim>
                                    <p:anim calcmode="lin" valueType="num">
                                      <p:cBhvr additive="base">
                                        <p:cTn id="40" dur="2000" fill="hold"/>
                                        <p:tgtEl>
                                          <p:spTgt spid="3"/>
                                        </p:tgtEl>
                                        <p:attrNameLst>
                                          <p:attrName>ppt_y</p:attrName>
                                        </p:attrNameLst>
                                      </p:cBhvr>
                                      <p:tavLst>
                                        <p:tav tm="0">
                                          <p:val>
                                            <p:strVal val="#ppt_y"/>
                                          </p:val>
                                        </p:tav>
                                        <p:tav tm="100000">
                                          <p:val>
                                            <p:strVal val="#ppt_y"/>
                                          </p:val>
                                        </p:tav>
                                      </p:tavLst>
                                    </p:anim>
                                  </p:childTnLst>
                                </p:cTn>
                              </p:par>
                              <p:par>
                                <p:cTn id="41" presetID="2" presetClass="entr" presetSubtype="2" fill="hold" grpId="1" nodeType="withEffect">
                                  <p:stCondLst>
                                    <p:cond delay="0"/>
                                  </p:stCondLst>
                                  <p:childTnLst>
                                    <p:set>
                                      <p:cBhvr>
                                        <p:cTn id="42" dur="1" fill="hold">
                                          <p:stCondLst>
                                            <p:cond delay="0"/>
                                          </p:stCondLst>
                                        </p:cTn>
                                        <p:tgtEl>
                                          <p:spTgt spid="5"/>
                                        </p:tgtEl>
                                        <p:attrNameLst>
                                          <p:attrName>style.visibility</p:attrName>
                                        </p:attrNameLst>
                                      </p:cBhvr>
                                      <p:to>
                                        <p:strVal val="visible"/>
                                      </p:to>
                                    </p:set>
                                    <p:anim calcmode="lin" valueType="num">
                                      <p:cBhvr additive="base">
                                        <p:cTn id="43" dur="2000" fill="hold"/>
                                        <p:tgtEl>
                                          <p:spTgt spid="5"/>
                                        </p:tgtEl>
                                        <p:attrNameLst>
                                          <p:attrName>ppt_x</p:attrName>
                                        </p:attrNameLst>
                                      </p:cBhvr>
                                      <p:tavLst>
                                        <p:tav tm="0">
                                          <p:val>
                                            <p:strVal val="1+#ppt_w/2"/>
                                          </p:val>
                                        </p:tav>
                                        <p:tav tm="100000">
                                          <p:val>
                                            <p:strVal val="#ppt_x"/>
                                          </p:val>
                                        </p:tav>
                                      </p:tavLst>
                                    </p:anim>
                                    <p:anim calcmode="lin" valueType="num">
                                      <p:cBhvr additive="base">
                                        <p:cTn id="44" dur="2000" fill="hold"/>
                                        <p:tgtEl>
                                          <p:spTgt spid="5"/>
                                        </p:tgtEl>
                                        <p:attrNameLst>
                                          <p:attrName>ppt_y</p:attrName>
                                        </p:attrNameLst>
                                      </p:cBhvr>
                                      <p:tavLst>
                                        <p:tav tm="0">
                                          <p:val>
                                            <p:strVal val="#ppt_y"/>
                                          </p:val>
                                        </p:tav>
                                        <p:tav tm="100000">
                                          <p:val>
                                            <p:strVal val="#ppt_y"/>
                                          </p:val>
                                        </p:tav>
                                      </p:tavLst>
                                    </p:anim>
                                  </p:childTnLst>
                                </p:cTn>
                              </p:par>
                              <p:par>
                                <p:cTn id="45" presetID="2" presetClass="entr" presetSubtype="2" fill="hold" grpId="1" nodeType="withEffect">
                                  <p:stCondLst>
                                    <p:cond delay="0"/>
                                  </p:stCondLst>
                                  <p:childTnLst>
                                    <p:set>
                                      <p:cBhvr>
                                        <p:cTn id="46" dur="1" fill="hold">
                                          <p:stCondLst>
                                            <p:cond delay="0"/>
                                          </p:stCondLst>
                                        </p:cTn>
                                        <p:tgtEl>
                                          <p:spTgt spid="7"/>
                                        </p:tgtEl>
                                        <p:attrNameLst>
                                          <p:attrName>style.visibility</p:attrName>
                                        </p:attrNameLst>
                                      </p:cBhvr>
                                      <p:to>
                                        <p:strVal val="visible"/>
                                      </p:to>
                                    </p:set>
                                    <p:anim calcmode="lin" valueType="num">
                                      <p:cBhvr additive="base">
                                        <p:cTn id="47" dur="2000" fill="hold"/>
                                        <p:tgtEl>
                                          <p:spTgt spid="7"/>
                                        </p:tgtEl>
                                        <p:attrNameLst>
                                          <p:attrName>ppt_x</p:attrName>
                                        </p:attrNameLst>
                                      </p:cBhvr>
                                      <p:tavLst>
                                        <p:tav tm="0">
                                          <p:val>
                                            <p:strVal val="1+#ppt_w/2"/>
                                          </p:val>
                                        </p:tav>
                                        <p:tav tm="100000">
                                          <p:val>
                                            <p:strVal val="#ppt_x"/>
                                          </p:val>
                                        </p:tav>
                                      </p:tavLst>
                                    </p:anim>
                                    <p:anim calcmode="lin" valueType="num">
                                      <p:cBhvr additive="base">
                                        <p:cTn id="48" dur="2000" fill="hold"/>
                                        <p:tgtEl>
                                          <p:spTgt spid="7"/>
                                        </p:tgtEl>
                                        <p:attrNameLst>
                                          <p:attrName>ppt_y</p:attrName>
                                        </p:attrNameLst>
                                      </p:cBhvr>
                                      <p:tavLst>
                                        <p:tav tm="0">
                                          <p:val>
                                            <p:strVal val="#ppt_y"/>
                                          </p:val>
                                        </p:tav>
                                        <p:tav tm="100000">
                                          <p:val>
                                            <p:strVal val="#ppt_y"/>
                                          </p:val>
                                        </p:tav>
                                      </p:tavLst>
                                    </p:anim>
                                  </p:childTnLst>
                                </p:cTn>
                              </p:par>
                              <p:par>
                                <p:cTn id="49" presetID="2" presetClass="entr" presetSubtype="2" fill="hold" grpId="1" nodeType="withEffect">
                                  <p:stCondLst>
                                    <p:cond delay="0"/>
                                  </p:stCondLst>
                                  <p:childTnLst>
                                    <p:set>
                                      <p:cBhvr>
                                        <p:cTn id="50" dur="1" fill="hold">
                                          <p:stCondLst>
                                            <p:cond delay="0"/>
                                          </p:stCondLst>
                                        </p:cTn>
                                        <p:tgtEl>
                                          <p:spTgt spid="9"/>
                                        </p:tgtEl>
                                        <p:attrNameLst>
                                          <p:attrName>style.visibility</p:attrName>
                                        </p:attrNameLst>
                                      </p:cBhvr>
                                      <p:to>
                                        <p:strVal val="visible"/>
                                      </p:to>
                                    </p:set>
                                    <p:anim calcmode="lin" valueType="num">
                                      <p:cBhvr additive="base">
                                        <p:cTn id="51" dur="2000" fill="hold"/>
                                        <p:tgtEl>
                                          <p:spTgt spid="9"/>
                                        </p:tgtEl>
                                        <p:attrNameLst>
                                          <p:attrName>ppt_x</p:attrName>
                                        </p:attrNameLst>
                                      </p:cBhvr>
                                      <p:tavLst>
                                        <p:tav tm="0">
                                          <p:val>
                                            <p:strVal val="1+#ppt_w/2"/>
                                          </p:val>
                                        </p:tav>
                                        <p:tav tm="100000">
                                          <p:val>
                                            <p:strVal val="#ppt_x"/>
                                          </p:val>
                                        </p:tav>
                                      </p:tavLst>
                                    </p:anim>
                                    <p:anim calcmode="lin" valueType="num">
                                      <p:cBhvr additive="base">
                                        <p:cTn id="52" dur="2000" fill="hold"/>
                                        <p:tgtEl>
                                          <p:spTgt spid="9"/>
                                        </p:tgtEl>
                                        <p:attrNameLst>
                                          <p:attrName>ppt_y</p:attrName>
                                        </p:attrNameLst>
                                      </p:cBhvr>
                                      <p:tavLst>
                                        <p:tav tm="0">
                                          <p:val>
                                            <p:strVal val="#ppt_y"/>
                                          </p:val>
                                        </p:tav>
                                        <p:tav tm="100000">
                                          <p:val>
                                            <p:strVal val="#ppt_y"/>
                                          </p:val>
                                        </p:tav>
                                      </p:tavLst>
                                    </p:anim>
                                  </p:childTnLst>
                                </p:cTn>
                              </p:par>
                              <p:par>
                                <p:cTn id="53" presetID="2" presetClass="entr" presetSubtype="2" fill="hold" grpId="1" nodeType="withEffect">
                                  <p:stCondLst>
                                    <p:cond delay="0"/>
                                  </p:stCondLst>
                                  <p:childTnLst>
                                    <p:set>
                                      <p:cBhvr>
                                        <p:cTn id="54" dur="1" fill="hold">
                                          <p:stCondLst>
                                            <p:cond delay="0"/>
                                          </p:stCondLst>
                                        </p:cTn>
                                        <p:tgtEl>
                                          <p:spTgt spid="11"/>
                                        </p:tgtEl>
                                        <p:attrNameLst>
                                          <p:attrName>style.visibility</p:attrName>
                                        </p:attrNameLst>
                                      </p:cBhvr>
                                      <p:to>
                                        <p:strVal val="visible"/>
                                      </p:to>
                                    </p:set>
                                    <p:anim calcmode="lin" valueType="num">
                                      <p:cBhvr additive="base">
                                        <p:cTn id="55" dur="2000" fill="hold"/>
                                        <p:tgtEl>
                                          <p:spTgt spid="11"/>
                                        </p:tgtEl>
                                        <p:attrNameLst>
                                          <p:attrName>ppt_x</p:attrName>
                                        </p:attrNameLst>
                                      </p:cBhvr>
                                      <p:tavLst>
                                        <p:tav tm="0">
                                          <p:val>
                                            <p:strVal val="1+#ppt_w/2"/>
                                          </p:val>
                                        </p:tav>
                                        <p:tav tm="100000">
                                          <p:val>
                                            <p:strVal val="#ppt_x"/>
                                          </p:val>
                                        </p:tav>
                                      </p:tavLst>
                                    </p:anim>
                                    <p:anim calcmode="lin" valueType="num">
                                      <p:cBhvr additive="base">
                                        <p:cTn id="56" dur="2000" fill="hold"/>
                                        <p:tgtEl>
                                          <p:spTgt spid="11"/>
                                        </p:tgtEl>
                                        <p:attrNameLst>
                                          <p:attrName>ppt_y</p:attrName>
                                        </p:attrNameLst>
                                      </p:cBhvr>
                                      <p:tavLst>
                                        <p:tav tm="0">
                                          <p:val>
                                            <p:strVal val="#ppt_y"/>
                                          </p:val>
                                        </p:tav>
                                        <p:tav tm="100000">
                                          <p:val>
                                            <p:strVal val="#ppt_y"/>
                                          </p:val>
                                        </p:tav>
                                      </p:tavLst>
                                    </p:anim>
                                  </p:childTnLst>
                                </p:cTn>
                              </p:par>
                              <p:par>
                                <p:cTn id="57" presetID="2" presetClass="entr" presetSubtype="8" fill="hold" grpId="1" nodeType="withEffect">
                                  <p:stCondLst>
                                    <p:cond delay="0"/>
                                  </p:stCondLst>
                                  <p:childTnLst>
                                    <p:set>
                                      <p:cBhvr>
                                        <p:cTn id="58" dur="1" fill="hold">
                                          <p:stCondLst>
                                            <p:cond delay="0"/>
                                          </p:stCondLst>
                                        </p:cTn>
                                        <p:tgtEl>
                                          <p:spTgt spid="4"/>
                                        </p:tgtEl>
                                        <p:attrNameLst>
                                          <p:attrName>style.visibility</p:attrName>
                                        </p:attrNameLst>
                                      </p:cBhvr>
                                      <p:to>
                                        <p:strVal val="visible"/>
                                      </p:to>
                                    </p:set>
                                    <p:anim calcmode="lin" valueType="num">
                                      <p:cBhvr additive="base">
                                        <p:cTn id="59" dur="2000" fill="hold"/>
                                        <p:tgtEl>
                                          <p:spTgt spid="4"/>
                                        </p:tgtEl>
                                        <p:attrNameLst>
                                          <p:attrName>ppt_x</p:attrName>
                                        </p:attrNameLst>
                                      </p:cBhvr>
                                      <p:tavLst>
                                        <p:tav tm="0">
                                          <p:val>
                                            <p:strVal val="0-#ppt_w/2"/>
                                          </p:val>
                                        </p:tav>
                                        <p:tav tm="100000">
                                          <p:val>
                                            <p:strVal val="#ppt_x"/>
                                          </p:val>
                                        </p:tav>
                                      </p:tavLst>
                                    </p:anim>
                                    <p:anim calcmode="lin" valueType="num">
                                      <p:cBhvr additive="base">
                                        <p:cTn id="60" dur="2000" fill="hold"/>
                                        <p:tgtEl>
                                          <p:spTgt spid="4"/>
                                        </p:tgtEl>
                                        <p:attrNameLst>
                                          <p:attrName>ppt_y</p:attrName>
                                        </p:attrNameLst>
                                      </p:cBhvr>
                                      <p:tavLst>
                                        <p:tav tm="0">
                                          <p:val>
                                            <p:strVal val="#ppt_y"/>
                                          </p:val>
                                        </p:tav>
                                        <p:tav tm="100000">
                                          <p:val>
                                            <p:strVal val="#ppt_y"/>
                                          </p:val>
                                        </p:tav>
                                      </p:tavLst>
                                    </p:anim>
                                  </p:childTnLst>
                                </p:cTn>
                              </p:par>
                              <p:par>
                                <p:cTn id="61" presetID="2" presetClass="entr" presetSubtype="8" fill="hold" grpId="1" nodeType="withEffect">
                                  <p:stCondLst>
                                    <p:cond delay="0"/>
                                  </p:stCondLst>
                                  <p:childTnLst>
                                    <p:set>
                                      <p:cBhvr>
                                        <p:cTn id="62" dur="1" fill="hold">
                                          <p:stCondLst>
                                            <p:cond delay="0"/>
                                          </p:stCondLst>
                                        </p:cTn>
                                        <p:tgtEl>
                                          <p:spTgt spid="6"/>
                                        </p:tgtEl>
                                        <p:attrNameLst>
                                          <p:attrName>style.visibility</p:attrName>
                                        </p:attrNameLst>
                                      </p:cBhvr>
                                      <p:to>
                                        <p:strVal val="visible"/>
                                      </p:to>
                                    </p:set>
                                    <p:anim calcmode="lin" valueType="num">
                                      <p:cBhvr additive="base">
                                        <p:cTn id="63" dur="2000" fill="hold"/>
                                        <p:tgtEl>
                                          <p:spTgt spid="6"/>
                                        </p:tgtEl>
                                        <p:attrNameLst>
                                          <p:attrName>ppt_x</p:attrName>
                                        </p:attrNameLst>
                                      </p:cBhvr>
                                      <p:tavLst>
                                        <p:tav tm="0">
                                          <p:val>
                                            <p:strVal val="0-#ppt_w/2"/>
                                          </p:val>
                                        </p:tav>
                                        <p:tav tm="100000">
                                          <p:val>
                                            <p:strVal val="#ppt_x"/>
                                          </p:val>
                                        </p:tav>
                                      </p:tavLst>
                                    </p:anim>
                                    <p:anim calcmode="lin" valueType="num">
                                      <p:cBhvr additive="base">
                                        <p:cTn id="64" dur="2000" fill="hold"/>
                                        <p:tgtEl>
                                          <p:spTgt spid="6"/>
                                        </p:tgtEl>
                                        <p:attrNameLst>
                                          <p:attrName>ppt_y</p:attrName>
                                        </p:attrNameLst>
                                      </p:cBhvr>
                                      <p:tavLst>
                                        <p:tav tm="0">
                                          <p:val>
                                            <p:strVal val="#ppt_y"/>
                                          </p:val>
                                        </p:tav>
                                        <p:tav tm="100000">
                                          <p:val>
                                            <p:strVal val="#ppt_y"/>
                                          </p:val>
                                        </p:tav>
                                      </p:tavLst>
                                    </p:anim>
                                  </p:childTnLst>
                                </p:cTn>
                              </p:par>
                              <p:par>
                                <p:cTn id="65" presetID="2" presetClass="entr" presetSubtype="8" fill="hold" grpId="1" nodeType="withEffect">
                                  <p:stCondLst>
                                    <p:cond delay="0"/>
                                  </p:stCondLst>
                                  <p:childTnLst>
                                    <p:set>
                                      <p:cBhvr>
                                        <p:cTn id="66" dur="1" fill="hold">
                                          <p:stCondLst>
                                            <p:cond delay="0"/>
                                          </p:stCondLst>
                                        </p:cTn>
                                        <p:tgtEl>
                                          <p:spTgt spid="8"/>
                                        </p:tgtEl>
                                        <p:attrNameLst>
                                          <p:attrName>style.visibility</p:attrName>
                                        </p:attrNameLst>
                                      </p:cBhvr>
                                      <p:to>
                                        <p:strVal val="visible"/>
                                      </p:to>
                                    </p:set>
                                    <p:anim calcmode="lin" valueType="num">
                                      <p:cBhvr additive="base">
                                        <p:cTn id="67" dur="2000" fill="hold"/>
                                        <p:tgtEl>
                                          <p:spTgt spid="8"/>
                                        </p:tgtEl>
                                        <p:attrNameLst>
                                          <p:attrName>ppt_x</p:attrName>
                                        </p:attrNameLst>
                                      </p:cBhvr>
                                      <p:tavLst>
                                        <p:tav tm="0">
                                          <p:val>
                                            <p:strVal val="0-#ppt_w/2"/>
                                          </p:val>
                                        </p:tav>
                                        <p:tav tm="100000">
                                          <p:val>
                                            <p:strVal val="#ppt_x"/>
                                          </p:val>
                                        </p:tav>
                                      </p:tavLst>
                                    </p:anim>
                                    <p:anim calcmode="lin" valueType="num">
                                      <p:cBhvr additive="base">
                                        <p:cTn id="68" dur="2000" fill="hold"/>
                                        <p:tgtEl>
                                          <p:spTgt spid="8"/>
                                        </p:tgtEl>
                                        <p:attrNameLst>
                                          <p:attrName>ppt_y</p:attrName>
                                        </p:attrNameLst>
                                      </p:cBhvr>
                                      <p:tavLst>
                                        <p:tav tm="0">
                                          <p:val>
                                            <p:strVal val="#ppt_y"/>
                                          </p:val>
                                        </p:tav>
                                        <p:tav tm="100000">
                                          <p:val>
                                            <p:strVal val="#ppt_y"/>
                                          </p:val>
                                        </p:tav>
                                      </p:tavLst>
                                    </p:anim>
                                  </p:childTnLst>
                                </p:cTn>
                              </p:par>
                              <p:par>
                                <p:cTn id="69" presetID="2" presetClass="entr" presetSubtype="8" fill="hold" grpId="1" nodeType="withEffect">
                                  <p:stCondLst>
                                    <p:cond delay="0"/>
                                  </p:stCondLst>
                                  <p:childTnLst>
                                    <p:set>
                                      <p:cBhvr>
                                        <p:cTn id="70" dur="1" fill="hold">
                                          <p:stCondLst>
                                            <p:cond delay="0"/>
                                          </p:stCondLst>
                                        </p:cTn>
                                        <p:tgtEl>
                                          <p:spTgt spid="10"/>
                                        </p:tgtEl>
                                        <p:attrNameLst>
                                          <p:attrName>style.visibility</p:attrName>
                                        </p:attrNameLst>
                                      </p:cBhvr>
                                      <p:to>
                                        <p:strVal val="visible"/>
                                      </p:to>
                                    </p:set>
                                    <p:anim calcmode="lin" valueType="num">
                                      <p:cBhvr additive="base">
                                        <p:cTn id="71" dur="2000" fill="hold"/>
                                        <p:tgtEl>
                                          <p:spTgt spid="10"/>
                                        </p:tgtEl>
                                        <p:attrNameLst>
                                          <p:attrName>ppt_x</p:attrName>
                                        </p:attrNameLst>
                                      </p:cBhvr>
                                      <p:tavLst>
                                        <p:tav tm="0">
                                          <p:val>
                                            <p:strVal val="0-#ppt_w/2"/>
                                          </p:val>
                                        </p:tav>
                                        <p:tav tm="100000">
                                          <p:val>
                                            <p:strVal val="#ppt_x"/>
                                          </p:val>
                                        </p:tav>
                                      </p:tavLst>
                                    </p:anim>
                                    <p:anim calcmode="lin" valueType="num">
                                      <p:cBhvr additive="base">
                                        <p:cTn id="72" dur="2000" fill="hold"/>
                                        <p:tgtEl>
                                          <p:spTgt spid="10"/>
                                        </p:tgtEl>
                                        <p:attrNameLst>
                                          <p:attrName>ppt_y</p:attrName>
                                        </p:attrNameLst>
                                      </p:cBhvr>
                                      <p:tavLst>
                                        <p:tav tm="0">
                                          <p:val>
                                            <p:strVal val="#ppt_y"/>
                                          </p:val>
                                        </p:tav>
                                        <p:tav tm="100000">
                                          <p:val>
                                            <p:strVal val="#ppt_y"/>
                                          </p:val>
                                        </p:tav>
                                      </p:tavLst>
                                    </p:anim>
                                  </p:childTnLst>
                                </p:cTn>
                              </p:par>
                              <p:par>
                                <p:cTn id="73" presetID="2" presetClass="entr" presetSubtype="8" fill="hold" grpId="1" nodeType="withEffect">
                                  <p:stCondLst>
                                    <p:cond delay="0"/>
                                  </p:stCondLst>
                                  <p:childTnLst>
                                    <p:set>
                                      <p:cBhvr>
                                        <p:cTn id="74" dur="1" fill="hold">
                                          <p:stCondLst>
                                            <p:cond delay="0"/>
                                          </p:stCondLst>
                                        </p:cTn>
                                        <p:tgtEl>
                                          <p:spTgt spid="12"/>
                                        </p:tgtEl>
                                        <p:attrNameLst>
                                          <p:attrName>style.visibility</p:attrName>
                                        </p:attrNameLst>
                                      </p:cBhvr>
                                      <p:to>
                                        <p:strVal val="visible"/>
                                      </p:to>
                                    </p:set>
                                    <p:anim calcmode="lin" valueType="num">
                                      <p:cBhvr additive="base">
                                        <p:cTn id="75" dur="2000" fill="hold"/>
                                        <p:tgtEl>
                                          <p:spTgt spid="12"/>
                                        </p:tgtEl>
                                        <p:attrNameLst>
                                          <p:attrName>ppt_x</p:attrName>
                                        </p:attrNameLst>
                                      </p:cBhvr>
                                      <p:tavLst>
                                        <p:tav tm="0">
                                          <p:val>
                                            <p:strVal val="0-#ppt_w/2"/>
                                          </p:val>
                                        </p:tav>
                                        <p:tav tm="100000">
                                          <p:val>
                                            <p:strVal val="#ppt_x"/>
                                          </p:val>
                                        </p:tav>
                                      </p:tavLst>
                                    </p:anim>
                                    <p:anim calcmode="lin" valueType="num">
                                      <p:cBhvr additive="base">
                                        <p:cTn id="76" dur="2000" fill="hold"/>
                                        <p:tgtEl>
                                          <p:spTgt spid="12"/>
                                        </p:tgtEl>
                                        <p:attrNameLst>
                                          <p:attrName>ppt_y</p:attrName>
                                        </p:attrNameLst>
                                      </p:cBhvr>
                                      <p:tavLst>
                                        <p:tav tm="0">
                                          <p:val>
                                            <p:strVal val="#ppt_y"/>
                                          </p:val>
                                        </p:tav>
                                        <p:tav tm="100000">
                                          <p:val>
                                            <p:strVal val="#ppt_y"/>
                                          </p:val>
                                        </p:tav>
                                      </p:tavLst>
                                    </p:anim>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1+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ppt_y"/>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1+ppt_w/2"/>
                                          </p:val>
                                        </p:tav>
                                      </p:tavLst>
                                    </p:anim>
                                    <p:anim calcmode="lin" valueType="num">
                                      <p:cBhvr additive="base">
                                        <p:cTn id="88" dur="2000"/>
                                        <p:tgtEl>
                                          <p:spTgt spid="7"/>
                                        </p:tgtEl>
                                        <p:attrNameLst>
                                          <p:attrName>ppt_y</p:attrName>
                                        </p:attrNameLst>
                                      </p:cBhvr>
                                      <p:tavLst>
                                        <p:tav tm="0">
                                          <p:val>
                                            <p:strVal val="ppt_y"/>
                                          </p:val>
                                        </p:tav>
                                        <p:tav tm="100000">
                                          <p:val>
                                            <p:strVal val="ppt_y"/>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9"/>
                                        </p:tgtEl>
                                        <p:attrNameLst>
                                          <p:attrName>ppt_x</p:attrName>
                                        </p:attrNameLst>
                                      </p:cBhvr>
                                      <p:tavLst>
                                        <p:tav tm="0">
                                          <p:val>
                                            <p:strVal val="ppt_x"/>
                                          </p:val>
                                        </p:tav>
                                        <p:tav tm="100000">
                                          <p:val>
                                            <p:strVal val="1+ppt_w/2"/>
                                          </p:val>
                                        </p:tav>
                                      </p:tavLst>
                                    </p:anim>
                                    <p:anim calcmode="lin" valueType="num">
                                      <p:cBhvr additive="base">
                                        <p:cTn id="92" dur="2000"/>
                                        <p:tgtEl>
                                          <p:spTgt spid="9"/>
                                        </p:tgtEl>
                                        <p:attrNameLst>
                                          <p:attrName>ppt_y</p:attrName>
                                        </p:attrNameLst>
                                      </p:cBhvr>
                                      <p:tavLst>
                                        <p:tav tm="0">
                                          <p:val>
                                            <p:strVal val="ppt_y"/>
                                          </p:val>
                                        </p:tav>
                                        <p:tav tm="100000">
                                          <p:val>
                                            <p:strVal val="ppt_y"/>
                                          </p:val>
                                        </p:tav>
                                      </p:tavLst>
                                    </p:anim>
                                    <p:set>
                                      <p:cBhvr>
                                        <p:cTn id="93" dur="1" fill="hold">
                                          <p:stCondLst>
                                            <p:cond delay="1999"/>
                                          </p:stCondLst>
                                        </p:cTn>
                                        <p:tgtEl>
                                          <p:spTgt spid="9"/>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11"/>
                                        </p:tgtEl>
                                        <p:attrNameLst>
                                          <p:attrName>ppt_x</p:attrName>
                                        </p:attrNameLst>
                                      </p:cBhvr>
                                      <p:tavLst>
                                        <p:tav tm="0">
                                          <p:val>
                                            <p:strVal val="ppt_x"/>
                                          </p:val>
                                        </p:tav>
                                        <p:tav tm="100000">
                                          <p:val>
                                            <p:strVal val="1+ppt_w/2"/>
                                          </p:val>
                                        </p:tav>
                                      </p:tavLst>
                                    </p:anim>
                                    <p:anim calcmode="lin" valueType="num">
                                      <p:cBhvr additive="base">
                                        <p:cTn id="96" dur="2000"/>
                                        <p:tgtEl>
                                          <p:spTgt spid="11"/>
                                        </p:tgtEl>
                                        <p:attrNameLst>
                                          <p:attrName>ppt_y</p:attrName>
                                        </p:attrNameLst>
                                      </p:cBhvr>
                                      <p:tavLst>
                                        <p:tav tm="0">
                                          <p:val>
                                            <p:strVal val="ppt_y"/>
                                          </p:val>
                                        </p:tav>
                                        <p:tav tm="100000">
                                          <p:val>
                                            <p:strVal val="ppt_y"/>
                                          </p:val>
                                        </p:tav>
                                      </p:tavLst>
                                    </p:anim>
                                    <p:set>
                                      <p:cBhvr>
                                        <p:cTn id="97" dur="1" fill="hold">
                                          <p:stCondLst>
                                            <p:cond delay="1999"/>
                                          </p:stCondLst>
                                        </p:cTn>
                                        <p:tgtEl>
                                          <p:spTgt spid="11"/>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4"/>
                                        </p:tgtEl>
                                        <p:attrNameLst>
                                          <p:attrName>ppt_x</p:attrName>
                                        </p:attrNameLst>
                                      </p:cBhvr>
                                      <p:tavLst>
                                        <p:tav tm="0">
                                          <p:val>
                                            <p:strVal val="ppt_x"/>
                                          </p:val>
                                        </p:tav>
                                        <p:tav tm="100000">
                                          <p:val>
                                            <p:strVal val="0-ppt_w/2"/>
                                          </p:val>
                                        </p:tav>
                                      </p:tavLst>
                                    </p:anim>
                                    <p:anim calcmode="lin" valueType="num">
                                      <p:cBhvr additive="base">
                                        <p:cTn id="100" dur="2000"/>
                                        <p:tgtEl>
                                          <p:spTgt spid="4"/>
                                        </p:tgtEl>
                                        <p:attrNameLst>
                                          <p:attrName>ppt_y</p:attrName>
                                        </p:attrNameLst>
                                      </p:cBhvr>
                                      <p:tavLst>
                                        <p:tav tm="0">
                                          <p:val>
                                            <p:strVal val="ppt_y"/>
                                          </p:val>
                                        </p:tav>
                                        <p:tav tm="100000">
                                          <p:val>
                                            <p:strVal val="ppt_y"/>
                                          </p:val>
                                        </p:tav>
                                      </p:tavLst>
                                    </p:anim>
                                    <p:set>
                                      <p:cBhvr>
                                        <p:cTn id="101" dur="1" fill="hold">
                                          <p:stCondLst>
                                            <p:cond delay="1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6"/>
                                        </p:tgtEl>
                                        <p:attrNameLst>
                                          <p:attrName>ppt_x</p:attrName>
                                        </p:attrNameLst>
                                      </p:cBhvr>
                                      <p:tavLst>
                                        <p:tav tm="0">
                                          <p:val>
                                            <p:strVal val="ppt_x"/>
                                          </p:val>
                                        </p:tav>
                                        <p:tav tm="100000">
                                          <p:val>
                                            <p:strVal val="0-ppt_w/2"/>
                                          </p:val>
                                        </p:tav>
                                      </p:tavLst>
                                    </p:anim>
                                    <p:anim calcmode="lin" valueType="num">
                                      <p:cBhvr additive="base">
                                        <p:cTn id="104" dur="2000"/>
                                        <p:tgtEl>
                                          <p:spTgt spid="6"/>
                                        </p:tgtEl>
                                        <p:attrNameLst>
                                          <p:attrName>ppt_y</p:attrName>
                                        </p:attrNameLst>
                                      </p:cBhvr>
                                      <p:tavLst>
                                        <p:tav tm="0">
                                          <p:val>
                                            <p:strVal val="ppt_y"/>
                                          </p:val>
                                        </p:tav>
                                        <p:tav tm="100000">
                                          <p:val>
                                            <p:strVal val="ppt_y"/>
                                          </p:val>
                                        </p:tav>
                                      </p:tavLst>
                                    </p:anim>
                                    <p:set>
                                      <p:cBhvr>
                                        <p:cTn id="105" dur="1" fill="hold">
                                          <p:stCondLst>
                                            <p:cond delay="1999"/>
                                          </p:stCondLst>
                                        </p:cTn>
                                        <p:tgtEl>
                                          <p:spTgt spid="6"/>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0-ppt_w/2"/>
                                          </p:val>
                                        </p:tav>
                                      </p:tavLst>
                                    </p:anim>
                                    <p:anim calcmode="lin" valueType="num">
                                      <p:cBhvr additive="base">
                                        <p:cTn id="108" dur="2000"/>
                                        <p:tgtEl>
                                          <p:spTgt spid="8"/>
                                        </p:tgtEl>
                                        <p:attrNameLst>
                                          <p:attrName>ppt_y</p:attrName>
                                        </p:attrNameLst>
                                      </p:cBhvr>
                                      <p:tavLst>
                                        <p:tav tm="0">
                                          <p:val>
                                            <p:strVal val="ppt_y"/>
                                          </p:val>
                                        </p:tav>
                                        <p:tav tm="100000">
                                          <p:val>
                                            <p:strVal val="ppt_y"/>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0-ppt_w/2"/>
                                          </p:val>
                                        </p:tav>
                                      </p:tavLst>
                                    </p:anim>
                                    <p:anim calcmode="lin" valueType="num">
                                      <p:cBhvr additive="base">
                                        <p:cTn id="112" dur="2000"/>
                                        <p:tgtEl>
                                          <p:spTgt spid="10"/>
                                        </p:tgtEl>
                                        <p:attrNameLst>
                                          <p:attrName>ppt_y</p:attrName>
                                        </p:attrNameLst>
                                      </p:cBhvr>
                                      <p:tavLst>
                                        <p:tav tm="0">
                                          <p:val>
                                            <p:strVal val="ppt_y"/>
                                          </p:val>
                                        </p:tav>
                                        <p:tav tm="100000">
                                          <p:val>
                                            <p:strVal val="ppt_y"/>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ppt_y"/>
                                          </p:val>
                                        </p:tav>
                                      </p:tavLst>
                                    </p:anim>
                                    <p:set>
                                      <p:cBhvr>
                                        <p:cTn id="117" dur="1" fill="hold">
                                          <p:stCondLst>
                                            <p:cond delay="1999"/>
                                          </p:stCondLst>
                                        </p:cTn>
                                        <p:tgtEl>
                                          <p:spTgt spid="12"/>
                                        </p:tgtEl>
                                        <p:attrNameLst>
                                          <p:attrName>style.visibility</p:attrName>
                                        </p:attrNameLst>
                                      </p:cBhvr>
                                      <p:to>
                                        <p:strVal val="hidden"/>
                                      </p:to>
                                    </p:set>
                                  </p:childTnLst>
                                </p:cTn>
                              </p:par>
                              <p:par>
                                <p:cTn id="118" presetID="5" presetClass="exit" presetSubtype="5" fill="hold" grpId="3" nodeType="withEffect">
                                  <p:stCondLst>
                                    <p:cond delay="0"/>
                                  </p:stCondLst>
                                  <p:childTnLst>
                                    <p:animEffect transition="out" filter="checkerboard(down)">
                                      <p:cBhvr>
                                        <p:cTn id="119" dur="2000"/>
                                        <p:tgtEl>
                                          <p:spTgt spid="3"/>
                                        </p:tgtEl>
                                      </p:cBhvr>
                                    </p:animEffect>
                                    <p:set>
                                      <p:cBhvr>
                                        <p:cTn id="120" dur="1" fill="hold">
                                          <p:stCondLst>
                                            <p:cond delay="1999"/>
                                          </p:stCondLst>
                                        </p:cTn>
                                        <p:tgtEl>
                                          <p:spTgt spid="3"/>
                                        </p:tgtEl>
                                        <p:attrNameLst>
                                          <p:attrName>style.visibility</p:attrName>
                                        </p:attrNameLst>
                                      </p:cBhvr>
                                      <p:to>
                                        <p:strVal val="hidden"/>
                                      </p:to>
                                    </p:set>
                                  </p:childTnLst>
                                </p:cTn>
                              </p:par>
                              <p:par>
                                <p:cTn id="121" presetID="5" presetClass="exit" presetSubtype="5" fill="hold" grpId="3" nodeType="withEffect">
                                  <p:stCondLst>
                                    <p:cond delay="0"/>
                                  </p:stCondLst>
                                  <p:childTnLst>
                                    <p:animEffect transition="out" filter="checkerboard(down)">
                                      <p:cBhvr>
                                        <p:cTn id="122" dur="2000"/>
                                        <p:tgtEl>
                                          <p:spTgt spid="4"/>
                                        </p:tgtEl>
                                      </p:cBhvr>
                                    </p:animEffect>
                                    <p:set>
                                      <p:cBhvr>
                                        <p:cTn id="123" dur="1" fill="hold">
                                          <p:stCondLst>
                                            <p:cond delay="1999"/>
                                          </p:stCondLst>
                                        </p:cTn>
                                        <p:tgtEl>
                                          <p:spTgt spid="4"/>
                                        </p:tgtEl>
                                        <p:attrNameLst>
                                          <p:attrName>style.visibility</p:attrName>
                                        </p:attrNameLst>
                                      </p:cBhvr>
                                      <p:to>
                                        <p:strVal val="hidden"/>
                                      </p:to>
                                    </p:set>
                                  </p:childTnLst>
                                </p:cTn>
                              </p:par>
                              <p:par>
                                <p:cTn id="124" presetID="5" presetClass="exit" presetSubtype="5" fill="hold" grpId="3" nodeType="withEffect">
                                  <p:stCondLst>
                                    <p:cond delay="0"/>
                                  </p:stCondLst>
                                  <p:childTnLst>
                                    <p:animEffect transition="out" filter="checkerboard(down)">
                                      <p:cBhvr>
                                        <p:cTn id="125" dur="2000"/>
                                        <p:tgtEl>
                                          <p:spTgt spid="5"/>
                                        </p:tgtEl>
                                      </p:cBhvr>
                                    </p:animEffect>
                                    <p:set>
                                      <p:cBhvr>
                                        <p:cTn id="126" dur="1" fill="hold">
                                          <p:stCondLst>
                                            <p:cond delay="1999"/>
                                          </p:stCondLst>
                                        </p:cTn>
                                        <p:tgtEl>
                                          <p:spTgt spid="5"/>
                                        </p:tgtEl>
                                        <p:attrNameLst>
                                          <p:attrName>style.visibility</p:attrName>
                                        </p:attrNameLst>
                                      </p:cBhvr>
                                      <p:to>
                                        <p:strVal val="hidden"/>
                                      </p:to>
                                    </p:set>
                                  </p:childTnLst>
                                </p:cTn>
                              </p:par>
                              <p:par>
                                <p:cTn id="127" presetID="5" presetClass="exit" presetSubtype="5" fill="hold" grpId="3" nodeType="withEffect">
                                  <p:stCondLst>
                                    <p:cond delay="0"/>
                                  </p:stCondLst>
                                  <p:childTnLst>
                                    <p:animEffect transition="out" filter="checkerboard(down)">
                                      <p:cBhvr>
                                        <p:cTn id="128" dur="2000"/>
                                        <p:tgtEl>
                                          <p:spTgt spid="6"/>
                                        </p:tgtEl>
                                      </p:cBhvr>
                                    </p:animEffect>
                                    <p:set>
                                      <p:cBhvr>
                                        <p:cTn id="129" dur="1" fill="hold">
                                          <p:stCondLst>
                                            <p:cond delay="1999"/>
                                          </p:stCondLst>
                                        </p:cTn>
                                        <p:tgtEl>
                                          <p:spTgt spid="6"/>
                                        </p:tgtEl>
                                        <p:attrNameLst>
                                          <p:attrName>style.visibility</p:attrName>
                                        </p:attrNameLst>
                                      </p:cBhvr>
                                      <p:to>
                                        <p:strVal val="hidden"/>
                                      </p:to>
                                    </p:set>
                                  </p:childTnLst>
                                </p:cTn>
                              </p:par>
                              <p:par>
                                <p:cTn id="130" presetID="5" presetClass="exit" presetSubtype="5" fill="hold" grpId="3" nodeType="withEffect">
                                  <p:stCondLst>
                                    <p:cond delay="0"/>
                                  </p:stCondLst>
                                  <p:childTnLst>
                                    <p:animEffect transition="out" filter="checkerboard(down)">
                                      <p:cBhvr>
                                        <p:cTn id="131" dur="2000"/>
                                        <p:tgtEl>
                                          <p:spTgt spid="7"/>
                                        </p:tgtEl>
                                      </p:cBhvr>
                                    </p:animEffect>
                                    <p:set>
                                      <p:cBhvr>
                                        <p:cTn id="132" dur="1" fill="hold">
                                          <p:stCondLst>
                                            <p:cond delay="1999"/>
                                          </p:stCondLst>
                                        </p:cTn>
                                        <p:tgtEl>
                                          <p:spTgt spid="7"/>
                                        </p:tgtEl>
                                        <p:attrNameLst>
                                          <p:attrName>style.visibility</p:attrName>
                                        </p:attrNameLst>
                                      </p:cBhvr>
                                      <p:to>
                                        <p:strVal val="hidden"/>
                                      </p:to>
                                    </p:set>
                                  </p:childTnLst>
                                </p:cTn>
                              </p:par>
                              <p:par>
                                <p:cTn id="133" presetID="5" presetClass="exit" presetSubtype="5" fill="hold" grpId="3" nodeType="withEffect">
                                  <p:stCondLst>
                                    <p:cond delay="0"/>
                                  </p:stCondLst>
                                  <p:childTnLst>
                                    <p:animEffect transition="out" filter="checkerboard(down)">
                                      <p:cBhvr>
                                        <p:cTn id="134" dur="2000"/>
                                        <p:tgtEl>
                                          <p:spTgt spid="8"/>
                                        </p:tgtEl>
                                      </p:cBhvr>
                                    </p:animEffect>
                                    <p:set>
                                      <p:cBhvr>
                                        <p:cTn id="135" dur="1" fill="hold">
                                          <p:stCondLst>
                                            <p:cond delay="1999"/>
                                          </p:stCondLst>
                                        </p:cTn>
                                        <p:tgtEl>
                                          <p:spTgt spid="8"/>
                                        </p:tgtEl>
                                        <p:attrNameLst>
                                          <p:attrName>style.visibility</p:attrName>
                                        </p:attrNameLst>
                                      </p:cBhvr>
                                      <p:to>
                                        <p:strVal val="hidden"/>
                                      </p:to>
                                    </p:set>
                                  </p:childTnLst>
                                </p:cTn>
                              </p:par>
                              <p:par>
                                <p:cTn id="136" presetID="5" presetClass="exit" presetSubtype="5" fill="hold" grpId="3" nodeType="withEffect">
                                  <p:stCondLst>
                                    <p:cond delay="0"/>
                                  </p:stCondLst>
                                  <p:childTnLst>
                                    <p:animEffect transition="out" filter="checkerboard(down)">
                                      <p:cBhvr>
                                        <p:cTn id="137" dur="2000"/>
                                        <p:tgtEl>
                                          <p:spTgt spid="9"/>
                                        </p:tgtEl>
                                      </p:cBhvr>
                                    </p:animEffect>
                                    <p:set>
                                      <p:cBhvr>
                                        <p:cTn id="138" dur="1" fill="hold">
                                          <p:stCondLst>
                                            <p:cond delay="1999"/>
                                          </p:stCondLst>
                                        </p:cTn>
                                        <p:tgtEl>
                                          <p:spTgt spid="9"/>
                                        </p:tgtEl>
                                        <p:attrNameLst>
                                          <p:attrName>style.visibility</p:attrName>
                                        </p:attrNameLst>
                                      </p:cBhvr>
                                      <p:to>
                                        <p:strVal val="hidden"/>
                                      </p:to>
                                    </p:set>
                                  </p:childTnLst>
                                </p:cTn>
                              </p:par>
                              <p:par>
                                <p:cTn id="139" presetID="5" presetClass="exit" presetSubtype="5" fill="hold" grpId="3" nodeType="withEffect">
                                  <p:stCondLst>
                                    <p:cond delay="0"/>
                                  </p:stCondLst>
                                  <p:childTnLst>
                                    <p:animEffect transition="out" filter="checkerboard(down)">
                                      <p:cBhvr>
                                        <p:cTn id="140" dur="2000"/>
                                        <p:tgtEl>
                                          <p:spTgt spid="10"/>
                                        </p:tgtEl>
                                      </p:cBhvr>
                                    </p:animEffect>
                                    <p:set>
                                      <p:cBhvr>
                                        <p:cTn id="141" dur="1" fill="hold">
                                          <p:stCondLst>
                                            <p:cond delay="1999"/>
                                          </p:stCondLst>
                                        </p:cTn>
                                        <p:tgtEl>
                                          <p:spTgt spid="10"/>
                                        </p:tgtEl>
                                        <p:attrNameLst>
                                          <p:attrName>style.visibility</p:attrName>
                                        </p:attrNameLst>
                                      </p:cBhvr>
                                      <p:to>
                                        <p:strVal val="hidden"/>
                                      </p:to>
                                    </p:set>
                                  </p:childTnLst>
                                </p:cTn>
                              </p:par>
                              <p:par>
                                <p:cTn id="142" presetID="5" presetClass="exit" presetSubtype="5" fill="hold" grpId="3" nodeType="withEffect">
                                  <p:stCondLst>
                                    <p:cond delay="0"/>
                                  </p:stCondLst>
                                  <p:childTnLst>
                                    <p:animEffect transition="out" filter="checkerboard(down)">
                                      <p:cBhvr>
                                        <p:cTn id="143" dur="2000"/>
                                        <p:tgtEl>
                                          <p:spTgt spid="11"/>
                                        </p:tgtEl>
                                      </p:cBhvr>
                                    </p:animEffect>
                                    <p:set>
                                      <p:cBhvr>
                                        <p:cTn id="144" dur="1" fill="hold">
                                          <p:stCondLst>
                                            <p:cond delay="1999"/>
                                          </p:stCondLst>
                                        </p:cTn>
                                        <p:tgtEl>
                                          <p:spTgt spid="11"/>
                                        </p:tgtEl>
                                        <p:attrNameLst>
                                          <p:attrName>style.visibility</p:attrName>
                                        </p:attrNameLst>
                                      </p:cBhvr>
                                      <p:to>
                                        <p:strVal val="hidden"/>
                                      </p:to>
                                    </p:set>
                                  </p:childTnLst>
                                </p:cTn>
                              </p:par>
                              <p:par>
                                <p:cTn id="145" presetID="5" presetClass="exit" presetSubtype="5" fill="hold" grpId="3" nodeType="withEffect">
                                  <p:stCondLst>
                                    <p:cond delay="0"/>
                                  </p:stCondLst>
                                  <p:childTnLst>
                                    <p:animEffect transition="out" filter="checkerboard(down)">
                                      <p:cBhvr>
                                        <p:cTn id="146" dur="2000"/>
                                        <p:tgtEl>
                                          <p:spTgt spid="12"/>
                                        </p:tgtEl>
                                      </p:cBhvr>
                                    </p:animEffect>
                                    <p:set>
                                      <p:cBhvr>
                                        <p:cTn id="147" dur="1" fill="hold">
                                          <p:stCondLst>
                                            <p:cond delay="1999"/>
                                          </p:stCondLst>
                                        </p:cTn>
                                        <p:tgtEl>
                                          <p:spTgt spid="12"/>
                                        </p:tgtEl>
                                        <p:attrNameLst>
                                          <p:attrName>style.visibility</p:attrName>
                                        </p:attrNameLst>
                                      </p:cBhvr>
                                      <p:to>
                                        <p:strVal val="hidden"/>
                                      </p:to>
                                    </p:set>
                                  </p:childTnLst>
                                </p:cTn>
                              </p:par>
                              <p:par>
                                <p:cTn id="148" presetID="17" presetClass="entr" presetSubtype="10"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fltVal val="0"/>
                                          </p:val>
                                        </p:tav>
                                        <p:tav tm="100000">
                                          <p:val>
                                            <p:strVal val="#ppt_w"/>
                                          </p:val>
                                        </p:tav>
                                      </p:tavLst>
                                    </p:anim>
                                    <p:anim calcmode="lin" valueType="num">
                                      <p:cBhvr>
                                        <p:cTn id="15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13.xml><?xml version="1.0" encoding="utf-8"?>
<p:sld xmlns:a="http://schemas.openxmlformats.org/drawingml/2006/main" xmlns:r="http://schemas.openxmlformats.org/officeDocument/2006/relationships" xmlns:p="http://schemas.openxmlformats.org/presentationml/2006/main">
  <p:cSld>
    <p:bg>
      <p:bgPr>
        <a:gradFill>
          <a:gsLst>
            <a:gs pos="0">
              <a:srgbClr val="CC0066"/>
            </a:gs>
            <a:gs pos="50000">
              <a:srgbClr val="7428E4">
                <a:shade val="67500"/>
                <a:satMod val="115000"/>
              </a:srgbClr>
            </a:gs>
            <a:gs pos="100000">
              <a:srgbClr val="7428E4">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9595512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 name="3 Rectángulo"/>
          <p:cNvSpPr/>
          <p:nvPr/>
        </p:nvSpPr>
        <p:spPr>
          <a:xfrm rot="18737882">
            <a:off x="1549971" y="1121716"/>
            <a:ext cx="3633600" cy="277296"/>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rot="2493765">
            <a:off x="4269812" y="994783"/>
            <a:ext cx="3623027" cy="248586"/>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rot="18766383">
            <a:off x="4349535" y="3729794"/>
            <a:ext cx="3633600" cy="203807"/>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rot="2493765">
            <a:off x="1534119" y="3819866"/>
            <a:ext cx="3623027" cy="199801"/>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rot="18737882">
            <a:off x="1731096" y="1350703"/>
            <a:ext cx="3667885" cy="265099"/>
          </a:xfrm>
          <a:prstGeom prst="rect">
            <a:avLst/>
          </a:prstGeom>
          <a:gradFill flip="none" rotWithShape="1">
            <a:gsLst>
              <a:gs pos="26000">
                <a:schemeClr val="bg1"/>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rot="18766383">
            <a:off x="4163006" y="3565018"/>
            <a:ext cx="3633600" cy="201905"/>
          </a:xfrm>
          <a:prstGeom prst="rect">
            <a:avLst/>
          </a:prstGeom>
          <a:gradFill flip="none" rotWithShape="1">
            <a:gsLst>
              <a:gs pos="26000">
                <a:schemeClr val="bg1"/>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rot="2493765">
            <a:off x="4106515" y="1175007"/>
            <a:ext cx="3623027" cy="201692"/>
          </a:xfrm>
          <a:prstGeom prst="rect">
            <a:avLst/>
          </a:prstGeom>
          <a:gradFill flip="none" rotWithShape="1">
            <a:gsLst>
              <a:gs pos="26000">
                <a:schemeClr val="bg1"/>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rot="2493765">
            <a:off x="1732712" y="3599587"/>
            <a:ext cx="3623027" cy="247195"/>
          </a:xfrm>
          <a:prstGeom prst="rect">
            <a:avLst/>
          </a:prstGeom>
          <a:gradFill flip="none" rotWithShape="1">
            <a:gsLst>
              <a:gs pos="26000">
                <a:schemeClr val="bg1"/>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rot="18737882">
            <a:off x="1995928" y="1518421"/>
            <a:ext cx="3633600" cy="242673"/>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rot="2493765">
            <a:off x="3963012" y="1390975"/>
            <a:ext cx="3623027" cy="199801"/>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rot="18766383">
            <a:off x="4006126" y="3366765"/>
            <a:ext cx="3633600" cy="230286"/>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rot="2493765">
            <a:off x="1914489" y="3377896"/>
            <a:ext cx="3600511" cy="246459"/>
          </a:xfrm>
          <a:prstGeom prst="rect">
            <a:avLst/>
          </a:prstGeom>
          <a:gradFill flip="none" rotWithShape="1">
            <a:gsLst>
              <a:gs pos="26000">
                <a:srgbClr val="FF99CC"/>
              </a:gs>
              <a:gs pos="50000">
                <a:srgbClr val="7030A0">
                  <a:shade val="67500"/>
                  <a:satMod val="115000"/>
                </a:srgbClr>
              </a:gs>
              <a:gs pos="100000">
                <a:srgbClr val="7030A0">
                  <a:shade val="100000"/>
                  <a:satMod val="115000"/>
                </a:srgbClr>
              </a:gs>
            </a:gsLst>
            <a:path path="circle">
              <a:fillToRect l="50000" t="50000" r="50000" b="50000"/>
            </a:path>
            <a:tileRect/>
          </a:gradFill>
          <a:ln w="6350">
            <a:solidFill>
              <a:srgbClr val="7030A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6" name="15 Imagen" descr="8af3844f-53e5-4b8d-9227-b70bc7657395.jpg"/>
          <p:cNvPicPr>
            <a:picLocks noChangeAspect="1"/>
          </p:cNvPicPr>
          <p:nvPr/>
        </p:nvPicPr>
        <p:blipFill>
          <a:blip r:embed="rId3"/>
          <a:stretch>
            <a:fillRect/>
          </a:stretch>
        </p:blipFill>
        <p:spPr>
          <a:xfrm>
            <a:off x="1116" y="-142894"/>
            <a:ext cx="9141768" cy="5286394"/>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5"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checkerboard(across)">
                                      <p:cBhvr>
                                        <p:cTn id="9" dur="2000"/>
                                        <p:tgtEl>
                                          <p:spTgt spid="4"/>
                                        </p:tgtEl>
                                      </p:cBhvr>
                                    </p:animEffect>
                                  </p:childTnLst>
                                </p:cTn>
                              </p:par>
                              <p:par>
                                <p:cTn id="10" presetID="5" presetClass="entr" presetSubtype="1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checkerboard(across)">
                                      <p:cBhvr>
                                        <p:cTn id="12" dur="2000"/>
                                        <p:tgtEl>
                                          <p:spTgt spid="5"/>
                                        </p:tgtEl>
                                      </p:cBhvr>
                                    </p:animEffect>
                                  </p:childTnLst>
                                </p:cTn>
                              </p:par>
                              <p:par>
                                <p:cTn id="13" presetID="5"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checkerboard(across)">
                                      <p:cBhvr>
                                        <p:cTn id="15" dur="2000"/>
                                        <p:tgtEl>
                                          <p:spTgt spid="6"/>
                                        </p:tgtEl>
                                      </p:cBhvr>
                                    </p:animEffect>
                                  </p:childTnLst>
                                </p:cTn>
                              </p:par>
                              <p:par>
                                <p:cTn id="16" presetID="5"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checkerboard(across)">
                                      <p:cBhvr>
                                        <p:cTn id="18" dur="2000"/>
                                        <p:tgtEl>
                                          <p:spTgt spid="7"/>
                                        </p:tgtEl>
                                      </p:cBhvr>
                                    </p:animEffect>
                                  </p:childTnLst>
                                </p:cTn>
                              </p:par>
                              <p:par>
                                <p:cTn id="19" presetID="5"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checkerboard(across)">
                                      <p:cBhvr>
                                        <p:cTn id="21" dur="2000"/>
                                        <p:tgtEl>
                                          <p:spTgt spid="8"/>
                                        </p:tgtEl>
                                      </p:cBhvr>
                                    </p:animEffect>
                                  </p:childTnLst>
                                </p:cTn>
                              </p:par>
                              <p:par>
                                <p:cTn id="22" presetID="5"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checkerboard(across)">
                                      <p:cBhvr>
                                        <p:cTn id="24" dur="2000"/>
                                        <p:tgtEl>
                                          <p:spTgt spid="9"/>
                                        </p:tgtEl>
                                      </p:cBhvr>
                                    </p:animEffect>
                                  </p:childTnLst>
                                </p:cTn>
                              </p:par>
                              <p:par>
                                <p:cTn id="25" presetID="5" presetClass="entr" presetSubtype="1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checkerboard(across)">
                                      <p:cBhvr>
                                        <p:cTn id="27" dur="2000"/>
                                        <p:tgtEl>
                                          <p:spTgt spid="10"/>
                                        </p:tgtEl>
                                      </p:cBhvr>
                                    </p:animEffect>
                                  </p:childTnLst>
                                </p:cTn>
                              </p:par>
                              <p:par>
                                <p:cTn id="28" presetID="5"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checkerboard(across)">
                                      <p:cBhvr>
                                        <p:cTn id="30" dur="2000"/>
                                        <p:tgtEl>
                                          <p:spTgt spid="11"/>
                                        </p:tgtEl>
                                      </p:cBhvr>
                                    </p:animEffect>
                                  </p:childTnLst>
                                </p:cTn>
                              </p:par>
                              <p:par>
                                <p:cTn id="31" presetID="5" presetClass="entr" presetSubtype="1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checkerboard(across)">
                                      <p:cBhvr>
                                        <p:cTn id="33" dur="2000"/>
                                        <p:tgtEl>
                                          <p:spTgt spid="12"/>
                                        </p:tgtEl>
                                      </p:cBhvr>
                                    </p:animEffect>
                                  </p:childTnLst>
                                </p:cTn>
                              </p:par>
                              <p:par>
                                <p:cTn id="34" presetID="5" presetClass="entr" presetSubtype="1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checkerboard(across)">
                                      <p:cBhvr>
                                        <p:cTn id="36" dur="2000"/>
                                        <p:tgtEl>
                                          <p:spTgt spid="13"/>
                                        </p:tgtEl>
                                      </p:cBhvr>
                                    </p:animEffect>
                                  </p:childTnLst>
                                </p:cTn>
                              </p:par>
                              <p:par>
                                <p:cTn id="37" presetID="5" presetClass="entr" presetSubtype="1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checkerboard(across)">
                                      <p:cBhvr>
                                        <p:cTn id="39" dur="2000"/>
                                        <p:tgtEl>
                                          <p:spTgt spid="14"/>
                                        </p:tgtEl>
                                      </p:cBhvr>
                                    </p:animEffect>
                                  </p:childTnLst>
                                </p:cTn>
                              </p:par>
                              <p:par>
                                <p:cTn id="40" presetID="5" presetClass="entr" presetSubtype="1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checkerboard(across)">
                                      <p:cBhvr>
                                        <p:cTn id="42" dur="2000"/>
                                        <p:tgtEl>
                                          <p:spTgt spid="15"/>
                                        </p:tgtEl>
                                      </p:cBhvr>
                                    </p:animEffect>
                                  </p:childTnLst>
                                </p:cTn>
                              </p:par>
                              <p:par>
                                <p:cTn id="43" presetID="2" presetClass="entr" presetSubtype="6" fill="hold" grpId="1" nodeType="withEffect">
                                  <p:stCondLst>
                                    <p:cond delay="0"/>
                                  </p:stCondLst>
                                  <p:childTnLst>
                                    <p:set>
                                      <p:cBhvr>
                                        <p:cTn id="44" dur="1" fill="hold">
                                          <p:stCondLst>
                                            <p:cond delay="0"/>
                                          </p:stCondLst>
                                        </p:cTn>
                                        <p:tgtEl>
                                          <p:spTgt spid="4"/>
                                        </p:tgtEl>
                                        <p:attrNameLst>
                                          <p:attrName>style.visibility</p:attrName>
                                        </p:attrNameLst>
                                      </p:cBhvr>
                                      <p:to>
                                        <p:strVal val="visible"/>
                                      </p:to>
                                    </p:set>
                                    <p:anim calcmode="lin" valueType="num">
                                      <p:cBhvr additive="base">
                                        <p:cTn id="45" dur="2000" fill="hold"/>
                                        <p:tgtEl>
                                          <p:spTgt spid="4"/>
                                        </p:tgtEl>
                                        <p:attrNameLst>
                                          <p:attrName>ppt_x</p:attrName>
                                        </p:attrNameLst>
                                      </p:cBhvr>
                                      <p:tavLst>
                                        <p:tav tm="0">
                                          <p:val>
                                            <p:strVal val="1+#ppt_w/2"/>
                                          </p:val>
                                        </p:tav>
                                        <p:tav tm="100000">
                                          <p:val>
                                            <p:strVal val="#ppt_x"/>
                                          </p:val>
                                        </p:tav>
                                      </p:tavLst>
                                    </p:anim>
                                    <p:anim calcmode="lin" valueType="num">
                                      <p:cBhvr additive="base">
                                        <p:cTn id="46" dur="2000" fill="hold"/>
                                        <p:tgtEl>
                                          <p:spTgt spid="4"/>
                                        </p:tgtEl>
                                        <p:attrNameLst>
                                          <p:attrName>ppt_y</p:attrName>
                                        </p:attrNameLst>
                                      </p:cBhvr>
                                      <p:tavLst>
                                        <p:tav tm="0">
                                          <p:val>
                                            <p:strVal val="1+#ppt_h/2"/>
                                          </p:val>
                                        </p:tav>
                                        <p:tav tm="100000">
                                          <p:val>
                                            <p:strVal val="#ppt_y"/>
                                          </p:val>
                                        </p:tav>
                                      </p:tavLst>
                                    </p:anim>
                                  </p:childTnLst>
                                </p:cTn>
                              </p:par>
                              <p:par>
                                <p:cTn id="47" presetID="2" presetClass="entr" presetSubtype="6" fill="hold" grpId="1"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1+#ppt_w/2"/>
                                          </p:val>
                                        </p:tav>
                                        <p:tav tm="100000">
                                          <p:val>
                                            <p:strVal val="#ppt_x"/>
                                          </p:val>
                                        </p:tav>
                                      </p:tavLst>
                                    </p:anim>
                                    <p:anim calcmode="lin" valueType="num">
                                      <p:cBhvr additive="base">
                                        <p:cTn id="50" dur="2000" fill="hold"/>
                                        <p:tgtEl>
                                          <p:spTgt spid="8"/>
                                        </p:tgtEl>
                                        <p:attrNameLst>
                                          <p:attrName>ppt_y</p:attrName>
                                        </p:attrNameLst>
                                      </p:cBhvr>
                                      <p:tavLst>
                                        <p:tav tm="0">
                                          <p:val>
                                            <p:strVal val="1+#ppt_h/2"/>
                                          </p:val>
                                        </p:tav>
                                        <p:tav tm="100000">
                                          <p:val>
                                            <p:strVal val="#ppt_y"/>
                                          </p:val>
                                        </p:tav>
                                      </p:tavLst>
                                    </p:anim>
                                  </p:childTnLst>
                                </p:cTn>
                              </p:par>
                              <p:par>
                                <p:cTn id="51" presetID="2" presetClass="entr" presetSubtype="6" fill="hold" grpId="1" nodeType="withEffect">
                                  <p:stCondLst>
                                    <p:cond delay="0"/>
                                  </p:stCondLst>
                                  <p:childTnLst>
                                    <p:set>
                                      <p:cBhvr>
                                        <p:cTn id="52" dur="1" fill="hold">
                                          <p:stCondLst>
                                            <p:cond delay="0"/>
                                          </p:stCondLst>
                                        </p:cTn>
                                        <p:tgtEl>
                                          <p:spTgt spid="12"/>
                                        </p:tgtEl>
                                        <p:attrNameLst>
                                          <p:attrName>style.visibility</p:attrName>
                                        </p:attrNameLst>
                                      </p:cBhvr>
                                      <p:to>
                                        <p:strVal val="visible"/>
                                      </p:to>
                                    </p:set>
                                    <p:anim calcmode="lin" valueType="num">
                                      <p:cBhvr additive="base">
                                        <p:cTn id="53" dur="2000" fill="hold"/>
                                        <p:tgtEl>
                                          <p:spTgt spid="12"/>
                                        </p:tgtEl>
                                        <p:attrNameLst>
                                          <p:attrName>ppt_x</p:attrName>
                                        </p:attrNameLst>
                                      </p:cBhvr>
                                      <p:tavLst>
                                        <p:tav tm="0">
                                          <p:val>
                                            <p:strVal val="1+#ppt_w/2"/>
                                          </p:val>
                                        </p:tav>
                                        <p:tav tm="100000">
                                          <p:val>
                                            <p:strVal val="#ppt_x"/>
                                          </p:val>
                                        </p:tav>
                                      </p:tavLst>
                                    </p:anim>
                                    <p:anim calcmode="lin" valueType="num">
                                      <p:cBhvr additive="base">
                                        <p:cTn id="54" dur="2000" fill="hold"/>
                                        <p:tgtEl>
                                          <p:spTgt spid="12"/>
                                        </p:tgtEl>
                                        <p:attrNameLst>
                                          <p:attrName>ppt_y</p:attrName>
                                        </p:attrNameLst>
                                      </p:cBhvr>
                                      <p:tavLst>
                                        <p:tav tm="0">
                                          <p:val>
                                            <p:strVal val="1+#ppt_h/2"/>
                                          </p:val>
                                        </p:tav>
                                        <p:tav tm="100000">
                                          <p:val>
                                            <p:strVal val="#ppt_y"/>
                                          </p:val>
                                        </p:tav>
                                      </p:tavLst>
                                    </p:anim>
                                  </p:childTnLst>
                                </p:cTn>
                              </p:par>
                              <p:par>
                                <p:cTn id="55" presetID="2" presetClass="entr" presetSubtype="12" fill="hold" grpId="1" nodeType="withEffect">
                                  <p:stCondLst>
                                    <p:cond delay="0"/>
                                  </p:stCondLst>
                                  <p:childTnLst>
                                    <p:set>
                                      <p:cBhvr>
                                        <p:cTn id="56" dur="1" fill="hold">
                                          <p:stCondLst>
                                            <p:cond delay="0"/>
                                          </p:stCondLst>
                                        </p:cTn>
                                        <p:tgtEl>
                                          <p:spTgt spid="5"/>
                                        </p:tgtEl>
                                        <p:attrNameLst>
                                          <p:attrName>style.visibility</p:attrName>
                                        </p:attrNameLst>
                                      </p:cBhvr>
                                      <p:to>
                                        <p:strVal val="visible"/>
                                      </p:to>
                                    </p:set>
                                    <p:anim calcmode="lin" valueType="num">
                                      <p:cBhvr additive="base">
                                        <p:cTn id="57" dur="2000" fill="hold"/>
                                        <p:tgtEl>
                                          <p:spTgt spid="5"/>
                                        </p:tgtEl>
                                        <p:attrNameLst>
                                          <p:attrName>ppt_x</p:attrName>
                                        </p:attrNameLst>
                                      </p:cBhvr>
                                      <p:tavLst>
                                        <p:tav tm="0">
                                          <p:val>
                                            <p:strVal val="0-#ppt_w/2"/>
                                          </p:val>
                                        </p:tav>
                                        <p:tav tm="100000">
                                          <p:val>
                                            <p:strVal val="#ppt_x"/>
                                          </p:val>
                                        </p:tav>
                                      </p:tavLst>
                                    </p:anim>
                                    <p:anim calcmode="lin" valueType="num">
                                      <p:cBhvr additive="base">
                                        <p:cTn id="58" dur="2000" fill="hold"/>
                                        <p:tgtEl>
                                          <p:spTgt spid="5"/>
                                        </p:tgtEl>
                                        <p:attrNameLst>
                                          <p:attrName>ppt_y</p:attrName>
                                        </p:attrNameLst>
                                      </p:cBhvr>
                                      <p:tavLst>
                                        <p:tav tm="0">
                                          <p:val>
                                            <p:strVal val="1+#ppt_h/2"/>
                                          </p:val>
                                        </p:tav>
                                        <p:tav tm="100000">
                                          <p:val>
                                            <p:strVal val="#ppt_y"/>
                                          </p:val>
                                        </p:tav>
                                      </p:tavLst>
                                    </p:anim>
                                  </p:childTnLst>
                                </p:cTn>
                              </p:par>
                              <p:par>
                                <p:cTn id="59" presetID="2" presetClass="entr" presetSubtype="12"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2000" fill="hold"/>
                                        <p:tgtEl>
                                          <p:spTgt spid="10"/>
                                        </p:tgtEl>
                                        <p:attrNameLst>
                                          <p:attrName>ppt_x</p:attrName>
                                        </p:attrNameLst>
                                      </p:cBhvr>
                                      <p:tavLst>
                                        <p:tav tm="0">
                                          <p:val>
                                            <p:strVal val="0-#ppt_w/2"/>
                                          </p:val>
                                        </p:tav>
                                        <p:tav tm="100000">
                                          <p:val>
                                            <p:strVal val="#ppt_x"/>
                                          </p:val>
                                        </p:tav>
                                      </p:tavLst>
                                    </p:anim>
                                    <p:anim calcmode="lin" valueType="num">
                                      <p:cBhvr additive="base">
                                        <p:cTn id="62" dur="2000" fill="hold"/>
                                        <p:tgtEl>
                                          <p:spTgt spid="10"/>
                                        </p:tgtEl>
                                        <p:attrNameLst>
                                          <p:attrName>ppt_y</p:attrName>
                                        </p:attrNameLst>
                                      </p:cBhvr>
                                      <p:tavLst>
                                        <p:tav tm="0">
                                          <p:val>
                                            <p:strVal val="1+#ppt_h/2"/>
                                          </p:val>
                                        </p:tav>
                                        <p:tav tm="100000">
                                          <p:val>
                                            <p:strVal val="#ppt_y"/>
                                          </p:val>
                                        </p:tav>
                                      </p:tavLst>
                                    </p:anim>
                                  </p:childTnLst>
                                </p:cTn>
                              </p:par>
                              <p:par>
                                <p:cTn id="63" presetID="2" presetClass="entr" presetSubtype="12" fill="hold" grpId="1"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additive="base">
                                        <p:cTn id="65" dur="2000" fill="hold"/>
                                        <p:tgtEl>
                                          <p:spTgt spid="13"/>
                                        </p:tgtEl>
                                        <p:attrNameLst>
                                          <p:attrName>ppt_x</p:attrName>
                                        </p:attrNameLst>
                                      </p:cBhvr>
                                      <p:tavLst>
                                        <p:tav tm="0">
                                          <p:val>
                                            <p:strVal val="0-#ppt_w/2"/>
                                          </p:val>
                                        </p:tav>
                                        <p:tav tm="100000">
                                          <p:val>
                                            <p:strVal val="#ppt_x"/>
                                          </p:val>
                                        </p:tav>
                                      </p:tavLst>
                                    </p:anim>
                                    <p:anim calcmode="lin" valueType="num">
                                      <p:cBhvr additive="base">
                                        <p:cTn id="66" dur="2000" fill="hold"/>
                                        <p:tgtEl>
                                          <p:spTgt spid="13"/>
                                        </p:tgtEl>
                                        <p:attrNameLst>
                                          <p:attrName>ppt_y</p:attrName>
                                        </p:attrNameLst>
                                      </p:cBhvr>
                                      <p:tavLst>
                                        <p:tav tm="0">
                                          <p:val>
                                            <p:strVal val="1+#ppt_h/2"/>
                                          </p:val>
                                        </p:tav>
                                        <p:tav tm="100000">
                                          <p:val>
                                            <p:strVal val="#ppt_y"/>
                                          </p:val>
                                        </p:tav>
                                      </p:tavLst>
                                    </p:anim>
                                  </p:childTnLst>
                                </p:cTn>
                              </p:par>
                              <p:par>
                                <p:cTn id="67" presetID="2" presetClass="entr" presetSubtype="9" fill="hold" grpId="1" nodeType="withEffect">
                                  <p:stCondLst>
                                    <p:cond delay="0"/>
                                  </p:stCondLst>
                                  <p:childTnLst>
                                    <p:set>
                                      <p:cBhvr>
                                        <p:cTn id="68" dur="1" fill="hold">
                                          <p:stCondLst>
                                            <p:cond delay="0"/>
                                          </p:stCondLst>
                                        </p:cTn>
                                        <p:tgtEl>
                                          <p:spTgt spid="6"/>
                                        </p:tgtEl>
                                        <p:attrNameLst>
                                          <p:attrName>style.visibility</p:attrName>
                                        </p:attrNameLst>
                                      </p:cBhvr>
                                      <p:to>
                                        <p:strVal val="visible"/>
                                      </p:to>
                                    </p:set>
                                    <p:anim calcmode="lin" valueType="num">
                                      <p:cBhvr additive="base">
                                        <p:cTn id="69" dur="2000" fill="hold"/>
                                        <p:tgtEl>
                                          <p:spTgt spid="6"/>
                                        </p:tgtEl>
                                        <p:attrNameLst>
                                          <p:attrName>ppt_x</p:attrName>
                                        </p:attrNameLst>
                                      </p:cBhvr>
                                      <p:tavLst>
                                        <p:tav tm="0">
                                          <p:val>
                                            <p:strVal val="0-#ppt_w/2"/>
                                          </p:val>
                                        </p:tav>
                                        <p:tav tm="100000">
                                          <p:val>
                                            <p:strVal val="#ppt_x"/>
                                          </p:val>
                                        </p:tav>
                                      </p:tavLst>
                                    </p:anim>
                                    <p:anim calcmode="lin" valueType="num">
                                      <p:cBhvr additive="base">
                                        <p:cTn id="70" dur="2000" fill="hold"/>
                                        <p:tgtEl>
                                          <p:spTgt spid="6"/>
                                        </p:tgtEl>
                                        <p:attrNameLst>
                                          <p:attrName>ppt_y</p:attrName>
                                        </p:attrNameLst>
                                      </p:cBhvr>
                                      <p:tavLst>
                                        <p:tav tm="0">
                                          <p:val>
                                            <p:strVal val="0-#ppt_h/2"/>
                                          </p:val>
                                        </p:tav>
                                        <p:tav tm="100000">
                                          <p:val>
                                            <p:strVal val="#ppt_y"/>
                                          </p:val>
                                        </p:tav>
                                      </p:tavLst>
                                    </p:anim>
                                  </p:childTnLst>
                                </p:cTn>
                              </p:par>
                              <p:par>
                                <p:cTn id="71" presetID="2" presetClass="entr" presetSubtype="9" fill="hold" grpId="1" nodeType="withEffect">
                                  <p:stCondLst>
                                    <p:cond delay="0"/>
                                  </p:stCondLst>
                                  <p:childTnLst>
                                    <p:set>
                                      <p:cBhvr>
                                        <p:cTn id="72" dur="1" fill="hold">
                                          <p:stCondLst>
                                            <p:cond delay="0"/>
                                          </p:stCondLst>
                                        </p:cTn>
                                        <p:tgtEl>
                                          <p:spTgt spid="9"/>
                                        </p:tgtEl>
                                        <p:attrNameLst>
                                          <p:attrName>style.visibility</p:attrName>
                                        </p:attrNameLst>
                                      </p:cBhvr>
                                      <p:to>
                                        <p:strVal val="visible"/>
                                      </p:to>
                                    </p:set>
                                    <p:anim calcmode="lin" valueType="num">
                                      <p:cBhvr additive="base">
                                        <p:cTn id="73" dur="2000" fill="hold"/>
                                        <p:tgtEl>
                                          <p:spTgt spid="9"/>
                                        </p:tgtEl>
                                        <p:attrNameLst>
                                          <p:attrName>ppt_x</p:attrName>
                                        </p:attrNameLst>
                                      </p:cBhvr>
                                      <p:tavLst>
                                        <p:tav tm="0">
                                          <p:val>
                                            <p:strVal val="0-#ppt_w/2"/>
                                          </p:val>
                                        </p:tav>
                                        <p:tav tm="100000">
                                          <p:val>
                                            <p:strVal val="#ppt_x"/>
                                          </p:val>
                                        </p:tav>
                                      </p:tavLst>
                                    </p:anim>
                                    <p:anim calcmode="lin" valueType="num">
                                      <p:cBhvr additive="base">
                                        <p:cTn id="74" dur="2000" fill="hold"/>
                                        <p:tgtEl>
                                          <p:spTgt spid="9"/>
                                        </p:tgtEl>
                                        <p:attrNameLst>
                                          <p:attrName>ppt_y</p:attrName>
                                        </p:attrNameLst>
                                      </p:cBhvr>
                                      <p:tavLst>
                                        <p:tav tm="0">
                                          <p:val>
                                            <p:strVal val="0-#ppt_h/2"/>
                                          </p:val>
                                        </p:tav>
                                        <p:tav tm="100000">
                                          <p:val>
                                            <p:strVal val="#ppt_y"/>
                                          </p:val>
                                        </p:tav>
                                      </p:tavLst>
                                    </p:anim>
                                  </p:childTnLst>
                                </p:cTn>
                              </p:par>
                              <p:par>
                                <p:cTn id="75" presetID="2" presetClass="entr" presetSubtype="9" fill="hold" grpId="1" nodeType="withEffect">
                                  <p:stCondLst>
                                    <p:cond delay="0"/>
                                  </p:stCondLst>
                                  <p:childTnLst>
                                    <p:set>
                                      <p:cBhvr>
                                        <p:cTn id="76" dur="1" fill="hold">
                                          <p:stCondLst>
                                            <p:cond delay="0"/>
                                          </p:stCondLst>
                                        </p:cTn>
                                        <p:tgtEl>
                                          <p:spTgt spid="14"/>
                                        </p:tgtEl>
                                        <p:attrNameLst>
                                          <p:attrName>style.visibility</p:attrName>
                                        </p:attrNameLst>
                                      </p:cBhvr>
                                      <p:to>
                                        <p:strVal val="visible"/>
                                      </p:to>
                                    </p:set>
                                    <p:anim calcmode="lin" valueType="num">
                                      <p:cBhvr additive="base">
                                        <p:cTn id="77" dur="2000" fill="hold"/>
                                        <p:tgtEl>
                                          <p:spTgt spid="14"/>
                                        </p:tgtEl>
                                        <p:attrNameLst>
                                          <p:attrName>ppt_x</p:attrName>
                                        </p:attrNameLst>
                                      </p:cBhvr>
                                      <p:tavLst>
                                        <p:tav tm="0">
                                          <p:val>
                                            <p:strVal val="0-#ppt_w/2"/>
                                          </p:val>
                                        </p:tav>
                                        <p:tav tm="100000">
                                          <p:val>
                                            <p:strVal val="#ppt_x"/>
                                          </p:val>
                                        </p:tav>
                                      </p:tavLst>
                                    </p:anim>
                                    <p:anim calcmode="lin" valueType="num">
                                      <p:cBhvr additive="base">
                                        <p:cTn id="78" dur="2000" fill="hold"/>
                                        <p:tgtEl>
                                          <p:spTgt spid="14"/>
                                        </p:tgtEl>
                                        <p:attrNameLst>
                                          <p:attrName>ppt_y</p:attrName>
                                        </p:attrNameLst>
                                      </p:cBhvr>
                                      <p:tavLst>
                                        <p:tav tm="0">
                                          <p:val>
                                            <p:strVal val="0-#ppt_h/2"/>
                                          </p:val>
                                        </p:tav>
                                        <p:tav tm="100000">
                                          <p:val>
                                            <p:strVal val="#ppt_y"/>
                                          </p:val>
                                        </p:tav>
                                      </p:tavLst>
                                    </p:anim>
                                  </p:childTnLst>
                                </p:cTn>
                              </p:par>
                              <p:par>
                                <p:cTn id="79" presetID="2" presetClass="entr" presetSubtype="3" fill="hold" grpId="1" nodeType="withEffect">
                                  <p:stCondLst>
                                    <p:cond delay="0"/>
                                  </p:stCondLst>
                                  <p:childTnLst>
                                    <p:set>
                                      <p:cBhvr>
                                        <p:cTn id="80" dur="1" fill="hold">
                                          <p:stCondLst>
                                            <p:cond delay="0"/>
                                          </p:stCondLst>
                                        </p:cTn>
                                        <p:tgtEl>
                                          <p:spTgt spid="7"/>
                                        </p:tgtEl>
                                        <p:attrNameLst>
                                          <p:attrName>style.visibility</p:attrName>
                                        </p:attrNameLst>
                                      </p:cBhvr>
                                      <p:to>
                                        <p:strVal val="visible"/>
                                      </p:to>
                                    </p:set>
                                    <p:anim calcmode="lin" valueType="num">
                                      <p:cBhvr additive="base">
                                        <p:cTn id="81" dur="2000" fill="hold"/>
                                        <p:tgtEl>
                                          <p:spTgt spid="7"/>
                                        </p:tgtEl>
                                        <p:attrNameLst>
                                          <p:attrName>ppt_x</p:attrName>
                                        </p:attrNameLst>
                                      </p:cBhvr>
                                      <p:tavLst>
                                        <p:tav tm="0">
                                          <p:val>
                                            <p:strVal val="1+#ppt_w/2"/>
                                          </p:val>
                                        </p:tav>
                                        <p:tav tm="100000">
                                          <p:val>
                                            <p:strVal val="#ppt_x"/>
                                          </p:val>
                                        </p:tav>
                                      </p:tavLst>
                                    </p:anim>
                                    <p:anim calcmode="lin" valueType="num">
                                      <p:cBhvr additive="base">
                                        <p:cTn id="82" dur="2000" fill="hold"/>
                                        <p:tgtEl>
                                          <p:spTgt spid="7"/>
                                        </p:tgtEl>
                                        <p:attrNameLst>
                                          <p:attrName>ppt_y</p:attrName>
                                        </p:attrNameLst>
                                      </p:cBhvr>
                                      <p:tavLst>
                                        <p:tav tm="0">
                                          <p:val>
                                            <p:strVal val="0-#ppt_h/2"/>
                                          </p:val>
                                        </p:tav>
                                        <p:tav tm="100000">
                                          <p:val>
                                            <p:strVal val="#ppt_y"/>
                                          </p:val>
                                        </p:tav>
                                      </p:tavLst>
                                    </p:anim>
                                  </p:childTnLst>
                                </p:cTn>
                              </p:par>
                              <p:par>
                                <p:cTn id="83" presetID="2" presetClass="entr" presetSubtype="3" fill="hold" grpId="1" nodeType="withEffect">
                                  <p:stCondLst>
                                    <p:cond delay="0"/>
                                  </p:stCondLst>
                                  <p:childTnLst>
                                    <p:set>
                                      <p:cBhvr>
                                        <p:cTn id="84" dur="1" fill="hold">
                                          <p:stCondLst>
                                            <p:cond delay="0"/>
                                          </p:stCondLst>
                                        </p:cTn>
                                        <p:tgtEl>
                                          <p:spTgt spid="11"/>
                                        </p:tgtEl>
                                        <p:attrNameLst>
                                          <p:attrName>style.visibility</p:attrName>
                                        </p:attrNameLst>
                                      </p:cBhvr>
                                      <p:to>
                                        <p:strVal val="visible"/>
                                      </p:to>
                                    </p:set>
                                    <p:anim calcmode="lin" valueType="num">
                                      <p:cBhvr additive="base">
                                        <p:cTn id="85" dur="2000" fill="hold"/>
                                        <p:tgtEl>
                                          <p:spTgt spid="11"/>
                                        </p:tgtEl>
                                        <p:attrNameLst>
                                          <p:attrName>ppt_x</p:attrName>
                                        </p:attrNameLst>
                                      </p:cBhvr>
                                      <p:tavLst>
                                        <p:tav tm="0">
                                          <p:val>
                                            <p:strVal val="1+#ppt_w/2"/>
                                          </p:val>
                                        </p:tav>
                                        <p:tav tm="100000">
                                          <p:val>
                                            <p:strVal val="#ppt_x"/>
                                          </p:val>
                                        </p:tav>
                                      </p:tavLst>
                                    </p:anim>
                                    <p:anim calcmode="lin" valueType="num">
                                      <p:cBhvr additive="base">
                                        <p:cTn id="86" dur="2000" fill="hold"/>
                                        <p:tgtEl>
                                          <p:spTgt spid="11"/>
                                        </p:tgtEl>
                                        <p:attrNameLst>
                                          <p:attrName>ppt_y</p:attrName>
                                        </p:attrNameLst>
                                      </p:cBhvr>
                                      <p:tavLst>
                                        <p:tav tm="0">
                                          <p:val>
                                            <p:strVal val="0-#ppt_h/2"/>
                                          </p:val>
                                        </p:tav>
                                        <p:tav tm="100000">
                                          <p:val>
                                            <p:strVal val="#ppt_y"/>
                                          </p:val>
                                        </p:tav>
                                      </p:tavLst>
                                    </p:anim>
                                  </p:childTnLst>
                                </p:cTn>
                              </p:par>
                              <p:par>
                                <p:cTn id="87" presetID="2" presetClass="entr" presetSubtype="3" fill="hold" grpId="1" nodeType="withEffect">
                                  <p:stCondLst>
                                    <p:cond delay="0"/>
                                  </p:stCondLst>
                                  <p:childTnLst>
                                    <p:set>
                                      <p:cBhvr>
                                        <p:cTn id="88" dur="1" fill="hold">
                                          <p:stCondLst>
                                            <p:cond delay="0"/>
                                          </p:stCondLst>
                                        </p:cTn>
                                        <p:tgtEl>
                                          <p:spTgt spid="15"/>
                                        </p:tgtEl>
                                        <p:attrNameLst>
                                          <p:attrName>style.visibility</p:attrName>
                                        </p:attrNameLst>
                                      </p:cBhvr>
                                      <p:to>
                                        <p:strVal val="visible"/>
                                      </p:to>
                                    </p:set>
                                    <p:anim calcmode="lin" valueType="num">
                                      <p:cBhvr additive="base">
                                        <p:cTn id="89" dur="2000" fill="hold"/>
                                        <p:tgtEl>
                                          <p:spTgt spid="15"/>
                                        </p:tgtEl>
                                        <p:attrNameLst>
                                          <p:attrName>ppt_x</p:attrName>
                                        </p:attrNameLst>
                                      </p:cBhvr>
                                      <p:tavLst>
                                        <p:tav tm="0">
                                          <p:val>
                                            <p:strVal val="1+#ppt_w/2"/>
                                          </p:val>
                                        </p:tav>
                                        <p:tav tm="100000">
                                          <p:val>
                                            <p:strVal val="#ppt_x"/>
                                          </p:val>
                                        </p:tav>
                                      </p:tavLst>
                                    </p:anim>
                                    <p:anim calcmode="lin" valueType="num">
                                      <p:cBhvr additive="base">
                                        <p:cTn id="90" dur="2000" fill="hold"/>
                                        <p:tgtEl>
                                          <p:spTgt spid="15"/>
                                        </p:tgtEl>
                                        <p:attrNameLst>
                                          <p:attrName>ppt_y</p:attrName>
                                        </p:attrNameLst>
                                      </p:cBhvr>
                                      <p:tavLst>
                                        <p:tav tm="0">
                                          <p:val>
                                            <p:strVal val="0-#ppt_h/2"/>
                                          </p:val>
                                        </p:tav>
                                        <p:tav tm="100000">
                                          <p:val>
                                            <p:strVal val="#ppt_y"/>
                                          </p:val>
                                        </p:tav>
                                      </p:tavLst>
                                    </p:anim>
                                  </p:childTnLst>
                                </p:cTn>
                              </p:par>
                            </p:childTnLst>
                          </p:cTn>
                        </p:par>
                        <p:par>
                          <p:cTn id="91" fill="hold">
                            <p:stCondLst>
                              <p:cond delay="2000"/>
                            </p:stCondLst>
                            <p:childTnLst>
                              <p:par>
                                <p:cTn id="92" presetID="2" presetClass="exit" presetSubtype="2" fill="hold" grpId="2" nodeType="afterEffect">
                                  <p:stCondLst>
                                    <p:cond delay="0"/>
                                  </p:stCondLst>
                                  <p:childTnLst>
                                    <p:anim calcmode="lin" valueType="num">
                                      <p:cBhvr additive="base">
                                        <p:cTn id="93" dur="2000"/>
                                        <p:tgtEl>
                                          <p:spTgt spid="4"/>
                                        </p:tgtEl>
                                        <p:attrNameLst>
                                          <p:attrName>ppt_x</p:attrName>
                                        </p:attrNameLst>
                                      </p:cBhvr>
                                      <p:tavLst>
                                        <p:tav tm="0">
                                          <p:val>
                                            <p:strVal val="ppt_x"/>
                                          </p:val>
                                        </p:tav>
                                        <p:tav tm="100000">
                                          <p:val>
                                            <p:strVal val="1+ppt_w/2"/>
                                          </p:val>
                                        </p:tav>
                                      </p:tavLst>
                                    </p:anim>
                                    <p:anim calcmode="lin" valueType="num">
                                      <p:cBhvr additive="base">
                                        <p:cTn id="94" dur="2000"/>
                                        <p:tgtEl>
                                          <p:spTgt spid="4"/>
                                        </p:tgtEl>
                                        <p:attrNameLst>
                                          <p:attrName>ppt_y</p:attrName>
                                        </p:attrNameLst>
                                      </p:cBhvr>
                                      <p:tavLst>
                                        <p:tav tm="0">
                                          <p:val>
                                            <p:strVal val="ppt_y"/>
                                          </p:val>
                                        </p:tav>
                                        <p:tav tm="100000">
                                          <p:val>
                                            <p:strVal val="ppt_y"/>
                                          </p:val>
                                        </p:tav>
                                      </p:tavLst>
                                    </p:anim>
                                    <p:set>
                                      <p:cBhvr>
                                        <p:cTn id="95" dur="1" fill="hold">
                                          <p:stCondLst>
                                            <p:cond delay="1999"/>
                                          </p:stCondLst>
                                        </p:cTn>
                                        <p:tgtEl>
                                          <p:spTgt spid="4"/>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7"/>
                                        </p:tgtEl>
                                        <p:attrNameLst>
                                          <p:attrName>ppt_x</p:attrName>
                                        </p:attrNameLst>
                                      </p:cBhvr>
                                      <p:tavLst>
                                        <p:tav tm="0">
                                          <p:val>
                                            <p:strVal val="ppt_x"/>
                                          </p:val>
                                        </p:tav>
                                        <p:tav tm="100000">
                                          <p:val>
                                            <p:strVal val="1+ppt_w/2"/>
                                          </p:val>
                                        </p:tav>
                                      </p:tavLst>
                                    </p:anim>
                                    <p:anim calcmode="lin" valueType="num">
                                      <p:cBhvr additive="base">
                                        <p:cTn id="98" dur="2000"/>
                                        <p:tgtEl>
                                          <p:spTgt spid="7"/>
                                        </p:tgtEl>
                                        <p:attrNameLst>
                                          <p:attrName>ppt_y</p:attrName>
                                        </p:attrNameLst>
                                      </p:cBhvr>
                                      <p:tavLst>
                                        <p:tav tm="0">
                                          <p:val>
                                            <p:strVal val="ppt_y"/>
                                          </p:val>
                                        </p:tav>
                                        <p:tav tm="100000">
                                          <p:val>
                                            <p:strVal val="ppt_y"/>
                                          </p:val>
                                        </p:tav>
                                      </p:tavLst>
                                    </p:anim>
                                    <p:set>
                                      <p:cBhvr>
                                        <p:cTn id="99" dur="1" fill="hold">
                                          <p:stCondLst>
                                            <p:cond delay="1999"/>
                                          </p:stCondLst>
                                        </p:cTn>
                                        <p:tgtEl>
                                          <p:spTgt spid="7"/>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8"/>
                                        </p:tgtEl>
                                        <p:attrNameLst>
                                          <p:attrName>ppt_x</p:attrName>
                                        </p:attrNameLst>
                                      </p:cBhvr>
                                      <p:tavLst>
                                        <p:tav tm="0">
                                          <p:val>
                                            <p:strVal val="ppt_x"/>
                                          </p:val>
                                        </p:tav>
                                        <p:tav tm="100000">
                                          <p:val>
                                            <p:strVal val="1+ppt_w/2"/>
                                          </p:val>
                                        </p:tav>
                                      </p:tavLst>
                                    </p:anim>
                                    <p:anim calcmode="lin" valueType="num">
                                      <p:cBhvr additive="base">
                                        <p:cTn id="102" dur="2000"/>
                                        <p:tgtEl>
                                          <p:spTgt spid="8"/>
                                        </p:tgtEl>
                                        <p:attrNameLst>
                                          <p:attrName>ppt_y</p:attrName>
                                        </p:attrNameLst>
                                      </p:cBhvr>
                                      <p:tavLst>
                                        <p:tav tm="0">
                                          <p:val>
                                            <p:strVal val="ppt_y"/>
                                          </p:val>
                                        </p:tav>
                                        <p:tav tm="100000">
                                          <p:val>
                                            <p:strVal val="ppt_y"/>
                                          </p:val>
                                        </p:tav>
                                      </p:tavLst>
                                    </p:anim>
                                    <p:set>
                                      <p:cBhvr>
                                        <p:cTn id="103" dur="1" fill="hold">
                                          <p:stCondLst>
                                            <p:cond delay="1999"/>
                                          </p:stCondLst>
                                        </p:cTn>
                                        <p:tgtEl>
                                          <p:spTgt spid="8"/>
                                        </p:tgtEl>
                                        <p:attrNameLst>
                                          <p:attrName>style.visibility</p:attrName>
                                        </p:attrNameLst>
                                      </p:cBhvr>
                                      <p:to>
                                        <p:strVal val="hidden"/>
                                      </p:to>
                                    </p:set>
                                  </p:childTnLst>
                                </p:cTn>
                              </p:par>
                              <p:par>
                                <p:cTn id="104" presetID="2" presetClass="exit" presetSubtype="2" fill="hold" grpId="2" nodeType="withEffect">
                                  <p:stCondLst>
                                    <p:cond delay="0"/>
                                  </p:stCondLst>
                                  <p:childTnLst>
                                    <p:anim calcmode="lin" valueType="num">
                                      <p:cBhvr additive="base">
                                        <p:cTn id="105" dur="2000"/>
                                        <p:tgtEl>
                                          <p:spTgt spid="11"/>
                                        </p:tgtEl>
                                        <p:attrNameLst>
                                          <p:attrName>ppt_x</p:attrName>
                                        </p:attrNameLst>
                                      </p:cBhvr>
                                      <p:tavLst>
                                        <p:tav tm="0">
                                          <p:val>
                                            <p:strVal val="ppt_x"/>
                                          </p:val>
                                        </p:tav>
                                        <p:tav tm="100000">
                                          <p:val>
                                            <p:strVal val="1+ppt_w/2"/>
                                          </p:val>
                                        </p:tav>
                                      </p:tavLst>
                                    </p:anim>
                                    <p:anim calcmode="lin" valueType="num">
                                      <p:cBhvr additive="base">
                                        <p:cTn id="106" dur="2000"/>
                                        <p:tgtEl>
                                          <p:spTgt spid="11"/>
                                        </p:tgtEl>
                                        <p:attrNameLst>
                                          <p:attrName>ppt_y</p:attrName>
                                        </p:attrNameLst>
                                      </p:cBhvr>
                                      <p:tavLst>
                                        <p:tav tm="0">
                                          <p:val>
                                            <p:strVal val="ppt_y"/>
                                          </p:val>
                                        </p:tav>
                                        <p:tav tm="100000">
                                          <p:val>
                                            <p:strVal val="ppt_y"/>
                                          </p:val>
                                        </p:tav>
                                      </p:tavLst>
                                    </p:anim>
                                    <p:set>
                                      <p:cBhvr>
                                        <p:cTn id="107" dur="1" fill="hold">
                                          <p:stCondLst>
                                            <p:cond delay="1999"/>
                                          </p:stCondLst>
                                        </p:cTn>
                                        <p:tgtEl>
                                          <p:spTgt spid="11"/>
                                        </p:tgtEl>
                                        <p:attrNameLst>
                                          <p:attrName>style.visibility</p:attrName>
                                        </p:attrNameLst>
                                      </p:cBhvr>
                                      <p:to>
                                        <p:strVal val="hidden"/>
                                      </p:to>
                                    </p:set>
                                  </p:childTnLst>
                                </p:cTn>
                              </p:par>
                              <p:par>
                                <p:cTn id="108" presetID="2" presetClass="exit" presetSubtype="2" fill="hold" grpId="2" nodeType="withEffect">
                                  <p:stCondLst>
                                    <p:cond delay="0"/>
                                  </p:stCondLst>
                                  <p:childTnLst>
                                    <p:anim calcmode="lin" valueType="num">
                                      <p:cBhvr additive="base">
                                        <p:cTn id="109" dur="2000"/>
                                        <p:tgtEl>
                                          <p:spTgt spid="12"/>
                                        </p:tgtEl>
                                        <p:attrNameLst>
                                          <p:attrName>ppt_x</p:attrName>
                                        </p:attrNameLst>
                                      </p:cBhvr>
                                      <p:tavLst>
                                        <p:tav tm="0">
                                          <p:val>
                                            <p:strVal val="ppt_x"/>
                                          </p:val>
                                        </p:tav>
                                        <p:tav tm="100000">
                                          <p:val>
                                            <p:strVal val="1+ppt_w/2"/>
                                          </p:val>
                                        </p:tav>
                                      </p:tavLst>
                                    </p:anim>
                                    <p:anim calcmode="lin" valueType="num">
                                      <p:cBhvr additive="base">
                                        <p:cTn id="110" dur="2000"/>
                                        <p:tgtEl>
                                          <p:spTgt spid="12"/>
                                        </p:tgtEl>
                                        <p:attrNameLst>
                                          <p:attrName>ppt_y</p:attrName>
                                        </p:attrNameLst>
                                      </p:cBhvr>
                                      <p:tavLst>
                                        <p:tav tm="0">
                                          <p:val>
                                            <p:strVal val="ppt_y"/>
                                          </p:val>
                                        </p:tav>
                                        <p:tav tm="100000">
                                          <p:val>
                                            <p:strVal val="ppt_y"/>
                                          </p:val>
                                        </p:tav>
                                      </p:tavLst>
                                    </p:anim>
                                    <p:set>
                                      <p:cBhvr>
                                        <p:cTn id="111" dur="1" fill="hold">
                                          <p:stCondLst>
                                            <p:cond delay="1999"/>
                                          </p:stCondLst>
                                        </p:cTn>
                                        <p:tgtEl>
                                          <p:spTgt spid="12"/>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15"/>
                                        </p:tgtEl>
                                        <p:attrNameLst>
                                          <p:attrName>ppt_x</p:attrName>
                                        </p:attrNameLst>
                                      </p:cBhvr>
                                      <p:tavLst>
                                        <p:tav tm="0">
                                          <p:val>
                                            <p:strVal val="ppt_x"/>
                                          </p:val>
                                        </p:tav>
                                        <p:tav tm="100000">
                                          <p:val>
                                            <p:strVal val="1+ppt_w/2"/>
                                          </p:val>
                                        </p:tav>
                                      </p:tavLst>
                                    </p:anim>
                                    <p:anim calcmode="lin" valueType="num">
                                      <p:cBhvr additive="base">
                                        <p:cTn id="114" dur="2000"/>
                                        <p:tgtEl>
                                          <p:spTgt spid="15"/>
                                        </p:tgtEl>
                                        <p:attrNameLst>
                                          <p:attrName>ppt_y</p:attrName>
                                        </p:attrNameLst>
                                      </p:cBhvr>
                                      <p:tavLst>
                                        <p:tav tm="0">
                                          <p:val>
                                            <p:strVal val="ppt_y"/>
                                          </p:val>
                                        </p:tav>
                                        <p:tav tm="100000">
                                          <p:val>
                                            <p:strVal val="ppt_y"/>
                                          </p:val>
                                        </p:tav>
                                      </p:tavLst>
                                    </p:anim>
                                    <p:set>
                                      <p:cBhvr>
                                        <p:cTn id="115" dur="1" fill="hold">
                                          <p:stCondLst>
                                            <p:cond delay="1999"/>
                                          </p:stCondLst>
                                        </p:cTn>
                                        <p:tgtEl>
                                          <p:spTgt spid="15"/>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5"/>
                                        </p:tgtEl>
                                        <p:attrNameLst>
                                          <p:attrName>ppt_x</p:attrName>
                                        </p:attrNameLst>
                                      </p:cBhvr>
                                      <p:tavLst>
                                        <p:tav tm="0">
                                          <p:val>
                                            <p:strVal val="ppt_x"/>
                                          </p:val>
                                        </p:tav>
                                        <p:tav tm="100000">
                                          <p:val>
                                            <p:strVal val="0-ppt_w/2"/>
                                          </p:val>
                                        </p:tav>
                                      </p:tavLst>
                                    </p:anim>
                                    <p:anim calcmode="lin" valueType="num">
                                      <p:cBhvr additive="base">
                                        <p:cTn id="118" dur="2000"/>
                                        <p:tgtEl>
                                          <p:spTgt spid="5"/>
                                        </p:tgtEl>
                                        <p:attrNameLst>
                                          <p:attrName>ppt_y</p:attrName>
                                        </p:attrNameLst>
                                      </p:cBhvr>
                                      <p:tavLst>
                                        <p:tav tm="0">
                                          <p:val>
                                            <p:strVal val="ppt_y"/>
                                          </p:val>
                                        </p:tav>
                                        <p:tav tm="100000">
                                          <p:val>
                                            <p:strVal val="ppt_y"/>
                                          </p:val>
                                        </p:tav>
                                      </p:tavLst>
                                    </p:anim>
                                    <p:set>
                                      <p:cBhvr>
                                        <p:cTn id="119" dur="1" fill="hold">
                                          <p:stCondLst>
                                            <p:cond delay="1999"/>
                                          </p:stCondLst>
                                        </p:cTn>
                                        <p:tgtEl>
                                          <p:spTgt spid="5"/>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6"/>
                                        </p:tgtEl>
                                        <p:attrNameLst>
                                          <p:attrName>ppt_x</p:attrName>
                                        </p:attrNameLst>
                                      </p:cBhvr>
                                      <p:tavLst>
                                        <p:tav tm="0">
                                          <p:val>
                                            <p:strVal val="ppt_x"/>
                                          </p:val>
                                        </p:tav>
                                        <p:tav tm="100000">
                                          <p:val>
                                            <p:strVal val="0-ppt_w/2"/>
                                          </p:val>
                                        </p:tav>
                                      </p:tavLst>
                                    </p:anim>
                                    <p:anim calcmode="lin" valueType="num">
                                      <p:cBhvr additive="base">
                                        <p:cTn id="122" dur="2000"/>
                                        <p:tgtEl>
                                          <p:spTgt spid="6"/>
                                        </p:tgtEl>
                                        <p:attrNameLst>
                                          <p:attrName>ppt_y</p:attrName>
                                        </p:attrNameLst>
                                      </p:cBhvr>
                                      <p:tavLst>
                                        <p:tav tm="0">
                                          <p:val>
                                            <p:strVal val="ppt_y"/>
                                          </p:val>
                                        </p:tav>
                                        <p:tav tm="100000">
                                          <p:val>
                                            <p:strVal val="ppt_y"/>
                                          </p:val>
                                        </p:tav>
                                      </p:tavLst>
                                    </p:anim>
                                    <p:set>
                                      <p:cBhvr>
                                        <p:cTn id="123" dur="1" fill="hold">
                                          <p:stCondLst>
                                            <p:cond delay="1999"/>
                                          </p:stCondLst>
                                        </p:cTn>
                                        <p:tgtEl>
                                          <p:spTgt spid="6"/>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grpId="2" nodeType="withEffect">
                                  <p:stCondLst>
                                    <p:cond delay="0"/>
                                  </p:stCondLst>
                                  <p:childTnLst>
                                    <p:anim calcmode="lin" valueType="num">
                                      <p:cBhvr additive="base">
                                        <p:cTn id="129" dur="2000"/>
                                        <p:tgtEl>
                                          <p:spTgt spid="10"/>
                                        </p:tgtEl>
                                        <p:attrNameLst>
                                          <p:attrName>ppt_x</p:attrName>
                                        </p:attrNameLst>
                                      </p:cBhvr>
                                      <p:tavLst>
                                        <p:tav tm="0">
                                          <p:val>
                                            <p:strVal val="ppt_x"/>
                                          </p:val>
                                        </p:tav>
                                        <p:tav tm="100000">
                                          <p:val>
                                            <p:strVal val="0-ppt_w/2"/>
                                          </p:val>
                                        </p:tav>
                                      </p:tavLst>
                                    </p:anim>
                                    <p:anim calcmode="lin" valueType="num">
                                      <p:cBhvr additive="base">
                                        <p:cTn id="130" dur="2000"/>
                                        <p:tgtEl>
                                          <p:spTgt spid="10"/>
                                        </p:tgtEl>
                                        <p:attrNameLst>
                                          <p:attrName>ppt_y</p:attrName>
                                        </p:attrNameLst>
                                      </p:cBhvr>
                                      <p:tavLst>
                                        <p:tav tm="0">
                                          <p:val>
                                            <p:strVal val="ppt_y"/>
                                          </p:val>
                                        </p:tav>
                                        <p:tav tm="100000">
                                          <p:val>
                                            <p:strVal val="ppt_y"/>
                                          </p:val>
                                        </p:tav>
                                      </p:tavLst>
                                    </p:anim>
                                    <p:set>
                                      <p:cBhvr>
                                        <p:cTn id="131" dur="1" fill="hold">
                                          <p:stCondLst>
                                            <p:cond delay="1999"/>
                                          </p:stCondLst>
                                        </p:cTn>
                                        <p:tgtEl>
                                          <p:spTgt spid="10"/>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3"/>
                                        </p:tgtEl>
                                        <p:attrNameLst>
                                          <p:attrName>ppt_x</p:attrName>
                                        </p:attrNameLst>
                                      </p:cBhvr>
                                      <p:tavLst>
                                        <p:tav tm="0">
                                          <p:val>
                                            <p:strVal val="ppt_x"/>
                                          </p:val>
                                        </p:tav>
                                        <p:tav tm="100000">
                                          <p:val>
                                            <p:strVal val="0-ppt_w/2"/>
                                          </p:val>
                                        </p:tav>
                                      </p:tavLst>
                                    </p:anim>
                                    <p:anim calcmode="lin" valueType="num">
                                      <p:cBhvr additive="base">
                                        <p:cTn id="134" dur="2000"/>
                                        <p:tgtEl>
                                          <p:spTgt spid="13"/>
                                        </p:tgtEl>
                                        <p:attrNameLst>
                                          <p:attrName>ppt_y</p:attrName>
                                        </p:attrNameLst>
                                      </p:cBhvr>
                                      <p:tavLst>
                                        <p:tav tm="0">
                                          <p:val>
                                            <p:strVal val="ppt_y"/>
                                          </p:val>
                                        </p:tav>
                                        <p:tav tm="100000">
                                          <p:val>
                                            <p:strVal val="ppt_y"/>
                                          </p:val>
                                        </p:tav>
                                      </p:tavLst>
                                    </p:anim>
                                    <p:set>
                                      <p:cBhvr>
                                        <p:cTn id="135" dur="1" fill="hold">
                                          <p:stCondLst>
                                            <p:cond delay="1999"/>
                                          </p:stCondLst>
                                        </p:cTn>
                                        <p:tgtEl>
                                          <p:spTgt spid="13"/>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14"/>
                                        </p:tgtEl>
                                        <p:attrNameLst>
                                          <p:attrName>ppt_x</p:attrName>
                                        </p:attrNameLst>
                                      </p:cBhvr>
                                      <p:tavLst>
                                        <p:tav tm="0">
                                          <p:val>
                                            <p:strVal val="ppt_x"/>
                                          </p:val>
                                        </p:tav>
                                        <p:tav tm="100000">
                                          <p:val>
                                            <p:strVal val="0-ppt_w/2"/>
                                          </p:val>
                                        </p:tav>
                                      </p:tavLst>
                                    </p:anim>
                                    <p:anim calcmode="lin" valueType="num">
                                      <p:cBhvr additive="base">
                                        <p:cTn id="138" dur="2000"/>
                                        <p:tgtEl>
                                          <p:spTgt spid="14"/>
                                        </p:tgtEl>
                                        <p:attrNameLst>
                                          <p:attrName>ppt_y</p:attrName>
                                        </p:attrNameLst>
                                      </p:cBhvr>
                                      <p:tavLst>
                                        <p:tav tm="0">
                                          <p:val>
                                            <p:strVal val="ppt_y"/>
                                          </p:val>
                                        </p:tav>
                                        <p:tav tm="100000">
                                          <p:val>
                                            <p:strVal val="ppt_y"/>
                                          </p:val>
                                        </p:tav>
                                      </p:tavLst>
                                    </p:anim>
                                    <p:set>
                                      <p:cBhvr>
                                        <p:cTn id="139" dur="1" fill="hold">
                                          <p:stCondLst>
                                            <p:cond delay="1999"/>
                                          </p:stCondLst>
                                        </p:cTn>
                                        <p:tgtEl>
                                          <p:spTgt spid="14"/>
                                        </p:tgtEl>
                                        <p:attrNameLst>
                                          <p:attrName>style.visibility</p:attrName>
                                        </p:attrNameLst>
                                      </p:cBhvr>
                                      <p:to>
                                        <p:strVal val="hidden"/>
                                      </p:to>
                                    </p:set>
                                  </p:childTnLst>
                                </p:cTn>
                              </p:par>
                              <p:par>
                                <p:cTn id="140" presetID="5" presetClass="exit" presetSubtype="5" fill="hold" grpId="3" nodeType="withEffect">
                                  <p:stCondLst>
                                    <p:cond delay="0"/>
                                  </p:stCondLst>
                                  <p:childTnLst>
                                    <p:animEffect transition="out" filter="checkerboard(down)">
                                      <p:cBhvr>
                                        <p:cTn id="141" dur="2000"/>
                                        <p:tgtEl>
                                          <p:spTgt spid="4"/>
                                        </p:tgtEl>
                                      </p:cBhvr>
                                    </p:animEffect>
                                    <p:set>
                                      <p:cBhvr>
                                        <p:cTn id="142" dur="1" fill="hold">
                                          <p:stCondLst>
                                            <p:cond delay="1999"/>
                                          </p:stCondLst>
                                        </p:cTn>
                                        <p:tgtEl>
                                          <p:spTgt spid="4"/>
                                        </p:tgtEl>
                                        <p:attrNameLst>
                                          <p:attrName>style.visibility</p:attrName>
                                        </p:attrNameLst>
                                      </p:cBhvr>
                                      <p:to>
                                        <p:strVal val="hidden"/>
                                      </p:to>
                                    </p:set>
                                  </p:childTnLst>
                                </p:cTn>
                              </p:par>
                              <p:par>
                                <p:cTn id="143" presetID="5" presetClass="exit" presetSubtype="5" fill="hold" grpId="3" nodeType="withEffect">
                                  <p:stCondLst>
                                    <p:cond delay="0"/>
                                  </p:stCondLst>
                                  <p:childTnLst>
                                    <p:animEffect transition="out" filter="checkerboard(down)">
                                      <p:cBhvr>
                                        <p:cTn id="144" dur="2000"/>
                                        <p:tgtEl>
                                          <p:spTgt spid="5"/>
                                        </p:tgtEl>
                                      </p:cBhvr>
                                    </p:animEffect>
                                    <p:set>
                                      <p:cBhvr>
                                        <p:cTn id="145" dur="1" fill="hold">
                                          <p:stCondLst>
                                            <p:cond delay="1999"/>
                                          </p:stCondLst>
                                        </p:cTn>
                                        <p:tgtEl>
                                          <p:spTgt spid="5"/>
                                        </p:tgtEl>
                                        <p:attrNameLst>
                                          <p:attrName>style.visibility</p:attrName>
                                        </p:attrNameLst>
                                      </p:cBhvr>
                                      <p:to>
                                        <p:strVal val="hidden"/>
                                      </p:to>
                                    </p:set>
                                  </p:childTnLst>
                                </p:cTn>
                              </p:par>
                              <p:par>
                                <p:cTn id="146" presetID="5" presetClass="exit" presetSubtype="5" fill="hold" grpId="3" nodeType="withEffect">
                                  <p:stCondLst>
                                    <p:cond delay="0"/>
                                  </p:stCondLst>
                                  <p:childTnLst>
                                    <p:animEffect transition="out" filter="checkerboard(down)">
                                      <p:cBhvr>
                                        <p:cTn id="147" dur="2000"/>
                                        <p:tgtEl>
                                          <p:spTgt spid="6"/>
                                        </p:tgtEl>
                                      </p:cBhvr>
                                    </p:animEffect>
                                    <p:set>
                                      <p:cBhvr>
                                        <p:cTn id="148" dur="1" fill="hold">
                                          <p:stCondLst>
                                            <p:cond delay="1999"/>
                                          </p:stCondLst>
                                        </p:cTn>
                                        <p:tgtEl>
                                          <p:spTgt spid="6"/>
                                        </p:tgtEl>
                                        <p:attrNameLst>
                                          <p:attrName>style.visibility</p:attrName>
                                        </p:attrNameLst>
                                      </p:cBhvr>
                                      <p:to>
                                        <p:strVal val="hidden"/>
                                      </p:to>
                                    </p:set>
                                  </p:childTnLst>
                                </p:cTn>
                              </p:par>
                              <p:par>
                                <p:cTn id="149" presetID="5" presetClass="exit" presetSubtype="5" fill="hold" grpId="3" nodeType="withEffect">
                                  <p:stCondLst>
                                    <p:cond delay="0"/>
                                  </p:stCondLst>
                                  <p:childTnLst>
                                    <p:animEffect transition="out" filter="checkerboard(down)">
                                      <p:cBhvr>
                                        <p:cTn id="150" dur="2000"/>
                                        <p:tgtEl>
                                          <p:spTgt spid="7"/>
                                        </p:tgtEl>
                                      </p:cBhvr>
                                    </p:animEffect>
                                    <p:set>
                                      <p:cBhvr>
                                        <p:cTn id="151" dur="1" fill="hold">
                                          <p:stCondLst>
                                            <p:cond delay="1999"/>
                                          </p:stCondLst>
                                        </p:cTn>
                                        <p:tgtEl>
                                          <p:spTgt spid="7"/>
                                        </p:tgtEl>
                                        <p:attrNameLst>
                                          <p:attrName>style.visibility</p:attrName>
                                        </p:attrNameLst>
                                      </p:cBhvr>
                                      <p:to>
                                        <p:strVal val="hidden"/>
                                      </p:to>
                                    </p:set>
                                  </p:childTnLst>
                                </p:cTn>
                              </p:par>
                              <p:par>
                                <p:cTn id="152" presetID="5" presetClass="exit" presetSubtype="5" fill="hold" grpId="3" nodeType="withEffect">
                                  <p:stCondLst>
                                    <p:cond delay="0"/>
                                  </p:stCondLst>
                                  <p:childTnLst>
                                    <p:animEffect transition="out" filter="checkerboard(down)">
                                      <p:cBhvr>
                                        <p:cTn id="153" dur="2000"/>
                                        <p:tgtEl>
                                          <p:spTgt spid="8"/>
                                        </p:tgtEl>
                                      </p:cBhvr>
                                    </p:animEffect>
                                    <p:set>
                                      <p:cBhvr>
                                        <p:cTn id="154" dur="1" fill="hold">
                                          <p:stCondLst>
                                            <p:cond delay="1999"/>
                                          </p:stCondLst>
                                        </p:cTn>
                                        <p:tgtEl>
                                          <p:spTgt spid="8"/>
                                        </p:tgtEl>
                                        <p:attrNameLst>
                                          <p:attrName>style.visibility</p:attrName>
                                        </p:attrNameLst>
                                      </p:cBhvr>
                                      <p:to>
                                        <p:strVal val="hidden"/>
                                      </p:to>
                                    </p:set>
                                  </p:childTnLst>
                                </p:cTn>
                              </p:par>
                              <p:par>
                                <p:cTn id="155" presetID="5" presetClass="exit" presetSubtype="5" fill="hold" grpId="3" nodeType="withEffect">
                                  <p:stCondLst>
                                    <p:cond delay="0"/>
                                  </p:stCondLst>
                                  <p:childTnLst>
                                    <p:animEffect transition="out" filter="checkerboard(down)">
                                      <p:cBhvr>
                                        <p:cTn id="156" dur="2000"/>
                                        <p:tgtEl>
                                          <p:spTgt spid="9"/>
                                        </p:tgtEl>
                                      </p:cBhvr>
                                    </p:animEffect>
                                    <p:set>
                                      <p:cBhvr>
                                        <p:cTn id="157" dur="1" fill="hold">
                                          <p:stCondLst>
                                            <p:cond delay="1999"/>
                                          </p:stCondLst>
                                        </p:cTn>
                                        <p:tgtEl>
                                          <p:spTgt spid="9"/>
                                        </p:tgtEl>
                                        <p:attrNameLst>
                                          <p:attrName>style.visibility</p:attrName>
                                        </p:attrNameLst>
                                      </p:cBhvr>
                                      <p:to>
                                        <p:strVal val="hidden"/>
                                      </p:to>
                                    </p:set>
                                  </p:childTnLst>
                                </p:cTn>
                              </p:par>
                              <p:par>
                                <p:cTn id="158" presetID="5" presetClass="exit" presetSubtype="5" fill="hold" grpId="3" nodeType="withEffect">
                                  <p:stCondLst>
                                    <p:cond delay="0"/>
                                  </p:stCondLst>
                                  <p:childTnLst>
                                    <p:animEffect transition="out" filter="checkerboard(down)">
                                      <p:cBhvr>
                                        <p:cTn id="159" dur="2000"/>
                                        <p:tgtEl>
                                          <p:spTgt spid="10"/>
                                        </p:tgtEl>
                                      </p:cBhvr>
                                    </p:animEffect>
                                    <p:set>
                                      <p:cBhvr>
                                        <p:cTn id="160" dur="1" fill="hold">
                                          <p:stCondLst>
                                            <p:cond delay="1999"/>
                                          </p:stCondLst>
                                        </p:cTn>
                                        <p:tgtEl>
                                          <p:spTgt spid="10"/>
                                        </p:tgtEl>
                                        <p:attrNameLst>
                                          <p:attrName>style.visibility</p:attrName>
                                        </p:attrNameLst>
                                      </p:cBhvr>
                                      <p:to>
                                        <p:strVal val="hidden"/>
                                      </p:to>
                                    </p:set>
                                  </p:childTnLst>
                                </p:cTn>
                              </p:par>
                              <p:par>
                                <p:cTn id="161" presetID="5" presetClass="exit" presetSubtype="5" fill="hold" grpId="3" nodeType="withEffect">
                                  <p:stCondLst>
                                    <p:cond delay="0"/>
                                  </p:stCondLst>
                                  <p:childTnLst>
                                    <p:animEffect transition="out" filter="checkerboard(down)">
                                      <p:cBhvr>
                                        <p:cTn id="162" dur="2000"/>
                                        <p:tgtEl>
                                          <p:spTgt spid="11"/>
                                        </p:tgtEl>
                                      </p:cBhvr>
                                    </p:animEffect>
                                    <p:set>
                                      <p:cBhvr>
                                        <p:cTn id="163" dur="1" fill="hold">
                                          <p:stCondLst>
                                            <p:cond delay="1999"/>
                                          </p:stCondLst>
                                        </p:cTn>
                                        <p:tgtEl>
                                          <p:spTgt spid="11"/>
                                        </p:tgtEl>
                                        <p:attrNameLst>
                                          <p:attrName>style.visibility</p:attrName>
                                        </p:attrNameLst>
                                      </p:cBhvr>
                                      <p:to>
                                        <p:strVal val="hidden"/>
                                      </p:to>
                                    </p:set>
                                  </p:childTnLst>
                                </p:cTn>
                              </p:par>
                              <p:par>
                                <p:cTn id="164" presetID="5" presetClass="exit" presetSubtype="5" fill="hold" grpId="3" nodeType="withEffect">
                                  <p:stCondLst>
                                    <p:cond delay="0"/>
                                  </p:stCondLst>
                                  <p:childTnLst>
                                    <p:animEffect transition="out" filter="checkerboard(down)">
                                      <p:cBhvr>
                                        <p:cTn id="165" dur="2000"/>
                                        <p:tgtEl>
                                          <p:spTgt spid="12"/>
                                        </p:tgtEl>
                                      </p:cBhvr>
                                    </p:animEffect>
                                    <p:set>
                                      <p:cBhvr>
                                        <p:cTn id="166" dur="1" fill="hold">
                                          <p:stCondLst>
                                            <p:cond delay="1999"/>
                                          </p:stCondLst>
                                        </p:cTn>
                                        <p:tgtEl>
                                          <p:spTgt spid="12"/>
                                        </p:tgtEl>
                                        <p:attrNameLst>
                                          <p:attrName>style.visibility</p:attrName>
                                        </p:attrNameLst>
                                      </p:cBhvr>
                                      <p:to>
                                        <p:strVal val="hidden"/>
                                      </p:to>
                                    </p:set>
                                  </p:childTnLst>
                                </p:cTn>
                              </p:par>
                              <p:par>
                                <p:cTn id="167" presetID="5" presetClass="exit" presetSubtype="5" fill="hold" grpId="3" nodeType="withEffect">
                                  <p:stCondLst>
                                    <p:cond delay="0"/>
                                  </p:stCondLst>
                                  <p:childTnLst>
                                    <p:animEffect transition="out" filter="checkerboard(down)">
                                      <p:cBhvr>
                                        <p:cTn id="168" dur="2000"/>
                                        <p:tgtEl>
                                          <p:spTgt spid="13"/>
                                        </p:tgtEl>
                                      </p:cBhvr>
                                    </p:animEffect>
                                    <p:set>
                                      <p:cBhvr>
                                        <p:cTn id="169" dur="1" fill="hold">
                                          <p:stCondLst>
                                            <p:cond delay="1999"/>
                                          </p:stCondLst>
                                        </p:cTn>
                                        <p:tgtEl>
                                          <p:spTgt spid="13"/>
                                        </p:tgtEl>
                                        <p:attrNameLst>
                                          <p:attrName>style.visibility</p:attrName>
                                        </p:attrNameLst>
                                      </p:cBhvr>
                                      <p:to>
                                        <p:strVal val="hidden"/>
                                      </p:to>
                                    </p:set>
                                  </p:childTnLst>
                                </p:cTn>
                              </p:par>
                              <p:par>
                                <p:cTn id="170" presetID="5" presetClass="exit" presetSubtype="5" fill="hold" grpId="3" nodeType="withEffect">
                                  <p:stCondLst>
                                    <p:cond delay="0"/>
                                  </p:stCondLst>
                                  <p:childTnLst>
                                    <p:animEffect transition="out" filter="checkerboard(down)">
                                      <p:cBhvr>
                                        <p:cTn id="171" dur="2000"/>
                                        <p:tgtEl>
                                          <p:spTgt spid="14"/>
                                        </p:tgtEl>
                                      </p:cBhvr>
                                    </p:animEffect>
                                    <p:set>
                                      <p:cBhvr>
                                        <p:cTn id="172" dur="1" fill="hold">
                                          <p:stCondLst>
                                            <p:cond delay="1999"/>
                                          </p:stCondLst>
                                        </p:cTn>
                                        <p:tgtEl>
                                          <p:spTgt spid="14"/>
                                        </p:tgtEl>
                                        <p:attrNameLst>
                                          <p:attrName>style.visibility</p:attrName>
                                        </p:attrNameLst>
                                      </p:cBhvr>
                                      <p:to>
                                        <p:strVal val="hidden"/>
                                      </p:to>
                                    </p:set>
                                  </p:childTnLst>
                                </p:cTn>
                              </p:par>
                              <p:par>
                                <p:cTn id="173" presetID="5" presetClass="exit" presetSubtype="5" fill="hold" grpId="3" nodeType="withEffect">
                                  <p:stCondLst>
                                    <p:cond delay="0"/>
                                  </p:stCondLst>
                                  <p:childTnLst>
                                    <p:animEffect transition="out" filter="checkerboard(down)">
                                      <p:cBhvr>
                                        <p:cTn id="174" dur="2000"/>
                                        <p:tgtEl>
                                          <p:spTgt spid="15"/>
                                        </p:tgtEl>
                                      </p:cBhvr>
                                    </p:animEffect>
                                    <p:set>
                                      <p:cBhvr>
                                        <p:cTn id="175" dur="1" fill="hold">
                                          <p:stCondLst>
                                            <p:cond delay="1999"/>
                                          </p:stCondLst>
                                        </p:cTn>
                                        <p:tgtEl>
                                          <p:spTgt spid="15"/>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14.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4464" y="0"/>
            <a:ext cx="9148464" cy="5143499"/>
          </a:xfrm>
          <a:prstGeom prst="rect">
            <a:avLst/>
          </a:prstGeom>
          <a:noFill/>
          <a:ln w="9525">
            <a:noFill/>
            <a:miter lim="800000"/>
            <a:headEnd/>
            <a:tailEnd/>
          </a:ln>
          <a:effectLst/>
        </p:spPr>
      </p:pic>
      <p:sp>
        <p:nvSpPr>
          <p:cNvPr id="3" name="2 CuadroTexto"/>
          <p:cNvSpPr txBox="1"/>
          <p:nvPr/>
        </p:nvSpPr>
        <p:spPr>
          <a:xfrm>
            <a:off x="3500430" y="2500312"/>
            <a:ext cx="3714776" cy="1077218"/>
          </a:xfrm>
          <a:prstGeom prst="rect">
            <a:avLst/>
          </a:prstGeom>
          <a:noFill/>
        </p:spPr>
        <p:txBody>
          <a:bodyPr wrap="square" rtlCol="0">
            <a:spAutoFit/>
          </a:bodyPr>
          <a:lstStyle/>
          <a:p>
            <a:pPr algn="ctr"/>
            <a:r>
              <a:rPr lang="es-PE" sz="1600" dirty="0" smtClean="0"/>
              <a:t>Desfiles, eventos y fiestas privadas ocupan prácticamente toda la actividad de la ciudadanía durante estos días. En general, los precios para acudir a dichas fiestas y eventos acostumbran a ser altos.</a:t>
            </a:r>
            <a:endParaRPr lang="es-PE" sz="1600"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6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5.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rgbClr val="FFC000"/>
            </a:gs>
            <a:gs pos="16000">
              <a:srgbClr val="00CCCC"/>
            </a:gs>
            <a:gs pos="47000">
              <a:srgbClr val="9999FF"/>
            </a:gs>
            <a:gs pos="60001">
              <a:srgbClr val="2E6792"/>
            </a:gs>
            <a:gs pos="71001">
              <a:srgbClr val="3333CC"/>
            </a:gs>
            <a:gs pos="81000">
              <a:srgbClr val="1170FF"/>
            </a:gs>
            <a:gs pos="100000">
              <a:srgbClr val="006699"/>
            </a:gs>
          </a:gsLst>
          <a:lin ang="0" scaled="1"/>
          <a:tileRect/>
        </a:gradFill>
        <a:effectLst/>
      </p:bgPr>
    </p:bg>
    <p:spTree>
      <p:nvGrpSpPr>
        <p:cNvPr id="1" name=""/>
        <p:cNvGrpSpPr/>
        <p:nvPr/>
      </p:nvGrpSpPr>
      <p:grpSpPr>
        <a:xfrm>
          <a:off x="0" y="0"/>
          <a:ext cx="0" cy="0"/>
          <a:chOff x="0" y="0"/>
          <a:chExt cx="0" cy="0"/>
        </a:xfrm>
      </p:grpSpPr>
      <p:pic>
        <p:nvPicPr>
          <p:cNvPr id="2" name="1 Imagen" descr="644649_karnaval_maska_perya_pavlin_4647x3098_www.Gde-Fon.com.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Decisión"/>
          <p:cNvSpPr/>
          <p:nvPr/>
        </p:nvSpPr>
        <p:spPr>
          <a:xfrm rot="5400000">
            <a:off x="1842218"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Decisión"/>
          <p:cNvSpPr/>
          <p:nvPr/>
        </p:nvSpPr>
        <p:spPr>
          <a:xfrm rot="5400000">
            <a:off x="1127838"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Decisión"/>
          <p:cNvSpPr/>
          <p:nvPr/>
        </p:nvSpPr>
        <p:spPr>
          <a:xfrm rot="5400000">
            <a:off x="484896"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Decisión"/>
          <p:cNvSpPr/>
          <p:nvPr/>
        </p:nvSpPr>
        <p:spPr>
          <a:xfrm rot="5400000">
            <a:off x="-229484"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Decisión"/>
          <p:cNvSpPr/>
          <p:nvPr/>
        </p:nvSpPr>
        <p:spPr>
          <a:xfrm rot="5400000">
            <a:off x="-943864"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Decisión"/>
          <p:cNvSpPr/>
          <p:nvPr/>
        </p:nvSpPr>
        <p:spPr>
          <a:xfrm rot="5400000">
            <a:off x="-1658244"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Decisión"/>
          <p:cNvSpPr/>
          <p:nvPr/>
        </p:nvSpPr>
        <p:spPr>
          <a:xfrm rot="5400000">
            <a:off x="6128498"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Decisión"/>
          <p:cNvSpPr/>
          <p:nvPr/>
        </p:nvSpPr>
        <p:spPr>
          <a:xfrm rot="5400000">
            <a:off x="5414118"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1" name="10 Decisión"/>
          <p:cNvSpPr/>
          <p:nvPr/>
        </p:nvSpPr>
        <p:spPr>
          <a:xfrm rot="5400000">
            <a:off x="4771176"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2" name="11 Decisión"/>
          <p:cNvSpPr/>
          <p:nvPr/>
        </p:nvSpPr>
        <p:spPr>
          <a:xfrm rot="5400000">
            <a:off x="4056796"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3" name="12 Decisión"/>
          <p:cNvSpPr/>
          <p:nvPr/>
        </p:nvSpPr>
        <p:spPr>
          <a:xfrm rot="5400000">
            <a:off x="3342416"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4" name="13 Decisión"/>
          <p:cNvSpPr/>
          <p:nvPr/>
        </p:nvSpPr>
        <p:spPr>
          <a:xfrm rot="5400000">
            <a:off x="2628036" y="2301136"/>
            <a:ext cx="4786328" cy="612648"/>
          </a:xfrm>
          <a:prstGeom prst="flowChartDecision">
            <a:avLst/>
          </a:prstGeom>
          <a:gradFill flip="none" rotWithShape="1">
            <a:gsLst>
              <a:gs pos="77000">
                <a:srgbClr val="FFC000">
                  <a:alpha val="62000"/>
                </a:srgbClr>
              </a:gs>
              <a:gs pos="50000">
                <a:srgbClr val="0066FF">
                  <a:shade val="67500"/>
                  <a:satMod val="115000"/>
                </a:srgbClr>
              </a:gs>
              <a:gs pos="100000">
                <a:srgbClr val="0066FF">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5" name="1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5"/>
                                        </p:tgtEl>
                                        <p:attrNameLst>
                                          <p:attrName>style.visibility</p:attrName>
                                        </p:attrNameLst>
                                      </p:cBhvr>
                                      <p:to>
                                        <p:strVal val="hidden"/>
                                      </p:to>
                                    </p:set>
                                  </p:childTnLst>
                                </p:cTn>
                              </p:par>
                              <p:par>
                                <p:cTn id="7" presetID="39" presetClass="entr" presetSubtype="0" accel="100000" fill="hold" grpId="1"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ppt_h</p:attrName>
                                        </p:attrNameLst>
                                      </p:cBhvr>
                                      <p:tavLst>
                                        <p:tav tm="0">
                                          <p:val>
                                            <p:strVal val="#ppt_h/20"/>
                                          </p:val>
                                        </p:tav>
                                        <p:tav tm="50000">
                                          <p:val>
                                            <p:strVal val="#ppt_h/20"/>
                                          </p:val>
                                        </p:tav>
                                        <p:tav tm="100000">
                                          <p:val>
                                            <p:strVal val="#ppt_h"/>
                                          </p:val>
                                        </p:tav>
                                      </p:tavLst>
                                    </p:anim>
                                    <p:anim calcmode="lin" valueType="num">
                                      <p:cBhvr>
                                        <p:cTn id="10" dur="2000" fill="hold"/>
                                        <p:tgtEl>
                                          <p:spTgt spid="3"/>
                                        </p:tgtEl>
                                        <p:attrNameLst>
                                          <p:attrName>ppt_w</p:attrName>
                                        </p:attrNameLst>
                                      </p:cBhvr>
                                      <p:tavLst>
                                        <p:tav tm="0">
                                          <p:val>
                                            <p:strVal val="#ppt_w+.3"/>
                                          </p:val>
                                        </p:tav>
                                        <p:tav tm="50000">
                                          <p:val>
                                            <p:strVal val="#ppt_w+.3"/>
                                          </p:val>
                                        </p:tav>
                                        <p:tav tm="100000">
                                          <p:val>
                                            <p:strVal val="#ppt_w"/>
                                          </p:val>
                                        </p:tav>
                                      </p:tavLst>
                                    </p:anim>
                                    <p:anim calcmode="lin" valueType="num">
                                      <p:cBhvr>
                                        <p:cTn id="11" dur="2000" fill="hold"/>
                                        <p:tgtEl>
                                          <p:spTgt spid="3"/>
                                        </p:tgtEl>
                                        <p:attrNameLst>
                                          <p:attrName>ppt_x</p:attrName>
                                        </p:attrNameLst>
                                      </p:cBhvr>
                                      <p:tavLst>
                                        <p:tav tm="0">
                                          <p:val>
                                            <p:strVal val="#ppt_x-.3"/>
                                          </p:val>
                                        </p:tav>
                                        <p:tav tm="50000">
                                          <p:val>
                                            <p:strVal val="#ppt_x"/>
                                          </p:val>
                                        </p:tav>
                                        <p:tav tm="100000">
                                          <p:val>
                                            <p:strVal val="#ppt_x"/>
                                          </p:val>
                                        </p:tav>
                                      </p:tavLst>
                                    </p:anim>
                                    <p:anim calcmode="lin" valueType="num">
                                      <p:cBhvr>
                                        <p:cTn id="12" dur="2000" fill="hold"/>
                                        <p:tgtEl>
                                          <p:spTgt spid="3"/>
                                        </p:tgtEl>
                                        <p:attrNameLst>
                                          <p:attrName>ppt_y</p:attrName>
                                        </p:attrNameLst>
                                      </p:cBhvr>
                                      <p:tavLst>
                                        <p:tav tm="0">
                                          <p:val>
                                            <p:strVal val="#ppt_y"/>
                                          </p:val>
                                        </p:tav>
                                        <p:tav tm="100000">
                                          <p:val>
                                            <p:strVal val="#ppt_y"/>
                                          </p:val>
                                        </p:tav>
                                      </p:tavLst>
                                    </p:anim>
                                  </p:childTnLst>
                                </p:cTn>
                              </p:par>
                              <p:par>
                                <p:cTn id="13" presetID="39" presetClass="entr" presetSubtype="0" accel="100000" fill="hold" grpId="1"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ppt_h</p:attrName>
                                        </p:attrNameLst>
                                      </p:cBhvr>
                                      <p:tavLst>
                                        <p:tav tm="0">
                                          <p:val>
                                            <p:strVal val="#ppt_h/20"/>
                                          </p:val>
                                        </p:tav>
                                        <p:tav tm="50000">
                                          <p:val>
                                            <p:strVal val="#ppt_h/20"/>
                                          </p:val>
                                        </p:tav>
                                        <p:tav tm="100000">
                                          <p:val>
                                            <p:strVal val="#ppt_h"/>
                                          </p:val>
                                        </p:tav>
                                      </p:tavLst>
                                    </p:anim>
                                    <p:anim calcmode="lin" valueType="num">
                                      <p:cBhvr>
                                        <p:cTn id="16" dur="2000" fill="hold"/>
                                        <p:tgtEl>
                                          <p:spTgt spid="4"/>
                                        </p:tgtEl>
                                        <p:attrNameLst>
                                          <p:attrName>ppt_w</p:attrName>
                                        </p:attrNameLst>
                                      </p:cBhvr>
                                      <p:tavLst>
                                        <p:tav tm="0">
                                          <p:val>
                                            <p:strVal val="#ppt_w+.3"/>
                                          </p:val>
                                        </p:tav>
                                        <p:tav tm="50000">
                                          <p:val>
                                            <p:strVal val="#ppt_w+.3"/>
                                          </p:val>
                                        </p:tav>
                                        <p:tav tm="100000">
                                          <p:val>
                                            <p:strVal val="#ppt_w"/>
                                          </p:val>
                                        </p:tav>
                                      </p:tavLst>
                                    </p:anim>
                                    <p:anim calcmode="lin" valueType="num">
                                      <p:cBhvr>
                                        <p:cTn id="17" dur="2000" fill="hold"/>
                                        <p:tgtEl>
                                          <p:spTgt spid="4"/>
                                        </p:tgtEl>
                                        <p:attrNameLst>
                                          <p:attrName>ppt_x</p:attrName>
                                        </p:attrNameLst>
                                      </p:cBhvr>
                                      <p:tavLst>
                                        <p:tav tm="0">
                                          <p:val>
                                            <p:strVal val="#ppt_x-.3"/>
                                          </p:val>
                                        </p:tav>
                                        <p:tav tm="50000">
                                          <p:val>
                                            <p:strVal val="#ppt_x"/>
                                          </p:val>
                                        </p:tav>
                                        <p:tav tm="100000">
                                          <p:val>
                                            <p:strVal val="#ppt_x"/>
                                          </p:val>
                                        </p:tav>
                                      </p:tavLst>
                                    </p:anim>
                                    <p:anim calcmode="lin" valueType="num">
                                      <p:cBhvr>
                                        <p:cTn id="18" dur="2000" fill="hold"/>
                                        <p:tgtEl>
                                          <p:spTgt spid="4"/>
                                        </p:tgtEl>
                                        <p:attrNameLst>
                                          <p:attrName>ppt_y</p:attrName>
                                        </p:attrNameLst>
                                      </p:cBhvr>
                                      <p:tavLst>
                                        <p:tav tm="0">
                                          <p:val>
                                            <p:strVal val="#ppt_y"/>
                                          </p:val>
                                        </p:tav>
                                        <p:tav tm="100000">
                                          <p:val>
                                            <p:strVal val="#ppt_y"/>
                                          </p:val>
                                        </p:tav>
                                      </p:tavLst>
                                    </p:anim>
                                  </p:childTnLst>
                                </p:cTn>
                              </p:par>
                              <p:par>
                                <p:cTn id="19" presetID="39" presetClass="entr" presetSubtype="0" accel="100000" fill="hold" grpId="1" nodeType="withEffect">
                                  <p:stCondLst>
                                    <p:cond delay="0"/>
                                  </p:stCondLst>
                                  <p:childTnLst>
                                    <p:set>
                                      <p:cBhvr>
                                        <p:cTn id="20" dur="1" fill="hold">
                                          <p:stCondLst>
                                            <p:cond delay="0"/>
                                          </p:stCondLst>
                                        </p:cTn>
                                        <p:tgtEl>
                                          <p:spTgt spid="5"/>
                                        </p:tgtEl>
                                        <p:attrNameLst>
                                          <p:attrName>style.visibility</p:attrName>
                                        </p:attrNameLst>
                                      </p:cBhvr>
                                      <p:to>
                                        <p:strVal val="visible"/>
                                      </p:to>
                                    </p:set>
                                    <p:anim calcmode="lin" valueType="num">
                                      <p:cBhvr>
                                        <p:cTn id="21" dur="2000" fill="hold"/>
                                        <p:tgtEl>
                                          <p:spTgt spid="5"/>
                                        </p:tgtEl>
                                        <p:attrNameLst>
                                          <p:attrName>ppt_h</p:attrName>
                                        </p:attrNameLst>
                                      </p:cBhvr>
                                      <p:tavLst>
                                        <p:tav tm="0">
                                          <p:val>
                                            <p:strVal val="#ppt_h/20"/>
                                          </p:val>
                                        </p:tav>
                                        <p:tav tm="50000">
                                          <p:val>
                                            <p:strVal val="#ppt_h/20"/>
                                          </p:val>
                                        </p:tav>
                                        <p:tav tm="100000">
                                          <p:val>
                                            <p:strVal val="#ppt_h"/>
                                          </p:val>
                                        </p:tav>
                                      </p:tavLst>
                                    </p:anim>
                                    <p:anim calcmode="lin" valueType="num">
                                      <p:cBhvr>
                                        <p:cTn id="22" dur="2000" fill="hold"/>
                                        <p:tgtEl>
                                          <p:spTgt spid="5"/>
                                        </p:tgtEl>
                                        <p:attrNameLst>
                                          <p:attrName>ppt_w</p:attrName>
                                        </p:attrNameLst>
                                      </p:cBhvr>
                                      <p:tavLst>
                                        <p:tav tm="0">
                                          <p:val>
                                            <p:strVal val="#ppt_w+.3"/>
                                          </p:val>
                                        </p:tav>
                                        <p:tav tm="50000">
                                          <p:val>
                                            <p:strVal val="#ppt_w+.3"/>
                                          </p:val>
                                        </p:tav>
                                        <p:tav tm="100000">
                                          <p:val>
                                            <p:strVal val="#ppt_w"/>
                                          </p:val>
                                        </p:tav>
                                      </p:tavLst>
                                    </p:anim>
                                    <p:anim calcmode="lin" valueType="num">
                                      <p:cBhvr>
                                        <p:cTn id="23" dur="2000" fill="hold"/>
                                        <p:tgtEl>
                                          <p:spTgt spid="5"/>
                                        </p:tgtEl>
                                        <p:attrNameLst>
                                          <p:attrName>ppt_x</p:attrName>
                                        </p:attrNameLst>
                                      </p:cBhvr>
                                      <p:tavLst>
                                        <p:tav tm="0">
                                          <p:val>
                                            <p:strVal val="#ppt_x-.3"/>
                                          </p:val>
                                        </p:tav>
                                        <p:tav tm="50000">
                                          <p:val>
                                            <p:strVal val="#ppt_x"/>
                                          </p:val>
                                        </p:tav>
                                        <p:tav tm="100000">
                                          <p:val>
                                            <p:strVal val="#ppt_x"/>
                                          </p:val>
                                        </p:tav>
                                      </p:tavLst>
                                    </p:anim>
                                    <p:anim calcmode="lin" valueType="num">
                                      <p:cBhvr>
                                        <p:cTn id="24" dur="2000" fill="hold"/>
                                        <p:tgtEl>
                                          <p:spTgt spid="5"/>
                                        </p:tgtEl>
                                        <p:attrNameLst>
                                          <p:attrName>ppt_y</p:attrName>
                                        </p:attrNameLst>
                                      </p:cBhvr>
                                      <p:tavLst>
                                        <p:tav tm="0">
                                          <p:val>
                                            <p:strVal val="#ppt_y"/>
                                          </p:val>
                                        </p:tav>
                                        <p:tav tm="100000">
                                          <p:val>
                                            <p:strVal val="#ppt_y"/>
                                          </p:val>
                                        </p:tav>
                                      </p:tavLst>
                                    </p:anim>
                                  </p:childTnLst>
                                </p:cTn>
                              </p:par>
                              <p:par>
                                <p:cTn id="25" presetID="39" presetClass="entr" presetSubtype="0" accel="100000" fill="hold" grpId="1" nodeType="withEffect">
                                  <p:stCondLst>
                                    <p:cond delay="0"/>
                                  </p:stCondLst>
                                  <p:childTnLst>
                                    <p:set>
                                      <p:cBhvr>
                                        <p:cTn id="26" dur="1" fill="hold">
                                          <p:stCondLst>
                                            <p:cond delay="0"/>
                                          </p:stCondLst>
                                        </p:cTn>
                                        <p:tgtEl>
                                          <p:spTgt spid="6"/>
                                        </p:tgtEl>
                                        <p:attrNameLst>
                                          <p:attrName>style.visibility</p:attrName>
                                        </p:attrNameLst>
                                      </p:cBhvr>
                                      <p:to>
                                        <p:strVal val="visible"/>
                                      </p:to>
                                    </p:set>
                                    <p:anim calcmode="lin" valueType="num">
                                      <p:cBhvr>
                                        <p:cTn id="27" dur="2000" fill="hold"/>
                                        <p:tgtEl>
                                          <p:spTgt spid="6"/>
                                        </p:tgtEl>
                                        <p:attrNameLst>
                                          <p:attrName>ppt_h</p:attrName>
                                        </p:attrNameLst>
                                      </p:cBhvr>
                                      <p:tavLst>
                                        <p:tav tm="0">
                                          <p:val>
                                            <p:strVal val="#ppt_h/20"/>
                                          </p:val>
                                        </p:tav>
                                        <p:tav tm="50000">
                                          <p:val>
                                            <p:strVal val="#ppt_h/20"/>
                                          </p:val>
                                        </p:tav>
                                        <p:tav tm="100000">
                                          <p:val>
                                            <p:strVal val="#ppt_h"/>
                                          </p:val>
                                        </p:tav>
                                      </p:tavLst>
                                    </p:anim>
                                    <p:anim calcmode="lin" valueType="num">
                                      <p:cBhvr>
                                        <p:cTn id="28" dur="2000" fill="hold"/>
                                        <p:tgtEl>
                                          <p:spTgt spid="6"/>
                                        </p:tgtEl>
                                        <p:attrNameLst>
                                          <p:attrName>ppt_w</p:attrName>
                                        </p:attrNameLst>
                                      </p:cBhvr>
                                      <p:tavLst>
                                        <p:tav tm="0">
                                          <p:val>
                                            <p:strVal val="#ppt_w+.3"/>
                                          </p:val>
                                        </p:tav>
                                        <p:tav tm="50000">
                                          <p:val>
                                            <p:strVal val="#ppt_w+.3"/>
                                          </p:val>
                                        </p:tav>
                                        <p:tav tm="100000">
                                          <p:val>
                                            <p:strVal val="#ppt_w"/>
                                          </p:val>
                                        </p:tav>
                                      </p:tavLst>
                                    </p:anim>
                                    <p:anim calcmode="lin" valueType="num">
                                      <p:cBhvr>
                                        <p:cTn id="29" dur="2000" fill="hold"/>
                                        <p:tgtEl>
                                          <p:spTgt spid="6"/>
                                        </p:tgtEl>
                                        <p:attrNameLst>
                                          <p:attrName>ppt_x</p:attrName>
                                        </p:attrNameLst>
                                      </p:cBhvr>
                                      <p:tavLst>
                                        <p:tav tm="0">
                                          <p:val>
                                            <p:strVal val="#ppt_x-.3"/>
                                          </p:val>
                                        </p:tav>
                                        <p:tav tm="50000">
                                          <p:val>
                                            <p:strVal val="#ppt_x"/>
                                          </p:val>
                                        </p:tav>
                                        <p:tav tm="100000">
                                          <p:val>
                                            <p:strVal val="#ppt_x"/>
                                          </p:val>
                                        </p:tav>
                                      </p:tavLst>
                                    </p:anim>
                                    <p:anim calcmode="lin" valueType="num">
                                      <p:cBhvr>
                                        <p:cTn id="30" dur="2000" fill="hold"/>
                                        <p:tgtEl>
                                          <p:spTgt spid="6"/>
                                        </p:tgtEl>
                                        <p:attrNameLst>
                                          <p:attrName>ppt_y</p:attrName>
                                        </p:attrNameLst>
                                      </p:cBhvr>
                                      <p:tavLst>
                                        <p:tav tm="0">
                                          <p:val>
                                            <p:strVal val="#ppt_y"/>
                                          </p:val>
                                        </p:tav>
                                        <p:tav tm="100000">
                                          <p:val>
                                            <p:strVal val="#ppt_y"/>
                                          </p:val>
                                        </p:tav>
                                      </p:tavLst>
                                    </p:anim>
                                  </p:childTnLst>
                                </p:cTn>
                              </p:par>
                              <p:par>
                                <p:cTn id="31" presetID="39" presetClass="entr" presetSubtype="0" accel="100000" fill="hold" grpId="1" nodeType="withEffect">
                                  <p:stCondLst>
                                    <p:cond delay="0"/>
                                  </p:stCondLst>
                                  <p:childTnLst>
                                    <p:set>
                                      <p:cBhvr>
                                        <p:cTn id="32" dur="1" fill="hold">
                                          <p:stCondLst>
                                            <p:cond delay="0"/>
                                          </p:stCondLst>
                                        </p:cTn>
                                        <p:tgtEl>
                                          <p:spTgt spid="7"/>
                                        </p:tgtEl>
                                        <p:attrNameLst>
                                          <p:attrName>style.visibility</p:attrName>
                                        </p:attrNameLst>
                                      </p:cBhvr>
                                      <p:to>
                                        <p:strVal val="visible"/>
                                      </p:to>
                                    </p:set>
                                    <p:anim calcmode="lin" valueType="num">
                                      <p:cBhvr>
                                        <p:cTn id="33" dur="2000" fill="hold"/>
                                        <p:tgtEl>
                                          <p:spTgt spid="7"/>
                                        </p:tgtEl>
                                        <p:attrNameLst>
                                          <p:attrName>ppt_h</p:attrName>
                                        </p:attrNameLst>
                                      </p:cBhvr>
                                      <p:tavLst>
                                        <p:tav tm="0">
                                          <p:val>
                                            <p:strVal val="#ppt_h/20"/>
                                          </p:val>
                                        </p:tav>
                                        <p:tav tm="50000">
                                          <p:val>
                                            <p:strVal val="#ppt_h/20"/>
                                          </p:val>
                                        </p:tav>
                                        <p:tav tm="100000">
                                          <p:val>
                                            <p:strVal val="#ppt_h"/>
                                          </p:val>
                                        </p:tav>
                                      </p:tavLst>
                                    </p:anim>
                                    <p:anim calcmode="lin" valueType="num">
                                      <p:cBhvr>
                                        <p:cTn id="34" dur="2000" fill="hold"/>
                                        <p:tgtEl>
                                          <p:spTgt spid="7"/>
                                        </p:tgtEl>
                                        <p:attrNameLst>
                                          <p:attrName>ppt_w</p:attrName>
                                        </p:attrNameLst>
                                      </p:cBhvr>
                                      <p:tavLst>
                                        <p:tav tm="0">
                                          <p:val>
                                            <p:strVal val="#ppt_w+.3"/>
                                          </p:val>
                                        </p:tav>
                                        <p:tav tm="50000">
                                          <p:val>
                                            <p:strVal val="#ppt_w+.3"/>
                                          </p:val>
                                        </p:tav>
                                        <p:tav tm="100000">
                                          <p:val>
                                            <p:strVal val="#ppt_w"/>
                                          </p:val>
                                        </p:tav>
                                      </p:tavLst>
                                    </p:anim>
                                    <p:anim calcmode="lin" valueType="num">
                                      <p:cBhvr>
                                        <p:cTn id="35" dur="2000" fill="hold"/>
                                        <p:tgtEl>
                                          <p:spTgt spid="7"/>
                                        </p:tgtEl>
                                        <p:attrNameLst>
                                          <p:attrName>ppt_x</p:attrName>
                                        </p:attrNameLst>
                                      </p:cBhvr>
                                      <p:tavLst>
                                        <p:tav tm="0">
                                          <p:val>
                                            <p:strVal val="#ppt_x-.3"/>
                                          </p:val>
                                        </p:tav>
                                        <p:tav tm="50000">
                                          <p:val>
                                            <p:strVal val="#ppt_x"/>
                                          </p:val>
                                        </p:tav>
                                        <p:tav tm="100000">
                                          <p:val>
                                            <p:strVal val="#ppt_x"/>
                                          </p:val>
                                        </p:tav>
                                      </p:tavLst>
                                    </p:anim>
                                    <p:anim calcmode="lin" valueType="num">
                                      <p:cBhvr>
                                        <p:cTn id="36" dur="2000" fill="hold"/>
                                        <p:tgtEl>
                                          <p:spTgt spid="7"/>
                                        </p:tgtEl>
                                        <p:attrNameLst>
                                          <p:attrName>ppt_y</p:attrName>
                                        </p:attrNameLst>
                                      </p:cBhvr>
                                      <p:tavLst>
                                        <p:tav tm="0">
                                          <p:val>
                                            <p:strVal val="#ppt_y"/>
                                          </p:val>
                                        </p:tav>
                                        <p:tav tm="100000">
                                          <p:val>
                                            <p:strVal val="#ppt_y"/>
                                          </p:val>
                                        </p:tav>
                                      </p:tavLst>
                                    </p:anim>
                                  </p:childTnLst>
                                </p:cTn>
                              </p:par>
                              <p:par>
                                <p:cTn id="37" presetID="39" presetClass="entr" presetSubtype="0" accel="100000" fill="hold" grpId="1" nodeType="withEffect">
                                  <p:stCondLst>
                                    <p:cond delay="0"/>
                                  </p:stCondLst>
                                  <p:childTnLst>
                                    <p:set>
                                      <p:cBhvr>
                                        <p:cTn id="38" dur="1" fill="hold">
                                          <p:stCondLst>
                                            <p:cond delay="0"/>
                                          </p:stCondLst>
                                        </p:cTn>
                                        <p:tgtEl>
                                          <p:spTgt spid="8"/>
                                        </p:tgtEl>
                                        <p:attrNameLst>
                                          <p:attrName>style.visibility</p:attrName>
                                        </p:attrNameLst>
                                      </p:cBhvr>
                                      <p:to>
                                        <p:strVal val="visible"/>
                                      </p:to>
                                    </p:set>
                                    <p:anim calcmode="lin" valueType="num">
                                      <p:cBhvr>
                                        <p:cTn id="39" dur="2000" fill="hold"/>
                                        <p:tgtEl>
                                          <p:spTgt spid="8"/>
                                        </p:tgtEl>
                                        <p:attrNameLst>
                                          <p:attrName>ppt_h</p:attrName>
                                        </p:attrNameLst>
                                      </p:cBhvr>
                                      <p:tavLst>
                                        <p:tav tm="0">
                                          <p:val>
                                            <p:strVal val="#ppt_h/20"/>
                                          </p:val>
                                        </p:tav>
                                        <p:tav tm="50000">
                                          <p:val>
                                            <p:strVal val="#ppt_h/20"/>
                                          </p:val>
                                        </p:tav>
                                        <p:tav tm="100000">
                                          <p:val>
                                            <p:strVal val="#ppt_h"/>
                                          </p:val>
                                        </p:tav>
                                      </p:tavLst>
                                    </p:anim>
                                    <p:anim calcmode="lin" valueType="num">
                                      <p:cBhvr>
                                        <p:cTn id="40" dur="2000" fill="hold"/>
                                        <p:tgtEl>
                                          <p:spTgt spid="8"/>
                                        </p:tgtEl>
                                        <p:attrNameLst>
                                          <p:attrName>ppt_w</p:attrName>
                                        </p:attrNameLst>
                                      </p:cBhvr>
                                      <p:tavLst>
                                        <p:tav tm="0">
                                          <p:val>
                                            <p:strVal val="#ppt_w+.3"/>
                                          </p:val>
                                        </p:tav>
                                        <p:tav tm="50000">
                                          <p:val>
                                            <p:strVal val="#ppt_w+.3"/>
                                          </p:val>
                                        </p:tav>
                                        <p:tav tm="100000">
                                          <p:val>
                                            <p:strVal val="#ppt_w"/>
                                          </p:val>
                                        </p:tav>
                                      </p:tavLst>
                                    </p:anim>
                                    <p:anim calcmode="lin" valueType="num">
                                      <p:cBhvr>
                                        <p:cTn id="41" dur="2000" fill="hold"/>
                                        <p:tgtEl>
                                          <p:spTgt spid="8"/>
                                        </p:tgtEl>
                                        <p:attrNameLst>
                                          <p:attrName>ppt_x</p:attrName>
                                        </p:attrNameLst>
                                      </p:cBhvr>
                                      <p:tavLst>
                                        <p:tav tm="0">
                                          <p:val>
                                            <p:strVal val="#ppt_x-.3"/>
                                          </p:val>
                                        </p:tav>
                                        <p:tav tm="50000">
                                          <p:val>
                                            <p:strVal val="#ppt_x"/>
                                          </p:val>
                                        </p:tav>
                                        <p:tav tm="100000">
                                          <p:val>
                                            <p:strVal val="#ppt_x"/>
                                          </p:val>
                                        </p:tav>
                                      </p:tavLst>
                                    </p:anim>
                                    <p:anim calcmode="lin" valueType="num">
                                      <p:cBhvr>
                                        <p:cTn id="42" dur="2000" fill="hold"/>
                                        <p:tgtEl>
                                          <p:spTgt spid="8"/>
                                        </p:tgtEl>
                                        <p:attrNameLst>
                                          <p:attrName>ppt_y</p:attrName>
                                        </p:attrNameLst>
                                      </p:cBhvr>
                                      <p:tavLst>
                                        <p:tav tm="0">
                                          <p:val>
                                            <p:strVal val="#ppt_y"/>
                                          </p:val>
                                        </p:tav>
                                        <p:tav tm="100000">
                                          <p:val>
                                            <p:strVal val="#ppt_y"/>
                                          </p:val>
                                        </p:tav>
                                      </p:tavLst>
                                    </p:anim>
                                  </p:childTnLst>
                                </p:cTn>
                              </p:par>
                              <p:par>
                                <p:cTn id="43" presetID="39" presetClass="entr" presetSubtype="0" accel="100000" fill="hold" grpId="1" nodeType="withEffect">
                                  <p:stCondLst>
                                    <p:cond delay="0"/>
                                  </p:stCondLst>
                                  <p:childTnLst>
                                    <p:set>
                                      <p:cBhvr>
                                        <p:cTn id="44" dur="1" fill="hold">
                                          <p:stCondLst>
                                            <p:cond delay="0"/>
                                          </p:stCondLst>
                                        </p:cTn>
                                        <p:tgtEl>
                                          <p:spTgt spid="9"/>
                                        </p:tgtEl>
                                        <p:attrNameLst>
                                          <p:attrName>style.visibility</p:attrName>
                                        </p:attrNameLst>
                                      </p:cBhvr>
                                      <p:to>
                                        <p:strVal val="visible"/>
                                      </p:to>
                                    </p:set>
                                    <p:anim calcmode="lin" valueType="num">
                                      <p:cBhvr>
                                        <p:cTn id="45" dur="2000" fill="hold"/>
                                        <p:tgtEl>
                                          <p:spTgt spid="9"/>
                                        </p:tgtEl>
                                        <p:attrNameLst>
                                          <p:attrName>ppt_h</p:attrName>
                                        </p:attrNameLst>
                                      </p:cBhvr>
                                      <p:tavLst>
                                        <p:tav tm="0">
                                          <p:val>
                                            <p:strVal val="#ppt_h/20"/>
                                          </p:val>
                                        </p:tav>
                                        <p:tav tm="50000">
                                          <p:val>
                                            <p:strVal val="#ppt_h/20"/>
                                          </p:val>
                                        </p:tav>
                                        <p:tav tm="100000">
                                          <p:val>
                                            <p:strVal val="#ppt_h"/>
                                          </p:val>
                                        </p:tav>
                                      </p:tavLst>
                                    </p:anim>
                                    <p:anim calcmode="lin" valueType="num">
                                      <p:cBhvr>
                                        <p:cTn id="46" dur="2000" fill="hold"/>
                                        <p:tgtEl>
                                          <p:spTgt spid="9"/>
                                        </p:tgtEl>
                                        <p:attrNameLst>
                                          <p:attrName>ppt_w</p:attrName>
                                        </p:attrNameLst>
                                      </p:cBhvr>
                                      <p:tavLst>
                                        <p:tav tm="0">
                                          <p:val>
                                            <p:strVal val="#ppt_w+.3"/>
                                          </p:val>
                                        </p:tav>
                                        <p:tav tm="50000">
                                          <p:val>
                                            <p:strVal val="#ppt_w+.3"/>
                                          </p:val>
                                        </p:tav>
                                        <p:tav tm="100000">
                                          <p:val>
                                            <p:strVal val="#ppt_w"/>
                                          </p:val>
                                        </p:tav>
                                      </p:tavLst>
                                    </p:anim>
                                    <p:anim calcmode="lin" valueType="num">
                                      <p:cBhvr>
                                        <p:cTn id="47" dur="2000" fill="hold"/>
                                        <p:tgtEl>
                                          <p:spTgt spid="9"/>
                                        </p:tgtEl>
                                        <p:attrNameLst>
                                          <p:attrName>ppt_x</p:attrName>
                                        </p:attrNameLst>
                                      </p:cBhvr>
                                      <p:tavLst>
                                        <p:tav tm="0">
                                          <p:val>
                                            <p:strVal val="#ppt_x-.3"/>
                                          </p:val>
                                        </p:tav>
                                        <p:tav tm="50000">
                                          <p:val>
                                            <p:strVal val="#ppt_x"/>
                                          </p:val>
                                        </p:tav>
                                        <p:tav tm="100000">
                                          <p:val>
                                            <p:strVal val="#ppt_x"/>
                                          </p:val>
                                        </p:tav>
                                      </p:tavLst>
                                    </p:anim>
                                    <p:anim calcmode="lin" valueType="num">
                                      <p:cBhvr>
                                        <p:cTn id="48" dur="2000" fill="hold"/>
                                        <p:tgtEl>
                                          <p:spTgt spid="9"/>
                                        </p:tgtEl>
                                        <p:attrNameLst>
                                          <p:attrName>ppt_y</p:attrName>
                                        </p:attrNameLst>
                                      </p:cBhvr>
                                      <p:tavLst>
                                        <p:tav tm="0">
                                          <p:val>
                                            <p:strVal val="#ppt_y"/>
                                          </p:val>
                                        </p:tav>
                                        <p:tav tm="100000">
                                          <p:val>
                                            <p:strVal val="#ppt_y"/>
                                          </p:val>
                                        </p:tav>
                                      </p:tavLst>
                                    </p:anim>
                                  </p:childTnLst>
                                </p:cTn>
                              </p:par>
                              <p:par>
                                <p:cTn id="49" presetID="39" presetClass="entr" presetSubtype="0" accel="100000" fill="hold" grpId="1" nodeType="withEffect">
                                  <p:stCondLst>
                                    <p:cond delay="0"/>
                                  </p:stCondLst>
                                  <p:childTnLst>
                                    <p:set>
                                      <p:cBhvr>
                                        <p:cTn id="50" dur="1" fill="hold">
                                          <p:stCondLst>
                                            <p:cond delay="0"/>
                                          </p:stCondLst>
                                        </p:cTn>
                                        <p:tgtEl>
                                          <p:spTgt spid="10"/>
                                        </p:tgtEl>
                                        <p:attrNameLst>
                                          <p:attrName>style.visibility</p:attrName>
                                        </p:attrNameLst>
                                      </p:cBhvr>
                                      <p:to>
                                        <p:strVal val="visible"/>
                                      </p:to>
                                    </p:set>
                                    <p:anim calcmode="lin" valueType="num">
                                      <p:cBhvr>
                                        <p:cTn id="51" dur="2000" fill="hold"/>
                                        <p:tgtEl>
                                          <p:spTgt spid="10"/>
                                        </p:tgtEl>
                                        <p:attrNameLst>
                                          <p:attrName>ppt_h</p:attrName>
                                        </p:attrNameLst>
                                      </p:cBhvr>
                                      <p:tavLst>
                                        <p:tav tm="0">
                                          <p:val>
                                            <p:strVal val="#ppt_h/20"/>
                                          </p:val>
                                        </p:tav>
                                        <p:tav tm="50000">
                                          <p:val>
                                            <p:strVal val="#ppt_h/20"/>
                                          </p:val>
                                        </p:tav>
                                        <p:tav tm="100000">
                                          <p:val>
                                            <p:strVal val="#ppt_h"/>
                                          </p:val>
                                        </p:tav>
                                      </p:tavLst>
                                    </p:anim>
                                    <p:anim calcmode="lin" valueType="num">
                                      <p:cBhvr>
                                        <p:cTn id="52" dur="2000" fill="hold"/>
                                        <p:tgtEl>
                                          <p:spTgt spid="10"/>
                                        </p:tgtEl>
                                        <p:attrNameLst>
                                          <p:attrName>ppt_w</p:attrName>
                                        </p:attrNameLst>
                                      </p:cBhvr>
                                      <p:tavLst>
                                        <p:tav tm="0">
                                          <p:val>
                                            <p:strVal val="#ppt_w+.3"/>
                                          </p:val>
                                        </p:tav>
                                        <p:tav tm="50000">
                                          <p:val>
                                            <p:strVal val="#ppt_w+.3"/>
                                          </p:val>
                                        </p:tav>
                                        <p:tav tm="100000">
                                          <p:val>
                                            <p:strVal val="#ppt_w"/>
                                          </p:val>
                                        </p:tav>
                                      </p:tavLst>
                                    </p:anim>
                                    <p:anim calcmode="lin" valueType="num">
                                      <p:cBhvr>
                                        <p:cTn id="53" dur="2000" fill="hold"/>
                                        <p:tgtEl>
                                          <p:spTgt spid="10"/>
                                        </p:tgtEl>
                                        <p:attrNameLst>
                                          <p:attrName>ppt_x</p:attrName>
                                        </p:attrNameLst>
                                      </p:cBhvr>
                                      <p:tavLst>
                                        <p:tav tm="0">
                                          <p:val>
                                            <p:strVal val="#ppt_x-.3"/>
                                          </p:val>
                                        </p:tav>
                                        <p:tav tm="50000">
                                          <p:val>
                                            <p:strVal val="#ppt_x"/>
                                          </p:val>
                                        </p:tav>
                                        <p:tav tm="100000">
                                          <p:val>
                                            <p:strVal val="#ppt_x"/>
                                          </p:val>
                                        </p:tav>
                                      </p:tavLst>
                                    </p:anim>
                                    <p:anim calcmode="lin" valueType="num">
                                      <p:cBhvr>
                                        <p:cTn id="54" dur="2000" fill="hold"/>
                                        <p:tgtEl>
                                          <p:spTgt spid="10"/>
                                        </p:tgtEl>
                                        <p:attrNameLst>
                                          <p:attrName>ppt_y</p:attrName>
                                        </p:attrNameLst>
                                      </p:cBhvr>
                                      <p:tavLst>
                                        <p:tav tm="0">
                                          <p:val>
                                            <p:strVal val="#ppt_y"/>
                                          </p:val>
                                        </p:tav>
                                        <p:tav tm="100000">
                                          <p:val>
                                            <p:strVal val="#ppt_y"/>
                                          </p:val>
                                        </p:tav>
                                      </p:tavLst>
                                    </p:anim>
                                  </p:childTnLst>
                                </p:cTn>
                              </p:par>
                              <p:par>
                                <p:cTn id="55" presetID="39" presetClass="entr" presetSubtype="0" accel="100000" fill="hold" grpId="1"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p:cTn id="57" dur="2000" fill="hold"/>
                                        <p:tgtEl>
                                          <p:spTgt spid="11"/>
                                        </p:tgtEl>
                                        <p:attrNameLst>
                                          <p:attrName>ppt_h</p:attrName>
                                        </p:attrNameLst>
                                      </p:cBhvr>
                                      <p:tavLst>
                                        <p:tav tm="0">
                                          <p:val>
                                            <p:strVal val="#ppt_h/20"/>
                                          </p:val>
                                        </p:tav>
                                        <p:tav tm="50000">
                                          <p:val>
                                            <p:strVal val="#ppt_h/20"/>
                                          </p:val>
                                        </p:tav>
                                        <p:tav tm="100000">
                                          <p:val>
                                            <p:strVal val="#ppt_h"/>
                                          </p:val>
                                        </p:tav>
                                      </p:tavLst>
                                    </p:anim>
                                    <p:anim calcmode="lin" valueType="num">
                                      <p:cBhvr>
                                        <p:cTn id="58" dur="2000" fill="hold"/>
                                        <p:tgtEl>
                                          <p:spTgt spid="11"/>
                                        </p:tgtEl>
                                        <p:attrNameLst>
                                          <p:attrName>ppt_w</p:attrName>
                                        </p:attrNameLst>
                                      </p:cBhvr>
                                      <p:tavLst>
                                        <p:tav tm="0">
                                          <p:val>
                                            <p:strVal val="#ppt_w+.3"/>
                                          </p:val>
                                        </p:tav>
                                        <p:tav tm="50000">
                                          <p:val>
                                            <p:strVal val="#ppt_w+.3"/>
                                          </p:val>
                                        </p:tav>
                                        <p:tav tm="100000">
                                          <p:val>
                                            <p:strVal val="#ppt_w"/>
                                          </p:val>
                                        </p:tav>
                                      </p:tavLst>
                                    </p:anim>
                                    <p:anim calcmode="lin" valueType="num">
                                      <p:cBhvr>
                                        <p:cTn id="59" dur="2000" fill="hold"/>
                                        <p:tgtEl>
                                          <p:spTgt spid="11"/>
                                        </p:tgtEl>
                                        <p:attrNameLst>
                                          <p:attrName>ppt_x</p:attrName>
                                        </p:attrNameLst>
                                      </p:cBhvr>
                                      <p:tavLst>
                                        <p:tav tm="0">
                                          <p:val>
                                            <p:strVal val="#ppt_x-.3"/>
                                          </p:val>
                                        </p:tav>
                                        <p:tav tm="50000">
                                          <p:val>
                                            <p:strVal val="#ppt_x"/>
                                          </p:val>
                                        </p:tav>
                                        <p:tav tm="100000">
                                          <p:val>
                                            <p:strVal val="#ppt_x"/>
                                          </p:val>
                                        </p:tav>
                                      </p:tavLst>
                                    </p:anim>
                                    <p:anim calcmode="lin" valueType="num">
                                      <p:cBhvr>
                                        <p:cTn id="60" dur="2000" fill="hold"/>
                                        <p:tgtEl>
                                          <p:spTgt spid="11"/>
                                        </p:tgtEl>
                                        <p:attrNameLst>
                                          <p:attrName>ppt_y</p:attrName>
                                        </p:attrNameLst>
                                      </p:cBhvr>
                                      <p:tavLst>
                                        <p:tav tm="0">
                                          <p:val>
                                            <p:strVal val="#ppt_y"/>
                                          </p:val>
                                        </p:tav>
                                        <p:tav tm="100000">
                                          <p:val>
                                            <p:strVal val="#ppt_y"/>
                                          </p:val>
                                        </p:tav>
                                      </p:tavLst>
                                    </p:anim>
                                  </p:childTnLst>
                                </p:cTn>
                              </p:par>
                              <p:par>
                                <p:cTn id="61" presetID="39" presetClass="entr" presetSubtype="0" accel="100000" fill="hold" grpId="1" nodeType="withEffect">
                                  <p:stCondLst>
                                    <p:cond delay="0"/>
                                  </p:stCondLst>
                                  <p:childTnLst>
                                    <p:set>
                                      <p:cBhvr>
                                        <p:cTn id="62" dur="1" fill="hold">
                                          <p:stCondLst>
                                            <p:cond delay="0"/>
                                          </p:stCondLst>
                                        </p:cTn>
                                        <p:tgtEl>
                                          <p:spTgt spid="12"/>
                                        </p:tgtEl>
                                        <p:attrNameLst>
                                          <p:attrName>style.visibility</p:attrName>
                                        </p:attrNameLst>
                                      </p:cBhvr>
                                      <p:to>
                                        <p:strVal val="visible"/>
                                      </p:to>
                                    </p:set>
                                    <p:anim calcmode="lin" valueType="num">
                                      <p:cBhvr>
                                        <p:cTn id="63" dur="2000" fill="hold"/>
                                        <p:tgtEl>
                                          <p:spTgt spid="12"/>
                                        </p:tgtEl>
                                        <p:attrNameLst>
                                          <p:attrName>ppt_h</p:attrName>
                                        </p:attrNameLst>
                                      </p:cBhvr>
                                      <p:tavLst>
                                        <p:tav tm="0">
                                          <p:val>
                                            <p:strVal val="#ppt_h/20"/>
                                          </p:val>
                                        </p:tav>
                                        <p:tav tm="50000">
                                          <p:val>
                                            <p:strVal val="#ppt_h/20"/>
                                          </p:val>
                                        </p:tav>
                                        <p:tav tm="100000">
                                          <p:val>
                                            <p:strVal val="#ppt_h"/>
                                          </p:val>
                                        </p:tav>
                                      </p:tavLst>
                                    </p:anim>
                                    <p:anim calcmode="lin" valueType="num">
                                      <p:cBhvr>
                                        <p:cTn id="64" dur="2000" fill="hold"/>
                                        <p:tgtEl>
                                          <p:spTgt spid="12"/>
                                        </p:tgtEl>
                                        <p:attrNameLst>
                                          <p:attrName>ppt_w</p:attrName>
                                        </p:attrNameLst>
                                      </p:cBhvr>
                                      <p:tavLst>
                                        <p:tav tm="0">
                                          <p:val>
                                            <p:strVal val="#ppt_w+.3"/>
                                          </p:val>
                                        </p:tav>
                                        <p:tav tm="50000">
                                          <p:val>
                                            <p:strVal val="#ppt_w+.3"/>
                                          </p:val>
                                        </p:tav>
                                        <p:tav tm="100000">
                                          <p:val>
                                            <p:strVal val="#ppt_w"/>
                                          </p:val>
                                        </p:tav>
                                      </p:tavLst>
                                    </p:anim>
                                    <p:anim calcmode="lin" valueType="num">
                                      <p:cBhvr>
                                        <p:cTn id="65" dur="2000" fill="hold"/>
                                        <p:tgtEl>
                                          <p:spTgt spid="12"/>
                                        </p:tgtEl>
                                        <p:attrNameLst>
                                          <p:attrName>ppt_x</p:attrName>
                                        </p:attrNameLst>
                                      </p:cBhvr>
                                      <p:tavLst>
                                        <p:tav tm="0">
                                          <p:val>
                                            <p:strVal val="#ppt_x-.3"/>
                                          </p:val>
                                        </p:tav>
                                        <p:tav tm="50000">
                                          <p:val>
                                            <p:strVal val="#ppt_x"/>
                                          </p:val>
                                        </p:tav>
                                        <p:tav tm="100000">
                                          <p:val>
                                            <p:strVal val="#ppt_x"/>
                                          </p:val>
                                        </p:tav>
                                      </p:tavLst>
                                    </p:anim>
                                    <p:anim calcmode="lin" valueType="num">
                                      <p:cBhvr>
                                        <p:cTn id="66" dur="2000" fill="hold"/>
                                        <p:tgtEl>
                                          <p:spTgt spid="12"/>
                                        </p:tgtEl>
                                        <p:attrNameLst>
                                          <p:attrName>ppt_y</p:attrName>
                                        </p:attrNameLst>
                                      </p:cBhvr>
                                      <p:tavLst>
                                        <p:tav tm="0">
                                          <p:val>
                                            <p:strVal val="#ppt_y"/>
                                          </p:val>
                                        </p:tav>
                                        <p:tav tm="100000">
                                          <p:val>
                                            <p:strVal val="#ppt_y"/>
                                          </p:val>
                                        </p:tav>
                                      </p:tavLst>
                                    </p:anim>
                                  </p:childTnLst>
                                </p:cTn>
                              </p:par>
                              <p:par>
                                <p:cTn id="67" presetID="39" presetClass="entr" presetSubtype="0" accel="100000" fill="hold" grpId="1" nodeType="withEffect">
                                  <p:stCondLst>
                                    <p:cond delay="0"/>
                                  </p:stCondLst>
                                  <p:childTnLst>
                                    <p:set>
                                      <p:cBhvr>
                                        <p:cTn id="68" dur="1" fill="hold">
                                          <p:stCondLst>
                                            <p:cond delay="0"/>
                                          </p:stCondLst>
                                        </p:cTn>
                                        <p:tgtEl>
                                          <p:spTgt spid="13"/>
                                        </p:tgtEl>
                                        <p:attrNameLst>
                                          <p:attrName>style.visibility</p:attrName>
                                        </p:attrNameLst>
                                      </p:cBhvr>
                                      <p:to>
                                        <p:strVal val="visible"/>
                                      </p:to>
                                    </p:set>
                                    <p:anim calcmode="lin" valueType="num">
                                      <p:cBhvr>
                                        <p:cTn id="69" dur="2000" fill="hold"/>
                                        <p:tgtEl>
                                          <p:spTgt spid="13"/>
                                        </p:tgtEl>
                                        <p:attrNameLst>
                                          <p:attrName>ppt_h</p:attrName>
                                        </p:attrNameLst>
                                      </p:cBhvr>
                                      <p:tavLst>
                                        <p:tav tm="0">
                                          <p:val>
                                            <p:strVal val="#ppt_h/20"/>
                                          </p:val>
                                        </p:tav>
                                        <p:tav tm="50000">
                                          <p:val>
                                            <p:strVal val="#ppt_h/20"/>
                                          </p:val>
                                        </p:tav>
                                        <p:tav tm="100000">
                                          <p:val>
                                            <p:strVal val="#ppt_h"/>
                                          </p:val>
                                        </p:tav>
                                      </p:tavLst>
                                    </p:anim>
                                    <p:anim calcmode="lin" valueType="num">
                                      <p:cBhvr>
                                        <p:cTn id="70" dur="2000" fill="hold"/>
                                        <p:tgtEl>
                                          <p:spTgt spid="13"/>
                                        </p:tgtEl>
                                        <p:attrNameLst>
                                          <p:attrName>ppt_w</p:attrName>
                                        </p:attrNameLst>
                                      </p:cBhvr>
                                      <p:tavLst>
                                        <p:tav tm="0">
                                          <p:val>
                                            <p:strVal val="#ppt_w+.3"/>
                                          </p:val>
                                        </p:tav>
                                        <p:tav tm="50000">
                                          <p:val>
                                            <p:strVal val="#ppt_w+.3"/>
                                          </p:val>
                                        </p:tav>
                                        <p:tav tm="100000">
                                          <p:val>
                                            <p:strVal val="#ppt_w"/>
                                          </p:val>
                                        </p:tav>
                                      </p:tavLst>
                                    </p:anim>
                                    <p:anim calcmode="lin" valueType="num">
                                      <p:cBhvr>
                                        <p:cTn id="71" dur="2000" fill="hold"/>
                                        <p:tgtEl>
                                          <p:spTgt spid="13"/>
                                        </p:tgtEl>
                                        <p:attrNameLst>
                                          <p:attrName>ppt_x</p:attrName>
                                        </p:attrNameLst>
                                      </p:cBhvr>
                                      <p:tavLst>
                                        <p:tav tm="0">
                                          <p:val>
                                            <p:strVal val="#ppt_x-.3"/>
                                          </p:val>
                                        </p:tav>
                                        <p:tav tm="50000">
                                          <p:val>
                                            <p:strVal val="#ppt_x"/>
                                          </p:val>
                                        </p:tav>
                                        <p:tav tm="100000">
                                          <p:val>
                                            <p:strVal val="#ppt_x"/>
                                          </p:val>
                                        </p:tav>
                                      </p:tavLst>
                                    </p:anim>
                                    <p:anim calcmode="lin" valueType="num">
                                      <p:cBhvr>
                                        <p:cTn id="72" dur="2000" fill="hold"/>
                                        <p:tgtEl>
                                          <p:spTgt spid="13"/>
                                        </p:tgtEl>
                                        <p:attrNameLst>
                                          <p:attrName>ppt_y</p:attrName>
                                        </p:attrNameLst>
                                      </p:cBhvr>
                                      <p:tavLst>
                                        <p:tav tm="0">
                                          <p:val>
                                            <p:strVal val="#ppt_y"/>
                                          </p:val>
                                        </p:tav>
                                        <p:tav tm="100000">
                                          <p:val>
                                            <p:strVal val="#ppt_y"/>
                                          </p:val>
                                        </p:tav>
                                      </p:tavLst>
                                    </p:anim>
                                  </p:childTnLst>
                                </p:cTn>
                              </p:par>
                              <p:par>
                                <p:cTn id="73" presetID="39" presetClass="entr" presetSubtype="0" accel="100000" fill="hold" grpId="1" nodeType="withEffect">
                                  <p:stCondLst>
                                    <p:cond delay="0"/>
                                  </p:stCondLst>
                                  <p:childTnLst>
                                    <p:set>
                                      <p:cBhvr>
                                        <p:cTn id="74" dur="1" fill="hold">
                                          <p:stCondLst>
                                            <p:cond delay="0"/>
                                          </p:stCondLst>
                                        </p:cTn>
                                        <p:tgtEl>
                                          <p:spTgt spid="14"/>
                                        </p:tgtEl>
                                        <p:attrNameLst>
                                          <p:attrName>style.visibility</p:attrName>
                                        </p:attrNameLst>
                                      </p:cBhvr>
                                      <p:to>
                                        <p:strVal val="visible"/>
                                      </p:to>
                                    </p:set>
                                    <p:anim calcmode="lin" valueType="num">
                                      <p:cBhvr>
                                        <p:cTn id="75" dur="2000" fill="hold"/>
                                        <p:tgtEl>
                                          <p:spTgt spid="14"/>
                                        </p:tgtEl>
                                        <p:attrNameLst>
                                          <p:attrName>ppt_h</p:attrName>
                                        </p:attrNameLst>
                                      </p:cBhvr>
                                      <p:tavLst>
                                        <p:tav tm="0">
                                          <p:val>
                                            <p:strVal val="#ppt_h/20"/>
                                          </p:val>
                                        </p:tav>
                                        <p:tav tm="50000">
                                          <p:val>
                                            <p:strVal val="#ppt_h/20"/>
                                          </p:val>
                                        </p:tav>
                                        <p:tav tm="100000">
                                          <p:val>
                                            <p:strVal val="#ppt_h"/>
                                          </p:val>
                                        </p:tav>
                                      </p:tavLst>
                                    </p:anim>
                                    <p:anim calcmode="lin" valueType="num">
                                      <p:cBhvr>
                                        <p:cTn id="76" dur="2000" fill="hold"/>
                                        <p:tgtEl>
                                          <p:spTgt spid="14"/>
                                        </p:tgtEl>
                                        <p:attrNameLst>
                                          <p:attrName>ppt_w</p:attrName>
                                        </p:attrNameLst>
                                      </p:cBhvr>
                                      <p:tavLst>
                                        <p:tav tm="0">
                                          <p:val>
                                            <p:strVal val="#ppt_w+.3"/>
                                          </p:val>
                                        </p:tav>
                                        <p:tav tm="50000">
                                          <p:val>
                                            <p:strVal val="#ppt_w+.3"/>
                                          </p:val>
                                        </p:tav>
                                        <p:tav tm="100000">
                                          <p:val>
                                            <p:strVal val="#ppt_w"/>
                                          </p:val>
                                        </p:tav>
                                      </p:tavLst>
                                    </p:anim>
                                    <p:anim calcmode="lin" valueType="num">
                                      <p:cBhvr>
                                        <p:cTn id="77" dur="2000" fill="hold"/>
                                        <p:tgtEl>
                                          <p:spTgt spid="14"/>
                                        </p:tgtEl>
                                        <p:attrNameLst>
                                          <p:attrName>ppt_x</p:attrName>
                                        </p:attrNameLst>
                                      </p:cBhvr>
                                      <p:tavLst>
                                        <p:tav tm="0">
                                          <p:val>
                                            <p:strVal val="#ppt_x-.3"/>
                                          </p:val>
                                        </p:tav>
                                        <p:tav tm="50000">
                                          <p:val>
                                            <p:strVal val="#ppt_x"/>
                                          </p:val>
                                        </p:tav>
                                        <p:tav tm="100000">
                                          <p:val>
                                            <p:strVal val="#ppt_x"/>
                                          </p:val>
                                        </p:tav>
                                      </p:tavLst>
                                    </p:anim>
                                    <p:anim calcmode="lin" valueType="num">
                                      <p:cBhvr>
                                        <p:cTn id="78" dur="2000" fill="hold"/>
                                        <p:tgtEl>
                                          <p:spTgt spid="14"/>
                                        </p:tgtEl>
                                        <p:attrNameLst>
                                          <p:attrName>ppt_y</p:attrName>
                                        </p:attrNameLst>
                                      </p:cBhvr>
                                      <p:tavLst>
                                        <p:tav tm="0">
                                          <p:val>
                                            <p:strVal val="#ppt_y"/>
                                          </p:val>
                                        </p:tav>
                                        <p:tav tm="100000">
                                          <p:val>
                                            <p:strVal val="#ppt_y"/>
                                          </p:val>
                                        </p:tav>
                                      </p:tavLst>
                                    </p:anim>
                                  </p:childTnLst>
                                </p:cTn>
                              </p:par>
                              <p:par>
                                <p:cTn id="79" presetID="2" presetClass="entr" presetSubtype="8" fill="hold" grpId="0" nodeType="withEffect">
                                  <p:stCondLst>
                                    <p:cond delay="0"/>
                                  </p:stCondLst>
                                  <p:childTnLst>
                                    <p:set>
                                      <p:cBhvr>
                                        <p:cTn id="80" dur="1" fill="hold">
                                          <p:stCondLst>
                                            <p:cond delay="0"/>
                                          </p:stCondLst>
                                        </p:cTn>
                                        <p:tgtEl>
                                          <p:spTgt spid="3"/>
                                        </p:tgtEl>
                                        <p:attrNameLst>
                                          <p:attrName>style.visibility</p:attrName>
                                        </p:attrNameLst>
                                      </p:cBhvr>
                                      <p:to>
                                        <p:strVal val="visible"/>
                                      </p:to>
                                    </p:set>
                                    <p:anim calcmode="lin" valueType="num">
                                      <p:cBhvr additive="base">
                                        <p:cTn id="81" dur="2000" fill="hold"/>
                                        <p:tgtEl>
                                          <p:spTgt spid="3"/>
                                        </p:tgtEl>
                                        <p:attrNameLst>
                                          <p:attrName>ppt_x</p:attrName>
                                        </p:attrNameLst>
                                      </p:cBhvr>
                                      <p:tavLst>
                                        <p:tav tm="0">
                                          <p:val>
                                            <p:strVal val="0-#ppt_w/2"/>
                                          </p:val>
                                        </p:tav>
                                        <p:tav tm="100000">
                                          <p:val>
                                            <p:strVal val="#ppt_x"/>
                                          </p:val>
                                        </p:tav>
                                      </p:tavLst>
                                    </p:anim>
                                    <p:anim calcmode="lin" valueType="num">
                                      <p:cBhvr additive="base">
                                        <p:cTn id="82" dur="2000" fill="hold"/>
                                        <p:tgtEl>
                                          <p:spTgt spid="3"/>
                                        </p:tgtEl>
                                        <p:attrNameLst>
                                          <p:attrName>ppt_y</p:attrName>
                                        </p:attrNameLst>
                                      </p:cBhvr>
                                      <p:tavLst>
                                        <p:tav tm="0">
                                          <p:val>
                                            <p:strVal val="#ppt_y"/>
                                          </p:val>
                                        </p:tav>
                                        <p:tav tm="100000">
                                          <p:val>
                                            <p:strVal val="#ppt_y"/>
                                          </p:val>
                                        </p:tav>
                                      </p:tavLst>
                                    </p:anim>
                                  </p:childTnLst>
                                </p:cTn>
                              </p:par>
                              <p:par>
                                <p:cTn id="83" presetID="2" presetClass="entr" presetSubtype="2" fill="hold" grpId="0" nodeType="withEffect">
                                  <p:stCondLst>
                                    <p:cond delay="0"/>
                                  </p:stCondLst>
                                  <p:childTnLst>
                                    <p:set>
                                      <p:cBhvr>
                                        <p:cTn id="84" dur="1" fill="hold">
                                          <p:stCondLst>
                                            <p:cond delay="0"/>
                                          </p:stCondLst>
                                        </p:cTn>
                                        <p:tgtEl>
                                          <p:spTgt spid="4"/>
                                        </p:tgtEl>
                                        <p:attrNameLst>
                                          <p:attrName>style.visibility</p:attrName>
                                        </p:attrNameLst>
                                      </p:cBhvr>
                                      <p:to>
                                        <p:strVal val="visible"/>
                                      </p:to>
                                    </p:set>
                                    <p:anim calcmode="lin" valueType="num">
                                      <p:cBhvr additive="base">
                                        <p:cTn id="85" dur="2000" fill="hold"/>
                                        <p:tgtEl>
                                          <p:spTgt spid="4"/>
                                        </p:tgtEl>
                                        <p:attrNameLst>
                                          <p:attrName>ppt_x</p:attrName>
                                        </p:attrNameLst>
                                      </p:cBhvr>
                                      <p:tavLst>
                                        <p:tav tm="0">
                                          <p:val>
                                            <p:strVal val="1+#ppt_w/2"/>
                                          </p:val>
                                        </p:tav>
                                        <p:tav tm="100000">
                                          <p:val>
                                            <p:strVal val="#ppt_x"/>
                                          </p:val>
                                        </p:tav>
                                      </p:tavLst>
                                    </p:anim>
                                    <p:anim calcmode="lin" valueType="num">
                                      <p:cBhvr additive="base">
                                        <p:cTn id="86" dur="2000" fill="hold"/>
                                        <p:tgtEl>
                                          <p:spTgt spid="4"/>
                                        </p:tgtEl>
                                        <p:attrNameLst>
                                          <p:attrName>ppt_y</p:attrName>
                                        </p:attrNameLst>
                                      </p:cBhvr>
                                      <p:tavLst>
                                        <p:tav tm="0">
                                          <p:val>
                                            <p:strVal val="#ppt_y"/>
                                          </p:val>
                                        </p:tav>
                                        <p:tav tm="100000">
                                          <p:val>
                                            <p:strVal val="#ppt_y"/>
                                          </p:val>
                                        </p:tav>
                                      </p:tavLst>
                                    </p:anim>
                                  </p:childTnLst>
                                </p:cTn>
                              </p:par>
                              <p:par>
                                <p:cTn id="87" presetID="2" presetClass="entr" presetSubtype="8" fill="hold" grpId="0" nodeType="withEffect">
                                  <p:stCondLst>
                                    <p:cond delay="0"/>
                                  </p:stCondLst>
                                  <p:childTnLst>
                                    <p:set>
                                      <p:cBhvr>
                                        <p:cTn id="88" dur="1" fill="hold">
                                          <p:stCondLst>
                                            <p:cond delay="0"/>
                                          </p:stCondLst>
                                        </p:cTn>
                                        <p:tgtEl>
                                          <p:spTgt spid="5"/>
                                        </p:tgtEl>
                                        <p:attrNameLst>
                                          <p:attrName>style.visibility</p:attrName>
                                        </p:attrNameLst>
                                      </p:cBhvr>
                                      <p:to>
                                        <p:strVal val="visible"/>
                                      </p:to>
                                    </p:set>
                                    <p:anim calcmode="lin" valueType="num">
                                      <p:cBhvr additive="base">
                                        <p:cTn id="89" dur="2000" fill="hold"/>
                                        <p:tgtEl>
                                          <p:spTgt spid="5"/>
                                        </p:tgtEl>
                                        <p:attrNameLst>
                                          <p:attrName>ppt_x</p:attrName>
                                        </p:attrNameLst>
                                      </p:cBhvr>
                                      <p:tavLst>
                                        <p:tav tm="0">
                                          <p:val>
                                            <p:strVal val="0-#ppt_w/2"/>
                                          </p:val>
                                        </p:tav>
                                        <p:tav tm="100000">
                                          <p:val>
                                            <p:strVal val="#ppt_x"/>
                                          </p:val>
                                        </p:tav>
                                      </p:tavLst>
                                    </p:anim>
                                    <p:anim calcmode="lin" valueType="num">
                                      <p:cBhvr additive="base">
                                        <p:cTn id="90" dur="2000" fill="hold"/>
                                        <p:tgtEl>
                                          <p:spTgt spid="5"/>
                                        </p:tgtEl>
                                        <p:attrNameLst>
                                          <p:attrName>ppt_y</p:attrName>
                                        </p:attrNameLst>
                                      </p:cBhvr>
                                      <p:tavLst>
                                        <p:tav tm="0">
                                          <p:val>
                                            <p:strVal val="#ppt_y"/>
                                          </p:val>
                                        </p:tav>
                                        <p:tav tm="100000">
                                          <p:val>
                                            <p:strVal val="#ppt_y"/>
                                          </p:val>
                                        </p:tav>
                                      </p:tavLst>
                                    </p:anim>
                                  </p:childTnLst>
                                </p:cTn>
                              </p:par>
                              <p:par>
                                <p:cTn id="91" presetID="2" presetClass="entr" presetSubtype="2" fill="hold" grpId="0" nodeType="withEffect">
                                  <p:stCondLst>
                                    <p:cond delay="0"/>
                                  </p:stCondLst>
                                  <p:childTnLst>
                                    <p:set>
                                      <p:cBhvr>
                                        <p:cTn id="92" dur="1" fill="hold">
                                          <p:stCondLst>
                                            <p:cond delay="0"/>
                                          </p:stCondLst>
                                        </p:cTn>
                                        <p:tgtEl>
                                          <p:spTgt spid="6"/>
                                        </p:tgtEl>
                                        <p:attrNameLst>
                                          <p:attrName>style.visibility</p:attrName>
                                        </p:attrNameLst>
                                      </p:cBhvr>
                                      <p:to>
                                        <p:strVal val="visible"/>
                                      </p:to>
                                    </p:set>
                                    <p:anim calcmode="lin" valueType="num">
                                      <p:cBhvr additive="base">
                                        <p:cTn id="93" dur="2000" fill="hold"/>
                                        <p:tgtEl>
                                          <p:spTgt spid="6"/>
                                        </p:tgtEl>
                                        <p:attrNameLst>
                                          <p:attrName>ppt_x</p:attrName>
                                        </p:attrNameLst>
                                      </p:cBhvr>
                                      <p:tavLst>
                                        <p:tav tm="0">
                                          <p:val>
                                            <p:strVal val="1+#ppt_w/2"/>
                                          </p:val>
                                        </p:tav>
                                        <p:tav tm="100000">
                                          <p:val>
                                            <p:strVal val="#ppt_x"/>
                                          </p:val>
                                        </p:tav>
                                      </p:tavLst>
                                    </p:anim>
                                    <p:anim calcmode="lin" valueType="num">
                                      <p:cBhvr additive="base">
                                        <p:cTn id="94" dur="2000" fill="hold"/>
                                        <p:tgtEl>
                                          <p:spTgt spid="6"/>
                                        </p:tgtEl>
                                        <p:attrNameLst>
                                          <p:attrName>ppt_y</p:attrName>
                                        </p:attrNameLst>
                                      </p:cBhvr>
                                      <p:tavLst>
                                        <p:tav tm="0">
                                          <p:val>
                                            <p:strVal val="#ppt_y"/>
                                          </p:val>
                                        </p:tav>
                                        <p:tav tm="100000">
                                          <p:val>
                                            <p:strVal val="#ppt_y"/>
                                          </p:val>
                                        </p:tav>
                                      </p:tavLst>
                                    </p:anim>
                                  </p:childTnLst>
                                </p:cTn>
                              </p:par>
                              <p:par>
                                <p:cTn id="95" presetID="2" presetClass="entr" presetSubtype="8" fill="hold" grpId="0" nodeType="withEffect">
                                  <p:stCondLst>
                                    <p:cond delay="0"/>
                                  </p:stCondLst>
                                  <p:childTnLst>
                                    <p:set>
                                      <p:cBhvr>
                                        <p:cTn id="96" dur="1" fill="hold">
                                          <p:stCondLst>
                                            <p:cond delay="0"/>
                                          </p:stCondLst>
                                        </p:cTn>
                                        <p:tgtEl>
                                          <p:spTgt spid="7"/>
                                        </p:tgtEl>
                                        <p:attrNameLst>
                                          <p:attrName>style.visibility</p:attrName>
                                        </p:attrNameLst>
                                      </p:cBhvr>
                                      <p:to>
                                        <p:strVal val="visible"/>
                                      </p:to>
                                    </p:set>
                                    <p:anim calcmode="lin" valueType="num">
                                      <p:cBhvr additive="base">
                                        <p:cTn id="97" dur="2000" fill="hold"/>
                                        <p:tgtEl>
                                          <p:spTgt spid="7"/>
                                        </p:tgtEl>
                                        <p:attrNameLst>
                                          <p:attrName>ppt_x</p:attrName>
                                        </p:attrNameLst>
                                      </p:cBhvr>
                                      <p:tavLst>
                                        <p:tav tm="0">
                                          <p:val>
                                            <p:strVal val="0-#ppt_w/2"/>
                                          </p:val>
                                        </p:tav>
                                        <p:tav tm="100000">
                                          <p:val>
                                            <p:strVal val="#ppt_x"/>
                                          </p:val>
                                        </p:tav>
                                      </p:tavLst>
                                    </p:anim>
                                    <p:anim calcmode="lin" valueType="num">
                                      <p:cBhvr additive="base">
                                        <p:cTn id="98" dur="2000" fill="hold"/>
                                        <p:tgtEl>
                                          <p:spTgt spid="7"/>
                                        </p:tgtEl>
                                        <p:attrNameLst>
                                          <p:attrName>ppt_y</p:attrName>
                                        </p:attrNameLst>
                                      </p:cBhvr>
                                      <p:tavLst>
                                        <p:tav tm="0">
                                          <p:val>
                                            <p:strVal val="#ppt_y"/>
                                          </p:val>
                                        </p:tav>
                                        <p:tav tm="100000">
                                          <p:val>
                                            <p:strVal val="#ppt_y"/>
                                          </p:val>
                                        </p:tav>
                                      </p:tavLst>
                                    </p:anim>
                                  </p:childTnLst>
                                </p:cTn>
                              </p:par>
                              <p:par>
                                <p:cTn id="99" presetID="2" presetClass="entr" presetSubtype="2" fill="hold" grpId="0" nodeType="withEffect">
                                  <p:stCondLst>
                                    <p:cond delay="0"/>
                                  </p:stCondLst>
                                  <p:childTnLst>
                                    <p:set>
                                      <p:cBhvr>
                                        <p:cTn id="100" dur="1" fill="hold">
                                          <p:stCondLst>
                                            <p:cond delay="0"/>
                                          </p:stCondLst>
                                        </p:cTn>
                                        <p:tgtEl>
                                          <p:spTgt spid="8"/>
                                        </p:tgtEl>
                                        <p:attrNameLst>
                                          <p:attrName>style.visibility</p:attrName>
                                        </p:attrNameLst>
                                      </p:cBhvr>
                                      <p:to>
                                        <p:strVal val="visible"/>
                                      </p:to>
                                    </p:set>
                                    <p:anim calcmode="lin" valueType="num">
                                      <p:cBhvr additive="base">
                                        <p:cTn id="101" dur="2000" fill="hold"/>
                                        <p:tgtEl>
                                          <p:spTgt spid="8"/>
                                        </p:tgtEl>
                                        <p:attrNameLst>
                                          <p:attrName>ppt_x</p:attrName>
                                        </p:attrNameLst>
                                      </p:cBhvr>
                                      <p:tavLst>
                                        <p:tav tm="0">
                                          <p:val>
                                            <p:strVal val="1+#ppt_w/2"/>
                                          </p:val>
                                        </p:tav>
                                        <p:tav tm="100000">
                                          <p:val>
                                            <p:strVal val="#ppt_x"/>
                                          </p:val>
                                        </p:tav>
                                      </p:tavLst>
                                    </p:anim>
                                    <p:anim calcmode="lin" valueType="num">
                                      <p:cBhvr additive="base">
                                        <p:cTn id="102" dur="2000" fill="hold"/>
                                        <p:tgtEl>
                                          <p:spTgt spid="8"/>
                                        </p:tgtEl>
                                        <p:attrNameLst>
                                          <p:attrName>ppt_y</p:attrName>
                                        </p:attrNameLst>
                                      </p:cBhvr>
                                      <p:tavLst>
                                        <p:tav tm="0">
                                          <p:val>
                                            <p:strVal val="#ppt_y"/>
                                          </p:val>
                                        </p:tav>
                                        <p:tav tm="100000">
                                          <p:val>
                                            <p:strVal val="#ppt_y"/>
                                          </p:val>
                                        </p:tav>
                                      </p:tavLst>
                                    </p:anim>
                                  </p:childTnLst>
                                </p:cTn>
                              </p:par>
                              <p:par>
                                <p:cTn id="103" presetID="2" presetClass="entr" presetSubtype="8" fill="hold" grpId="0" nodeType="withEffect">
                                  <p:stCondLst>
                                    <p:cond delay="0"/>
                                  </p:stCondLst>
                                  <p:childTnLst>
                                    <p:set>
                                      <p:cBhvr>
                                        <p:cTn id="104" dur="1" fill="hold">
                                          <p:stCondLst>
                                            <p:cond delay="0"/>
                                          </p:stCondLst>
                                        </p:cTn>
                                        <p:tgtEl>
                                          <p:spTgt spid="9"/>
                                        </p:tgtEl>
                                        <p:attrNameLst>
                                          <p:attrName>style.visibility</p:attrName>
                                        </p:attrNameLst>
                                      </p:cBhvr>
                                      <p:to>
                                        <p:strVal val="visible"/>
                                      </p:to>
                                    </p:set>
                                    <p:anim calcmode="lin" valueType="num">
                                      <p:cBhvr additive="base">
                                        <p:cTn id="105" dur="2000" fill="hold"/>
                                        <p:tgtEl>
                                          <p:spTgt spid="9"/>
                                        </p:tgtEl>
                                        <p:attrNameLst>
                                          <p:attrName>ppt_x</p:attrName>
                                        </p:attrNameLst>
                                      </p:cBhvr>
                                      <p:tavLst>
                                        <p:tav tm="0">
                                          <p:val>
                                            <p:strVal val="0-#ppt_w/2"/>
                                          </p:val>
                                        </p:tav>
                                        <p:tav tm="100000">
                                          <p:val>
                                            <p:strVal val="#ppt_x"/>
                                          </p:val>
                                        </p:tav>
                                      </p:tavLst>
                                    </p:anim>
                                    <p:anim calcmode="lin" valueType="num">
                                      <p:cBhvr additive="base">
                                        <p:cTn id="106" dur="2000" fill="hold"/>
                                        <p:tgtEl>
                                          <p:spTgt spid="9"/>
                                        </p:tgtEl>
                                        <p:attrNameLst>
                                          <p:attrName>ppt_y</p:attrName>
                                        </p:attrNameLst>
                                      </p:cBhvr>
                                      <p:tavLst>
                                        <p:tav tm="0">
                                          <p:val>
                                            <p:strVal val="#ppt_y"/>
                                          </p:val>
                                        </p:tav>
                                        <p:tav tm="100000">
                                          <p:val>
                                            <p:strVal val="#ppt_y"/>
                                          </p:val>
                                        </p:tav>
                                      </p:tavLst>
                                    </p:anim>
                                  </p:childTnLst>
                                </p:cTn>
                              </p:par>
                              <p:par>
                                <p:cTn id="107" presetID="2" presetClass="entr" presetSubtype="2" fill="hold" grpId="0" nodeType="withEffect">
                                  <p:stCondLst>
                                    <p:cond delay="0"/>
                                  </p:stCondLst>
                                  <p:childTnLst>
                                    <p:set>
                                      <p:cBhvr>
                                        <p:cTn id="108" dur="1" fill="hold">
                                          <p:stCondLst>
                                            <p:cond delay="0"/>
                                          </p:stCondLst>
                                        </p:cTn>
                                        <p:tgtEl>
                                          <p:spTgt spid="10"/>
                                        </p:tgtEl>
                                        <p:attrNameLst>
                                          <p:attrName>style.visibility</p:attrName>
                                        </p:attrNameLst>
                                      </p:cBhvr>
                                      <p:to>
                                        <p:strVal val="visible"/>
                                      </p:to>
                                    </p:set>
                                    <p:anim calcmode="lin" valueType="num">
                                      <p:cBhvr additive="base">
                                        <p:cTn id="109" dur="2000" fill="hold"/>
                                        <p:tgtEl>
                                          <p:spTgt spid="10"/>
                                        </p:tgtEl>
                                        <p:attrNameLst>
                                          <p:attrName>ppt_x</p:attrName>
                                        </p:attrNameLst>
                                      </p:cBhvr>
                                      <p:tavLst>
                                        <p:tav tm="0">
                                          <p:val>
                                            <p:strVal val="1+#ppt_w/2"/>
                                          </p:val>
                                        </p:tav>
                                        <p:tav tm="100000">
                                          <p:val>
                                            <p:strVal val="#ppt_x"/>
                                          </p:val>
                                        </p:tav>
                                      </p:tavLst>
                                    </p:anim>
                                    <p:anim calcmode="lin" valueType="num">
                                      <p:cBhvr additive="base">
                                        <p:cTn id="110" dur="2000" fill="hold"/>
                                        <p:tgtEl>
                                          <p:spTgt spid="10"/>
                                        </p:tgtEl>
                                        <p:attrNameLst>
                                          <p:attrName>ppt_y</p:attrName>
                                        </p:attrNameLst>
                                      </p:cBhvr>
                                      <p:tavLst>
                                        <p:tav tm="0">
                                          <p:val>
                                            <p:strVal val="#ppt_y"/>
                                          </p:val>
                                        </p:tav>
                                        <p:tav tm="100000">
                                          <p:val>
                                            <p:strVal val="#ppt_y"/>
                                          </p:val>
                                        </p:tav>
                                      </p:tavLst>
                                    </p:anim>
                                  </p:childTnLst>
                                </p:cTn>
                              </p:par>
                              <p:par>
                                <p:cTn id="111" presetID="2" presetClass="entr" presetSubtype="8" fill="hold" grpId="0" nodeType="withEffect">
                                  <p:stCondLst>
                                    <p:cond delay="0"/>
                                  </p:stCondLst>
                                  <p:childTnLst>
                                    <p:set>
                                      <p:cBhvr>
                                        <p:cTn id="112" dur="1" fill="hold">
                                          <p:stCondLst>
                                            <p:cond delay="0"/>
                                          </p:stCondLst>
                                        </p:cTn>
                                        <p:tgtEl>
                                          <p:spTgt spid="11"/>
                                        </p:tgtEl>
                                        <p:attrNameLst>
                                          <p:attrName>style.visibility</p:attrName>
                                        </p:attrNameLst>
                                      </p:cBhvr>
                                      <p:to>
                                        <p:strVal val="visible"/>
                                      </p:to>
                                    </p:set>
                                    <p:anim calcmode="lin" valueType="num">
                                      <p:cBhvr additive="base">
                                        <p:cTn id="113" dur="2000" fill="hold"/>
                                        <p:tgtEl>
                                          <p:spTgt spid="11"/>
                                        </p:tgtEl>
                                        <p:attrNameLst>
                                          <p:attrName>ppt_x</p:attrName>
                                        </p:attrNameLst>
                                      </p:cBhvr>
                                      <p:tavLst>
                                        <p:tav tm="0">
                                          <p:val>
                                            <p:strVal val="0-#ppt_w/2"/>
                                          </p:val>
                                        </p:tav>
                                        <p:tav tm="100000">
                                          <p:val>
                                            <p:strVal val="#ppt_x"/>
                                          </p:val>
                                        </p:tav>
                                      </p:tavLst>
                                    </p:anim>
                                    <p:anim calcmode="lin" valueType="num">
                                      <p:cBhvr additive="base">
                                        <p:cTn id="114" dur="2000" fill="hold"/>
                                        <p:tgtEl>
                                          <p:spTgt spid="11"/>
                                        </p:tgtEl>
                                        <p:attrNameLst>
                                          <p:attrName>ppt_y</p:attrName>
                                        </p:attrNameLst>
                                      </p:cBhvr>
                                      <p:tavLst>
                                        <p:tav tm="0">
                                          <p:val>
                                            <p:strVal val="#ppt_y"/>
                                          </p:val>
                                        </p:tav>
                                        <p:tav tm="100000">
                                          <p:val>
                                            <p:strVal val="#ppt_y"/>
                                          </p:val>
                                        </p:tav>
                                      </p:tavLst>
                                    </p:anim>
                                  </p:childTnLst>
                                </p:cTn>
                              </p:par>
                              <p:par>
                                <p:cTn id="115" presetID="2" presetClass="entr" presetSubtype="2" fill="hold" grpId="0" nodeType="withEffect">
                                  <p:stCondLst>
                                    <p:cond delay="0"/>
                                  </p:stCondLst>
                                  <p:childTnLst>
                                    <p:set>
                                      <p:cBhvr>
                                        <p:cTn id="116" dur="1" fill="hold">
                                          <p:stCondLst>
                                            <p:cond delay="0"/>
                                          </p:stCondLst>
                                        </p:cTn>
                                        <p:tgtEl>
                                          <p:spTgt spid="12"/>
                                        </p:tgtEl>
                                        <p:attrNameLst>
                                          <p:attrName>style.visibility</p:attrName>
                                        </p:attrNameLst>
                                      </p:cBhvr>
                                      <p:to>
                                        <p:strVal val="visible"/>
                                      </p:to>
                                    </p:set>
                                    <p:anim calcmode="lin" valueType="num">
                                      <p:cBhvr additive="base">
                                        <p:cTn id="117" dur="2000" fill="hold"/>
                                        <p:tgtEl>
                                          <p:spTgt spid="12"/>
                                        </p:tgtEl>
                                        <p:attrNameLst>
                                          <p:attrName>ppt_x</p:attrName>
                                        </p:attrNameLst>
                                      </p:cBhvr>
                                      <p:tavLst>
                                        <p:tav tm="0">
                                          <p:val>
                                            <p:strVal val="1+#ppt_w/2"/>
                                          </p:val>
                                        </p:tav>
                                        <p:tav tm="100000">
                                          <p:val>
                                            <p:strVal val="#ppt_x"/>
                                          </p:val>
                                        </p:tav>
                                      </p:tavLst>
                                    </p:anim>
                                    <p:anim calcmode="lin" valueType="num">
                                      <p:cBhvr additive="base">
                                        <p:cTn id="118" dur="2000" fill="hold"/>
                                        <p:tgtEl>
                                          <p:spTgt spid="12"/>
                                        </p:tgtEl>
                                        <p:attrNameLst>
                                          <p:attrName>ppt_y</p:attrName>
                                        </p:attrNameLst>
                                      </p:cBhvr>
                                      <p:tavLst>
                                        <p:tav tm="0">
                                          <p:val>
                                            <p:strVal val="#ppt_y"/>
                                          </p:val>
                                        </p:tav>
                                        <p:tav tm="100000">
                                          <p:val>
                                            <p:strVal val="#ppt_y"/>
                                          </p:val>
                                        </p:tav>
                                      </p:tavLst>
                                    </p:anim>
                                  </p:childTnLst>
                                </p:cTn>
                              </p:par>
                              <p:par>
                                <p:cTn id="119" presetID="2" presetClass="entr" presetSubtype="8" fill="hold" grpId="0" nodeType="withEffect">
                                  <p:stCondLst>
                                    <p:cond delay="0"/>
                                  </p:stCondLst>
                                  <p:childTnLst>
                                    <p:set>
                                      <p:cBhvr>
                                        <p:cTn id="120" dur="1" fill="hold">
                                          <p:stCondLst>
                                            <p:cond delay="0"/>
                                          </p:stCondLst>
                                        </p:cTn>
                                        <p:tgtEl>
                                          <p:spTgt spid="13"/>
                                        </p:tgtEl>
                                        <p:attrNameLst>
                                          <p:attrName>style.visibility</p:attrName>
                                        </p:attrNameLst>
                                      </p:cBhvr>
                                      <p:to>
                                        <p:strVal val="visible"/>
                                      </p:to>
                                    </p:set>
                                    <p:anim calcmode="lin" valueType="num">
                                      <p:cBhvr additive="base">
                                        <p:cTn id="121" dur="2000" fill="hold"/>
                                        <p:tgtEl>
                                          <p:spTgt spid="13"/>
                                        </p:tgtEl>
                                        <p:attrNameLst>
                                          <p:attrName>ppt_x</p:attrName>
                                        </p:attrNameLst>
                                      </p:cBhvr>
                                      <p:tavLst>
                                        <p:tav tm="0">
                                          <p:val>
                                            <p:strVal val="0-#ppt_w/2"/>
                                          </p:val>
                                        </p:tav>
                                        <p:tav tm="100000">
                                          <p:val>
                                            <p:strVal val="#ppt_x"/>
                                          </p:val>
                                        </p:tav>
                                      </p:tavLst>
                                    </p:anim>
                                    <p:anim calcmode="lin" valueType="num">
                                      <p:cBhvr additive="base">
                                        <p:cTn id="122" dur="2000" fill="hold"/>
                                        <p:tgtEl>
                                          <p:spTgt spid="13"/>
                                        </p:tgtEl>
                                        <p:attrNameLst>
                                          <p:attrName>ppt_y</p:attrName>
                                        </p:attrNameLst>
                                      </p:cBhvr>
                                      <p:tavLst>
                                        <p:tav tm="0">
                                          <p:val>
                                            <p:strVal val="#ppt_y"/>
                                          </p:val>
                                        </p:tav>
                                        <p:tav tm="100000">
                                          <p:val>
                                            <p:strVal val="#ppt_y"/>
                                          </p:val>
                                        </p:tav>
                                      </p:tavLst>
                                    </p:anim>
                                  </p:childTnLst>
                                </p:cTn>
                              </p:par>
                              <p:par>
                                <p:cTn id="123" presetID="2" presetClass="entr" presetSubtype="2" fill="hold" grpId="0" nodeType="withEffect">
                                  <p:stCondLst>
                                    <p:cond delay="0"/>
                                  </p:stCondLst>
                                  <p:childTnLst>
                                    <p:set>
                                      <p:cBhvr>
                                        <p:cTn id="124" dur="1" fill="hold">
                                          <p:stCondLst>
                                            <p:cond delay="0"/>
                                          </p:stCondLst>
                                        </p:cTn>
                                        <p:tgtEl>
                                          <p:spTgt spid="14"/>
                                        </p:tgtEl>
                                        <p:attrNameLst>
                                          <p:attrName>style.visibility</p:attrName>
                                        </p:attrNameLst>
                                      </p:cBhvr>
                                      <p:to>
                                        <p:strVal val="visible"/>
                                      </p:to>
                                    </p:set>
                                    <p:anim calcmode="lin" valueType="num">
                                      <p:cBhvr additive="base">
                                        <p:cTn id="125" dur="2000" fill="hold"/>
                                        <p:tgtEl>
                                          <p:spTgt spid="14"/>
                                        </p:tgtEl>
                                        <p:attrNameLst>
                                          <p:attrName>ppt_x</p:attrName>
                                        </p:attrNameLst>
                                      </p:cBhvr>
                                      <p:tavLst>
                                        <p:tav tm="0">
                                          <p:val>
                                            <p:strVal val="1+#ppt_w/2"/>
                                          </p:val>
                                        </p:tav>
                                        <p:tav tm="100000">
                                          <p:val>
                                            <p:strVal val="#ppt_x"/>
                                          </p:val>
                                        </p:tav>
                                      </p:tavLst>
                                    </p:anim>
                                    <p:anim calcmode="lin" valueType="num">
                                      <p:cBhvr additive="base">
                                        <p:cTn id="126" dur="2000" fill="hold"/>
                                        <p:tgtEl>
                                          <p:spTgt spid="14"/>
                                        </p:tgtEl>
                                        <p:attrNameLst>
                                          <p:attrName>ppt_y</p:attrName>
                                        </p:attrNameLst>
                                      </p:cBhvr>
                                      <p:tavLst>
                                        <p:tav tm="0">
                                          <p:val>
                                            <p:strVal val="#ppt_y"/>
                                          </p:val>
                                        </p:tav>
                                        <p:tav tm="100000">
                                          <p:val>
                                            <p:strVal val="#ppt_y"/>
                                          </p:val>
                                        </p:tav>
                                      </p:tavLst>
                                    </p:anim>
                                  </p:childTnLst>
                                </p:cTn>
                              </p:par>
                            </p:childTnLst>
                          </p:cTn>
                        </p:par>
                        <p:par>
                          <p:cTn id="127" fill="hold">
                            <p:stCondLst>
                              <p:cond delay="2000"/>
                            </p:stCondLst>
                            <p:childTnLst>
                              <p:par>
                                <p:cTn id="128" presetID="2" presetClass="exit" presetSubtype="8" fill="hold" grpId="2" nodeType="afterEffect">
                                  <p:stCondLst>
                                    <p:cond delay="0"/>
                                  </p:stCondLst>
                                  <p:childTnLst>
                                    <p:anim calcmode="lin" valueType="num">
                                      <p:cBhvr additive="base">
                                        <p:cTn id="129" dur="2000"/>
                                        <p:tgtEl>
                                          <p:spTgt spid="3"/>
                                        </p:tgtEl>
                                        <p:attrNameLst>
                                          <p:attrName>ppt_x</p:attrName>
                                        </p:attrNameLst>
                                      </p:cBhvr>
                                      <p:tavLst>
                                        <p:tav tm="0">
                                          <p:val>
                                            <p:strVal val="ppt_x"/>
                                          </p:val>
                                        </p:tav>
                                        <p:tav tm="100000">
                                          <p:val>
                                            <p:strVal val="0-ppt_w/2"/>
                                          </p:val>
                                        </p:tav>
                                      </p:tavLst>
                                    </p:anim>
                                    <p:anim calcmode="lin" valueType="num">
                                      <p:cBhvr additive="base">
                                        <p:cTn id="130" dur="2000"/>
                                        <p:tgtEl>
                                          <p:spTgt spid="3"/>
                                        </p:tgtEl>
                                        <p:attrNameLst>
                                          <p:attrName>ppt_y</p:attrName>
                                        </p:attrNameLst>
                                      </p:cBhvr>
                                      <p:tavLst>
                                        <p:tav tm="0">
                                          <p:val>
                                            <p:strVal val="ppt_y"/>
                                          </p:val>
                                        </p:tav>
                                        <p:tav tm="100000">
                                          <p:val>
                                            <p:strVal val="ppt_y"/>
                                          </p:val>
                                        </p:tav>
                                      </p:tavLst>
                                    </p:anim>
                                    <p:set>
                                      <p:cBhvr>
                                        <p:cTn id="131" dur="1" fill="hold">
                                          <p:stCondLst>
                                            <p:cond delay="1999"/>
                                          </p:stCondLst>
                                        </p:cTn>
                                        <p:tgtEl>
                                          <p:spTgt spid="3"/>
                                        </p:tgtEl>
                                        <p:attrNameLst>
                                          <p:attrName>style.visibility</p:attrName>
                                        </p:attrNameLst>
                                      </p:cBhvr>
                                      <p:to>
                                        <p:strVal val="hidden"/>
                                      </p:to>
                                    </p:set>
                                  </p:childTnLst>
                                </p:cTn>
                              </p:par>
                              <p:par>
                                <p:cTn id="132" presetID="2" presetClass="exit" presetSubtype="2" fill="hold" grpId="2" nodeType="withEffect">
                                  <p:stCondLst>
                                    <p:cond delay="0"/>
                                  </p:stCondLst>
                                  <p:childTnLst>
                                    <p:anim calcmode="lin" valueType="num">
                                      <p:cBhvr additive="base">
                                        <p:cTn id="133" dur="2000"/>
                                        <p:tgtEl>
                                          <p:spTgt spid="4"/>
                                        </p:tgtEl>
                                        <p:attrNameLst>
                                          <p:attrName>ppt_x</p:attrName>
                                        </p:attrNameLst>
                                      </p:cBhvr>
                                      <p:tavLst>
                                        <p:tav tm="0">
                                          <p:val>
                                            <p:strVal val="ppt_x"/>
                                          </p:val>
                                        </p:tav>
                                        <p:tav tm="100000">
                                          <p:val>
                                            <p:strVal val="1+ppt_w/2"/>
                                          </p:val>
                                        </p:tav>
                                      </p:tavLst>
                                    </p:anim>
                                    <p:anim calcmode="lin" valueType="num">
                                      <p:cBhvr additive="base">
                                        <p:cTn id="134" dur="2000"/>
                                        <p:tgtEl>
                                          <p:spTgt spid="4"/>
                                        </p:tgtEl>
                                        <p:attrNameLst>
                                          <p:attrName>ppt_y</p:attrName>
                                        </p:attrNameLst>
                                      </p:cBhvr>
                                      <p:tavLst>
                                        <p:tav tm="0">
                                          <p:val>
                                            <p:strVal val="ppt_y"/>
                                          </p:val>
                                        </p:tav>
                                        <p:tav tm="100000">
                                          <p:val>
                                            <p:strVal val="ppt_y"/>
                                          </p:val>
                                        </p:tav>
                                      </p:tavLst>
                                    </p:anim>
                                    <p:set>
                                      <p:cBhvr>
                                        <p:cTn id="135" dur="1" fill="hold">
                                          <p:stCondLst>
                                            <p:cond delay="1999"/>
                                          </p:stCondLst>
                                        </p:cTn>
                                        <p:tgtEl>
                                          <p:spTgt spid="4"/>
                                        </p:tgtEl>
                                        <p:attrNameLst>
                                          <p:attrName>style.visibility</p:attrName>
                                        </p:attrNameLst>
                                      </p:cBhvr>
                                      <p:to>
                                        <p:strVal val="hidden"/>
                                      </p:to>
                                    </p:set>
                                  </p:childTnLst>
                                </p:cTn>
                              </p:par>
                              <p:par>
                                <p:cTn id="136" presetID="2" presetClass="exit" presetSubtype="8" fill="hold" grpId="2" nodeType="withEffect">
                                  <p:stCondLst>
                                    <p:cond delay="0"/>
                                  </p:stCondLst>
                                  <p:childTnLst>
                                    <p:anim calcmode="lin" valueType="num">
                                      <p:cBhvr additive="base">
                                        <p:cTn id="137" dur="2000"/>
                                        <p:tgtEl>
                                          <p:spTgt spid="5"/>
                                        </p:tgtEl>
                                        <p:attrNameLst>
                                          <p:attrName>ppt_x</p:attrName>
                                        </p:attrNameLst>
                                      </p:cBhvr>
                                      <p:tavLst>
                                        <p:tav tm="0">
                                          <p:val>
                                            <p:strVal val="ppt_x"/>
                                          </p:val>
                                        </p:tav>
                                        <p:tav tm="100000">
                                          <p:val>
                                            <p:strVal val="0-ppt_w/2"/>
                                          </p:val>
                                        </p:tav>
                                      </p:tavLst>
                                    </p:anim>
                                    <p:anim calcmode="lin" valueType="num">
                                      <p:cBhvr additive="base">
                                        <p:cTn id="138" dur="2000"/>
                                        <p:tgtEl>
                                          <p:spTgt spid="5"/>
                                        </p:tgtEl>
                                        <p:attrNameLst>
                                          <p:attrName>ppt_y</p:attrName>
                                        </p:attrNameLst>
                                      </p:cBhvr>
                                      <p:tavLst>
                                        <p:tav tm="0">
                                          <p:val>
                                            <p:strVal val="ppt_y"/>
                                          </p:val>
                                        </p:tav>
                                        <p:tav tm="100000">
                                          <p:val>
                                            <p:strVal val="ppt_y"/>
                                          </p:val>
                                        </p:tav>
                                      </p:tavLst>
                                    </p:anim>
                                    <p:set>
                                      <p:cBhvr>
                                        <p:cTn id="139" dur="1" fill="hold">
                                          <p:stCondLst>
                                            <p:cond delay="1999"/>
                                          </p:stCondLst>
                                        </p:cTn>
                                        <p:tgtEl>
                                          <p:spTgt spid="5"/>
                                        </p:tgtEl>
                                        <p:attrNameLst>
                                          <p:attrName>style.visibility</p:attrName>
                                        </p:attrNameLst>
                                      </p:cBhvr>
                                      <p:to>
                                        <p:strVal val="hidden"/>
                                      </p:to>
                                    </p:set>
                                  </p:childTnLst>
                                </p:cTn>
                              </p:par>
                              <p:par>
                                <p:cTn id="140" presetID="2" presetClass="exit" presetSubtype="2" fill="hold" grpId="2" nodeType="withEffect">
                                  <p:stCondLst>
                                    <p:cond delay="0"/>
                                  </p:stCondLst>
                                  <p:childTnLst>
                                    <p:anim calcmode="lin" valueType="num">
                                      <p:cBhvr additive="base">
                                        <p:cTn id="141" dur="2000"/>
                                        <p:tgtEl>
                                          <p:spTgt spid="6"/>
                                        </p:tgtEl>
                                        <p:attrNameLst>
                                          <p:attrName>ppt_x</p:attrName>
                                        </p:attrNameLst>
                                      </p:cBhvr>
                                      <p:tavLst>
                                        <p:tav tm="0">
                                          <p:val>
                                            <p:strVal val="ppt_x"/>
                                          </p:val>
                                        </p:tav>
                                        <p:tav tm="100000">
                                          <p:val>
                                            <p:strVal val="1+ppt_w/2"/>
                                          </p:val>
                                        </p:tav>
                                      </p:tavLst>
                                    </p:anim>
                                    <p:anim calcmode="lin" valueType="num">
                                      <p:cBhvr additive="base">
                                        <p:cTn id="142" dur="2000"/>
                                        <p:tgtEl>
                                          <p:spTgt spid="6"/>
                                        </p:tgtEl>
                                        <p:attrNameLst>
                                          <p:attrName>ppt_y</p:attrName>
                                        </p:attrNameLst>
                                      </p:cBhvr>
                                      <p:tavLst>
                                        <p:tav tm="0">
                                          <p:val>
                                            <p:strVal val="ppt_y"/>
                                          </p:val>
                                        </p:tav>
                                        <p:tav tm="100000">
                                          <p:val>
                                            <p:strVal val="ppt_y"/>
                                          </p:val>
                                        </p:tav>
                                      </p:tavLst>
                                    </p:anim>
                                    <p:set>
                                      <p:cBhvr>
                                        <p:cTn id="143" dur="1" fill="hold">
                                          <p:stCondLst>
                                            <p:cond delay="1999"/>
                                          </p:stCondLst>
                                        </p:cTn>
                                        <p:tgtEl>
                                          <p:spTgt spid="6"/>
                                        </p:tgtEl>
                                        <p:attrNameLst>
                                          <p:attrName>style.visibility</p:attrName>
                                        </p:attrNameLst>
                                      </p:cBhvr>
                                      <p:to>
                                        <p:strVal val="hidden"/>
                                      </p:to>
                                    </p:set>
                                  </p:childTnLst>
                                </p:cTn>
                              </p:par>
                              <p:par>
                                <p:cTn id="144" presetID="2" presetClass="exit" presetSubtype="8" fill="hold" grpId="2" nodeType="withEffect">
                                  <p:stCondLst>
                                    <p:cond delay="0"/>
                                  </p:stCondLst>
                                  <p:childTnLst>
                                    <p:anim calcmode="lin" valueType="num">
                                      <p:cBhvr additive="base">
                                        <p:cTn id="145" dur="2000"/>
                                        <p:tgtEl>
                                          <p:spTgt spid="7"/>
                                        </p:tgtEl>
                                        <p:attrNameLst>
                                          <p:attrName>ppt_x</p:attrName>
                                        </p:attrNameLst>
                                      </p:cBhvr>
                                      <p:tavLst>
                                        <p:tav tm="0">
                                          <p:val>
                                            <p:strVal val="ppt_x"/>
                                          </p:val>
                                        </p:tav>
                                        <p:tav tm="100000">
                                          <p:val>
                                            <p:strVal val="0-ppt_w/2"/>
                                          </p:val>
                                        </p:tav>
                                      </p:tavLst>
                                    </p:anim>
                                    <p:anim calcmode="lin" valueType="num">
                                      <p:cBhvr additive="base">
                                        <p:cTn id="146" dur="2000"/>
                                        <p:tgtEl>
                                          <p:spTgt spid="7"/>
                                        </p:tgtEl>
                                        <p:attrNameLst>
                                          <p:attrName>ppt_y</p:attrName>
                                        </p:attrNameLst>
                                      </p:cBhvr>
                                      <p:tavLst>
                                        <p:tav tm="0">
                                          <p:val>
                                            <p:strVal val="ppt_y"/>
                                          </p:val>
                                        </p:tav>
                                        <p:tav tm="100000">
                                          <p:val>
                                            <p:strVal val="ppt_y"/>
                                          </p:val>
                                        </p:tav>
                                      </p:tavLst>
                                    </p:anim>
                                    <p:set>
                                      <p:cBhvr>
                                        <p:cTn id="147" dur="1" fill="hold">
                                          <p:stCondLst>
                                            <p:cond delay="1999"/>
                                          </p:stCondLst>
                                        </p:cTn>
                                        <p:tgtEl>
                                          <p:spTgt spid="7"/>
                                        </p:tgtEl>
                                        <p:attrNameLst>
                                          <p:attrName>style.visibility</p:attrName>
                                        </p:attrNameLst>
                                      </p:cBhvr>
                                      <p:to>
                                        <p:strVal val="hidden"/>
                                      </p:to>
                                    </p:set>
                                  </p:childTnLst>
                                </p:cTn>
                              </p:par>
                              <p:par>
                                <p:cTn id="148" presetID="2" presetClass="exit" presetSubtype="2" fill="hold" grpId="2" nodeType="withEffect">
                                  <p:stCondLst>
                                    <p:cond delay="0"/>
                                  </p:stCondLst>
                                  <p:childTnLst>
                                    <p:anim calcmode="lin" valueType="num">
                                      <p:cBhvr additive="base">
                                        <p:cTn id="149" dur="2000"/>
                                        <p:tgtEl>
                                          <p:spTgt spid="8"/>
                                        </p:tgtEl>
                                        <p:attrNameLst>
                                          <p:attrName>ppt_x</p:attrName>
                                        </p:attrNameLst>
                                      </p:cBhvr>
                                      <p:tavLst>
                                        <p:tav tm="0">
                                          <p:val>
                                            <p:strVal val="ppt_x"/>
                                          </p:val>
                                        </p:tav>
                                        <p:tav tm="100000">
                                          <p:val>
                                            <p:strVal val="1+ppt_w/2"/>
                                          </p:val>
                                        </p:tav>
                                      </p:tavLst>
                                    </p:anim>
                                    <p:anim calcmode="lin" valueType="num">
                                      <p:cBhvr additive="base">
                                        <p:cTn id="150" dur="2000"/>
                                        <p:tgtEl>
                                          <p:spTgt spid="8"/>
                                        </p:tgtEl>
                                        <p:attrNameLst>
                                          <p:attrName>ppt_y</p:attrName>
                                        </p:attrNameLst>
                                      </p:cBhvr>
                                      <p:tavLst>
                                        <p:tav tm="0">
                                          <p:val>
                                            <p:strVal val="ppt_y"/>
                                          </p:val>
                                        </p:tav>
                                        <p:tav tm="100000">
                                          <p:val>
                                            <p:strVal val="ppt_y"/>
                                          </p:val>
                                        </p:tav>
                                      </p:tavLst>
                                    </p:anim>
                                    <p:set>
                                      <p:cBhvr>
                                        <p:cTn id="151" dur="1" fill="hold">
                                          <p:stCondLst>
                                            <p:cond delay="1999"/>
                                          </p:stCondLst>
                                        </p:cTn>
                                        <p:tgtEl>
                                          <p:spTgt spid="8"/>
                                        </p:tgtEl>
                                        <p:attrNameLst>
                                          <p:attrName>style.visibility</p:attrName>
                                        </p:attrNameLst>
                                      </p:cBhvr>
                                      <p:to>
                                        <p:strVal val="hidden"/>
                                      </p:to>
                                    </p:set>
                                  </p:childTnLst>
                                </p:cTn>
                              </p:par>
                              <p:par>
                                <p:cTn id="152" presetID="2" presetClass="exit" presetSubtype="8" fill="hold" grpId="2" nodeType="withEffect">
                                  <p:stCondLst>
                                    <p:cond delay="0"/>
                                  </p:stCondLst>
                                  <p:childTnLst>
                                    <p:anim calcmode="lin" valueType="num">
                                      <p:cBhvr additive="base">
                                        <p:cTn id="153" dur="2000"/>
                                        <p:tgtEl>
                                          <p:spTgt spid="9"/>
                                        </p:tgtEl>
                                        <p:attrNameLst>
                                          <p:attrName>ppt_x</p:attrName>
                                        </p:attrNameLst>
                                      </p:cBhvr>
                                      <p:tavLst>
                                        <p:tav tm="0">
                                          <p:val>
                                            <p:strVal val="ppt_x"/>
                                          </p:val>
                                        </p:tav>
                                        <p:tav tm="100000">
                                          <p:val>
                                            <p:strVal val="0-ppt_w/2"/>
                                          </p:val>
                                        </p:tav>
                                      </p:tavLst>
                                    </p:anim>
                                    <p:anim calcmode="lin" valueType="num">
                                      <p:cBhvr additive="base">
                                        <p:cTn id="154" dur="2000"/>
                                        <p:tgtEl>
                                          <p:spTgt spid="9"/>
                                        </p:tgtEl>
                                        <p:attrNameLst>
                                          <p:attrName>ppt_y</p:attrName>
                                        </p:attrNameLst>
                                      </p:cBhvr>
                                      <p:tavLst>
                                        <p:tav tm="0">
                                          <p:val>
                                            <p:strVal val="ppt_y"/>
                                          </p:val>
                                        </p:tav>
                                        <p:tav tm="100000">
                                          <p:val>
                                            <p:strVal val="ppt_y"/>
                                          </p:val>
                                        </p:tav>
                                      </p:tavLst>
                                    </p:anim>
                                    <p:set>
                                      <p:cBhvr>
                                        <p:cTn id="155" dur="1" fill="hold">
                                          <p:stCondLst>
                                            <p:cond delay="1999"/>
                                          </p:stCondLst>
                                        </p:cTn>
                                        <p:tgtEl>
                                          <p:spTgt spid="9"/>
                                        </p:tgtEl>
                                        <p:attrNameLst>
                                          <p:attrName>style.visibility</p:attrName>
                                        </p:attrNameLst>
                                      </p:cBhvr>
                                      <p:to>
                                        <p:strVal val="hidden"/>
                                      </p:to>
                                    </p:set>
                                  </p:childTnLst>
                                </p:cTn>
                              </p:par>
                              <p:par>
                                <p:cTn id="156" presetID="2" presetClass="exit" presetSubtype="2" fill="hold" grpId="2" nodeType="withEffect">
                                  <p:stCondLst>
                                    <p:cond delay="0"/>
                                  </p:stCondLst>
                                  <p:childTnLst>
                                    <p:anim calcmode="lin" valueType="num">
                                      <p:cBhvr additive="base">
                                        <p:cTn id="157" dur="2000"/>
                                        <p:tgtEl>
                                          <p:spTgt spid="10"/>
                                        </p:tgtEl>
                                        <p:attrNameLst>
                                          <p:attrName>ppt_x</p:attrName>
                                        </p:attrNameLst>
                                      </p:cBhvr>
                                      <p:tavLst>
                                        <p:tav tm="0">
                                          <p:val>
                                            <p:strVal val="ppt_x"/>
                                          </p:val>
                                        </p:tav>
                                        <p:tav tm="100000">
                                          <p:val>
                                            <p:strVal val="1+ppt_w/2"/>
                                          </p:val>
                                        </p:tav>
                                      </p:tavLst>
                                    </p:anim>
                                    <p:anim calcmode="lin" valueType="num">
                                      <p:cBhvr additive="base">
                                        <p:cTn id="158" dur="2000"/>
                                        <p:tgtEl>
                                          <p:spTgt spid="10"/>
                                        </p:tgtEl>
                                        <p:attrNameLst>
                                          <p:attrName>ppt_y</p:attrName>
                                        </p:attrNameLst>
                                      </p:cBhvr>
                                      <p:tavLst>
                                        <p:tav tm="0">
                                          <p:val>
                                            <p:strVal val="ppt_y"/>
                                          </p:val>
                                        </p:tav>
                                        <p:tav tm="100000">
                                          <p:val>
                                            <p:strVal val="ppt_y"/>
                                          </p:val>
                                        </p:tav>
                                      </p:tavLst>
                                    </p:anim>
                                    <p:set>
                                      <p:cBhvr>
                                        <p:cTn id="159" dur="1" fill="hold">
                                          <p:stCondLst>
                                            <p:cond delay="1999"/>
                                          </p:stCondLst>
                                        </p:cTn>
                                        <p:tgtEl>
                                          <p:spTgt spid="10"/>
                                        </p:tgtEl>
                                        <p:attrNameLst>
                                          <p:attrName>style.visibility</p:attrName>
                                        </p:attrNameLst>
                                      </p:cBhvr>
                                      <p:to>
                                        <p:strVal val="hidden"/>
                                      </p:to>
                                    </p:set>
                                  </p:childTnLst>
                                </p:cTn>
                              </p:par>
                              <p:par>
                                <p:cTn id="160" presetID="2" presetClass="exit" presetSubtype="8" fill="hold" grpId="2" nodeType="withEffect">
                                  <p:stCondLst>
                                    <p:cond delay="0"/>
                                  </p:stCondLst>
                                  <p:childTnLst>
                                    <p:anim calcmode="lin" valueType="num">
                                      <p:cBhvr additive="base">
                                        <p:cTn id="161" dur="2000"/>
                                        <p:tgtEl>
                                          <p:spTgt spid="11"/>
                                        </p:tgtEl>
                                        <p:attrNameLst>
                                          <p:attrName>ppt_x</p:attrName>
                                        </p:attrNameLst>
                                      </p:cBhvr>
                                      <p:tavLst>
                                        <p:tav tm="0">
                                          <p:val>
                                            <p:strVal val="ppt_x"/>
                                          </p:val>
                                        </p:tav>
                                        <p:tav tm="100000">
                                          <p:val>
                                            <p:strVal val="0-ppt_w/2"/>
                                          </p:val>
                                        </p:tav>
                                      </p:tavLst>
                                    </p:anim>
                                    <p:anim calcmode="lin" valueType="num">
                                      <p:cBhvr additive="base">
                                        <p:cTn id="162" dur="2000"/>
                                        <p:tgtEl>
                                          <p:spTgt spid="11"/>
                                        </p:tgtEl>
                                        <p:attrNameLst>
                                          <p:attrName>ppt_y</p:attrName>
                                        </p:attrNameLst>
                                      </p:cBhvr>
                                      <p:tavLst>
                                        <p:tav tm="0">
                                          <p:val>
                                            <p:strVal val="ppt_y"/>
                                          </p:val>
                                        </p:tav>
                                        <p:tav tm="100000">
                                          <p:val>
                                            <p:strVal val="ppt_y"/>
                                          </p:val>
                                        </p:tav>
                                      </p:tavLst>
                                    </p:anim>
                                    <p:set>
                                      <p:cBhvr>
                                        <p:cTn id="163" dur="1" fill="hold">
                                          <p:stCondLst>
                                            <p:cond delay="1999"/>
                                          </p:stCondLst>
                                        </p:cTn>
                                        <p:tgtEl>
                                          <p:spTgt spid="11"/>
                                        </p:tgtEl>
                                        <p:attrNameLst>
                                          <p:attrName>style.visibility</p:attrName>
                                        </p:attrNameLst>
                                      </p:cBhvr>
                                      <p:to>
                                        <p:strVal val="hidden"/>
                                      </p:to>
                                    </p:set>
                                  </p:childTnLst>
                                </p:cTn>
                              </p:par>
                              <p:par>
                                <p:cTn id="164" presetID="2" presetClass="exit" presetSubtype="2" fill="hold" grpId="2" nodeType="withEffect">
                                  <p:stCondLst>
                                    <p:cond delay="0"/>
                                  </p:stCondLst>
                                  <p:childTnLst>
                                    <p:anim calcmode="lin" valueType="num">
                                      <p:cBhvr additive="base">
                                        <p:cTn id="165" dur="2000"/>
                                        <p:tgtEl>
                                          <p:spTgt spid="12"/>
                                        </p:tgtEl>
                                        <p:attrNameLst>
                                          <p:attrName>ppt_x</p:attrName>
                                        </p:attrNameLst>
                                      </p:cBhvr>
                                      <p:tavLst>
                                        <p:tav tm="0">
                                          <p:val>
                                            <p:strVal val="ppt_x"/>
                                          </p:val>
                                        </p:tav>
                                        <p:tav tm="100000">
                                          <p:val>
                                            <p:strVal val="1+ppt_w/2"/>
                                          </p:val>
                                        </p:tav>
                                      </p:tavLst>
                                    </p:anim>
                                    <p:anim calcmode="lin" valueType="num">
                                      <p:cBhvr additive="base">
                                        <p:cTn id="166" dur="2000"/>
                                        <p:tgtEl>
                                          <p:spTgt spid="12"/>
                                        </p:tgtEl>
                                        <p:attrNameLst>
                                          <p:attrName>ppt_y</p:attrName>
                                        </p:attrNameLst>
                                      </p:cBhvr>
                                      <p:tavLst>
                                        <p:tav tm="0">
                                          <p:val>
                                            <p:strVal val="ppt_y"/>
                                          </p:val>
                                        </p:tav>
                                        <p:tav tm="100000">
                                          <p:val>
                                            <p:strVal val="ppt_y"/>
                                          </p:val>
                                        </p:tav>
                                      </p:tavLst>
                                    </p:anim>
                                    <p:set>
                                      <p:cBhvr>
                                        <p:cTn id="167" dur="1" fill="hold">
                                          <p:stCondLst>
                                            <p:cond delay="1999"/>
                                          </p:stCondLst>
                                        </p:cTn>
                                        <p:tgtEl>
                                          <p:spTgt spid="12"/>
                                        </p:tgtEl>
                                        <p:attrNameLst>
                                          <p:attrName>style.visibility</p:attrName>
                                        </p:attrNameLst>
                                      </p:cBhvr>
                                      <p:to>
                                        <p:strVal val="hidden"/>
                                      </p:to>
                                    </p:set>
                                  </p:childTnLst>
                                </p:cTn>
                              </p:par>
                              <p:par>
                                <p:cTn id="168" presetID="2" presetClass="exit" presetSubtype="8" fill="hold" grpId="2" nodeType="withEffect">
                                  <p:stCondLst>
                                    <p:cond delay="0"/>
                                  </p:stCondLst>
                                  <p:childTnLst>
                                    <p:anim calcmode="lin" valueType="num">
                                      <p:cBhvr additive="base">
                                        <p:cTn id="169" dur="2000"/>
                                        <p:tgtEl>
                                          <p:spTgt spid="13"/>
                                        </p:tgtEl>
                                        <p:attrNameLst>
                                          <p:attrName>ppt_x</p:attrName>
                                        </p:attrNameLst>
                                      </p:cBhvr>
                                      <p:tavLst>
                                        <p:tav tm="0">
                                          <p:val>
                                            <p:strVal val="ppt_x"/>
                                          </p:val>
                                        </p:tav>
                                        <p:tav tm="100000">
                                          <p:val>
                                            <p:strVal val="0-ppt_w/2"/>
                                          </p:val>
                                        </p:tav>
                                      </p:tavLst>
                                    </p:anim>
                                    <p:anim calcmode="lin" valueType="num">
                                      <p:cBhvr additive="base">
                                        <p:cTn id="170" dur="2000"/>
                                        <p:tgtEl>
                                          <p:spTgt spid="13"/>
                                        </p:tgtEl>
                                        <p:attrNameLst>
                                          <p:attrName>ppt_y</p:attrName>
                                        </p:attrNameLst>
                                      </p:cBhvr>
                                      <p:tavLst>
                                        <p:tav tm="0">
                                          <p:val>
                                            <p:strVal val="ppt_y"/>
                                          </p:val>
                                        </p:tav>
                                        <p:tav tm="100000">
                                          <p:val>
                                            <p:strVal val="ppt_y"/>
                                          </p:val>
                                        </p:tav>
                                      </p:tavLst>
                                    </p:anim>
                                    <p:set>
                                      <p:cBhvr>
                                        <p:cTn id="171" dur="1" fill="hold">
                                          <p:stCondLst>
                                            <p:cond delay="1999"/>
                                          </p:stCondLst>
                                        </p:cTn>
                                        <p:tgtEl>
                                          <p:spTgt spid="13"/>
                                        </p:tgtEl>
                                        <p:attrNameLst>
                                          <p:attrName>style.visibility</p:attrName>
                                        </p:attrNameLst>
                                      </p:cBhvr>
                                      <p:to>
                                        <p:strVal val="hidden"/>
                                      </p:to>
                                    </p:set>
                                  </p:childTnLst>
                                </p:cTn>
                              </p:par>
                              <p:par>
                                <p:cTn id="172" presetID="2" presetClass="exit" presetSubtype="2" fill="hold" grpId="2" nodeType="withEffect">
                                  <p:stCondLst>
                                    <p:cond delay="0"/>
                                  </p:stCondLst>
                                  <p:childTnLst>
                                    <p:anim calcmode="lin" valueType="num">
                                      <p:cBhvr additive="base">
                                        <p:cTn id="173" dur="2000"/>
                                        <p:tgtEl>
                                          <p:spTgt spid="14"/>
                                        </p:tgtEl>
                                        <p:attrNameLst>
                                          <p:attrName>ppt_x</p:attrName>
                                        </p:attrNameLst>
                                      </p:cBhvr>
                                      <p:tavLst>
                                        <p:tav tm="0">
                                          <p:val>
                                            <p:strVal val="ppt_x"/>
                                          </p:val>
                                        </p:tav>
                                        <p:tav tm="100000">
                                          <p:val>
                                            <p:strVal val="1+ppt_w/2"/>
                                          </p:val>
                                        </p:tav>
                                      </p:tavLst>
                                    </p:anim>
                                    <p:anim calcmode="lin" valueType="num">
                                      <p:cBhvr additive="base">
                                        <p:cTn id="174" dur="2000"/>
                                        <p:tgtEl>
                                          <p:spTgt spid="14"/>
                                        </p:tgtEl>
                                        <p:attrNameLst>
                                          <p:attrName>ppt_y</p:attrName>
                                        </p:attrNameLst>
                                      </p:cBhvr>
                                      <p:tavLst>
                                        <p:tav tm="0">
                                          <p:val>
                                            <p:strVal val="ppt_y"/>
                                          </p:val>
                                        </p:tav>
                                        <p:tav tm="100000">
                                          <p:val>
                                            <p:strVal val="ppt_y"/>
                                          </p:val>
                                        </p:tav>
                                      </p:tavLst>
                                    </p:anim>
                                    <p:set>
                                      <p:cBhvr>
                                        <p:cTn id="175" dur="1" fill="hold">
                                          <p:stCondLst>
                                            <p:cond delay="1999"/>
                                          </p:stCondLst>
                                        </p:cTn>
                                        <p:tgtEl>
                                          <p:spTgt spid="14"/>
                                        </p:tgtEl>
                                        <p:attrNameLst>
                                          <p:attrName>style.visibility</p:attrName>
                                        </p:attrNameLst>
                                      </p:cBhvr>
                                      <p:to>
                                        <p:strVal val="hidden"/>
                                      </p:to>
                                    </p:set>
                                  </p:childTnLst>
                                </p:cTn>
                              </p:par>
                              <p:par>
                                <p:cTn id="176" presetID="17" presetClass="entr" presetSubtype="10" fill="hold" nodeType="withEffect">
                                  <p:stCondLst>
                                    <p:cond delay="0"/>
                                  </p:stCondLst>
                                  <p:childTnLst>
                                    <p:set>
                                      <p:cBhvr>
                                        <p:cTn id="177" dur="1" fill="hold">
                                          <p:stCondLst>
                                            <p:cond delay="0"/>
                                          </p:stCondLst>
                                        </p:cTn>
                                        <p:tgtEl>
                                          <p:spTgt spid="2"/>
                                        </p:tgtEl>
                                        <p:attrNameLst>
                                          <p:attrName>style.visibility</p:attrName>
                                        </p:attrNameLst>
                                      </p:cBhvr>
                                      <p:to>
                                        <p:strVal val="visible"/>
                                      </p:to>
                                    </p:set>
                                    <p:anim calcmode="lin" valueType="num">
                                      <p:cBhvr>
                                        <p:cTn id="178" dur="2000" fill="hold"/>
                                        <p:tgtEl>
                                          <p:spTgt spid="2"/>
                                        </p:tgtEl>
                                        <p:attrNameLst>
                                          <p:attrName>ppt_w</p:attrName>
                                        </p:attrNameLst>
                                      </p:cBhvr>
                                      <p:tavLst>
                                        <p:tav tm="0">
                                          <p:val>
                                            <p:fltVal val="0"/>
                                          </p:val>
                                        </p:tav>
                                        <p:tav tm="100000">
                                          <p:val>
                                            <p:strVal val="#ppt_w"/>
                                          </p:val>
                                        </p:tav>
                                      </p:tavLst>
                                    </p:anim>
                                    <p:anim calcmode="lin" valueType="num">
                                      <p:cBhvr>
                                        <p:cTn id="17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Lst>
  </p:timing>
</p:sld>
</file>

<file path=ppt/slides/slide16.xml><?xml version="1.0" encoding="utf-8"?>
<p:sld xmlns:a="http://schemas.openxmlformats.org/drawingml/2006/main" xmlns:r="http://schemas.openxmlformats.org/officeDocument/2006/relationships" xmlns:p="http://schemas.openxmlformats.org/presentationml/2006/main">
  <p:cSld>
    <p:bg>
      <p:bgPr>
        <a:gradFill flip="none" rotWithShape="1">
          <a:gsLst>
            <a:gs pos="6000">
              <a:srgbClr val="0000FF">
                <a:alpha val="62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carnival-header.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6 puntas"/>
          <p:cNvSpPr/>
          <p:nvPr/>
        </p:nvSpPr>
        <p:spPr>
          <a:xfrm>
            <a:off x="2285984" y="214296"/>
            <a:ext cx="4500594" cy="4643452"/>
          </a:xfrm>
          <a:prstGeom prst="star6">
            <a:avLst>
              <a:gd name="adj" fmla="val 17871"/>
              <a:gd name="hf" fmla="val 115470"/>
            </a:avLst>
          </a:prstGeom>
          <a:blipFill>
            <a:blip r:embed="rId3">
              <a:duotone>
                <a:schemeClr val="accent6">
                  <a:shade val="45000"/>
                  <a:satMod val="135000"/>
                </a:schemeClr>
                <a:prstClr val="white"/>
              </a:duotone>
              <a:lum bright="20000" contrast="40000"/>
            </a:blip>
            <a:stretch>
              <a:fillRect/>
            </a:stretch>
          </a:blipFill>
          <a:ln w="6350">
            <a:solidFill>
              <a:srgbClr val="0000FF"/>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Estrella de 6 puntas"/>
          <p:cNvSpPr/>
          <p:nvPr/>
        </p:nvSpPr>
        <p:spPr>
          <a:xfrm rot="1474822">
            <a:off x="2333446" y="225572"/>
            <a:ext cx="4500594" cy="4643452"/>
          </a:xfrm>
          <a:prstGeom prst="star6">
            <a:avLst>
              <a:gd name="adj" fmla="val 17871"/>
              <a:gd name="hf" fmla="val 115470"/>
            </a:avLst>
          </a:prstGeom>
          <a:blipFill>
            <a:blip r:embed="rId3"/>
            <a:stretch>
              <a:fillRect/>
            </a:stretch>
          </a:blipFill>
          <a:ln w="6350">
            <a:solidFill>
              <a:srgbClr val="FFD85D"/>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 name="4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Lst>
  </p:timing>
</p:sld>
</file>

<file path=ppt/slides/slide17.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Molduras arabescos 20.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3428992" y="1857370"/>
            <a:ext cx="4000528" cy="2339102"/>
          </a:xfrm>
          <a:prstGeom prst="rect">
            <a:avLst/>
          </a:prstGeom>
          <a:noFill/>
        </p:spPr>
        <p:txBody>
          <a:bodyPr wrap="square" rtlCol="0">
            <a:spAutoFit/>
          </a:bodyPr>
          <a:lstStyle/>
          <a:p>
            <a:pPr algn="ctr"/>
            <a:r>
              <a:rPr lang="es-PE" sz="1600" dirty="0" smtClean="0"/>
              <a:t>El </a:t>
            </a:r>
            <a:r>
              <a:rPr lang="es-PE" sz="1600" b="1" dirty="0" smtClean="0"/>
              <a:t>Gran Canal de Venecia</a:t>
            </a:r>
            <a:r>
              <a:rPr lang="es-PE" sz="1600" dirty="0" smtClean="0"/>
              <a:t> también toma un papel muy importante durante los días del carnaval, pues las tan conocidas góndolas se llenan de los ciudadanos disfrazados y conforman uno de los desfiles más variopintos de toda la festividad. Si decides acudir al Carnaval de Venecia, no puedes perderte contemplar a los personajes más sofisticados moverse por todo el canal, cuales nobles del mismo siglo XVI.</a:t>
            </a:r>
          </a:p>
          <a:p>
            <a:pPr algn="ctr"/>
            <a:endParaRPr lang="es-PE" sz="1600" dirty="0"/>
          </a:p>
        </p:txBody>
      </p:sp>
      <p:pic>
        <p:nvPicPr>
          <p:cNvPr id="5" name="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18.xml><?xml version="1.0" encoding="utf-8"?>
<p:sld xmlns:a="http://schemas.openxmlformats.org/drawingml/2006/main" xmlns:r="http://schemas.openxmlformats.org/officeDocument/2006/relationships" xmlns:p="http://schemas.openxmlformats.org/presentationml/2006/main">
  <p:cSld>
    <p:bg>
      <p:bgPr>
        <a:gradFill>
          <a:gsLst>
            <a:gs pos="5000">
              <a:schemeClr val="accent5">
                <a:lumMod val="50000"/>
              </a:schemeClr>
            </a:gs>
            <a:gs pos="50000">
              <a:srgbClr val="FF0000">
                <a:shade val="67500"/>
                <a:satMod val="115000"/>
              </a:srgbClr>
            </a:gs>
            <a:gs pos="100000">
              <a:srgbClr val="FF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Mirada de carnaval.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dondear rectángulo de esquina diagonal"/>
          <p:cNvSpPr/>
          <p:nvPr/>
        </p:nvSpPr>
        <p:spPr>
          <a:xfrm>
            <a:off x="0"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Redondear rectángulo de esquina diagonal"/>
          <p:cNvSpPr/>
          <p:nvPr/>
        </p:nvSpPr>
        <p:spPr>
          <a:xfrm>
            <a:off x="571504"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Redondear rectángulo de esquina diagonal"/>
          <p:cNvSpPr/>
          <p:nvPr/>
        </p:nvSpPr>
        <p:spPr>
          <a:xfrm>
            <a:off x="1143008"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Redondear rectángulo de esquina diagonal"/>
          <p:cNvSpPr/>
          <p:nvPr/>
        </p:nvSpPr>
        <p:spPr>
          <a:xfrm>
            <a:off x="1714512"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Redondear rectángulo de esquina diagonal"/>
          <p:cNvSpPr/>
          <p:nvPr/>
        </p:nvSpPr>
        <p:spPr>
          <a:xfrm>
            <a:off x="2286016"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Redondear rectángulo de esquina diagonal"/>
          <p:cNvSpPr/>
          <p:nvPr/>
        </p:nvSpPr>
        <p:spPr>
          <a:xfrm>
            <a:off x="2857520"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Redondear rectángulo de esquina diagonal"/>
          <p:cNvSpPr/>
          <p:nvPr/>
        </p:nvSpPr>
        <p:spPr>
          <a:xfrm>
            <a:off x="3429024"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Redondear rectángulo de esquina diagonal"/>
          <p:cNvSpPr/>
          <p:nvPr/>
        </p:nvSpPr>
        <p:spPr>
          <a:xfrm>
            <a:off x="4000528"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1" name="10 Redondear rectángulo de esquina diagonal"/>
          <p:cNvSpPr/>
          <p:nvPr/>
        </p:nvSpPr>
        <p:spPr>
          <a:xfrm>
            <a:off x="4572032"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2" name="11 Redondear rectángulo de esquina diagonal"/>
          <p:cNvSpPr/>
          <p:nvPr/>
        </p:nvSpPr>
        <p:spPr>
          <a:xfrm>
            <a:off x="5143536"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3" name="12 Redondear rectángulo de esquina diagonal"/>
          <p:cNvSpPr/>
          <p:nvPr/>
        </p:nvSpPr>
        <p:spPr>
          <a:xfrm>
            <a:off x="5715040"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4" name="13 Redondear rectángulo de esquina diagonal"/>
          <p:cNvSpPr/>
          <p:nvPr/>
        </p:nvSpPr>
        <p:spPr>
          <a:xfrm>
            <a:off x="6286544"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5" name="14 Redondear rectángulo de esquina diagonal"/>
          <p:cNvSpPr/>
          <p:nvPr/>
        </p:nvSpPr>
        <p:spPr>
          <a:xfrm>
            <a:off x="6858016"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6" name="15 Redondear rectángulo de esquina diagonal"/>
          <p:cNvSpPr/>
          <p:nvPr/>
        </p:nvSpPr>
        <p:spPr>
          <a:xfrm>
            <a:off x="7500958"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7" name="16 Redondear rectángulo de esquina diagonal"/>
          <p:cNvSpPr/>
          <p:nvPr/>
        </p:nvSpPr>
        <p:spPr>
          <a:xfrm>
            <a:off x="8072462"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8" name="17 Redondear rectángulo de esquina diagonal"/>
          <p:cNvSpPr/>
          <p:nvPr/>
        </p:nvSpPr>
        <p:spPr>
          <a:xfrm>
            <a:off x="8643934" y="1071552"/>
            <a:ext cx="500066" cy="2786082"/>
          </a:xfrm>
          <a:prstGeom prst="round2DiagRect">
            <a:avLst>
              <a:gd name="adj1" fmla="val 50000"/>
              <a:gd name="adj2" fmla="val 38361"/>
            </a:avLst>
          </a:prstGeom>
          <a:gradFill flip="none" rotWithShape="1">
            <a:gsLst>
              <a:gs pos="57000">
                <a:srgbClr val="FF0000">
                  <a:alpha val="44000"/>
                </a:srgbClr>
              </a:gs>
              <a:gs pos="50000">
                <a:schemeClr val="accent5">
                  <a:lumMod val="75000"/>
                  <a:shade val="67500"/>
                  <a:satMod val="115000"/>
                </a:schemeClr>
              </a:gs>
              <a:gs pos="100000">
                <a:schemeClr val="accent5">
                  <a:lumMod val="75000"/>
                  <a:shade val="100000"/>
                  <a:satMod val="115000"/>
                </a:scheme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9" name="18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ppt_y"/>
                                          </p:val>
                                        </p:tav>
                                        <p:tav tm="100000">
                                          <p:val>
                                            <p:strVal val="#ppt_y"/>
                                          </p:val>
                                        </p:tav>
                                      </p:tavLst>
                                    </p:anim>
                                  </p:childTnLst>
                                </p:cTn>
                              </p:par>
                              <p:par>
                                <p:cTn id="11" presetID="2" presetClass="entr" presetSubtype="8"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0-#ppt_w/2"/>
                                          </p:val>
                                        </p:tav>
                                        <p:tav tm="100000">
                                          <p:val>
                                            <p:strVal val="#ppt_x"/>
                                          </p:val>
                                        </p:tav>
                                      </p:tavLst>
                                    </p:anim>
                                    <p:anim calcmode="lin" valueType="num">
                                      <p:cBhvr additive="base">
                                        <p:cTn id="14" dur="2000" fill="hold"/>
                                        <p:tgtEl>
                                          <p:spTgt spid="4"/>
                                        </p:tgtEl>
                                        <p:attrNameLst>
                                          <p:attrName>ppt_y</p:attrName>
                                        </p:attrNameLst>
                                      </p:cBhvr>
                                      <p:tavLst>
                                        <p:tav tm="0">
                                          <p:val>
                                            <p:strVal val="#ppt_y"/>
                                          </p:val>
                                        </p:tav>
                                        <p:tav tm="100000">
                                          <p:val>
                                            <p:strVal val="#ppt_y"/>
                                          </p:val>
                                        </p:tav>
                                      </p:tavLst>
                                    </p:anim>
                                  </p:childTnLst>
                                </p:cTn>
                              </p:par>
                              <p:par>
                                <p:cTn id="15" presetID="2" presetClass="entr" presetSubtype="8"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ppt_y"/>
                                          </p:val>
                                        </p:tav>
                                        <p:tav tm="100000">
                                          <p:val>
                                            <p:strVal val="#ppt_y"/>
                                          </p:val>
                                        </p:tav>
                                      </p:tavLst>
                                    </p:anim>
                                  </p:childTnLst>
                                </p:cTn>
                              </p:par>
                              <p:par>
                                <p:cTn id="19" presetID="2" presetClass="entr" presetSubtype="8"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0-#ppt_w/2"/>
                                          </p:val>
                                        </p:tav>
                                        <p:tav tm="100000">
                                          <p:val>
                                            <p:strVal val="#ppt_x"/>
                                          </p:val>
                                        </p:tav>
                                      </p:tavLst>
                                    </p:anim>
                                    <p:anim calcmode="lin" valueType="num">
                                      <p:cBhvr additive="base">
                                        <p:cTn id="22" dur="2000" fill="hold"/>
                                        <p:tgtEl>
                                          <p:spTgt spid="6"/>
                                        </p:tgtEl>
                                        <p:attrNameLst>
                                          <p:attrName>ppt_y</p:attrName>
                                        </p:attrNameLst>
                                      </p:cBhvr>
                                      <p:tavLst>
                                        <p:tav tm="0">
                                          <p:val>
                                            <p:strVal val="#ppt_y"/>
                                          </p:val>
                                        </p:tav>
                                        <p:tav tm="100000">
                                          <p:val>
                                            <p:strVal val="#ppt_y"/>
                                          </p:val>
                                        </p:tav>
                                      </p:tavLst>
                                    </p:anim>
                                  </p:childTnLst>
                                </p:cTn>
                              </p:par>
                              <p:par>
                                <p:cTn id="23" presetID="2" presetClass="entr" presetSubtype="8"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ppt_y"/>
                                          </p:val>
                                        </p:tav>
                                        <p:tav tm="100000">
                                          <p:val>
                                            <p:strVal val="#ppt_y"/>
                                          </p:val>
                                        </p:tav>
                                      </p:tavLst>
                                    </p:anim>
                                  </p:childTnLst>
                                </p:cTn>
                              </p:par>
                              <p:par>
                                <p:cTn id="27" presetID="2" presetClass="entr" presetSubtype="8"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0-#ppt_w/2"/>
                                          </p:val>
                                        </p:tav>
                                        <p:tav tm="100000">
                                          <p:val>
                                            <p:strVal val="#ppt_x"/>
                                          </p:val>
                                        </p:tav>
                                      </p:tavLst>
                                    </p:anim>
                                    <p:anim calcmode="lin" valueType="num">
                                      <p:cBhvr additive="base">
                                        <p:cTn id="30" dur="2000" fill="hold"/>
                                        <p:tgtEl>
                                          <p:spTgt spid="8"/>
                                        </p:tgtEl>
                                        <p:attrNameLst>
                                          <p:attrName>ppt_y</p:attrName>
                                        </p:attrNameLst>
                                      </p:cBhvr>
                                      <p:tavLst>
                                        <p:tav tm="0">
                                          <p:val>
                                            <p:strVal val="#ppt_y"/>
                                          </p:val>
                                        </p:tav>
                                        <p:tav tm="100000">
                                          <p:val>
                                            <p:strVal val="#ppt_y"/>
                                          </p:val>
                                        </p:tav>
                                      </p:tavLst>
                                    </p:anim>
                                  </p:childTnLst>
                                </p:cTn>
                              </p:par>
                              <p:par>
                                <p:cTn id="31" presetID="2" presetClass="entr" presetSubtype="8"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ppt_y"/>
                                          </p:val>
                                        </p:tav>
                                        <p:tav tm="100000">
                                          <p:val>
                                            <p:strVal val="#ppt_y"/>
                                          </p:val>
                                        </p:tav>
                                      </p:tavLst>
                                    </p:anim>
                                  </p:childTnLst>
                                </p:cTn>
                              </p:par>
                              <p:par>
                                <p:cTn id="35" presetID="2" presetClass="entr" presetSubtype="8"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0-#ppt_w/2"/>
                                          </p:val>
                                        </p:tav>
                                        <p:tav tm="100000">
                                          <p:val>
                                            <p:strVal val="#ppt_x"/>
                                          </p:val>
                                        </p:tav>
                                      </p:tavLst>
                                    </p:anim>
                                    <p:anim calcmode="lin" valueType="num">
                                      <p:cBhvr additive="base">
                                        <p:cTn id="38" dur="2000" fill="hold"/>
                                        <p:tgtEl>
                                          <p:spTgt spid="10"/>
                                        </p:tgtEl>
                                        <p:attrNameLst>
                                          <p:attrName>ppt_y</p:attrName>
                                        </p:attrNameLst>
                                      </p:cBhvr>
                                      <p:tavLst>
                                        <p:tav tm="0">
                                          <p:val>
                                            <p:strVal val="#ppt_y"/>
                                          </p:val>
                                        </p:tav>
                                        <p:tav tm="100000">
                                          <p:val>
                                            <p:strVal val="#ppt_y"/>
                                          </p:val>
                                        </p:tav>
                                      </p:tavLst>
                                    </p:anim>
                                  </p:childTnLst>
                                </p:cTn>
                              </p:par>
                              <p:par>
                                <p:cTn id="39" presetID="2" presetClass="entr" presetSubtype="8"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ppt_y"/>
                                          </p:val>
                                        </p:tav>
                                        <p:tav tm="100000">
                                          <p:val>
                                            <p:strVal val="#ppt_y"/>
                                          </p:val>
                                        </p:tav>
                                      </p:tavLst>
                                    </p:anim>
                                  </p:childTnLst>
                                </p:cTn>
                              </p:par>
                              <p:par>
                                <p:cTn id="43" presetID="2" presetClass="entr" presetSubtype="8"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0-#ppt_w/2"/>
                                          </p:val>
                                        </p:tav>
                                        <p:tav tm="100000">
                                          <p:val>
                                            <p:strVal val="#ppt_x"/>
                                          </p:val>
                                        </p:tav>
                                      </p:tavLst>
                                    </p:anim>
                                    <p:anim calcmode="lin" valueType="num">
                                      <p:cBhvr additive="base">
                                        <p:cTn id="46" dur="2000" fill="hold"/>
                                        <p:tgtEl>
                                          <p:spTgt spid="12"/>
                                        </p:tgtEl>
                                        <p:attrNameLst>
                                          <p:attrName>ppt_y</p:attrName>
                                        </p:attrNameLst>
                                      </p:cBhvr>
                                      <p:tavLst>
                                        <p:tav tm="0">
                                          <p:val>
                                            <p:strVal val="#ppt_y"/>
                                          </p:val>
                                        </p:tav>
                                        <p:tav tm="100000">
                                          <p:val>
                                            <p:strVal val="#ppt_y"/>
                                          </p:val>
                                        </p:tav>
                                      </p:tavLst>
                                    </p:anim>
                                  </p:childTnLst>
                                </p:cTn>
                              </p:par>
                              <p:par>
                                <p:cTn id="47" presetID="2" presetClass="entr" presetSubtype="8"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0-#ppt_w/2"/>
                                          </p:val>
                                        </p:tav>
                                        <p:tav tm="100000">
                                          <p:val>
                                            <p:strVal val="#ppt_x"/>
                                          </p:val>
                                        </p:tav>
                                      </p:tavLst>
                                    </p:anim>
                                    <p:anim calcmode="lin" valueType="num">
                                      <p:cBhvr additive="base">
                                        <p:cTn id="50" dur="2000" fill="hold"/>
                                        <p:tgtEl>
                                          <p:spTgt spid="13"/>
                                        </p:tgtEl>
                                        <p:attrNameLst>
                                          <p:attrName>ppt_y</p:attrName>
                                        </p:attrNameLst>
                                      </p:cBhvr>
                                      <p:tavLst>
                                        <p:tav tm="0">
                                          <p:val>
                                            <p:strVal val="#ppt_y"/>
                                          </p:val>
                                        </p:tav>
                                        <p:tav tm="100000">
                                          <p:val>
                                            <p:strVal val="#ppt_y"/>
                                          </p:val>
                                        </p:tav>
                                      </p:tavLst>
                                    </p:anim>
                                  </p:childTnLst>
                                </p:cTn>
                              </p:par>
                              <p:par>
                                <p:cTn id="51" presetID="2" presetClass="entr" presetSubtype="8" fill="hold" grpId="0" nodeType="withEffect">
                                  <p:stCondLst>
                                    <p:cond delay="0"/>
                                  </p:stCondLst>
                                  <p:childTnLst>
                                    <p:set>
                                      <p:cBhvr>
                                        <p:cTn id="52" dur="1" fill="hold">
                                          <p:stCondLst>
                                            <p:cond delay="0"/>
                                          </p:stCondLst>
                                        </p:cTn>
                                        <p:tgtEl>
                                          <p:spTgt spid="14"/>
                                        </p:tgtEl>
                                        <p:attrNameLst>
                                          <p:attrName>style.visibility</p:attrName>
                                        </p:attrNameLst>
                                      </p:cBhvr>
                                      <p:to>
                                        <p:strVal val="visible"/>
                                      </p:to>
                                    </p:set>
                                    <p:anim calcmode="lin" valueType="num">
                                      <p:cBhvr additive="base">
                                        <p:cTn id="53" dur="2000" fill="hold"/>
                                        <p:tgtEl>
                                          <p:spTgt spid="14"/>
                                        </p:tgtEl>
                                        <p:attrNameLst>
                                          <p:attrName>ppt_x</p:attrName>
                                        </p:attrNameLst>
                                      </p:cBhvr>
                                      <p:tavLst>
                                        <p:tav tm="0">
                                          <p:val>
                                            <p:strVal val="0-#ppt_w/2"/>
                                          </p:val>
                                        </p:tav>
                                        <p:tav tm="100000">
                                          <p:val>
                                            <p:strVal val="#ppt_x"/>
                                          </p:val>
                                        </p:tav>
                                      </p:tavLst>
                                    </p:anim>
                                    <p:anim calcmode="lin" valueType="num">
                                      <p:cBhvr additive="base">
                                        <p:cTn id="54" dur="2000" fill="hold"/>
                                        <p:tgtEl>
                                          <p:spTgt spid="14"/>
                                        </p:tgtEl>
                                        <p:attrNameLst>
                                          <p:attrName>ppt_y</p:attrName>
                                        </p:attrNameLst>
                                      </p:cBhvr>
                                      <p:tavLst>
                                        <p:tav tm="0">
                                          <p:val>
                                            <p:strVal val="#ppt_y"/>
                                          </p:val>
                                        </p:tav>
                                        <p:tav tm="100000">
                                          <p:val>
                                            <p:strVal val="#ppt_y"/>
                                          </p:val>
                                        </p:tav>
                                      </p:tavLst>
                                    </p:anim>
                                  </p:childTnLst>
                                </p:cTn>
                              </p:par>
                              <p:par>
                                <p:cTn id="55" presetID="2" presetClass="entr" presetSubtype="8" fill="hold" grpId="0" nodeType="withEffect">
                                  <p:stCondLst>
                                    <p:cond delay="0"/>
                                  </p:stCondLst>
                                  <p:childTnLst>
                                    <p:set>
                                      <p:cBhvr>
                                        <p:cTn id="56" dur="1" fill="hold">
                                          <p:stCondLst>
                                            <p:cond delay="0"/>
                                          </p:stCondLst>
                                        </p:cTn>
                                        <p:tgtEl>
                                          <p:spTgt spid="15"/>
                                        </p:tgtEl>
                                        <p:attrNameLst>
                                          <p:attrName>style.visibility</p:attrName>
                                        </p:attrNameLst>
                                      </p:cBhvr>
                                      <p:to>
                                        <p:strVal val="visible"/>
                                      </p:to>
                                    </p:set>
                                    <p:anim calcmode="lin" valueType="num">
                                      <p:cBhvr additive="base">
                                        <p:cTn id="57" dur="2000" fill="hold"/>
                                        <p:tgtEl>
                                          <p:spTgt spid="15"/>
                                        </p:tgtEl>
                                        <p:attrNameLst>
                                          <p:attrName>ppt_x</p:attrName>
                                        </p:attrNameLst>
                                      </p:cBhvr>
                                      <p:tavLst>
                                        <p:tav tm="0">
                                          <p:val>
                                            <p:strVal val="0-#ppt_w/2"/>
                                          </p:val>
                                        </p:tav>
                                        <p:tav tm="100000">
                                          <p:val>
                                            <p:strVal val="#ppt_x"/>
                                          </p:val>
                                        </p:tav>
                                      </p:tavLst>
                                    </p:anim>
                                    <p:anim calcmode="lin" valueType="num">
                                      <p:cBhvr additive="base">
                                        <p:cTn id="58" dur="2000" fill="hold"/>
                                        <p:tgtEl>
                                          <p:spTgt spid="15"/>
                                        </p:tgtEl>
                                        <p:attrNameLst>
                                          <p:attrName>ppt_y</p:attrName>
                                        </p:attrNameLst>
                                      </p:cBhvr>
                                      <p:tavLst>
                                        <p:tav tm="0">
                                          <p:val>
                                            <p:strVal val="#ppt_y"/>
                                          </p:val>
                                        </p:tav>
                                        <p:tav tm="100000">
                                          <p:val>
                                            <p:strVal val="#ppt_y"/>
                                          </p:val>
                                        </p:tav>
                                      </p:tavLst>
                                    </p:anim>
                                  </p:childTnLst>
                                </p:cTn>
                              </p:par>
                              <p:par>
                                <p:cTn id="59" presetID="2" presetClass="entr" presetSubtype="8" fill="hold" grpId="0" nodeType="withEffect">
                                  <p:stCondLst>
                                    <p:cond delay="0"/>
                                  </p:stCondLst>
                                  <p:childTnLst>
                                    <p:set>
                                      <p:cBhvr>
                                        <p:cTn id="60" dur="1" fill="hold">
                                          <p:stCondLst>
                                            <p:cond delay="0"/>
                                          </p:stCondLst>
                                        </p:cTn>
                                        <p:tgtEl>
                                          <p:spTgt spid="16"/>
                                        </p:tgtEl>
                                        <p:attrNameLst>
                                          <p:attrName>style.visibility</p:attrName>
                                        </p:attrNameLst>
                                      </p:cBhvr>
                                      <p:to>
                                        <p:strVal val="visible"/>
                                      </p:to>
                                    </p:set>
                                    <p:anim calcmode="lin" valueType="num">
                                      <p:cBhvr additive="base">
                                        <p:cTn id="61" dur="2000" fill="hold"/>
                                        <p:tgtEl>
                                          <p:spTgt spid="16"/>
                                        </p:tgtEl>
                                        <p:attrNameLst>
                                          <p:attrName>ppt_x</p:attrName>
                                        </p:attrNameLst>
                                      </p:cBhvr>
                                      <p:tavLst>
                                        <p:tav tm="0">
                                          <p:val>
                                            <p:strVal val="0-#ppt_w/2"/>
                                          </p:val>
                                        </p:tav>
                                        <p:tav tm="100000">
                                          <p:val>
                                            <p:strVal val="#ppt_x"/>
                                          </p:val>
                                        </p:tav>
                                      </p:tavLst>
                                    </p:anim>
                                    <p:anim calcmode="lin" valueType="num">
                                      <p:cBhvr additive="base">
                                        <p:cTn id="62" dur="2000" fill="hold"/>
                                        <p:tgtEl>
                                          <p:spTgt spid="16"/>
                                        </p:tgtEl>
                                        <p:attrNameLst>
                                          <p:attrName>ppt_y</p:attrName>
                                        </p:attrNameLst>
                                      </p:cBhvr>
                                      <p:tavLst>
                                        <p:tav tm="0">
                                          <p:val>
                                            <p:strVal val="#ppt_y"/>
                                          </p:val>
                                        </p:tav>
                                        <p:tav tm="100000">
                                          <p:val>
                                            <p:strVal val="#ppt_y"/>
                                          </p:val>
                                        </p:tav>
                                      </p:tavLst>
                                    </p:anim>
                                  </p:childTnLst>
                                </p:cTn>
                              </p:par>
                              <p:par>
                                <p:cTn id="63" presetID="2" presetClass="entr" presetSubtype="8" fill="hold" grpId="0" nodeType="withEffect">
                                  <p:stCondLst>
                                    <p:cond delay="0"/>
                                  </p:stCondLst>
                                  <p:childTnLst>
                                    <p:set>
                                      <p:cBhvr>
                                        <p:cTn id="64" dur="1" fill="hold">
                                          <p:stCondLst>
                                            <p:cond delay="0"/>
                                          </p:stCondLst>
                                        </p:cTn>
                                        <p:tgtEl>
                                          <p:spTgt spid="17"/>
                                        </p:tgtEl>
                                        <p:attrNameLst>
                                          <p:attrName>style.visibility</p:attrName>
                                        </p:attrNameLst>
                                      </p:cBhvr>
                                      <p:to>
                                        <p:strVal val="visible"/>
                                      </p:to>
                                    </p:set>
                                    <p:anim calcmode="lin" valueType="num">
                                      <p:cBhvr additive="base">
                                        <p:cTn id="65" dur="2000" fill="hold"/>
                                        <p:tgtEl>
                                          <p:spTgt spid="17"/>
                                        </p:tgtEl>
                                        <p:attrNameLst>
                                          <p:attrName>ppt_x</p:attrName>
                                        </p:attrNameLst>
                                      </p:cBhvr>
                                      <p:tavLst>
                                        <p:tav tm="0">
                                          <p:val>
                                            <p:strVal val="0-#ppt_w/2"/>
                                          </p:val>
                                        </p:tav>
                                        <p:tav tm="100000">
                                          <p:val>
                                            <p:strVal val="#ppt_x"/>
                                          </p:val>
                                        </p:tav>
                                      </p:tavLst>
                                    </p:anim>
                                    <p:anim calcmode="lin" valueType="num">
                                      <p:cBhvr additive="base">
                                        <p:cTn id="66" dur="2000" fill="hold"/>
                                        <p:tgtEl>
                                          <p:spTgt spid="17"/>
                                        </p:tgtEl>
                                        <p:attrNameLst>
                                          <p:attrName>ppt_y</p:attrName>
                                        </p:attrNameLst>
                                      </p:cBhvr>
                                      <p:tavLst>
                                        <p:tav tm="0">
                                          <p:val>
                                            <p:strVal val="#ppt_y"/>
                                          </p:val>
                                        </p:tav>
                                        <p:tav tm="100000">
                                          <p:val>
                                            <p:strVal val="#ppt_y"/>
                                          </p:val>
                                        </p:tav>
                                      </p:tavLst>
                                    </p:anim>
                                  </p:childTnLst>
                                </p:cTn>
                              </p:par>
                              <p:par>
                                <p:cTn id="67" presetID="2" presetClass="entr" presetSubtype="8" fill="hold" grpId="0" nodeType="withEffect">
                                  <p:stCondLst>
                                    <p:cond delay="0"/>
                                  </p:stCondLst>
                                  <p:childTnLst>
                                    <p:set>
                                      <p:cBhvr>
                                        <p:cTn id="68" dur="1" fill="hold">
                                          <p:stCondLst>
                                            <p:cond delay="0"/>
                                          </p:stCondLst>
                                        </p:cTn>
                                        <p:tgtEl>
                                          <p:spTgt spid="18"/>
                                        </p:tgtEl>
                                        <p:attrNameLst>
                                          <p:attrName>style.visibility</p:attrName>
                                        </p:attrNameLst>
                                      </p:cBhvr>
                                      <p:to>
                                        <p:strVal val="visible"/>
                                      </p:to>
                                    </p:set>
                                    <p:anim calcmode="lin" valueType="num">
                                      <p:cBhvr additive="base">
                                        <p:cTn id="69" dur="2000" fill="hold"/>
                                        <p:tgtEl>
                                          <p:spTgt spid="18"/>
                                        </p:tgtEl>
                                        <p:attrNameLst>
                                          <p:attrName>ppt_x</p:attrName>
                                        </p:attrNameLst>
                                      </p:cBhvr>
                                      <p:tavLst>
                                        <p:tav tm="0">
                                          <p:val>
                                            <p:strVal val="0-#ppt_w/2"/>
                                          </p:val>
                                        </p:tav>
                                        <p:tav tm="100000">
                                          <p:val>
                                            <p:strVal val="#ppt_x"/>
                                          </p:val>
                                        </p:tav>
                                      </p:tavLst>
                                    </p:anim>
                                    <p:anim calcmode="lin" valueType="num">
                                      <p:cBhvr additive="base">
                                        <p:cTn id="70" dur="2000" fill="hold"/>
                                        <p:tgtEl>
                                          <p:spTgt spid="18"/>
                                        </p:tgtEl>
                                        <p:attrNameLst>
                                          <p:attrName>ppt_y</p:attrName>
                                        </p:attrNameLst>
                                      </p:cBhvr>
                                      <p:tavLst>
                                        <p:tav tm="0">
                                          <p:val>
                                            <p:strVal val="#ppt_y"/>
                                          </p:val>
                                        </p:tav>
                                        <p:tav tm="100000">
                                          <p:val>
                                            <p:strVal val="#ppt_y"/>
                                          </p:val>
                                        </p:tav>
                                      </p:tavLst>
                                    </p:anim>
                                  </p:childTnLst>
                                </p:cTn>
                              </p:par>
                              <p:par>
                                <p:cTn id="71" presetID="8" presetClass="emph" presetSubtype="0" fill="hold" grpId="1" nodeType="withEffect">
                                  <p:stCondLst>
                                    <p:cond delay="0"/>
                                  </p:stCondLst>
                                  <p:childTnLst>
                                    <p:animRot by="21600000">
                                      <p:cBhvr>
                                        <p:cTn id="72" dur="2000" fill="hold"/>
                                        <p:tgtEl>
                                          <p:spTgt spid="3"/>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4"/>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5"/>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6"/>
                                        </p:tgtEl>
                                        <p:attrNameLst>
                                          <p:attrName>r</p:attrName>
                                        </p:attrNameLst>
                                      </p:cBhvr>
                                    </p:animRot>
                                  </p:childTnLst>
                                </p:cTn>
                              </p:par>
                              <p:par>
                                <p:cTn id="79" presetID="8" presetClass="emph" presetSubtype="0" fill="hold" grpId="1" nodeType="withEffect">
                                  <p:stCondLst>
                                    <p:cond delay="0"/>
                                  </p:stCondLst>
                                  <p:childTnLst>
                                    <p:animRot by="21600000">
                                      <p:cBhvr>
                                        <p:cTn id="80" dur="2000" fill="hold"/>
                                        <p:tgtEl>
                                          <p:spTgt spid="7"/>
                                        </p:tgtEl>
                                        <p:attrNameLst>
                                          <p:attrName>r</p:attrName>
                                        </p:attrNameLst>
                                      </p:cBhvr>
                                    </p:animRot>
                                  </p:childTnLst>
                                </p:cTn>
                              </p:par>
                              <p:par>
                                <p:cTn id="81" presetID="8" presetClass="emph" presetSubtype="0" fill="hold" grpId="1" nodeType="withEffect">
                                  <p:stCondLst>
                                    <p:cond delay="0"/>
                                  </p:stCondLst>
                                  <p:childTnLst>
                                    <p:animRot by="-21600000">
                                      <p:cBhvr>
                                        <p:cTn id="82" dur="2000" fill="hold"/>
                                        <p:tgtEl>
                                          <p:spTgt spid="8"/>
                                        </p:tgtEl>
                                        <p:attrNameLst>
                                          <p:attrName>r</p:attrName>
                                        </p:attrNameLst>
                                      </p:cBhvr>
                                    </p:animRot>
                                  </p:childTnLst>
                                </p:cTn>
                              </p:par>
                              <p:par>
                                <p:cTn id="83" presetID="8" presetClass="emph" presetSubtype="0" fill="hold" grpId="1" nodeType="withEffect">
                                  <p:stCondLst>
                                    <p:cond delay="0"/>
                                  </p:stCondLst>
                                  <p:childTnLst>
                                    <p:animRot by="21600000">
                                      <p:cBhvr>
                                        <p:cTn id="84" dur="2000" fill="hold"/>
                                        <p:tgtEl>
                                          <p:spTgt spid="9"/>
                                        </p:tgtEl>
                                        <p:attrNameLst>
                                          <p:attrName>r</p:attrName>
                                        </p:attrNameLst>
                                      </p:cBhvr>
                                    </p:animRot>
                                  </p:childTnLst>
                                </p:cTn>
                              </p:par>
                              <p:par>
                                <p:cTn id="85" presetID="8" presetClass="emph" presetSubtype="0" fill="hold" grpId="1" nodeType="withEffect">
                                  <p:stCondLst>
                                    <p:cond delay="0"/>
                                  </p:stCondLst>
                                  <p:childTnLst>
                                    <p:animRot by="-21600000">
                                      <p:cBhvr>
                                        <p:cTn id="86" dur="2000" fill="hold"/>
                                        <p:tgtEl>
                                          <p:spTgt spid="10"/>
                                        </p:tgtEl>
                                        <p:attrNameLst>
                                          <p:attrName>r</p:attrName>
                                        </p:attrNameLst>
                                      </p:cBhvr>
                                    </p:animRot>
                                  </p:childTnLst>
                                </p:cTn>
                              </p:par>
                              <p:par>
                                <p:cTn id="87" presetID="8" presetClass="emph" presetSubtype="0" fill="hold" grpId="1" nodeType="withEffect">
                                  <p:stCondLst>
                                    <p:cond delay="0"/>
                                  </p:stCondLst>
                                  <p:childTnLst>
                                    <p:animRot by="21600000">
                                      <p:cBhvr>
                                        <p:cTn id="88" dur="2000" fill="hold"/>
                                        <p:tgtEl>
                                          <p:spTgt spid="11"/>
                                        </p:tgtEl>
                                        <p:attrNameLst>
                                          <p:attrName>r</p:attrName>
                                        </p:attrNameLst>
                                      </p:cBhvr>
                                    </p:animRot>
                                  </p:childTnLst>
                                </p:cTn>
                              </p:par>
                              <p:par>
                                <p:cTn id="89" presetID="8" presetClass="emph" presetSubtype="0" fill="hold" grpId="1" nodeType="withEffect">
                                  <p:stCondLst>
                                    <p:cond delay="0"/>
                                  </p:stCondLst>
                                  <p:childTnLst>
                                    <p:animRot by="-21600000">
                                      <p:cBhvr>
                                        <p:cTn id="90" dur="2000" fill="hold"/>
                                        <p:tgtEl>
                                          <p:spTgt spid="12"/>
                                        </p:tgtEl>
                                        <p:attrNameLst>
                                          <p:attrName>r</p:attrName>
                                        </p:attrNameLst>
                                      </p:cBhvr>
                                    </p:animRot>
                                  </p:childTnLst>
                                </p:cTn>
                              </p:par>
                              <p:par>
                                <p:cTn id="91" presetID="8" presetClass="emph" presetSubtype="0" fill="hold" grpId="1" nodeType="withEffect">
                                  <p:stCondLst>
                                    <p:cond delay="0"/>
                                  </p:stCondLst>
                                  <p:childTnLst>
                                    <p:animRot by="21600000">
                                      <p:cBhvr>
                                        <p:cTn id="92" dur="2000" fill="hold"/>
                                        <p:tgtEl>
                                          <p:spTgt spid="13"/>
                                        </p:tgtEl>
                                        <p:attrNameLst>
                                          <p:attrName>r</p:attrName>
                                        </p:attrNameLst>
                                      </p:cBhvr>
                                    </p:animRot>
                                  </p:childTnLst>
                                </p:cTn>
                              </p:par>
                              <p:par>
                                <p:cTn id="93" presetID="8" presetClass="emph" presetSubtype="0" fill="hold" grpId="1" nodeType="withEffect">
                                  <p:stCondLst>
                                    <p:cond delay="0"/>
                                  </p:stCondLst>
                                  <p:childTnLst>
                                    <p:animRot by="-21600000">
                                      <p:cBhvr>
                                        <p:cTn id="94" dur="2000" fill="hold"/>
                                        <p:tgtEl>
                                          <p:spTgt spid="14"/>
                                        </p:tgtEl>
                                        <p:attrNameLst>
                                          <p:attrName>r</p:attrName>
                                        </p:attrNameLst>
                                      </p:cBhvr>
                                    </p:animRot>
                                  </p:childTnLst>
                                </p:cTn>
                              </p:par>
                              <p:par>
                                <p:cTn id="95" presetID="8" presetClass="emph" presetSubtype="0" fill="hold" grpId="1" nodeType="withEffect">
                                  <p:stCondLst>
                                    <p:cond delay="0"/>
                                  </p:stCondLst>
                                  <p:childTnLst>
                                    <p:animRot by="21600000">
                                      <p:cBhvr>
                                        <p:cTn id="96" dur="2000" fill="hold"/>
                                        <p:tgtEl>
                                          <p:spTgt spid="15"/>
                                        </p:tgtEl>
                                        <p:attrNameLst>
                                          <p:attrName>r</p:attrName>
                                        </p:attrNameLst>
                                      </p:cBhvr>
                                    </p:animRot>
                                  </p:childTnLst>
                                </p:cTn>
                              </p:par>
                              <p:par>
                                <p:cTn id="97" presetID="8" presetClass="emph" presetSubtype="0" fill="hold" grpId="1" nodeType="withEffect">
                                  <p:stCondLst>
                                    <p:cond delay="0"/>
                                  </p:stCondLst>
                                  <p:childTnLst>
                                    <p:animRot by="-21600000">
                                      <p:cBhvr>
                                        <p:cTn id="98" dur="2000" fill="hold"/>
                                        <p:tgtEl>
                                          <p:spTgt spid="16"/>
                                        </p:tgtEl>
                                        <p:attrNameLst>
                                          <p:attrName>r</p:attrName>
                                        </p:attrNameLst>
                                      </p:cBhvr>
                                    </p:animRot>
                                  </p:childTnLst>
                                </p:cTn>
                              </p:par>
                              <p:par>
                                <p:cTn id="99" presetID="8" presetClass="emph" presetSubtype="0" fill="hold" grpId="1" nodeType="withEffect">
                                  <p:stCondLst>
                                    <p:cond delay="0"/>
                                  </p:stCondLst>
                                  <p:childTnLst>
                                    <p:animRot by="21600000">
                                      <p:cBhvr>
                                        <p:cTn id="100" dur="2000" fill="hold"/>
                                        <p:tgtEl>
                                          <p:spTgt spid="17"/>
                                        </p:tgtEl>
                                        <p:attrNameLst>
                                          <p:attrName>r</p:attrName>
                                        </p:attrNameLst>
                                      </p:cBhvr>
                                    </p:animRot>
                                  </p:childTnLst>
                                </p:cTn>
                              </p:par>
                              <p:par>
                                <p:cTn id="101" presetID="8" presetClass="emph" presetSubtype="0" fill="hold" grpId="1" nodeType="withEffect">
                                  <p:stCondLst>
                                    <p:cond delay="0"/>
                                  </p:stCondLst>
                                  <p:childTnLst>
                                    <p:animRot by="-21600000">
                                      <p:cBhvr>
                                        <p:cTn id="102" dur="2000" fill="hold"/>
                                        <p:tgtEl>
                                          <p:spTgt spid="18"/>
                                        </p:tgtEl>
                                        <p:attrNameLst>
                                          <p:attrName>r</p:attrName>
                                        </p:attrNameLst>
                                      </p:cBhvr>
                                    </p:animRot>
                                  </p:childTnLst>
                                </p:cTn>
                              </p:par>
                            </p:childTnLst>
                          </p:cTn>
                        </p:par>
                        <p:par>
                          <p:cTn id="103" fill="hold">
                            <p:stCondLst>
                              <p:cond delay="2000"/>
                            </p:stCondLst>
                            <p:childTnLst>
                              <p:par>
                                <p:cTn id="104" presetID="2" presetClass="exit" presetSubtype="2" fill="hold" grpId="2" nodeType="afterEffect">
                                  <p:stCondLst>
                                    <p:cond delay="0"/>
                                  </p:stCondLst>
                                  <p:childTnLst>
                                    <p:anim calcmode="lin" valueType="num">
                                      <p:cBhvr additive="base">
                                        <p:cTn id="105" dur="2000"/>
                                        <p:tgtEl>
                                          <p:spTgt spid="3"/>
                                        </p:tgtEl>
                                        <p:attrNameLst>
                                          <p:attrName>ppt_x</p:attrName>
                                        </p:attrNameLst>
                                      </p:cBhvr>
                                      <p:tavLst>
                                        <p:tav tm="0">
                                          <p:val>
                                            <p:strVal val="ppt_x"/>
                                          </p:val>
                                        </p:tav>
                                        <p:tav tm="100000">
                                          <p:val>
                                            <p:strVal val="1+ppt_w/2"/>
                                          </p:val>
                                        </p:tav>
                                      </p:tavLst>
                                    </p:anim>
                                    <p:anim calcmode="lin" valueType="num">
                                      <p:cBhvr additive="base">
                                        <p:cTn id="106" dur="2000"/>
                                        <p:tgtEl>
                                          <p:spTgt spid="3"/>
                                        </p:tgtEl>
                                        <p:attrNameLst>
                                          <p:attrName>ppt_y</p:attrName>
                                        </p:attrNameLst>
                                      </p:cBhvr>
                                      <p:tavLst>
                                        <p:tav tm="0">
                                          <p:val>
                                            <p:strVal val="ppt_y"/>
                                          </p:val>
                                        </p:tav>
                                        <p:tav tm="100000">
                                          <p:val>
                                            <p:strVal val="ppt_y"/>
                                          </p:val>
                                        </p:tav>
                                      </p:tavLst>
                                    </p:anim>
                                    <p:set>
                                      <p:cBhvr>
                                        <p:cTn id="107" dur="1" fill="hold">
                                          <p:stCondLst>
                                            <p:cond delay="1999"/>
                                          </p:stCondLst>
                                        </p:cTn>
                                        <p:tgtEl>
                                          <p:spTgt spid="3"/>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4"/>
                                        </p:tgtEl>
                                        <p:attrNameLst>
                                          <p:attrName>ppt_x</p:attrName>
                                        </p:attrNameLst>
                                      </p:cBhvr>
                                      <p:tavLst>
                                        <p:tav tm="0">
                                          <p:val>
                                            <p:strVal val="ppt_x"/>
                                          </p:val>
                                        </p:tav>
                                        <p:tav tm="100000">
                                          <p:val>
                                            <p:strVal val="0-ppt_w/2"/>
                                          </p:val>
                                        </p:tav>
                                      </p:tavLst>
                                    </p:anim>
                                    <p:anim calcmode="lin" valueType="num">
                                      <p:cBhvr additive="base">
                                        <p:cTn id="110" dur="2000"/>
                                        <p:tgtEl>
                                          <p:spTgt spid="4"/>
                                        </p:tgtEl>
                                        <p:attrNameLst>
                                          <p:attrName>ppt_y</p:attrName>
                                        </p:attrNameLst>
                                      </p:cBhvr>
                                      <p:tavLst>
                                        <p:tav tm="0">
                                          <p:val>
                                            <p:strVal val="ppt_y"/>
                                          </p:val>
                                        </p:tav>
                                        <p:tav tm="100000">
                                          <p:val>
                                            <p:strVal val="ppt_y"/>
                                          </p:val>
                                        </p:tav>
                                      </p:tavLst>
                                    </p:anim>
                                    <p:set>
                                      <p:cBhvr>
                                        <p:cTn id="111" dur="1" fill="hold">
                                          <p:stCondLst>
                                            <p:cond delay="1999"/>
                                          </p:stCondLst>
                                        </p:cTn>
                                        <p:tgtEl>
                                          <p:spTgt spid="4"/>
                                        </p:tgtEl>
                                        <p:attrNameLst>
                                          <p:attrName>style.visibility</p:attrName>
                                        </p:attrNameLst>
                                      </p:cBhvr>
                                      <p:to>
                                        <p:strVal val="hidden"/>
                                      </p:to>
                                    </p:set>
                                  </p:childTnLst>
                                </p:cTn>
                              </p:par>
                              <p:par>
                                <p:cTn id="112" presetID="2" presetClass="exit" presetSubtype="2" fill="hold" grpId="2" nodeType="withEffect">
                                  <p:stCondLst>
                                    <p:cond delay="0"/>
                                  </p:stCondLst>
                                  <p:childTnLst>
                                    <p:anim calcmode="lin" valueType="num">
                                      <p:cBhvr additive="base">
                                        <p:cTn id="113" dur="2000"/>
                                        <p:tgtEl>
                                          <p:spTgt spid="5"/>
                                        </p:tgtEl>
                                        <p:attrNameLst>
                                          <p:attrName>ppt_x</p:attrName>
                                        </p:attrNameLst>
                                      </p:cBhvr>
                                      <p:tavLst>
                                        <p:tav tm="0">
                                          <p:val>
                                            <p:strVal val="ppt_x"/>
                                          </p:val>
                                        </p:tav>
                                        <p:tav tm="100000">
                                          <p:val>
                                            <p:strVal val="1+ppt_w/2"/>
                                          </p:val>
                                        </p:tav>
                                      </p:tavLst>
                                    </p:anim>
                                    <p:anim calcmode="lin" valueType="num">
                                      <p:cBhvr additive="base">
                                        <p:cTn id="114" dur="2000"/>
                                        <p:tgtEl>
                                          <p:spTgt spid="5"/>
                                        </p:tgtEl>
                                        <p:attrNameLst>
                                          <p:attrName>ppt_y</p:attrName>
                                        </p:attrNameLst>
                                      </p:cBhvr>
                                      <p:tavLst>
                                        <p:tav tm="0">
                                          <p:val>
                                            <p:strVal val="ppt_y"/>
                                          </p:val>
                                        </p:tav>
                                        <p:tav tm="100000">
                                          <p:val>
                                            <p:strVal val="ppt_y"/>
                                          </p:val>
                                        </p:tav>
                                      </p:tavLst>
                                    </p:anim>
                                    <p:set>
                                      <p:cBhvr>
                                        <p:cTn id="115" dur="1" fill="hold">
                                          <p:stCondLst>
                                            <p:cond delay="1999"/>
                                          </p:stCondLst>
                                        </p:cTn>
                                        <p:tgtEl>
                                          <p:spTgt spid="5"/>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6"/>
                                        </p:tgtEl>
                                        <p:attrNameLst>
                                          <p:attrName>ppt_x</p:attrName>
                                        </p:attrNameLst>
                                      </p:cBhvr>
                                      <p:tavLst>
                                        <p:tav tm="0">
                                          <p:val>
                                            <p:strVal val="ppt_x"/>
                                          </p:val>
                                        </p:tav>
                                        <p:tav tm="100000">
                                          <p:val>
                                            <p:strVal val="0-ppt_w/2"/>
                                          </p:val>
                                        </p:tav>
                                      </p:tavLst>
                                    </p:anim>
                                    <p:anim calcmode="lin" valueType="num">
                                      <p:cBhvr additive="base">
                                        <p:cTn id="118" dur="2000"/>
                                        <p:tgtEl>
                                          <p:spTgt spid="6"/>
                                        </p:tgtEl>
                                        <p:attrNameLst>
                                          <p:attrName>ppt_y</p:attrName>
                                        </p:attrNameLst>
                                      </p:cBhvr>
                                      <p:tavLst>
                                        <p:tav tm="0">
                                          <p:val>
                                            <p:strVal val="ppt_y"/>
                                          </p:val>
                                        </p:tav>
                                        <p:tav tm="100000">
                                          <p:val>
                                            <p:strVal val="ppt_y"/>
                                          </p:val>
                                        </p:tav>
                                      </p:tavLst>
                                    </p:anim>
                                    <p:set>
                                      <p:cBhvr>
                                        <p:cTn id="119" dur="1" fill="hold">
                                          <p:stCondLst>
                                            <p:cond delay="1999"/>
                                          </p:stCondLst>
                                        </p:cTn>
                                        <p:tgtEl>
                                          <p:spTgt spid="6"/>
                                        </p:tgtEl>
                                        <p:attrNameLst>
                                          <p:attrName>style.visibility</p:attrName>
                                        </p:attrNameLst>
                                      </p:cBhvr>
                                      <p:to>
                                        <p:strVal val="hidden"/>
                                      </p:to>
                                    </p:set>
                                  </p:childTnLst>
                                </p:cTn>
                              </p:par>
                              <p:par>
                                <p:cTn id="120" presetID="2" presetClass="exit" presetSubtype="2" fill="hold" grpId="2" nodeType="withEffect">
                                  <p:stCondLst>
                                    <p:cond delay="0"/>
                                  </p:stCondLst>
                                  <p:childTnLst>
                                    <p:anim calcmode="lin" valueType="num">
                                      <p:cBhvr additive="base">
                                        <p:cTn id="121" dur="2000"/>
                                        <p:tgtEl>
                                          <p:spTgt spid="7"/>
                                        </p:tgtEl>
                                        <p:attrNameLst>
                                          <p:attrName>ppt_x</p:attrName>
                                        </p:attrNameLst>
                                      </p:cBhvr>
                                      <p:tavLst>
                                        <p:tav tm="0">
                                          <p:val>
                                            <p:strVal val="ppt_x"/>
                                          </p:val>
                                        </p:tav>
                                        <p:tav tm="100000">
                                          <p:val>
                                            <p:strVal val="1+ppt_w/2"/>
                                          </p:val>
                                        </p:tav>
                                      </p:tavLst>
                                    </p:anim>
                                    <p:anim calcmode="lin" valueType="num">
                                      <p:cBhvr additive="base">
                                        <p:cTn id="122" dur="2000"/>
                                        <p:tgtEl>
                                          <p:spTgt spid="7"/>
                                        </p:tgtEl>
                                        <p:attrNameLst>
                                          <p:attrName>ppt_y</p:attrName>
                                        </p:attrNameLst>
                                      </p:cBhvr>
                                      <p:tavLst>
                                        <p:tav tm="0">
                                          <p:val>
                                            <p:strVal val="ppt_y"/>
                                          </p:val>
                                        </p:tav>
                                        <p:tav tm="100000">
                                          <p:val>
                                            <p:strVal val="ppt_y"/>
                                          </p:val>
                                        </p:tav>
                                      </p:tavLst>
                                    </p:anim>
                                    <p:set>
                                      <p:cBhvr>
                                        <p:cTn id="123" dur="1" fill="hold">
                                          <p:stCondLst>
                                            <p:cond delay="1999"/>
                                          </p:stCondLst>
                                        </p:cTn>
                                        <p:tgtEl>
                                          <p:spTgt spid="7"/>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8"/>
                                        </p:tgtEl>
                                        <p:attrNameLst>
                                          <p:attrName>ppt_x</p:attrName>
                                        </p:attrNameLst>
                                      </p:cBhvr>
                                      <p:tavLst>
                                        <p:tav tm="0">
                                          <p:val>
                                            <p:strVal val="ppt_x"/>
                                          </p:val>
                                        </p:tav>
                                        <p:tav tm="100000">
                                          <p:val>
                                            <p:strVal val="0-ppt_w/2"/>
                                          </p:val>
                                        </p:tav>
                                      </p:tavLst>
                                    </p:anim>
                                    <p:anim calcmode="lin" valueType="num">
                                      <p:cBhvr additive="base">
                                        <p:cTn id="126" dur="2000"/>
                                        <p:tgtEl>
                                          <p:spTgt spid="8"/>
                                        </p:tgtEl>
                                        <p:attrNameLst>
                                          <p:attrName>ppt_y</p:attrName>
                                        </p:attrNameLst>
                                      </p:cBhvr>
                                      <p:tavLst>
                                        <p:tav tm="0">
                                          <p:val>
                                            <p:strVal val="ppt_y"/>
                                          </p:val>
                                        </p:tav>
                                        <p:tav tm="100000">
                                          <p:val>
                                            <p:strVal val="ppt_y"/>
                                          </p:val>
                                        </p:tav>
                                      </p:tavLst>
                                    </p:anim>
                                    <p:set>
                                      <p:cBhvr>
                                        <p:cTn id="127" dur="1" fill="hold">
                                          <p:stCondLst>
                                            <p:cond delay="1999"/>
                                          </p:stCondLst>
                                        </p:cTn>
                                        <p:tgtEl>
                                          <p:spTgt spid="8"/>
                                        </p:tgtEl>
                                        <p:attrNameLst>
                                          <p:attrName>style.visibility</p:attrName>
                                        </p:attrNameLst>
                                      </p:cBhvr>
                                      <p:to>
                                        <p:strVal val="hidden"/>
                                      </p:to>
                                    </p:set>
                                  </p:childTnLst>
                                </p:cTn>
                              </p:par>
                              <p:par>
                                <p:cTn id="128" presetID="2" presetClass="exit" presetSubtype="2" fill="hold" grpId="2" nodeType="withEffect">
                                  <p:stCondLst>
                                    <p:cond delay="0"/>
                                  </p:stCondLst>
                                  <p:childTnLst>
                                    <p:anim calcmode="lin" valueType="num">
                                      <p:cBhvr additive="base">
                                        <p:cTn id="129" dur="2000"/>
                                        <p:tgtEl>
                                          <p:spTgt spid="9"/>
                                        </p:tgtEl>
                                        <p:attrNameLst>
                                          <p:attrName>ppt_x</p:attrName>
                                        </p:attrNameLst>
                                      </p:cBhvr>
                                      <p:tavLst>
                                        <p:tav tm="0">
                                          <p:val>
                                            <p:strVal val="ppt_x"/>
                                          </p:val>
                                        </p:tav>
                                        <p:tav tm="100000">
                                          <p:val>
                                            <p:strVal val="1+ppt_w/2"/>
                                          </p:val>
                                        </p:tav>
                                      </p:tavLst>
                                    </p:anim>
                                    <p:anim calcmode="lin" valueType="num">
                                      <p:cBhvr additive="base">
                                        <p:cTn id="130" dur="2000"/>
                                        <p:tgtEl>
                                          <p:spTgt spid="9"/>
                                        </p:tgtEl>
                                        <p:attrNameLst>
                                          <p:attrName>ppt_y</p:attrName>
                                        </p:attrNameLst>
                                      </p:cBhvr>
                                      <p:tavLst>
                                        <p:tav tm="0">
                                          <p:val>
                                            <p:strVal val="ppt_y"/>
                                          </p:val>
                                        </p:tav>
                                        <p:tav tm="100000">
                                          <p:val>
                                            <p:strVal val="ppt_y"/>
                                          </p:val>
                                        </p:tav>
                                      </p:tavLst>
                                    </p:anim>
                                    <p:set>
                                      <p:cBhvr>
                                        <p:cTn id="131" dur="1" fill="hold">
                                          <p:stCondLst>
                                            <p:cond delay="1999"/>
                                          </p:stCondLst>
                                        </p:cTn>
                                        <p:tgtEl>
                                          <p:spTgt spid="9"/>
                                        </p:tgtEl>
                                        <p:attrNameLst>
                                          <p:attrName>style.visibility</p:attrName>
                                        </p:attrNameLst>
                                      </p:cBhvr>
                                      <p:to>
                                        <p:strVal val="hidden"/>
                                      </p:to>
                                    </p:set>
                                  </p:childTnLst>
                                </p:cTn>
                              </p:par>
                              <p:par>
                                <p:cTn id="132" presetID="2" presetClass="exit" presetSubtype="8"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0-ppt_w/2"/>
                                          </p:val>
                                        </p:tav>
                                      </p:tavLst>
                                    </p:anim>
                                    <p:anim calcmode="lin" valueType="num">
                                      <p:cBhvr additive="base">
                                        <p:cTn id="134" dur="2000"/>
                                        <p:tgtEl>
                                          <p:spTgt spid="10"/>
                                        </p:tgtEl>
                                        <p:attrNameLst>
                                          <p:attrName>ppt_y</p:attrName>
                                        </p:attrNameLst>
                                      </p:cBhvr>
                                      <p:tavLst>
                                        <p:tav tm="0">
                                          <p:val>
                                            <p:strVal val="ppt_y"/>
                                          </p:val>
                                        </p:tav>
                                        <p:tav tm="100000">
                                          <p:val>
                                            <p:strVal val="ppt_y"/>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2" fill="hold" grpId="2" nodeType="withEffect">
                                  <p:stCondLst>
                                    <p:cond delay="0"/>
                                  </p:stCondLst>
                                  <p:childTnLst>
                                    <p:anim calcmode="lin" valueType="num">
                                      <p:cBhvr additive="base">
                                        <p:cTn id="137" dur="2000"/>
                                        <p:tgtEl>
                                          <p:spTgt spid="11"/>
                                        </p:tgtEl>
                                        <p:attrNameLst>
                                          <p:attrName>ppt_x</p:attrName>
                                        </p:attrNameLst>
                                      </p:cBhvr>
                                      <p:tavLst>
                                        <p:tav tm="0">
                                          <p:val>
                                            <p:strVal val="ppt_x"/>
                                          </p:val>
                                        </p:tav>
                                        <p:tav tm="100000">
                                          <p:val>
                                            <p:strVal val="1+ppt_w/2"/>
                                          </p:val>
                                        </p:tav>
                                      </p:tavLst>
                                    </p:anim>
                                    <p:anim calcmode="lin" valueType="num">
                                      <p:cBhvr additive="base">
                                        <p:cTn id="138" dur="2000"/>
                                        <p:tgtEl>
                                          <p:spTgt spid="11"/>
                                        </p:tgtEl>
                                        <p:attrNameLst>
                                          <p:attrName>ppt_y</p:attrName>
                                        </p:attrNameLst>
                                      </p:cBhvr>
                                      <p:tavLst>
                                        <p:tav tm="0">
                                          <p:val>
                                            <p:strVal val="ppt_y"/>
                                          </p:val>
                                        </p:tav>
                                        <p:tav tm="100000">
                                          <p:val>
                                            <p:strVal val="ppt_y"/>
                                          </p:val>
                                        </p:tav>
                                      </p:tavLst>
                                    </p:anim>
                                    <p:set>
                                      <p:cBhvr>
                                        <p:cTn id="139" dur="1" fill="hold">
                                          <p:stCondLst>
                                            <p:cond delay="1999"/>
                                          </p:stCondLst>
                                        </p:cTn>
                                        <p:tgtEl>
                                          <p:spTgt spid="11"/>
                                        </p:tgtEl>
                                        <p:attrNameLst>
                                          <p:attrName>style.visibility</p:attrName>
                                        </p:attrNameLst>
                                      </p:cBhvr>
                                      <p:to>
                                        <p:strVal val="hidden"/>
                                      </p:to>
                                    </p:set>
                                  </p:childTnLst>
                                </p:cTn>
                              </p:par>
                              <p:par>
                                <p:cTn id="140" presetID="2" presetClass="exit" presetSubtype="8" fill="hold" grpId="2"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0-ppt_w/2"/>
                                          </p:val>
                                        </p:tav>
                                      </p:tavLst>
                                    </p:anim>
                                    <p:anim calcmode="lin" valueType="num">
                                      <p:cBhvr additive="base">
                                        <p:cTn id="142" dur="2000"/>
                                        <p:tgtEl>
                                          <p:spTgt spid="12"/>
                                        </p:tgtEl>
                                        <p:attrNameLst>
                                          <p:attrName>ppt_y</p:attrName>
                                        </p:attrNameLst>
                                      </p:cBhvr>
                                      <p:tavLst>
                                        <p:tav tm="0">
                                          <p:val>
                                            <p:strVal val="ppt_y"/>
                                          </p:val>
                                        </p:tav>
                                        <p:tav tm="100000">
                                          <p:val>
                                            <p:strVal val="ppt_y"/>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2" fill="hold" grpId="2" nodeType="withEffect">
                                  <p:stCondLst>
                                    <p:cond delay="0"/>
                                  </p:stCondLst>
                                  <p:childTnLst>
                                    <p:anim calcmode="lin" valueType="num">
                                      <p:cBhvr additive="base">
                                        <p:cTn id="145" dur="2000"/>
                                        <p:tgtEl>
                                          <p:spTgt spid="13"/>
                                        </p:tgtEl>
                                        <p:attrNameLst>
                                          <p:attrName>ppt_x</p:attrName>
                                        </p:attrNameLst>
                                      </p:cBhvr>
                                      <p:tavLst>
                                        <p:tav tm="0">
                                          <p:val>
                                            <p:strVal val="ppt_x"/>
                                          </p:val>
                                        </p:tav>
                                        <p:tav tm="100000">
                                          <p:val>
                                            <p:strVal val="1+ppt_w/2"/>
                                          </p:val>
                                        </p:tav>
                                      </p:tavLst>
                                    </p:anim>
                                    <p:anim calcmode="lin" valueType="num">
                                      <p:cBhvr additive="base">
                                        <p:cTn id="146" dur="2000"/>
                                        <p:tgtEl>
                                          <p:spTgt spid="13"/>
                                        </p:tgtEl>
                                        <p:attrNameLst>
                                          <p:attrName>ppt_y</p:attrName>
                                        </p:attrNameLst>
                                      </p:cBhvr>
                                      <p:tavLst>
                                        <p:tav tm="0">
                                          <p:val>
                                            <p:strVal val="ppt_y"/>
                                          </p:val>
                                        </p:tav>
                                        <p:tav tm="100000">
                                          <p:val>
                                            <p:strVal val="ppt_y"/>
                                          </p:val>
                                        </p:tav>
                                      </p:tavLst>
                                    </p:anim>
                                    <p:set>
                                      <p:cBhvr>
                                        <p:cTn id="147" dur="1" fill="hold">
                                          <p:stCondLst>
                                            <p:cond delay="1999"/>
                                          </p:stCondLst>
                                        </p:cTn>
                                        <p:tgtEl>
                                          <p:spTgt spid="13"/>
                                        </p:tgtEl>
                                        <p:attrNameLst>
                                          <p:attrName>style.visibility</p:attrName>
                                        </p:attrNameLst>
                                      </p:cBhvr>
                                      <p:to>
                                        <p:strVal val="hidden"/>
                                      </p:to>
                                    </p:set>
                                  </p:childTnLst>
                                </p:cTn>
                              </p:par>
                              <p:par>
                                <p:cTn id="148" presetID="2" presetClass="exit" presetSubtype="8" fill="hold" grpId="2" nodeType="withEffect">
                                  <p:stCondLst>
                                    <p:cond delay="0"/>
                                  </p:stCondLst>
                                  <p:childTnLst>
                                    <p:anim calcmode="lin" valueType="num">
                                      <p:cBhvr additive="base">
                                        <p:cTn id="149" dur="2000"/>
                                        <p:tgtEl>
                                          <p:spTgt spid="14"/>
                                        </p:tgtEl>
                                        <p:attrNameLst>
                                          <p:attrName>ppt_x</p:attrName>
                                        </p:attrNameLst>
                                      </p:cBhvr>
                                      <p:tavLst>
                                        <p:tav tm="0">
                                          <p:val>
                                            <p:strVal val="ppt_x"/>
                                          </p:val>
                                        </p:tav>
                                        <p:tav tm="100000">
                                          <p:val>
                                            <p:strVal val="0-ppt_w/2"/>
                                          </p:val>
                                        </p:tav>
                                      </p:tavLst>
                                    </p:anim>
                                    <p:anim calcmode="lin" valueType="num">
                                      <p:cBhvr additive="base">
                                        <p:cTn id="150" dur="2000"/>
                                        <p:tgtEl>
                                          <p:spTgt spid="14"/>
                                        </p:tgtEl>
                                        <p:attrNameLst>
                                          <p:attrName>ppt_y</p:attrName>
                                        </p:attrNameLst>
                                      </p:cBhvr>
                                      <p:tavLst>
                                        <p:tav tm="0">
                                          <p:val>
                                            <p:strVal val="ppt_y"/>
                                          </p:val>
                                        </p:tav>
                                        <p:tav tm="100000">
                                          <p:val>
                                            <p:strVal val="ppt_y"/>
                                          </p:val>
                                        </p:tav>
                                      </p:tavLst>
                                    </p:anim>
                                    <p:set>
                                      <p:cBhvr>
                                        <p:cTn id="151" dur="1" fill="hold">
                                          <p:stCondLst>
                                            <p:cond delay="1999"/>
                                          </p:stCondLst>
                                        </p:cTn>
                                        <p:tgtEl>
                                          <p:spTgt spid="14"/>
                                        </p:tgtEl>
                                        <p:attrNameLst>
                                          <p:attrName>style.visibility</p:attrName>
                                        </p:attrNameLst>
                                      </p:cBhvr>
                                      <p:to>
                                        <p:strVal val="hidden"/>
                                      </p:to>
                                    </p:set>
                                  </p:childTnLst>
                                </p:cTn>
                              </p:par>
                              <p:par>
                                <p:cTn id="152" presetID="2" presetClass="exit" presetSubtype="2" fill="hold" grpId="2" nodeType="withEffect">
                                  <p:stCondLst>
                                    <p:cond delay="0"/>
                                  </p:stCondLst>
                                  <p:childTnLst>
                                    <p:anim calcmode="lin" valueType="num">
                                      <p:cBhvr additive="base">
                                        <p:cTn id="153" dur="2000"/>
                                        <p:tgtEl>
                                          <p:spTgt spid="15"/>
                                        </p:tgtEl>
                                        <p:attrNameLst>
                                          <p:attrName>ppt_x</p:attrName>
                                        </p:attrNameLst>
                                      </p:cBhvr>
                                      <p:tavLst>
                                        <p:tav tm="0">
                                          <p:val>
                                            <p:strVal val="ppt_x"/>
                                          </p:val>
                                        </p:tav>
                                        <p:tav tm="100000">
                                          <p:val>
                                            <p:strVal val="1+ppt_w/2"/>
                                          </p:val>
                                        </p:tav>
                                      </p:tavLst>
                                    </p:anim>
                                    <p:anim calcmode="lin" valueType="num">
                                      <p:cBhvr additive="base">
                                        <p:cTn id="154" dur="2000"/>
                                        <p:tgtEl>
                                          <p:spTgt spid="15"/>
                                        </p:tgtEl>
                                        <p:attrNameLst>
                                          <p:attrName>ppt_y</p:attrName>
                                        </p:attrNameLst>
                                      </p:cBhvr>
                                      <p:tavLst>
                                        <p:tav tm="0">
                                          <p:val>
                                            <p:strVal val="ppt_y"/>
                                          </p:val>
                                        </p:tav>
                                        <p:tav tm="100000">
                                          <p:val>
                                            <p:strVal val="ppt_y"/>
                                          </p:val>
                                        </p:tav>
                                      </p:tavLst>
                                    </p:anim>
                                    <p:set>
                                      <p:cBhvr>
                                        <p:cTn id="155" dur="1" fill="hold">
                                          <p:stCondLst>
                                            <p:cond delay="1999"/>
                                          </p:stCondLst>
                                        </p:cTn>
                                        <p:tgtEl>
                                          <p:spTgt spid="15"/>
                                        </p:tgtEl>
                                        <p:attrNameLst>
                                          <p:attrName>style.visibility</p:attrName>
                                        </p:attrNameLst>
                                      </p:cBhvr>
                                      <p:to>
                                        <p:strVal val="hidden"/>
                                      </p:to>
                                    </p:set>
                                  </p:childTnLst>
                                </p:cTn>
                              </p:par>
                              <p:par>
                                <p:cTn id="156" presetID="2" presetClass="exit" presetSubtype="8" fill="hold" grpId="2" nodeType="withEffect">
                                  <p:stCondLst>
                                    <p:cond delay="0"/>
                                  </p:stCondLst>
                                  <p:childTnLst>
                                    <p:anim calcmode="lin" valueType="num">
                                      <p:cBhvr additive="base">
                                        <p:cTn id="157" dur="2000"/>
                                        <p:tgtEl>
                                          <p:spTgt spid="16"/>
                                        </p:tgtEl>
                                        <p:attrNameLst>
                                          <p:attrName>ppt_x</p:attrName>
                                        </p:attrNameLst>
                                      </p:cBhvr>
                                      <p:tavLst>
                                        <p:tav tm="0">
                                          <p:val>
                                            <p:strVal val="ppt_x"/>
                                          </p:val>
                                        </p:tav>
                                        <p:tav tm="100000">
                                          <p:val>
                                            <p:strVal val="0-ppt_w/2"/>
                                          </p:val>
                                        </p:tav>
                                      </p:tavLst>
                                    </p:anim>
                                    <p:anim calcmode="lin" valueType="num">
                                      <p:cBhvr additive="base">
                                        <p:cTn id="158" dur="2000"/>
                                        <p:tgtEl>
                                          <p:spTgt spid="16"/>
                                        </p:tgtEl>
                                        <p:attrNameLst>
                                          <p:attrName>ppt_y</p:attrName>
                                        </p:attrNameLst>
                                      </p:cBhvr>
                                      <p:tavLst>
                                        <p:tav tm="0">
                                          <p:val>
                                            <p:strVal val="ppt_y"/>
                                          </p:val>
                                        </p:tav>
                                        <p:tav tm="100000">
                                          <p:val>
                                            <p:strVal val="ppt_y"/>
                                          </p:val>
                                        </p:tav>
                                      </p:tavLst>
                                    </p:anim>
                                    <p:set>
                                      <p:cBhvr>
                                        <p:cTn id="159" dur="1" fill="hold">
                                          <p:stCondLst>
                                            <p:cond delay="1999"/>
                                          </p:stCondLst>
                                        </p:cTn>
                                        <p:tgtEl>
                                          <p:spTgt spid="16"/>
                                        </p:tgtEl>
                                        <p:attrNameLst>
                                          <p:attrName>style.visibility</p:attrName>
                                        </p:attrNameLst>
                                      </p:cBhvr>
                                      <p:to>
                                        <p:strVal val="hidden"/>
                                      </p:to>
                                    </p:set>
                                  </p:childTnLst>
                                </p:cTn>
                              </p:par>
                              <p:par>
                                <p:cTn id="160" presetID="2" presetClass="exit" presetSubtype="2" fill="hold" grpId="2" nodeType="withEffect">
                                  <p:stCondLst>
                                    <p:cond delay="0"/>
                                  </p:stCondLst>
                                  <p:childTnLst>
                                    <p:anim calcmode="lin" valueType="num">
                                      <p:cBhvr additive="base">
                                        <p:cTn id="161" dur="2000"/>
                                        <p:tgtEl>
                                          <p:spTgt spid="17"/>
                                        </p:tgtEl>
                                        <p:attrNameLst>
                                          <p:attrName>ppt_x</p:attrName>
                                        </p:attrNameLst>
                                      </p:cBhvr>
                                      <p:tavLst>
                                        <p:tav tm="0">
                                          <p:val>
                                            <p:strVal val="ppt_x"/>
                                          </p:val>
                                        </p:tav>
                                        <p:tav tm="100000">
                                          <p:val>
                                            <p:strVal val="1+ppt_w/2"/>
                                          </p:val>
                                        </p:tav>
                                      </p:tavLst>
                                    </p:anim>
                                    <p:anim calcmode="lin" valueType="num">
                                      <p:cBhvr additive="base">
                                        <p:cTn id="162" dur="2000"/>
                                        <p:tgtEl>
                                          <p:spTgt spid="17"/>
                                        </p:tgtEl>
                                        <p:attrNameLst>
                                          <p:attrName>ppt_y</p:attrName>
                                        </p:attrNameLst>
                                      </p:cBhvr>
                                      <p:tavLst>
                                        <p:tav tm="0">
                                          <p:val>
                                            <p:strVal val="ppt_y"/>
                                          </p:val>
                                        </p:tav>
                                        <p:tav tm="100000">
                                          <p:val>
                                            <p:strVal val="ppt_y"/>
                                          </p:val>
                                        </p:tav>
                                      </p:tavLst>
                                    </p:anim>
                                    <p:set>
                                      <p:cBhvr>
                                        <p:cTn id="163" dur="1" fill="hold">
                                          <p:stCondLst>
                                            <p:cond delay="1999"/>
                                          </p:stCondLst>
                                        </p:cTn>
                                        <p:tgtEl>
                                          <p:spTgt spid="17"/>
                                        </p:tgtEl>
                                        <p:attrNameLst>
                                          <p:attrName>style.visibility</p:attrName>
                                        </p:attrNameLst>
                                      </p:cBhvr>
                                      <p:to>
                                        <p:strVal val="hidden"/>
                                      </p:to>
                                    </p:set>
                                  </p:childTnLst>
                                </p:cTn>
                              </p:par>
                              <p:par>
                                <p:cTn id="164" presetID="2" presetClass="exit" presetSubtype="8" fill="hold" grpId="2" nodeType="withEffect">
                                  <p:stCondLst>
                                    <p:cond delay="0"/>
                                  </p:stCondLst>
                                  <p:childTnLst>
                                    <p:anim calcmode="lin" valueType="num">
                                      <p:cBhvr additive="base">
                                        <p:cTn id="165" dur="2000"/>
                                        <p:tgtEl>
                                          <p:spTgt spid="18"/>
                                        </p:tgtEl>
                                        <p:attrNameLst>
                                          <p:attrName>ppt_x</p:attrName>
                                        </p:attrNameLst>
                                      </p:cBhvr>
                                      <p:tavLst>
                                        <p:tav tm="0">
                                          <p:val>
                                            <p:strVal val="ppt_x"/>
                                          </p:val>
                                        </p:tav>
                                        <p:tav tm="100000">
                                          <p:val>
                                            <p:strVal val="0-ppt_w/2"/>
                                          </p:val>
                                        </p:tav>
                                      </p:tavLst>
                                    </p:anim>
                                    <p:anim calcmode="lin" valueType="num">
                                      <p:cBhvr additive="base">
                                        <p:cTn id="166" dur="2000"/>
                                        <p:tgtEl>
                                          <p:spTgt spid="18"/>
                                        </p:tgtEl>
                                        <p:attrNameLst>
                                          <p:attrName>ppt_y</p:attrName>
                                        </p:attrNameLst>
                                      </p:cBhvr>
                                      <p:tavLst>
                                        <p:tav tm="0">
                                          <p:val>
                                            <p:strVal val="ppt_y"/>
                                          </p:val>
                                        </p:tav>
                                        <p:tav tm="100000">
                                          <p:val>
                                            <p:strVal val="ppt_y"/>
                                          </p:val>
                                        </p:tav>
                                      </p:tavLst>
                                    </p:anim>
                                    <p:set>
                                      <p:cBhvr>
                                        <p:cTn id="167" dur="1" fill="hold">
                                          <p:stCondLst>
                                            <p:cond delay="1999"/>
                                          </p:stCondLst>
                                        </p:cTn>
                                        <p:tgtEl>
                                          <p:spTgt spid="18"/>
                                        </p:tgtEl>
                                        <p:attrNameLst>
                                          <p:attrName>style.visibility</p:attrName>
                                        </p:attrNameLst>
                                      </p:cBhvr>
                                      <p:to>
                                        <p:strVal val="hidden"/>
                                      </p:to>
                                    </p:set>
                                  </p:childTnLst>
                                </p:cTn>
                              </p:par>
                              <p:par>
                                <p:cTn id="168" presetID="17" presetClass="entr" presetSubtype="10" fill="hold" nodeType="withEffect">
                                  <p:stCondLst>
                                    <p:cond delay="0"/>
                                  </p:stCondLst>
                                  <p:childTnLst>
                                    <p:set>
                                      <p:cBhvr>
                                        <p:cTn id="169" dur="1" fill="hold">
                                          <p:stCondLst>
                                            <p:cond delay="0"/>
                                          </p:stCondLst>
                                        </p:cTn>
                                        <p:tgtEl>
                                          <p:spTgt spid="2"/>
                                        </p:tgtEl>
                                        <p:attrNameLst>
                                          <p:attrName>style.visibility</p:attrName>
                                        </p:attrNameLst>
                                      </p:cBhvr>
                                      <p:to>
                                        <p:strVal val="visible"/>
                                      </p:to>
                                    </p:set>
                                    <p:anim calcmode="lin" valueType="num">
                                      <p:cBhvr>
                                        <p:cTn id="170" dur="2000" fill="hold"/>
                                        <p:tgtEl>
                                          <p:spTgt spid="2"/>
                                        </p:tgtEl>
                                        <p:attrNameLst>
                                          <p:attrName>ppt_w</p:attrName>
                                        </p:attrNameLst>
                                      </p:cBhvr>
                                      <p:tavLst>
                                        <p:tav tm="0">
                                          <p:val>
                                            <p:fltVal val="0"/>
                                          </p:val>
                                        </p:tav>
                                        <p:tav tm="100000">
                                          <p:val>
                                            <p:strVal val="#ppt_w"/>
                                          </p:val>
                                        </p:tav>
                                      </p:tavLst>
                                    </p:anim>
                                    <p:anim calcmode="lin" valueType="num">
                                      <p:cBhvr>
                                        <p:cTn id="17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Lst>
  </p:timing>
</p:sld>
</file>

<file path=ppt/slides/slide19.xml><?xml version="1.0" encoding="utf-8"?>
<p:sld xmlns:a="http://schemas.openxmlformats.org/drawingml/2006/main" xmlns:r="http://schemas.openxmlformats.org/officeDocument/2006/relationships" xmlns:p="http://schemas.openxmlformats.org/presentationml/2006/main">
  <p:cSld>
    <p:bg>
      <p:bgPr>
        <a:gradFill>
          <a:gsLst>
            <a:gs pos="7000">
              <a:srgbClr val="351ADA"/>
            </a:gs>
            <a:gs pos="50000">
              <a:srgbClr val="FACAAC">
                <a:shade val="67500"/>
                <a:satMod val="115000"/>
              </a:srgbClr>
            </a:gs>
            <a:gs pos="100000">
              <a:srgbClr val="FACAAC">
                <a:shade val="100000"/>
                <a:satMod val="115000"/>
              </a:srgbClr>
            </a:gs>
          </a:gsLst>
          <a:lin ang="5400000" scaled="1"/>
        </a:gradFill>
        <a:effectLst/>
      </p:bgPr>
    </p:bg>
    <p:spTree>
      <p:nvGrpSpPr>
        <p:cNvPr id="1" name=""/>
        <p:cNvGrpSpPr/>
        <p:nvPr/>
      </p:nvGrpSpPr>
      <p:grpSpPr>
        <a:xfrm>
          <a:off x="0" y="0"/>
          <a:ext cx="0" cy="0"/>
          <a:chOff x="0" y="0"/>
          <a:chExt cx="0" cy="0"/>
        </a:xfrm>
      </p:grpSpPr>
      <p:pic>
        <p:nvPicPr>
          <p:cNvPr id="2" name="1 Imagen" descr="Maschere di carnevale Veneziane.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214314"/>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Onda"/>
          <p:cNvSpPr/>
          <p:nvPr/>
        </p:nvSpPr>
        <p:spPr>
          <a:xfrm>
            <a:off x="0" y="1214428"/>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Onda"/>
          <p:cNvSpPr/>
          <p:nvPr/>
        </p:nvSpPr>
        <p:spPr>
          <a:xfrm>
            <a:off x="0" y="2214560"/>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Onda"/>
          <p:cNvSpPr/>
          <p:nvPr/>
        </p:nvSpPr>
        <p:spPr>
          <a:xfrm>
            <a:off x="0" y="3214692"/>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Onda"/>
          <p:cNvSpPr/>
          <p:nvPr/>
        </p:nvSpPr>
        <p:spPr>
          <a:xfrm flipH="1">
            <a:off x="4572000" y="214296"/>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Onda"/>
          <p:cNvSpPr/>
          <p:nvPr/>
        </p:nvSpPr>
        <p:spPr>
          <a:xfrm flipH="1">
            <a:off x="4572000" y="1214428"/>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Onda"/>
          <p:cNvSpPr/>
          <p:nvPr/>
        </p:nvSpPr>
        <p:spPr>
          <a:xfrm flipH="1">
            <a:off x="4572000" y="2214560"/>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Onda"/>
          <p:cNvSpPr/>
          <p:nvPr/>
        </p:nvSpPr>
        <p:spPr>
          <a:xfrm flipH="1">
            <a:off x="4572000" y="3214692"/>
            <a:ext cx="4572000" cy="1571618"/>
          </a:xfrm>
          <a:prstGeom prst="wave">
            <a:avLst>
              <a:gd name="adj1" fmla="val 20000"/>
              <a:gd name="adj2" fmla="val 0"/>
            </a:avLst>
          </a:prstGeom>
          <a:gradFill flip="none" rotWithShape="1">
            <a:gsLst>
              <a:gs pos="62000">
                <a:schemeClr val="bg1">
                  <a:lumMod val="85000"/>
                  <a:alpha val="38000"/>
                </a:schemeClr>
              </a:gs>
              <a:gs pos="50000">
                <a:srgbClr val="0000FF">
                  <a:shade val="67500"/>
                  <a:satMod val="115000"/>
                </a:srgbClr>
              </a:gs>
              <a:gs pos="100000">
                <a:srgbClr val="0000FF">
                  <a:shade val="100000"/>
                  <a:satMod val="115000"/>
                </a:srgbClr>
              </a:gs>
            </a:gsLst>
            <a:path path="circl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1" name="10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checkerboard(across)">
                                      <p:cBhvr>
                                        <p:cTn id="41" dur="2000"/>
                                        <p:tgtEl>
                                          <p:spTgt spid="3"/>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heckerboard(across)">
                                      <p:cBhvr>
                                        <p:cTn id="44" dur="2000"/>
                                        <p:tgtEl>
                                          <p:spTgt spid="4"/>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2000"/>
                                        <p:tgtEl>
                                          <p:spTgt spid="5"/>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2000"/>
                                        <p:tgtEl>
                                          <p:spTgt spid="6"/>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heckerboard(across)">
                                      <p:cBhvr>
                                        <p:cTn id="53" dur="2000"/>
                                        <p:tgtEl>
                                          <p:spTgt spid="7"/>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checkerboard(across)">
                                      <p:cBhvr>
                                        <p:cTn id="56" dur="2000"/>
                                        <p:tgtEl>
                                          <p:spTgt spid="8"/>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checkerboard(across)">
                                      <p:cBhvr>
                                        <p:cTn id="59" dur="2000"/>
                                        <p:tgtEl>
                                          <p:spTgt spid="9"/>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heckerboard(across)">
                                      <p:cBhvr>
                                        <p:cTn id="62" dur="2000"/>
                                        <p:tgtEl>
                                          <p:spTgt spid="10"/>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3"/>
                                        </p:tgtEl>
                                        <p:attrNameLst>
                                          <p:attrName>ppt_x</p:attrName>
                                        </p:attrNameLst>
                                      </p:cBhvr>
                                      <p:tavLst>
                                        <p:tav tm="0">
                                          <p:val>
                                            <p:strVal val="ppt_x"/>
                                          </p:val>
                                        </p:tav>
                                        <p:tav tm="100000">
                                          <p:val>
                                            <p:strVal val="ppt_x-ppt_w/2"/>
                                          </p:val>
                                        </p:tav>
                                      </p:tavLst>
                                    </p:anim>
                                    <p:anim calcmode="lin" valueType="num">
                                      <p:cBhvr>
                                        <p:cTn id="66" dur="2000"/>
                                        <p:tgtEl>
                                          <p:spTgt spid="3"/>
                                        </p:tgtEl>
                                        <p:attrNameLst>
                                          <p:attrName>ppt_y</p:attrName>
                                        </p:attrNameLst>
                                      </p:cBhvr>
                                      <p:tavLst>
                                        <p:tav tm="0">
                                          <p:val>
                                            <p:strVal val="ppt_y"/>
                                          </p:val>
                                        </p:tav>
                                        <p:tav tm="100000">
                                          <p:val>
                                            <p:strVal val="ppt_y"/>
                                          </p:val>
                                        </p:tav>
                                      </p:tavLst>
                                    </p:anim>
                                    <p:anim calcmode="lin" valueType="num">
                                      <p:cBhvr>
                                        <p:cTn id="67" dur="2000"/>
                                        <p:tgtEl>
                                          <p:spTgt spid="3"/>
                                        </p:tgtEl>
                                        <p:attrNameLst>
                                          <p:attrName>ppt_w</p:attrName>
                                        </p:attrNameLst>
                                      </p:cBhvr>
                                      <p:tavLst>
                                        <p:tav tm="0">
                                          <p:val>
                                            <p:strVal val="ppt_w"/>
                                          </p:val>
                                        </p:tav>
                                        <p:tav tm="100000">
                                          <p:val>
                                            <p:fltVal val="0"/>
                                          </p:val>
                                        </p:tav>
                                      </p:tavLst>
                                    </p:anim>
                                    <p:anim calcmode="lin" valueType="num">
                                      <p:cBhvr>
                                        <p:cTn id="68" dur="2000"/>
                                        <p:tgtEl>
                                          <p:spTgt spid="3"/>
                                        </p:tgtEl>
                                        <p:attrNameLst>
                                          <p:attrName>ppt_h</p:attrName>
                                        </p:attrNameLst>
                                      </p:cBhvr>
                                      <p:tavLst>
                                        <p:tav tm="0">
                                          <p:val>
                                            <p:strVal val="ppt_h"/>
                                          </p:val>
                                        </p:tav>
                                        <p:tav tm="100000">
                                          <p:val>
                                            <p:strVal val="ppt_h"/>
                                          </p:val>
                                        </p:tav>
                                      </p:tavLst>
                                    </p:anim>
                                    <p:set>
                                      <p:cBhvr>
                                        <p:cTn id="69" dur="1" fill="hold">
                                          <p:stCondLst>
                                            <p:cond delay="1999"/>
                                          </p:stCondLst>
                                        </p:cTn>
                                        <p:tgtEl>
                                          <p:spTgt spid="3"/>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4"/>
                                        </p:tgtEl>
                                        <p:attrNameLst>
                                          <p:attrName>ppt_x</p:attrName>
                                        </p:attrNameLst>
                                      </p:cBhvr>
                                      <p:tavLst>
                                        <p:tav tm="0">
                                          <p:val>
                                            <p:strVal val="ppt_x"/>
                                          </p:val>
                                        </p:tav>
                                        <p:tav tm="100000">
                                          <p:val>
                                            <p:strVal val="ppt_x-ppt_w/2"/>
                                          </p:val>
                                        </p:tav>
                                      </p:tavLst>
                                    </p:anim>
                                    <p:anim calcmode="lin" valueType="num">
                                      <p:cBhvr>
                                        <p:cTn id="72" dur="2000"/>
                                        <p:tgtEl>
                                          <p:spTgt spid="4"/>
                                        </p:tgtEl>
                                        <p:attrNameLst>
                                          <p:attrName>ppt_y</p:attrName>
                                        </p:attrNameLst>
                                      </p:cBhvr>
                                      <p:tavLst>
                                        <p:tav tm="0">
                                          <p:val>
                                            <p:strVal val="ppt_y"/>
                                          </p:val>
                                        </p:tav>
                                        <p:tav tm="100000">
                                          <p:val>
                                            <p:strVal val="ppt_y"/>
                                          </p:val>
                                        </p:tav>
                                      </p:tavLst>
                                    </p:anim>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strVal val="ppt_h"/>
                                          </p:val>
                                        </p:tav>
                                      </p:tavLst>
                                    </p:anim>
                                    <p:set>
                                      <p:cBhvr>
                                        <p:cTn id="75" dur="1" fill="hold">
                                          <p:stCondLst>
                                            <p:cond delay="1999"/>
                                          </p:stCondLst>
                                        </p:cTn>
                                        <p:tgtEl>
                                          <p:spTgt spid="4"/>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5"/>
                                        </p:tgtEl>
                                        <p:attrNameLst>
                                          <p:attrName>ppt_x</p:attrName>
                                        </p:attrNameLst>
                                      </p:cBhvr>
                                      <p:tavLst>
                                        <p:tav tm="0">
                                          <p:val>
                                            <p:strVal val="ppt_x"/>
                                          </p:val>
                                        </p:tav>
                                        <p:tav tm="100000">
                                          <p:val>
                                            <p:strVal val="ppt_x-ppt_w/2"/>
                                          </p:val>
                                        </p:tav>
                                      </p:tavLst>
                                    </p:anim>
                                    <p:anim calcmode="lin" valueType="num">
                                      <p:cBhvr>
                                        <p:cTn id="78" dur="2000"/>
                                        <p:tgtEl>
                                          <p:spTgt spid="5"/>
                                        </p:tgtEl>
                                        <p:attrNameLst>
                                          <p:attrName>ppt_y</p:attrName>
                                        </p:attrNameLst>
                                      </p:cBhvr>
                                      <p:tavLst>
                                        <p:tav tm="0">
                                          <p:val>
                                            <p:strVal val="ppt_y"/>
                                          </p:val>
                                        </p:tav>
                                        <p:tav tm="100000">
                                          <p:val>
                                            <p:strVal val="ppt_y"/>
                                          </p:val>
                                        </p:tav>
                                      </p:tavLst>
                                    </p:anim>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strVal val="ppt_h"/>
                                          </p:val>
                                        </p:tav>
                                      </p:tavLst>
                                    </p:anim>
                                    <p:set>
                                      <p:cBhvr>
                                        <p:cTn id="81" dur="1" fill="hold">
                                          <p:stCondLst>
                                            <p:cond delay="1999"/>
                                          </p:stCondLst>
                                        </p:cTn>
                                        <p:tgtEl>
                                          <p:spTgt spid="5"/>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6"/>
                                        </p:tgtEl>
                                        <p:attrNameLst>
                                          <p:attrName>ppt_x</p:attrName>
                                        </p:attrNameLst>
                                      </p:cBhvr>
                                      <p:tavLst>
                                        <p:tav tm="0">
                                          <p:val>
                                            <p:strVal val="ppt_x"/>
                                          </p:val>
                                        </p:tav>
                                        <p:tav tm="100000">
                                          <p:val>
                                            <p:strVal val="ppt_x-ppt_w/2"/>
                                          </p:val>
                                        </p:tav>
                                      </p:tavLst>
                                    </p:anim>
                                    <p:anim calcmode="lin" valueType="num">
                                      <p:cBhvr>
                                        <p:cTn id="84" dur="2000"/>
                                        <p:tgtEl>
                                          <p:spTgt spid="6"/>
                                        </p:tgtEl>
                                        <p:attrNameLst>
                                          <p:attrName>ppt_y</p:attrName>
                                        </p:attrNameLst>
                                      </p:cBhvr>
                                      <p:tavLst>
                                        <p:tav tm="0">
                                          <p:val>
                                            <p:strVal val="ppt_y"/>
                                          </p:val>
                                        </p:tav>
                                        <p:tav tm="100000">
                                          <p:val>
                                            <p:strVal val="ppt_y"/>
                                          </p:val>
                                        </p:tav>
                                      </p:tavLst>
                                    </p:anim>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strVal val="ppt_h"/>
                                          </p:val>
                                        </p:tav>
                                      </p:tavLst>
                                    </p:anim>
                                    <p:set>
                                      <p:cBhvr>
                                        <p:cTn id="87" dur="1" fill="hold">
                                          <p:stCondLst>
                                            <p:cond delay="1999"/>
                                          </p:stCondLst>
                                        </p:cTn>
                                        <p:tgtEl>
                                          <p:spTgt spid="6"/>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7"/>
                                        </p:tgtEl>
                                        <p:attrNameLst>
                                          <p:attrName>ppt_x</p:attrName>
                                        </p:attrNameLst>
                                      </p:cBhvr>
                                      <p:tavLst>
                                        <p:tav tm="0">
                                          <p:val>
                                            <p:strVal val="ppt_x"/>
                                          </p:val>
                                        </p:tav>
                                        <p:tav tm="100000">
                                          <p:val>
                                            <p:strVal val="ppt_x+ppt_w/2"/>
                                          </p:val>
                                        </p:tav>
                                      </p:tavLst>
                                    </p:anim>
                                    <p:anim calcmode="lin" valueType="num">
                                      <p:cBhvr>
                                        <p:cTn id="90" dur="2000"/>
                                        <p:tgtEl>
                                          <p:spTgt spid="7"/>
                                        </p:tgtEl>
                                        <p:attrNameLst>
                                          <p:attrName>ppt_y</p:attrName>
                                        </p:attrNameLst>
                                      </p:cBhvr>
                                      <p:tavLst>
                                        <p:tav tm="0">
                                          <p:val>
                                            <p:strVal val="ppt_y"/>
                                          </p:val>
                                        </p:tav>
                                        <p:tav tm="100000">
                                          <p:val>
                                            <p:strVal val="ppt_y"/>
                                          </p:val>
                                        </p:tav>
                                      </p:tavLst>
                                    </p:anim>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strVal val="ppt_h"/>
                                          </p:val>
                                        </p:tav>
                                      </p:tavLst>
                                    </p:anim>
                                    <p:set>
                                      <p:cBhvr>
                                        <p:cTn id="93" dur="1" fill="hold">
                                          <p:stCondLst>
                                            <p:cond delay="1999"/>
                                          </p:stCondLst>
                                        </p:cTn>
                                        <p:tgtEl>
                                          <p:spTgt spid="7"/>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8"/>
                                        </p:tgtEl>
                                        <p:attrNameLst>
                                          <p:attrName>ppt_x</p:attrName>
                                        </p:attrNameLst>
                                      </p:cBhvr>
                                      <p:tavLst>
                                        <p:tav tm="0">
                                          <p:val>
                                            <p:strVal val="ppt_x"/>
                                          </p:val>
                                        </p:tav>
                                        <p:tav tm="100000">
                                          <p:val>
                                            <p:strVal val="ppt_x+ppt_w/2"/>
                                          </p:val>
                                        </p:tav>
                                      </p:tavLst>
                                    </p:anim>
                                    <p:anim calcmode="lin" valueType="num">
                                      <p:cBhvr>
                                        <p:cTn id="96" dur="2000"/>
                                        <p:tgtEl>
                                          <p:spTgt spid="8"/>
                                        </p:tgtEl>
                                        <p:attrNameLst>
                                          <p:attrName>ppt_y</p:attrName>
                                        </p:attrNameLst>
                                      </p:cBhvr>
                                      <p:tavLst>
                                        <p:tav tm="0">
                                          <p:val>
                                            <p:strVal val="ppt_y"/>
                                          </p:val>
                                        </p:tav>
                                        <p:tav tm="100000">
                                          <p:val>
                                            <p:strVal val="ppt_y"/>
                                          </p:val>
                                        </p:tav>
                                      </p:tavLst>
                                    </p:anim>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strVal val="ppt_h"/>
                                          </p:val>
                                        </p:tav>
                                      </p:tavLst>
                                    </p:anim>
                                    <p:set>
                                      <p:cBhvr>
                                        <p:cTn id="99" dur="1" fill="hold">
                                          <p:stCondLst>
                                            <p:cond delay="1999"/>
                                          </p:stCondLst>
                                        </p:cTn>
                                        <p:tgtEl>
                                          <p:spTgt spid="8"/>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9"/>
                                        </p:tgtEl>
                                        <p:attrNameLst>
                                          <p:attrName>ppt_x</p:attrName>
                                        </p:attrNameLst>
                                      </p:cBhvr>
                                      <p:tavLst>
                                        <p:tav tm="0">
                                          <p:val>
                                            <p:strVal val="ppt_x"/>
                                          </p:val>
                                        </p:tav>
                                        <p:tav tm="100000">
                                          <p:val>
                                            <p:strVal val="ppt_x+ppt_w/2"/>
                                          </p:val>
                                        </p:tav>
                                      </p:tavLst>
                                    </p:anim>
                                    <p:anim calcmode="lin" valueType="num">
                                      <p:cBhvr>
                                        <p:cTn id="102" dur="2000"/>
                                        <p:tgtEl>
                                          <p:spTgt spid="9"/>
                                        </p:tgtEl>
                                        <p:attrNameLst>
                                          <p:attrName>ppt_y</p:attrName>
                                        </p:attrNameLst>
                                      </p:cBhvr>
                                      <p:tavLst>
                                        <p:tav tm="0">
                                          <p:val>
                                            <p:strVal val="ppt_y"/>
                                          </p:val>
                                        </p:tav>
                                        <p:tav tm="100000">
                                          <p:val>
                                            <p:strVal val="ppt_y"/>
                                          </p:val>
                                        </p:tav>
                                      </p:tavLst>
                                    </p:anim>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strVal val="ppt_h"/>
                                          </p:val>
                                        </p:tav>
                                      </p:tavLst>
                                    </p:anim>
                                    <p:set>
                                      <p:cBhvr>
                                        <p:cTn id="105" dur="1" fill="hold">
                                          <p:stCondLst>
                                            <p:cond delay="1999"/>
                                          </p:stCondLst>
                                        </p:cTn>
                                        <p:tgtEl>
                                          <p:spTgt spid="9"/>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0"/>
                                        </p:tgtEl>
                                        <p:attrNameLst>
                                          <p:attrName>ppt_x</p:attrName>
                                        </p:attrNameLst>
                                      </p:cBhvr>
                                      <p:tavLst>
                                        <p:tav tm="0">
                                          <p:val>
                                            <p:strVal val="ppt_x"/>
                                          </p:val>
                                        </p:tav>
                                        <p:tav tm="100000">
                                          <p:val>
                                            <p:strVal val="ppt_x+ppt_w/2"/>
                                          </p:val>
                                        </p:tav>
                                      </p:tavLst>
                                    </p:anim>
                                    <p:anim calcmode="lin" valueType="num">
                                      <p:cBhvr>
                                        <p:cTn id="108" dur="2000"/>
                                        <p:tgtEl>
                                          <p:spTgt spid="10"/>
                                        </p:tgtEl>
                                        <p:attrNameLst>
                                          <p:attrName>ppt_y</p:attrName>
                                        </p:attrNameLst>
                                      </p:cBhvr>
                                      <p:tavLst>
                                        <p:tav tm="0">
                                          <p:val>
                                            <p:strVal val="ppt_y"/>
                                          </p:val>
                                        </p:tav>
                                        <p:tav tm="100000">
                                          <p:val>
                                            <p:strVal val="ppt_y"/>
                                          </p:val>
                                        </p:tav>
                                      </p:tavLst>
                                    </p:anim>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strVal val="ppt_h"/>
                                          </p:val>
                                        </p:tav>
                                      </p:tavLst>
                                    </p:anim>
                                    <p:set>
                                      <p:cBhvr>
                                        <p:cTn id="111" dur="1" fill="hold">
                                          <p:stCondLst>
                                            <p:cond delay="1999"/>
                                          </p:stCondLst>
                                        </p:cTn>
                                        <p:tgtEl>
                                          <p:spTgt spid="10"/>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20.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0" y="0"/>
            <a:ext cx="9148464" cy="5143499"/>
          </a:xfrm>
          <a:prstGeom prst="rect">
            <a:avLst/>
          </a:prstGeom>
          <a:noFill/>
          <a:ln w="9525">
            <a:noFill/>
            <a:miter lim="800000"/>
            <a:headEnd/>
            <a:tailEnd/>
          </a:ln>
          <a:effectLst/>
        </p:spPr>
      </p:pic>
      <p:sp>
        <p:nvSpPr>
          <p:cNvPr id="3" name="2 CuadroTexto"/>
          <p:cNvSpPr txBox="1"/>
          <p:nvPr/>
        </p:nvSpPr>
        <p:spPr>
          <a:xfrm>
            <a:off x="3286116" y="2000246"/>
            <a:ext cx="4000527" cy="2339102"/>
          </a:xfrm>
          <a:prstGeom prst="rect">
            <a:avLst/>
          </a:prstGeom>
          <a:noFill/>
        </p:spPr>
        <p:txBody>
          <a:bodyPr wrap="square" rtlCol="0">
            <a:spAutoFit/>
          </a:bodyPr>
          <a:lstStyle/>
          <a:p>
            <a:pPr algn="ctr"/>
            <a:r>
              <a:rPr lang="es-PE" sz="1600" dirty="0" smtClean="0"/>
              <a:t>Si estas pensando en </a:t>
            </a:r>
            <a:r>
              <a:rPr lang="es-PE" sz="1600" b="1" dirty="0" smtClean="0"/>
              <a:t>viajar a Venecia</a:t>
            </a:r>
            <a:r>
              <a:rPr lang="es-PE" sz="1600" dirty="0" smtClean="0"/>
              <a:t> durante el próximo Carnaval, hay que tener en cuenta que este se celebra a principios de año, a finales de enero o mediados de febrero. Venecia está muy cerca de los Alpes, por lo que el frío estará asegurado. Con suerte, la nieve también. Con sus desfiles, fiestas, elegantes disfraces y sus respectivas máscaras, el </a:t>
            </a:r>
            <a:r>
              <a:rPr lang="es-PE" sz="1600" b="1" dirty="0" smtClean="0"/>
              <a:t>Carnaval de Venecia</a:t>
            </a:r>
            <a:r>
              <a:rPr lang="es-PE" sz="1600" dirty="0" smtClean="0"/>
              <a:t> constituye una experiencia única.</a:t>
            </a:r>
          </a:p>
          <a:p>
            <a:pPr algn="ctr"/>
            <a:endParaRPr lang="es-PE" sz="1600"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1.xml><?xml version="1.0" encoding="utf-8"?>
<p:sld xmlns:a="http://schemas.openxmlformats.org/drawingml/2006/main" xmlns:r="http://schemas.openxmlformats.org/officeDocument/2006/relationships" xmlns:p="http://schemas.openxmlformats.org/presentationml/2006/main">
  <p:cSld>
    <p:bg>
      <p:bgPr>
        <a:gradFill>
          <a:gsLst>
            <a:gs pos="0">
              <a:srgbClr val="FFD347"/>
            </a:gs>
            <a:gs pos="50000">
              <a:srgbClr val="004AB8">
                <a:shade val="67500"/>
                <a:satMod val="115000"/>
              </a:srgbClr>
            </a:gs>
            <a:gs pos="100000">
              <a:srgbClr val="004AB8">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24629103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rot="10800000">
            <a:off x="0" y="1214428"/>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Combinar"/>
          <p:cNvSpPr/>
          <p:nvPr/>
        </p:nvSpPr>
        <p:spPr>
          <a:xfrm>
            <a:off x="0" y="2571750"/>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Combinar"/>
          <p:cNvSpPr/>
          <p:nvPr/>
        </p:nvSpPr>
        <p:spPr>
          <a:xfrm rot="10800000">
            <a:off x="1857356" y="1214428"/>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Combinar"/>
          <p:cNvSpPr/>
          <p:nvPr/>
        </p:nvSpPr>
        <p:spPr>
          <a:xfrm>
            <a:off x="1857356" y="2571750"/>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Combinar"/>
          <p:cNvSpPr/>
          <p:nvPr/>
        </p:nvSpPr>
        <p:spPr>
          <a:xfrm rot="10800000">
            <a:off x="3714744" y="1214428"/>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Combinar"/>
          <p:cNvSpPr/>
          <p:nvPr/>
        </p:nvSpPr>
        <p:spPr>
          <a:xfrm>
            <a:off x="3714744" y="2571750"/>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Combinar"/>
          <p:cNvSpPr/>
          <p:nvPr/>
        </p:nvSpPr>
        <p:spPr>
          <a:xfrm rot="10800000">
            <a:off x="5572132" y="1214428"/>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Combinar"/>
          <p:cNvSpPr/>
          <p:nvPr/>
        </p:nvSpPr>
        <p:spPr>
          <a:xfrm>
            <a:off x="5572132" y="2571750"/>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1" name="10 Combinar"/>
          <p:cNvSpPr/>
          <p:nvPr/>
        </p:nvSpPr>
        <p:spPr>
          <a:xfrm rot="10800000">
            <a:off x="7429520" y="1214428"/>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2" name="11 Combinar"/>
          <p:cNvSpPr/>
          <p:nvPr/>
        </p:nvSpPr>
        <p:spPr>
          <a:xfrm>
            <a:off x="7429520" y="2571750"/>
            <a:ext cx="1714480" cy="1357322"/>
          </a:xfrm>
          <a:prstGeom prst="flowChartMerge">
            <a:avLst/>
          </a:prstGeom>
          <a:gradFill flip="none" rotWithShape="1">
            <a:gsLst>
              <a:gs pos="87000">
                <a:schemeClr val="tx1">
                  <a:alpha val="54000"/>
                </a:schemeClr>
              </a:gs>
              <a:gs pos="50000">
                <a:srgbClr val="FFD85D">
                  <a:shade val="67500"/>
                  <a:satMod val="115000"/>
                </a:srgbClr>
              </a:gs>
              <a:gs pos="100000">
                <a:srgbClr val="FFD85D">
                  <a:shade val="100000"/>
                  <a:satMod val="115000"/>
                </a:srgbClr>
              </a:gs>
            </a:gsLst>
            <a:path path="shape">
              <a:fillToRect l="50000" t="50000" r="50000" b="50000"/>
            </a:path>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3" name="12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9"/>
                                        </p:tgtEl>
                                        <p:attrNameLst>
                                          <p:attrName>style.visibility</p:attrName>
                                        </p:attrNameLst>
                                      </p:cBhvr>
                                      <p:to>
                                        <p:strVal val="visible"/>
                                      </p:to>
                                    </p:set>
                                    <p:anim calcmode="lin" valueType="num">
                                      <p:cBhvr additive="base">
                                        <p:cTn id="21" dur="2000" fill="hold"/>
                                        <p:tgtEl>
                                          <p:spTgt spid="9"/>
                                        </p:tgtEl>
                                        <p:attrNameLst>
                                          <p:attrName>ppt_x</p:attrName>
                                        </p:attrNameLst>
                                      </p:cBhvr>
                                      <p:tavLst>
                                        <p:tav tm="0">
                                          <p:val>
                                            <p:strVal val="#ppt_x"/>
                                          </p:val>
                                        </p:tav>
                                        <p:tav tm="100000">
                                          <p:val>
                                            <p:strVal val="#ppt_x"/>
                                          </p:val>
                                        </p:tav>
                                      </p:tavLst>
                                    </p:anim>
                                    <p:anim calcmode="lin" valueType="num">
                                      <p:cBhvr additive="base">
                                        <p:cTn id="22" dur="2000" fill="hold"/>
                                        <p:tgtEl>
                                          <p:spTgt spid="9"/>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1"/>
                                        </p:tgtEl>
                                        <p:attrNameLst>
                                          <p:attrName>style.visibility</p:attrName>
                                        </p:attrNameLst>
                                      </p:cBhvr>
                                      <p:to>
                                        <p:strVal val="visible"/>
                                      </p:to>
                                    </p:set>
                                    <p:anim calcmode="lin" valueType="num">
                                      <p:cBhvr additive="base">
                                        <p:cTn id="25" dur="2000" fill="hold"/>
                                        <p:tgtEl>
                                          <p:spTgt spid="11"/>
                                        </p:tgtEl>
                                        <p:attrNameLst>
                                          <p:attrName>ppt_x</p:attrName>
                                        </p:attrNameLst>
                                      </p:cBhvr>
                                      <p:tavLst>
                                        <p:tav tm="0">
                                          <p:val>
                                            <p:strVal val="#ppt_x"/>
                                          </p:val>
                                        </p:tav>
                                        <p:tav tm="100000">
                                          <p:val>
                                            <p:strVal val="#ppt_x"/>
                                          </p:val>
                                        </p:tav>
                                      </p:tavLst>
                                    </p:anim>
                                    <p:anim calcmode="lin" valueType="num">
                                      <p:cBhvr additive="base">
                                        <p:cTn id="26" dur="2000" fill="hold"/>
                                        <p:tgtEl>
                                          <p:spTgt spid="11"/>
                                        </p:tgtEl>
                                        <p:attrNameLst>
                                          <p:attrName>ppt_y</p:attrName>
                                        </p:attrNameLst>
                                      </p:cBhvr>
                                      <p:tavLst>
                                        <p:tav tm="0">
                                          <p:val>
                                            <p:strVal val="1+#ppt_h/2"/>
                                          </p:val>
                                        </p:tav>
                                        <p:tav tm="100000">
                                          <p:val>
                                            <p:strVal val="#ppt_y"/>
                                          </p:val>
                                        </p:tav>
                                      </p:tavLst>
                                    </p:anim>
                                  </p:childTnLst>
                                </p:cTn>
                              </p:par>
                              <p:par>
                                <p:cTn id="27" presetID="2" presetClass="entr" presetSubtype="1" fill="hold" grpId="0" nodeType="withEffect">
                                  <p:stCondLst>
                                    <p:cond delay="0"/>
                                  </p:stCondLst>
                                  <p:childTnLst>
                                    <p:set>
                                      <p:cBhvr>
                                        <p:cTn id="28" dur="1" fill="hold">
                                          <p:stCondLst>
                                            <p:cond delay="0"/>
                                          </p:stCondLst>
                                        </p:cTn>
                                        <p:tgtEl>
                                          <p:spTgt spid="4"/>
                                        </p:tgtEl>
                                        <p:attrNameLst>
                                          <p:attrName>style.visibility</p:attrName>
                                        </p:attrNameLst>
                                      </p:cBhvr>
                                      <p:to>
                                        <p:strVal val="visible"/>
                                      </p:to>
                                    </p:set>
                                    <p:anim calcmode="lin" valueType="num">
                                      <p:cBhvr additive="base">
                                        <p:cTn id="29" dur="2000" fill="hold"/>
                                        <p:tgtEl>
                                          <p:spTgt spid="4"/>
                                        </p:tgtEl>
                                        <p:attrNameLst>
                                          <p:attrName>ppt_x</p:attrName>
                                        </p:attrNameLst>
                                      </p:cBhvr>
                                      <p:tavLst>
                                        <p:tav tm="0">
                                          <p:val>
                                            <p:strVal val="#ppt_x"/>
                                          </p:val>
                                        </p:tav>
                                        <p:tav tm="100000">
                                          <p:val>
                                            <p:strVal val="#ppt_x"/>
                                          </p:val>
                                        </p:tav>
                                      </p:tavLst>
                                    </p:anim>
                                    <p:anim calcmode="lin" valueType="num">
                                      <p:cBhvr additive="base">
                                        <p:cTn id="30" dur="2000" fill="hold"/>
                                        <p:tgtEl>
                                          <p:spTgt spid="4"/>
                                        </p:tgtEl>
                                        <p:attrNameLst>
                                          <p:attrName>ppt_y</p:attrName>
                                        </p:attrNameLst>
                                      </p:cBhvr>
                                      <p:tavLst>
                                        <p:tav tm="0">
                                          <p:val>
                                            <p:strVal val="0-#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6"/>
                                        </p:tgtEl>
                                        <p:attrNameLst>
                                          <p:attrName>style.visibility</p:attrName>
                                        </p:attrNameLst>
                                      </p:cBhvr>
                                      <p:to>
                                        <p:strVal val="visible"/>
                                      </p:to>
                                    </p:set>
                                    <p:anim calcmode="lin" valueType="num">
                                      <p:cBhvr additive="base">
                                        <p:cTn id="33" dur="2000" fill="hold"/>
                                        <p:tgtEl>
                                          <p:spTgt spid="6"/>
                                        </p:tgtEl>
                                        <p:attrNameLst>
                                          <p:attrName>ppt_x</p:attrName>
                                        </p:attrNameLst>
                                      </p:cBhvr>
                                      <p:tavLst>
                                        <p:tav tm="0">
                                          <p:val>
                                            <p:strVal val="#ppt_x"/>
                                          </p:val>
                                        </p:tav>
                                        <p:tav tm="100000">
                                          <p:val>
                                            <p:strVal val="#ppt_x"/>
                                          </p:val>
                                        </p:tav>
                                      </p:tavLst>
                                    </p:anim>
                                    <p:anim calcmode="lin" valueType="num">
                                      <p:cBhvr additive="base">
                                        <p:cTn id="34" dur="2000" fill="hold"/>
                                        <p:tgtEl>
                                          <p:spTgt spid="6"/>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8"/>
                                        </p:tgtEl>
                                        <p:attrNameLst>
                                          <p:attrName>style.visibility</p:attrName>
                                        </p:attrNameLst>
                                      </p:cBhvr>
                                      <p:to>
                                        <p:strVal val="visible"/>
                                      </p:to>
                                    </p:set>
                                    <p:anim calcmode="lin" valueType="num">
                                      <p:cBhvr additive="base">
                                        <p:cTn id="37" dur="2000" fill="hold"/>
                                        <p:tgtEl>
                                          <p:spTgt spid="8"/>
                                        </p:tgtEl>
                                        <p:attrNameLst>
                                          <p:attrName>ppt_x</p:attrName>
                                        </p:attrNameLst>
                                      </p:cBhvr>
                                      <p:tavLst>
                                        <p:tav tm="0">
                                          <p:val>
                                            <p:strVal val="#ppt_x"/>
                                          </p:val>
                                        </p:tav>
                                        <p:tav tm="100000">
                                          <p:val>
                                            <p:strVal val="#ppt_x"/>
                                          </p:val>
                                        </p:tav>
                                      </p:tavLst>
                                    </p:anim>
                                    <p:anim calcmode="lin" valueType="num">
                                      <p:cBhvr additive="base">
                                        <p:cTn id="38" dur="2000" fill="hold"/>
                                        <p:tgtEl>
                                          <p:spTgt spid="8"/>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0-#ppt_h/2"/>
                                          </p:val>
                                        </p:tav>
                                        <p:tav tm="100000">
                                          <p:val>
                                            <p:strVal val="#ppt_y"/>
                                          </p:val>
                                        </p:tav>
                                      </p:tavLst>
                                    </p:anim>
                                  </p:childTnLst>
                                </p:cTn>
                              </p:par>
                              <p:par>
                                <p:cTn id="47" presetID="3" presetClass="entr" presetSubtype="10" fill="hold" grpId="1" nodeType="withEffect">
                                  <p:stCondLst>
                                    <p:cond delay="0"/>
                                  </p:stCondLst>
                                  <p:childTnLst>
                                    <p:set>
                                      <p:cBhvr>
                                        <p:cTn id="48" dur="1" fill="hold">
                                          <p:stCondLst>
                                            <p:cond delay="0"/>
                                          </p:stCondLst>
                                        </p:cTn>
                                        <p:tgtEl>
                                          <p:spTgt spid="3"/>
                                        </p:tgtEl>
                                        <p:attrNameLst>
                                          <p:attrName>style.visibility</p:attrName>
                                        </p:attrNameLst>
                                      </p:cBhvr>
                                      <p:to>
                                        <p:strVal val="visible"/>
                                      </p:to>
                                    </p:set>
                                    <p:animEffect transition="in" filter="blinds(horizontal)">
                                      <p:cBhvr>
                                        <p:cTn id="49" dur="2000"/>
                                        <p:tgtEl>
                                          <p:spTgt spid="3"/>
                                        </p:tgtEl>
                                      </p:cBhvr>
                                    </p:animEffect>
                                  </p:childTnLst>
                                </p:cTn>
                              </p:par>
                              <p:par>
                                <p:cTn id="50" presetID="3" presetClass="entr" presetSubtype="10" fill="hold" grpId="1" nodeType="withEffect">
                                  <p:stCondLst>
                                    <p:cond delay="0"/>
                                  </p:stCondLst>
                                  <p:childTnLst>
                                    <p:set>
                                      <p:cBhvr>
                                        <p:cTn id="51" dur="1" fill="hold">
                                          <p:stCondLst>
                                            <p:cond delay="0"/>
                                          </p:stCondLst>
                                        </p:cTn>
                                        <p:tgtEl>
                                          <p:spTgt spid="4"/>
                                        </p:tgtEl>
                                        <p:attrNameLst>
                                          <p:attrName>style.visibility</p:attrName>
                                        </p:attrNameLst>
                                      </p:cBhvr>
                                      <p:to>
                                        <p:strVal val="visible"/>
                                      </p:to>
                                    </p:set>
                                    <p:animEffect transition="in" filter="blinds(horizontal)">
                                      <p:cBhvr>
                                        <p:cTn id="52" dur="2000"/>
                                        <p:tgtEl>
                                          <p:spTgt spid="4"/>
                                        </p:tgtEl>
                                      </p:cBhvr>
                                    </p:animEffect>
                                  </p:childTnLst>
                                </p:cTn>
                              </p:par>
                              <p:par>
                                <p:cTn id="53" presetID="3" presetClass="entr" presetSubtype="10" fill="hold" grpId="1" nodeType="withEffect">
                                  <p:stCondLst>
                                    <p:cond delay="0"/>
                                  </p:stCondLst>
                                  <p:childTnLst>
                                    <p:set>
                                      <p:cBhvr>
                                        <p:cTn id="54" dur="1" fill="hold">
                                          <p:stCondLst>
                                            <p:cond delay="0"/>
                                          </p:stCondLst>
                                        </p:cTn>
                                        <p:tgtEl>
                                          <p:spTgt spid="5"/>
                                        </p:tgtEl>
                                        <p:attrNameLst>
                                          <p:attrName>style.visibility</p:attrName>
                                        </p:attrNameLst>
                                      </p:cBhvr>
                                      <p:to>
                                        <p:strVal val="visible"/>
                                      </p:to>
                                    </p:set>
                                    <p:animEffect transition="in" filter="blinds(horizontal)">
                                      <p:cBhvr>
                                        <p:cTn id="55" dur="2000"/>
                                        <p:tgtEl>
                                          <p:spTgt spid="5"/>
                                        </p:tgtEl>
                                      </p:cBhvr>
                                    </p:animEffect>
                                  </p:childTnLst>
                                </p:cTn>
                              </p:par>
                              <p:par>
                                <p:cTn id="56" presetID="3" presetClass="entr" presetSubtype="10" fill="hold" grpId="1" nodeType="withEffect">
                                  <p:stCondLst>
                                    <p:cond delay="0"/>
                                  </p:stCondLst>
                                  <p:childTnLst>
                                    <p:set>
                                      <p:cBhvr>
                                        <p:cTn id="57" dur="1" fill="hold">
                                          <p:stCondLst>
                                            <p:cond delay="0"/>
                                          </p:stCondLst>
                                        </p:cTn>
                                        <p:tgtEl>
                                          <p:spTgt spid="6"/>
                                        </p:tgtEl>
                                        <p:attrNameLst>
                                          <p:attrName>style.visibility</p:attrName>
                                        </p:attrNameLst>
                                      </p:cBhvr>
                                      <p:to>
                                        <p:strVal val="visible"/>
                                      </p:to>
                                    </p:set>
                                    <p:animEffect transition="in" filter="blinds(horizontal)">
                                      <p:cBhvr>
                                        <p:cTn id="58" dur="2000"/>
                                        <p:tgtEl>
                                          <p:spTgt spid="6"/>
                                        </p:tgtEl>
                                      </p:cBhvr>
                                    </p:animEffect>
                                  </p:childTnLst>
                                </p:cTn>
                              </p:par>
                              <p:par>
                                <p:cTn id="59" presetID="3" presetClass="entr" presetSubtype="10" fill="hold" grpId="1" nodeType="withEffect">
                                  <p:stCondLst>
                                    <p:cond delay="0"/>
                                  </p:stCondLst>
                                  <p:childTnLst>
                                    <p:set>
                                      <p:cBhvr>
                                        <p:cTn id="60" dur="1" fill="hold">
                                          <p:stCondLst>
                                            <p:cond delay="0"/>
                                          </p:stCondLst>
                                        </p:cTn>
                                        <p:tgtEl>
                                          <p:spTgt spid="7"/>
                                        </p:tgtEl>
                                        <p:attrNameLst>
                                          <p:attrName>style.visibility</p:attrName>
                                        </p:attrNameLst>
                                      </p:cBhvr>
                                      <p:to>
                                        <p:strVal val="visible"/>
                                      </p:to>
                                    </p:set>
                                    <p:animEffect transition="in" filter="blinds(horizontal)">
                                      <p:cBhvr>
                                        <p:cTn id="61" dur="2000"/>
                                        <p:tgtEl>
                                          <p:spTgt spid="7"/>
                                        </p:tgtEl>
                                      </p:cBhvr>
                                    </p:animEffect>
                                  </p:childTnLst>
                                </p:cTn>
                              </p:par>
                              <p:par>
                                <p:cTn id="62" presetID="3" presetClass="entr" presetSubtype="10" fill="hold" grpId="1" nodeType="withEffect">
                                  <p:stCondLst>
                                    <p:cond delay="0"/>
                                  </p:stCondLst>
                                  <p:childTnLst>
                                    <p:set>
                                      <p:cBhvr>
                                        <p:cTn id="63" dur="1" fill="hold">
                                          <p:stCondLst>
                                            <p:cond delay="0"/>
                                          </p:stCondLst>
                                        </p:cTn>
                                        <p:tgtEl>
                                          <p:spTgt spid="8"/>
                                        </p:tgtEl>
                                        <p:attrNameLst>
                                          <p:attrName>style.visibility</p:attrName>
                                        </p:attrNameLst>
                                      </p:cBhvr>
                                      <p:to>
                                        <p:strVal val="visible"/>
                                      </p:to>
                                    </p:set>
                                    <p:animEffect transition="in" filter="blinds(horizontal)">
                                      <p:cBhvr>
                                        <p:cTn id="64" dur="2000"/>
                                        <p:tgtEl>
                                          <p:spTgt spid="8"/>
                                        </p:tgtEl>
                                      </p:cBhvr>
                                    </p:animEffect>
                                  </p:childTnLst>
                                </p:cTn>
                              </p:par>
                              <p:par>
                                <p:cTn id="65" presetID="3" presetClass="entr" presetSubtype="10" fill="hold" grpId="1" nodeType="withEffect">
                                  <p:stCondLst>
                                    <p:cond delay="0"/>
                                  </p:stCondLst>
                                  <p:childTnLst>
                                    <p:set>
                                      <p:cBhvr>
                                        <p:cTn id="66" dur="1" fill="hold">
                                          <p:stCondLst>
                                            <p:cond delay="0"/>
                                          </p:stCondLst>
                                        </p:cTn>
                                        <p:tgtEl>
                                          <p:spTgt spid="9"/>
                                        </p:tgtEl>
                                        <p:attrNameLst>
                                          <p:attrName>style.visibility</p:attrName>
                                        </p:attrNameLst>
                                      </p:cBhvr>
                                      <p:to>
                                        <p:strVal val="visible"/>
                                      </p:to>
                                    </p:set>
                                    <p:animEffect transition="in" filter="blinds(horizontal)">
                                      <p:cBhvr>
                                        <p:cTn id="67" dur="2000"/>
                                        <p:tgtEl>
                                          <p:spTgt spid="9"/>
                                        </p:tgtEl>
                                      </p:cBhvr>
                                    </p:animEffect>
                                  </p:childTnLst>
                                </p:cTn>
                              </p:par>
                              <p:par>
                                <p:cTn id="68" presetID="3" presetClass="entr" presetSubtype="10" fill="hold" grpId="1" nodeType="withEffect">
                                  <p:stCondLst>
                                    <p:cond delay="0"/>
                                  </p:stCondLst>
                                  <p:childTnLst>
                                    <p:set>
                                      <p:cBhvr>
                                        <p:cTn id="69" dur="1" fill="hold">
                                          <p:stCondLst>
                                            <p:cond delay="0"/>
                                          </p:stCondLst>
                                        </p:cTn>
                                        <p:tgtEl>
                                          <p:spTgt spid="10"/>
                                        </p:tgtEl>
                                        <p:attrNameLst>
                                          <p:attrName>style.visibility</p:attrName>
                                        </p:attrNameLst>
                                      </p:cBhvr>
                                      <p:to>
                                        <p:strVal val="visible"/>
                                      </p:to>
                                    </p:set>
                                    <p:animEffect transition="in" filter="blinds(horizontal)">
                                      <p:cBhvr>
                                        <p:cTn id="70" dur="2000"/>
                                        <p:tgtEl>
                                          <p:spTgt spid="10"/>
                                        </p:tgtEl>
                                      </p:cBhvr>
                                    </p:animEffect>
                                  </p:childTnLst>
                                </p:cTn>
                              </p:par>
                              <p:par>
                                <p:cTn id="71" presetID="3" presetClass="entr" presetSubtype="10" fill="hold" grpId="1" nodeType="withEffect">
                                  <p:stCondLst>
                                    <p:cond delay="0"/>
                                  </p:stCondLst>
                                  <p:childTnLst>
                                    <p:set>
                                      <p:cBhvr>
                                        <p:cTn id="72" dur="1" fill="hold">
                                          <p:stCondLst>
                                            <p:cond delay="0"/>
                                          </p:stCondLst>
                                        </p:cTn>
                                        <p:tgtEl>
                                          <p:spTgt spid="11"/>
                                        </p:tgtEl>
                                        <p:attrNameLst>
                                          <p:attrName>style.visibility</p:attrName>
                                        </p:attrNameLst>
                                      </p:cBhvr>
                                      <p:to>
                                        <p:strVal val="visible"/>
                                      </p:to>
                                    </p:set>
                                    <p:animEffect transition="in" filter="blinds(horizontal)">
                                      <p:cBhvr>
                                        <p:cTn id="73" dur="2000"/>
                                        <p:tgtEl>
                                          <p:spTgt spid="11"/>
                                        </p:tgtEl>
                                      </p:cBhvr>
                                    </p:animEffect>
                                  </p:childTnLst>
                                </p:cTn>
                              </p:par>
                              <p:par>
                                <p:cTn id="74" presetID="3" presetClass="entr" presetSubtype="10" fill="hold" grpId="1" nodeType="withEffect">
                                  <p:stCondLst>
                                    <p:cond delay="0"/>
                                  </p:stCondLst>
                                  <p:childTnLst>
                                    <p:set>
                                      <p:cBhvr>
                                        <p:cTn id="75" dur="1" fill="hold">
                                          <p:stCondLst>
                                            <p:cond delay="0"/>
                                          </p:stCondLst>
                                        </p:cTn>
                                        <p:tgtEl>
                                          <p:spTgt spid="12"/>
                                        </p:tgtEl>
                                        <p:attrNameLst>
                                          <p:attrName>style.visibility</p:attrName>
                                        </p:attrNameLst>
                                      </p:cBhvr>
                                      <p:to>
                                        <p:strVal val="visible"/>
                                      </p:to>
                                    </p:set>
                                    <p:animEffect transition="in" filter="blinds(horizontal)">
                                      <p:cBhvr>
                                        <p:cTn id="76" dur="2000"/>
                                        <p:tgtEl>
                                          <p:spTgt spid="12"/>
                                        </p:tgtEl>
                                      </p:cBhvr>
                                    </p:animEffect>
                                  </p:childTnLst>
                                </p:cTn>
                              </p:par>
                            </p:childTnLst>
                          </p:cTn>
                        </p:par>
                        <p:par>
                          <p:cTn id="77" fill="hold">
                            <p:stCondLst>
                              <p:cond delay="2000"/>
                            </p:stCondLst>
                            <p:childTnLst>
                              <p:par>
                                <p:cTn id="78" presetID="2" presetClass="exit" presetSubtype="2" fill="hold" grpId="2" nodeType="afterEffect">
                                  <p:stCondLst>
                                    <p:cond delay="0"/>
                                  </p:stCondLst>
                                  <p:childTnLst>
                                    <p:anim calcmode="lin" valueType="num">
                                      <p:cBhvr additive="base">
                                        <p:cTn id="79" dur="2000"/>
                                        <p:tgtEl>
                                          <p:spTgt spid="3"/>
                                        </p:tgtEl>
                                        <p:attrNameLst>
                                          <p:attrName>ppt_x</p:attrName>
                                        </p:attrNameLst>
                                      </p:cBhvr>
                                      <p:tavLst>
                                        <p:tav tm="0">
                                          <p:val>
                                            <p:strVal val="ppt_x"/>
                                          </p:val>
                                        </p:tav>
                                        <p:tav tm="100000">
                                          <p:val>
                                            <p:strVal val="1+ppt_w/2"/>
                                          </p:val>
                                        </p:tav>
                                      </p:tavLst>
                                    </p:anim>
                                    <p:anim calcmode="lin" valueType="num">
                                      <p:cBhvr additive="base">
                                        <p:cTn id="80" dur="2000"/>
                                        <p:tgtEl>
                                          <p:spTgt spid="3"/>
                                        </p:tgtEl>
                                        <p:attrNameLst>
                                          <p:attrName>ppt_y</p:attrName>
                                        </p:attrNameLst>
                                      </p:cBhvr>
                                      <p:tavLst>
                                        <p:tav tm="0">
                                          <p:val>
                                            <p:strVal val="ppt_y"/>
                                          </p:val>
                                        </p:tav>
                                        <p:tav tm="100000">
                                          <p:val>
                                            <p:strVal val="ppt_y"/>
                                          </p:val>
                                        </p:tav>
                                      </p:tavLst>
                                    </p:anim>
                                    <p:set>
                                      <p:cBhvr>
                                        <p:cTn id="81" dur="1" fill="hold">
                                          <p:stCondLst>
                                            <p:cond delay="1999"/>
                                          </p:stCondLst>
                                        </p:cTn>
                                        <p:tgtEl>
                                          <p:spTgt spid="3"/>
                                        </p:tgtEl>
                                        <p:attrNameLst>
                                          <p:attrName>style.visibility</p:attrName>
                                        </p:attrNameLst>
                                      </p:cBhvr>
                                      <p:to>
                                        <p:strVal val="hidden"/>
                                      </p:to>
                                    </p:set>
                                  </p:childTnLst>
                                </p:cTn>
                              </p:par>
                              <p:par>
                                <p:cTn id="82" presetID="2" presetClass="exit" presetSubtype="2" fill="hold" grpId="2" nodeType="withEffect">
                                  <p:stCondLst>
                                    <p:cond delay="0"/>
                                  </p:stCondLst>
                                  <p:childTnLst>
                                    <p:anim calcmode="lin" valueType="num">
                                      <p:cBhvr additive="base">
                                        <p:cTn id="83" dur="2000"/>
                                        <p:tgtEl>
                                          <p:spTgt spid="5"/>
                                        </p:tgtEl>
                                        <p:attrNameLst>
                                          <p:attrName>ppt_x</p:attrName>
                                        </p:attrNameLst>
                                      </p:cBhvr>
                                      <p:tavLst>
                                        <p:tav tm="0">
                                          <p:val>
                                            <p:strVal val="ppt_x"/>
                                          </p:val>
                                        </p:tav>
                                        <p:tav tm="100000">
                                          <p:val>
                                            <p:strVal val="1+ppt_w/2"/>
                                          </p:val>
                                        </p:tav>
                                      </p:tavLst>
                                    </p:anim>
                                    <p:anim calcmode="lin" valueType="num">
                                      <p:cBhvr additive="base">
                                        <p:cTn id="84" dur="2000"/>
                                        <p:tgtEl>
                                          <p:spTgt spid="5"/>
                                        </p:tgtEl>
                                        <p:attrNameLst>
                                          <p:attrName>ppt_y</p:attrName>
                                        </p:attrNameLst>
                                      </p:cBhvr>
                                      <p:tavLst>
                                        <p:tav tm="0">
                                          <p:val>
                                            <p:strVal val="ppt_y"/>
                                          </p:val>
                                        </p:tav>
                                        <p:tav tm="100000">
                                          <p:val>
                                            <p:strVal val="ppt_y"/>
                                          </p:val>
                                        </p:tav>
                                      </p:tavLst>
                                    </p:anim>
                                    <p:set>
                                      <p:cBhvr>
                                        <p:cTn id="85" dur="1" fill="hold">
                                          <p:stCondLst>
                                            <p:cond delay="1999"/>
                                          </p:stCondLst>
                                        </p:cTn>
                                        <p:tgtEl>
                                          <p:spTgt spid="5"/>
                                        </p:tgtEl>
                                        <p:attrNameLst>
                                          <p:attrName>style.visibility</p:attrName>
                                        </p:attrNameLst>
                                      </p:cBhvr>
                                      <p:to>
                                        <p:strVal val="hidden"/>
                                      </p:to>
                                    </p:set>
                                  </p:childTnLst>
                                </p:cTn>
                              </p:par>
                              <p:par>
                                <p:cTn id="86" presetID="2" presetClass="exit" presetSubtype="2" fill="hold" grpId="2" nodeType="withEffect">
                                  <p:stCondLst>
                                    <p:cond delay="0"/>
                                  </p:stCondLst>
                                  <p:childTnLst>
                                    <p:anim calcmode="lin" valueType="num">
                                      <p:cBhvr additive="base">
                                        <p:cTn id="87" dur="2000"/>
                                        <p:tgtEl>
                                          <p:spTgt spid="7"/>
                                        </p:tgtEl>
                                        <p:attrNameLst>
                                          <p:attrName>ppt_x</p:attrName>
                                        </p:attrNameLst>
                                      </p:cBhvr>
                                      <p:tavLst>
                                        <p:tav tm="0">
                                          <p:val>
                                            <p:strVal val="ppt_x"/>
                                          </p:val>
                                        </p:tav>
                                        <p:tav tm="100000">
                                          <p:val>
                                            <p:strVal val="1+ppt_w/2"/>
                                          </p:val>
                                        </p:tav>
                                      </p:tavLst>
                                    </p:anim>
                                    <p:anim calcmode="lin" valueType="num">
                                      <p:cBhvr additive="base">
                                        <p:cTn id="88" dur="2000"/>
                                        <p:tgtEl>
                                          <p:spTgt spid="7"/>
                                        </p:tgtEl>
                                        <p:attrNameLst>
                                          <p:attrName>ppt_y</p:attrName>
                                        </p:attrNameLst>
                                      </p:cBhvr>
                                      <p:tavLst>
                                        <p:tav tm="0">
                                          <p:val>
                                            <p:strVal val="ppt_y"/>
                                          </p:val>
                                        </p:tav>
                                        <p:tav tm="100000">
                                          <p:val>
                                            <p:strVal val="ppt_y"/>
                                          </p:val>
                                        </p:tav>
                                      </p:tavLst>
                                    </p:anim>
                                    <p:set>
                                      <p:cBhvr>
                                        <p:cTn id="89" dur="1" fill="hold">
                                          <p:stCondLst>
                                            <p:cond delay="1999"/>
                                          </p:stCondLst>
                                        </p:cTn>
                                        <p:tgtEl>
                                          <p:spTgt spid="7"/>
                                        </p:tgtEl>
                                        <p:attrNameLst>
                                          <p:attrName>style.visibility</p:attrName>
                                        </p:attrNameLst>
                                      </p:cBhvr>
                                      <p:to>
                                        <p:strVal val="hidden"/>
                                      </p:to>
                                    </p:set>
                                  </p:childTnLst>
                                </p:cTn>
                              </p:par>
                              <p:par>
                                <p:cTn id="90" presetID="2" presetClass="exit" presetSubtype="2" fill="hold" grpId="2" nodeType="withEffect">
                                  <p:stCondLst>
                                    <p:cond delay="0"/>
                                  </p:stCondLst>
                                  <p:childTnLst>
                                    <p:anim calcmode="lin" valueType="num">
                                      <p:cBhvr additive="base">
                                        <p:cTn id="91" dur="2000"/>
                                        <p:tgtEl>
                                          <p:spTgt spid="9"/>
                                        </p:tgtEl>
                                        <p:attrNameLst>
                                          <p:attrName>ppt_x</p:attrName>
                                        </p:attrNameLst>
                                      </p:cBhvr>
                                      <p:tavLst>
                                        <p:tav tm="0">
                                          <p:val>
                                            <p:strVal val="ppt_x"/>
                                          </p:val>
                                        </p:tav>
                                        <p:tav tm="100000">
                                          <p:val>
                                            <p:strVal val="1+ppt_w/2"/>
                                          </p:val>
                                        </p:tav>
                                      </p:tavLst>
                                    </p:anim>
                                    <p:anim calcmode="lin" valueType="num">
                                      <p:cBhvr additive="base">
                                        <p:cTn id="92" dur="2000"/>
                                        <p:tgtEl>
                                          <p:spTgt spid="9"/>
                                        </p:tgtEl>
                                        <p:attrNameLst>
                                          <p:attrName>ppt_y</p:attrName>
                                        </p:attrNameLst>
                                      </p:cBhvr>
                                      <p:tavLst>
                                        <p:tav tm="0">
                                          <p:val>
                                            <p:strVal val="ppt_y"/>
                                          </p:val>
                                        </p:tav>
                                        <p:tav tm="100000">
                                          <p:val>
                                            <p:strVal val="ppt_y"/>
                                          </p:val>
                                        </p:tav>
                                      </p:tavLst>
                                    </p:anim>
                                    <p:set>
                                      <p:cBhvr>
                                        <p:cTn id="93" dur="1" fill="hold">
                                          <p:stCondLst>
                                            <p:cond delay="1999"/>
                                          </p:stCondLst>
                                        </p:cTn>
                                        <p:tgtEl>
                                          <p:spTgt spid="9"/>
                                        </p:tgtEl>
                                        <p:attrNameLst>
                                          <p:attrName>style.visibility</p:attrName>
                                        </p:attrNameLst>
                                      </p:cBhvr>
                                      <p:to>
                                        <p:strVal val="hidden"/>
                                      </p:to>
                                    </p:set>
                                  </p:childTnLst>
                                </p:cTn>
                              </p:par>
                              <p:par>
                                <p:cTn id="94" presetID="2" presetClass="exit" presetSubtype="2" fill="hold" grpId="2" nodeType="withEffect">
                                  <p:stCondLst>
                                    <p:cond delay="0"/>
                                  </p:stCondLst>
                                  <p:childTnLst>
                                    <p:anim calcmode="lin" valueType="num">
                                      <p:cBhvr additive="base">
                                        <p:cTn id="95" dur="2000"/>
                                        <p:tgtEl>
                                          <p:spTgt spid="11"/>
                                        </p:tgtEl>
                                        <p:attrNameLst>
                                          <p:attrName>ppt_x</p:attrName>
                                        </p:attrNameLst>
                                      </p:cBhvr>
                                      <p:tavLst>
                                        <p:tav tm="0">
                                          <p:val>
                                            <p:strVal val="ppt_x"/>
                                          </p:val>
                                        </p:tav>
                                        <p:tav tm="100000">
                                          <p:val>
                                            <p:strVal val="1+ppt_w/2"/>
                                          </p:val>
                                        </p:tav>
                                      </p:tavLst>
                                    </p:anim>
                                    <p:anim calcmode="lin" valueType="num">
                                      <p:cBhvr additive="base">
                                        <p:cTn id="96" dur="2000"/>
                                        <p:tgtEl>
                                          <p:spTgt spid="11"/>
                                        </p:tgtEl>
                                        <p:attrNameLst>
                                          <p:attrName>ppt_y</p:attrName>
                                        </p:attrNameLst>
                                      </p:cBhvr>
                                      <p:tavLst>
                                        <p:tav tm="0">
                                          <p:val>
                                            <p:strVal val="ppt_y"/>
                                          </p:val>
                                        </p:tav>
                                        <p:tav tm="100000">
                                          <p:val>
                                            <p:strVal val="ppt_y"/>
                                          </p:val>
                                        </p:tav>
                                      </p:tavLst>
                                    </p:anim>
                                    <p:set>
                                      <p:cBhvr>
                                        <p:cTn id="97" dur="1" fill="hold">
                                          <p:stCondLst>
                                            <p:cond delay="1999"/>
                                          </p:stCondLst>
                                        </p:cTn>
                                        <p:tgtEl>
                                          <p:spTgt spid="11"/>
                                        </p:tgtEl>
                                        <p:attrNameLst>
                                          <p:attrName>style.visibility</p:attrName>
                                        </p:attrNameLst>
                                      </p:cBhvr>
                                      <p:to>
                                        <p:strVal val="hidden"/>
                                      </p:to>
                                    </p:set>
                                  </p:childTnLst>
                                </p:cTn>
                              </p:par>
                              <p:par>
                                <p:cTn id="98" presetID="2" presetClass="exit" presetSubtype="8" fill="hold" grpId="2" nodeType="withEffect">
                                  <p:stCondLst>
                                    <p:cond delay="0"/>
                                  </p:stCondLst>
                                  <p:childTnLst>
                                    <p:anim calcmode="lin" valueType="num">
                                      <p:cBhvr additive="base">
                                        <p:cTn id="99" dur="2000"/>
                                        <p:tgtEl>
                                          <p:spTgt spid="4"/>
                                        </p:tgtEl>
                                        <p:attrNameLst>
                                          <p:attrName>ppt_x</p:attrName>
                                        </p:attrNameLst>
                                      </p:cBhvr>
                                      <p:tavLst>
                                        <p:tav tm="0">
                                          <p:val>
                                            <p:strVal val="ppt_x"/>
                                          </p:val>
                                        </p:tav>
                                        <p:tav tm="100000">
                                          <p:val>
                                            <p:strVal val="0-ppt_w/2"/>
                                          </p:val>
                                        </p:tav>
                                      </p:tavLst>
                                    </p:anim>
                                    <p:anim calcmode="lin" valueType="num">
                                      <p:cBhvr additive="base">
                                        <p:cTn id="100" dur="2000"/>
                                        <p:tgtEl>
                                          <p:spTgt spid="4"/>
                                        </p:tgtEl>
                                        <p:attrNameLst>
                                          <p:attrName>ppt_y</p:attrName>
                                        </p:attrNameLst>
                                      </p:cBhvr>
                                      <p:tavLst>
                                        <p:tav tm="0">
                                          <p:val>
                                            <p:strVal val="ppt_y"/>
                                          </p:val>
                                        </p:tav>
                                        <p:tav tm="100000">
                                          <p:val>
                                            <p:strVal val="ppt_y"/>
                                          </p:val>
                                        </p:tav>
                                      </p:tavLst>
                                    </p:anim>
                                    <p:set>
                                      <p:cBhvr>
                                        <p:cTn id="101" dur="1" fill="hold">
                                          <p:stCondLst>
                                            <p:cond delay="1999"/>
                                          </p:stCondLst>
                                        </p:cTn>
                                        <p:tgtEl>
                                          <p:spTgt spid="4"/>
                                        </p:tgtEl>
                                        <p:attrNameLst>
                                          <p:attrName>style.visibility</p:attrName>
                                        </p:attrNameLst>
                                      </p:cBhvr>
                                      <p:to>
                                        <p:strVal val="hidden"/>
                                      </p:to>
                                    </p:set>
                                  </p:childTnLst>
                                </p:cTn>
                              </p:par>
                              <p:par>
                                <p:cTn id="102" presetID="2" presetClass="exit" presetSubtype="8" fill="hold" grpId="2" nodeType="withEffect">
                                  <p:stCondLst>
                                    <p:cond delay="0"/>
                                  </p:stCondLst>
                                  <p:childTnLst>
                                    <p:anim calcmode="lin" valueType="num">
                                      <p:cBhvr additive="base">
                                        <p:cTn id="103" dur="2000"/>
                                        <p:tgtEl>
                                          <p:spTgt spid="6"/>
                                        </p:tgtEl>
                                        <p:attrNameLst>
                                          <p:attrName>ppt_x</p:attrName>
                                        </p:attrNameLst>
                                      </p:cBhvr>
                                      <p:tavLst>
                                        <p:tav tm="0">
                                          <p:val>
                                            <p:strVal val="ppt_x"/>
                                          </p:val>
                                        </p:tav>
                                        <p:tav tm="100000">
                                          <p:val>
                                            <p:strVal val="0-ppt_w/2"/>
                                          </p:val>
                                        </p:tav>
                                      </p:tavLst>
                                    </p:anim>
                                    <p:anim calcmode="lin" valueType="num">
                                      <p:cBhvr additive="base">
                                        <p:cTn id="104" dur="2000"/>
                                        <p:tgtEl>
                                          <p:spTgt spid="6"/>
                                        </p:tgtEl>
                                        <p:attrNameLst>
                                          <p:attrName>ppt_y</p:attrName>
                                        </p:attrNameLst>
                                      </p:cBhvr>
                                      <p:tavLst>
                                        <p:tav tm="0">
                                          <p:val>
                                            <p:strVal val="ppt_y"/>
                                          </p:val>
                                        </p:tav>
                                        <p:tav tm="100000">
                                          <p:val>
                                            <p:strVal val="ppt_y"/>
                                          </p:val>
                                        </p:tav>
                                      </p:tavLst>
                                    </p:anim>
                                    <p:set>
                                      <p:cBhvr>
                                        <p:cTn id="105" dur="1" fill="hold">
                                          <p:stCondLst>
                                            <p:cond delay="1999"/>
                                          </p:stCondLst>
                                        </p:cTn>
                                        <p:tgtEl>
                                          <p:spTgt spid="6"/>
                                        </p:tgtEl>
                                        <p:attrNameLst>
                                          <p:attrName>style.visibility</p:attrName>
                                        </p:attrNameLst>
                                      </p:cBhvr>
                                      <p:to>
                                        <p:strVal val="hidden"/>
                                      </p:to>
                                    </p:set>
                                  </p:childTnLst>
                                </p:cTn>
                              </p:par>
                              <p:par>
                                <p:cTn id="106" presetID="2" presetClass="exit" presetSubtype="8" fill="hold" grpId="2" nodeType="withEffect">
                                  <p:stCondLst>
                                    <p:cond delay="0"/>
                                  </p:stCondLst>
                                  <p:childTnLst>
                                    <p:anim calcmode="lin" valueType="num">
                                      <p:cBhvr additive="base">
                                        <p:cTn id="107" dur="2000"/>
                                        <p:tgtEl>
                                          <p:spTgt spid="8"/>
                                        </p:tgtEl>
                                        <p:attrNameLst>
                                          <p:attrName>ppt_x</p:attrName>
                                        </p:attrNameLst>
                                      </p:cBhvr>
                                      <p:tavLst>
                                        <p:tav tm="0">
                                          <p:val>
                                            <p:strVal val="ppt_x"/>
                                          </p:val>
                                        </p:tav>
                                        <p:tav tm="100000">
                                          <p:val>
                                            <p:strVal val="0-ppt_w/2"/>
                                          </p:val>
                                        </p:tav>
                                      </p:tavLst>
                                    </p:anim>
                                    <p:anim calcmode="lin" valueType="num">
                                      <p:cBhvr additive="base">
                                        <p:cTn id="108" dur="2000"/>
                                        <p:tgtEl>
                                          <p:spTgt spid="8"/>
                                        </p:tgtEl>
                                        <p:attrNameLst>
                                          <p:attrName>ppt_y</p:attrName>
                                        </p:attrNameLst>
                                      </p:cBhvr>
                                      <p:tavLst>
                                        <p:tav tm="0">
                                          <p:val>
                                            <p:strVal val="ppt_y"/>
                                          </p:val>
                                        </p:tav>
                                        <p:tav tm="100000">
                                          <p:val>
                                            <p:strVal val="ppt_y"/>
                                          </p:val>
                                        </p:tav>
                                      </p:tavLst>
                                    </p:anim>
                                    <p:set>
                                      <p:cBhvr>
                                        <p:cTn id="109" dur="1" fill="hold">
                                          <p:stCondLst>
                                            <p:cond delay="1999"/>
                                          </p:stCondLst>
                                        </p:cTn>
                                        <p:tgtEl>
                                          <p:spTgt spid="8"/>
                                        </p:tgtEl>
                                        <p:attrNameLst>
                                          <p:attrName>style.visibility</p:attrName>
                                        </p:attrNameLst>
                                      </p:cBhvr>
                                      <p:to>
                                        <p:strVal val="hidden"/>
                                      </p:to>
                                    </p:set>
                                  </p:childTnLst>
                                </p:cTn>
                              </p:par>
                              <p:par>
                                <p:cTn id="110" presetID="2" presetClass="exit" presetSubtype="8" fill="hold" grpId="2" nodeType="withEffect">
                                  <p:stCondLst>
                                    <p:cond delay="0"/>
                                  </p:stCondLst>
                                  <p:childTnLst>
                                    <p:anim calcmode="lin" valueType="num">
                                      <p:cBhvr additive="base">
                                        <p:cTn id="111" dur="2000"/>
                                        <p:tgtEl>
                                          <p:spTgt spid="10"/>
                                        </p:tgtEl>
                                        <p:attrNameLst>
                                          <p:attrName>ppt_x</p:attrName>
                                        </p:attrNameLst>
                                      </p:cBhvr>
                                      <p:tavLst>
                                        <p:tav tm="0">
                                          <p:val>
                                            <p:strVal val="ppt_x"/>
                                          </p:val>
                                        </p:tav>
                                        <p:tav tm="100000">
                                          <p:val>
                                            <p:strVal val="0-ppt_w/2"/>
                                          </p:val>
                                        </p:tav>
                                      </p:tavLst>
                                    </p:anim>
                                    <p:anim calcmode="lin" valueType="num">
                                      <p:cBhvr additive="base">
                                        <p:cTn id="112" dur="2000"/>
                                        <p:tgtEl>
                                          <p:spTgt spid="10"/>
                                        </p:tgtEl>
                                        <p:attrNameLst>
                                          <p:attrName>ppt_y</p:attrName>
                                        </p:attrNameLst>
                                      </p:cBhvr>
                                      <p:tavLst>
                                        <p:tav tm="0">
                                          <p:val>
                                            <p:strVal val="ppt_y"/>
                                          </p:val>
                                        </p:tav>
                                        <p:tav tm="100000">
                                          <p:val>
                                            <p:strVal val="ppt_y"/>
                                          </p:val>
                                        </p:tav>
                                      </p:tavLst>
                                    </p:anim>
                                    <p:set>
                                      <p:cBhvr>
                                        <p:cTn id="113" dur="1" fill="hold">
                                          <p:stCondLst>
                                            <p:cond delay="1999"/>
                                          </p:stCondLst>
                                        </p:cTn>
                                        <p:tgtEl>
                                          <p:spTgt spid="10"/>
                                        </p:tgtEl>
                                        <p:attrNameLst>
                                          <p:attrName>style.visibility</p:attrName>
                                        </p:attrNameLst>
                                      </p:cBhvr>
                                      <p:to>
                                        <p:strVal val="hidden"/>
                                      </p:to>
                                    </p:set>
                                  </p:childTnLst>
                                </p:cTn>
                              </p:par>
                              <p:par>
                                <p:cTn id="114" presetID="2" presetClass="exit" presetSubtype="8" fill="hold" grpId="2" nodeType="withEffect">
                                  <p:stCondLst>
                                    <p:cond delay="0"/>
                                  </p:stCondLst>
                                  <p:childTnLst>
                                    <p:anim calcmode="lin" valueType="num">
                                      <p:cBhvr additive="base">
                                        <p:cTn id="115" dur="2000"/>
                                        <p:tgtEl>
                                          <p:spTgt spid="12"/>
                                        </p:tgtEl>
                                        <p:attrNameLst>
                                          <p:attrName>ppt_x</p:attrName>
                                        </p:attrNameLst>
                                      </p:cBhvr>
                                      <p:tavLst>
                                        <p:tav tm="0">
                                          <p:val>
                                            <p:strVal val="ppt_x"/>
                                          </p:val>
                                        </p:tav>
                                        <p:tav tm="100000">
                                          <p:val>
                                            <p:strVal val="0-ppt_w/2"/>
                                          </p:val>
                                        </p:tav>
                                      </p:tavLst>
                                    </p:anim>
                                    <p:anim calcmode="lin" valueType="num">
                                      <p:cBhvr additive="base">
                                        <p:cTn id="116" dur="2000"/>
                                        <p:tgtEl>
                                          <p:spTgt spid="12"/>
                                        </p:tgtEl>
                                        <p:attrNameLst>
                                          <p:attrName>ppt_y</p:attrName>
                                        </p:attrNameLst>
                                      </p:cBhvr>
                                      <p:tavLst>
                                        <p:tav tm="0">
                                          <p:val>
                                            <p:strVal val="ppt_y"/>
                                          </p:val>
                                        </p:tav>
                                        <p:tav tm="100000">
                                          <p:val>
                                            <p:strVal val="ppt_y"/>
                                          </p:val>
                                        </p:tav>
                                      </p:tavLst>
                                    </p:anim>
                                    <p:set>
                                      <p:cBhvr>
                                        <p:cTn id="117" dur="1" fill="hold">
                                          <p:stCondLst>
                                            <p:cond delay="1999"/>
                                          </p:stCondLst>
                                        </p:cTn>
                                        <p:tgtEl>
                                          <p:spTgt spid="12"/>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3"/>
                                        </p:tgtEl>
                                      </p:cBhvr>
                                    </p:animEffect>
                                    <p:set>
                                      <p:cBhvr>
                                        <p:cTn id="120" dur="1" fill="hold">
                                          <p:stCondLst>
                                            <p:cond delay="1999"/>
                                          </p:stCondLst>
                                        </p:cTn>
                                        <p:tgtEl>
                                          <p:spTgt spid="3"/>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4"/>
                                        </p:tgtEl>
                                      </p:cBhvr>
                                    </p:animEffect>
                                    <p:set>
                                      <p:cBhvr>
                                        <p:cTn id="123" dur="1" fill="hold">
                                          <p:stCondLst>
                                            <p:cond delay="1999"/>
                                          </p:stCondLst>
                                        </p:cTn>
                                        <p:tgtEl>
                                          <p:spTgt spid="4"/>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5"/>
                                        </p:tgtEl>
                                      </p:cBhvr>
                                    </p:animEffect>
                                    <p:set>
                                      <p:cBhvr>
                                        <p:cTn id="126" dur="1" fill="hold">
                                          <p:stCondLst>
                                            <p:cond delay="1999"/>
                                          </p:stCondLst>
                                        </p:cTn>
                                        <p:tgtEl>
                                          <p:spTgt spid="5"/>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6"/>
                                        </p:tgtEl>
                                      </p:cBhvr>
                                    </p:animEffect>
                                    <p:set>
                                      <p:cBhvr>
                                        <p:cTn id="129" dur="1" fill="hold">
                                          <p:stCondLst>
                                            <p:cond delay="1999"/>
                                          </p:stCondLst>
                                        </p:cTn>
                                        <p:tgtEl>
                                          <p:spTgt spid="6"/>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7"/>
                                        </p:tgtEl>
                                      </p:cBhvr>
                                    </p:animEffect>
                                    <p:set>
                                      <p:cBhvr>
                                        <p:cTn id="132" dur="1" fill="hold">
                                          <p:stCondLst>
                                            <p:cond delay="1999"/>
                                          </p:stCondLst>
                                        </p:cTn>
                                        <p:tgtEl>
                                          <p:spTgt spid="7"/>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8"/>
                                        </p:tgtEl>
                                      </p:cBhvr>
                                    </p:animEffect>
                                    <p:set>
                                      <p:cBhvr>
                                        <p:cTn id="135" dur="1" fill="hold">
                                          <p:stCondLst>
                                            <p:cond delay="1999"/>
                                          </p:stCondLst>
                                        </p:cTn>
                                        <p:tgtEl>
                                          <p:spTgt spid="8"/>
                                        </p:tgtEl>
                                        <p:attrNameLst>
                                          <p:attrName>style.visibility</p:attrName>
                                        </p:attrNameLst>
                                      </p:cBhvr>
                                      <p:to>
                                        <p:strVal val="hidden"/>
                                      </p:to>
                                    </p:set>
                                  </p:childTnLst>
                                </p:cTn>
                              </p:par>
                              <p:par>
                                <p:cTn id="136" presetID="3" presetClass="exit" presetSubtype="5" fill="hold" grpId="3" nodeType="withEffect">
                                  <p:stCondLst>
                                    <p:cond delay="0"/>
                                  </p:stCondLst>
                                  <p:childTnLst>
                                    <p:animEffect transition="out" filter="blinds(vertical)">
                                      <p:cBhvr>
                                        <p:cTn id="137" dur="2000"/>
                                        <p:tgtEl>
                                          <p:spTgt spid="9"/>
                                        </p:tgtEl>
                                      </p:cBhvr>
                                    </p:animEffect>
                                    <p:set>
                                      <p:cBhvr>
                                        <p:cTn id="138" dur="1" fill="hold">
                                          <p:stCondLst>
                                            <p:cond delay="1999"/>
                                          </p:stCondLst>
                                        </p:cTn>
                                        <p:tgtEl>
                                          <p:spTgt spid="9"/>
                                        </p:tgtEl>
                                        <p:attrNameLst>
                                          <p:attrName>style.visibility</p:attrName>
                                        </p:attrNameLst>
                                      </p:cBhvr>
                                      <p:to>
                                        <p:strVal val="hidden"/>
                                      </p:to>
                                    </p:set>
                                  </p:childTnLst>
                                </p:cTn>
                              </p:par>
                              <p:par>
                                <p:cTn id="139" presetID="3" presetClass="exit" presetSubtype="5" fill="hold" grpId="3" nodeType="withEffect">
                                  <p:stCondLst>
                                    <p:cond delay="0"/>
                                  </p:stCondLst>
                                  <p:childTnLst>
                                    <p:animEffect transition="out" filter="blinds(vertical)">
                                      <p:cBhvr>
                                        <p:cTn id="140" dur="2000"/>
                                        <p:tgtEl>
                                          <p:spTgt spid="10"/>
                                        </p:tgtEl>
                                      </p:cBhvr>
                                    </p:animEffect>
                                    <p:set>
                                      <p:cBhvr>
                                        <p:cTn id="141" dur="1" fill="hold">
                                          <p:stCondLst>
                                            <p:cond delay="1999"/>
                                          </p:stCondLst>
                                        </p:cTn>
                                        <p:tgtEl>
                                          <p:spTgt spid="10"/>
                                        </p:tgtEl>
                                        <p:attrNameLst>
                                          <p:attrName>style.visibility</p:attrName>
                                        </p:attrNameLst>
                                      </p:cBhvr>
                                      <p:to>
                                        <p:strVal val="hidden"/>
                                      </p:to>
                                    </p:set>
                                  </p:childTnLst>
                                </p:cTn>
                              </p:par>
                              <p:par>
                                <p:cTn id="142" presetID="3" presetClass="exit" presetSubtype="5" fill="hold" grpId="3" nodeType="withEffect">
                                  <p:stCondLst>
                                    <p:cond delay="0"/>
                                  </p:stCondLst>
                                  <p:childTnLst>
                                    <p:animEffect transition="out" filter="blinds(vertical)">
                                      <p:cBhvr>
                                        <p:cTn id="143" dur="2000"/>
                                        <p:tgtEl>
                                          <p:spTgt spid="11"/>
                                        </p:tgtEl>
                                      </p:cBhvr>
                                    </p:animEffect>
                                    <p:set>
                                      <p:cBhvr>
                                        <p:cTn id="144" dur="1" fill="hold">
                                          <p:stCondLst>
                                            <p:cond delay="1999"/>
                                          </p:stCondLst>
                                        </p:cTn>
                                        <p:tgtEl>
                                          <p:spTgt spid="11"/>
                                        </p:tgtEl>
                                        <p:attrNameLst>
                                          <p:attrName>style.visibility</p:attrName>
                                        </p:attrNameLst>
                                      </p:cBhvr>
                                      <p:to>
                                        <p:strVal val="hidden"/>
                                      </p:to>
                                    </p:set>
                                  </p:childTnLst>
                                </p:cTn>
                              </p:par>
                              <p:par>
                                <p:cTn id="145" presetID="3" presetClass="exit" presetSubtype="5" fill="hold" grpId="3" nodeType="withEffect">
                                  <p:stCondLst>
                                    <p:cond delay="0"/>
                                  </p:stCondLst>
                                  <p:childTnLst>
                                    <p:animEffect transition="out" filter="blinds(vertical)">
                                      <p:cBhvr>
                                        <p:cTn id="146" dur="2000"/>
                                        <p:tgtEl>
                                          <p:spTgt spid="12"/>
                                        </p:tgtEl>
                                      </p:cBhvr>
                                    </p:animEffect>
                                    <p:set>
                                      <p:cBhvr>
                                        <p:cTn id="147" dur="1" fill="hold">
                                          <p:stCondLst>
                                            <p:cond delay="1999"/>
                                          </p:stCondLst>
                                        </p:cTn>
                                        <p:tgtEl>
                                          <p:spTgt spid="12"/>
                                        </p:tgtEl>
                                        <p:attrNameLst>
                                          <p:attrName>style.visibility</p:attrName>
                                        </p:attrNameLst>
                                      </p:cBhvr>
                                      <p:to>
                                        <p:strVal val="hidden"/>
                                      </p:to>
                                    </p:set>
                                  </p:childTnLst>
                                </p:cTn>
                              </p:par>
                              <p:par>
                                <p:cTn id="148" presetID="17" presetClass="entr" presetSubtype="10" fill="hold" nodeType="withEffect">
                                  <p:stCondLst>
                                    <p:cond delay="0"/>
                                  </p:stCondLst>
                                  <p:childTnLst>
                                    <p:set>
                                      <p:cBhvr>
                                        <p:cTn id="149" dur="1" fill="hold">
                                          <p:stCondLst>
                                            <p:cond delay="0"/>
                                          </p:stCondLst>
                                        </p:cTn>
                                        <p:tgtEl>
                                          <p:spTgt spid="2"/>
                                        </p:tgtEl>
                                        <p:attrNameLst>
                                          <p:attrName>style.visibility</p:attrName>
                                        </p:attrNameLst>
                                      </p:cBhvr>
                                      <p:to>
                                        <p:strVal val="visible"/>
                                      </p:to>
                                    </p:set>
                                    <p:anim calcmode="lin" valueType="num">
                                      <p:cBhvr>
                                        <p:cTn id="150" dur="2000" fill="hold"/>
                                        <p:tgtEl>
                                          <p:spTgt spid="2"/>
                                        </p:tgtEl>
                                        <p:attrNameLst>
                                          <p:attrName>ppt_w</p:attrName>
                                        </p:attrNameLst>
                                      </p:cBhvr>
                                      <p:tavLst>
                                        <p:tav tm="0">
                                          <p:val>
                                            <p:fltVal val="0"/>
                                          </p:val>
                                        </p:tav>
                                        <p:tav tm="100000">
                                          <p:val>
                                            <p:strVal val="#ppt_w"/>
                                          </p:val>
                                        </p:tav>
                                      </p:tavLst>
                                    </p:anim>
                                    <p:anim calcmode="lin" valueType="num">
                                      <p:cBhvr>
                                        <p:cTn id="151"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Lst>
  </p:timing>
</p:sld>
</file>

<file path=ppt/slides/slide22.xml><?xml version="1.0" encoding="utf-8"?>
<p:sld xmlns:a="http://schemas.openxmlformats.org/drawingml/2006/main" xmlns:r="http://schemas.openxmlformats.org/officeDocument/2006/relationships" xmlns:p="http://schemas.openxmlformats.org/presentationml/2006/main">
  <p:cSld>
    <p:bg>
      <p:bgPr>
        <a:gradFill>
          <a:gsLst>
            <a:gs pos="0">
              <a:srgbClr val="FFD347"/>
            </a:gs>
            <a:gs pos="50000">
              <a:srgbClr val="9966FF">
                <a:shade val="67500"/>
                <a:satMod val="115000"/>
              </a:srgbClr>
            </a:gs>
            <a:gs pos="100000">
              <a:srgbClr val="9966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788028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Onda"/>
          <p:cNvSpPr/>
          <p:nvPr/>
        </p:nvSpPr>
        <p:spPr>
          <a:xfrm>
            <a:off x="2214546" y="0"/>
            <a:ext cx="2357454"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Onda"/>
          <p:cNvSpPr/>
          <p:nvPr/>
        </p:nvSpPr>
        <p:spPr>
          <a:xfrm flipH="1">
            <a:off x="4500562" y="0"/>
            <a:ext cx="2214578"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Onda"/>
          <p:cNvSpPr/>
          <p:nvPr/>
        </p:nvSpPr>
        <p:spPr>
          <a:xfrm>
            <a:off x="2214546" y="857232"/>
            <a:ext cx="2357454"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Onda"/>
          <p:cNvSpPr/>
          <p:nvPr/>
        </p:nvSpPr>
        <p:spPr>
          <a:xfrm flipH="1">
            <a:off x="4500562" y="857232"/>
            <a:ext cx="2214578"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Onda"/>
          <p:cNvSpPr/>
          <p:nvPr/>
        </p:nvSpPr>
        <p:spPr>
          <a:xfrm>
            <a:off x="2143108" y="1714512"/>
            <a:ext cx="2357454"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Onda"/>
          <p:cNvSpPr/>
          <p:nvPr/>
        </p:nvSpPr>
        <p:spPr>
          <a:xfrm flipH="1">
            <a:off x="4500562" y="1714488"/>
            <a:ext cx="2214578"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Onda"/>
          <p:cNvSpPr/>
          <p:nvPr/>
        </p:nvSpPr>
        <p:spPr>
          <a:xfrm>
            <a:off x="2143108" y="2571744"/>
            <a:ext cx="2357454"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Onda"/>
          <p:cNvSpPr/>
          <p:nvPr/>
        </p:nvSpPr>
        <p:spPr>
          <a:xfrm flipH="1">
            <a:off x="4500562" y="2571744"/>
            <a:ext cx="2214578"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Onda"/>
          <p:cNvSpPr/>
          <p:nvPr/>
        </p:nvSpPr>
        <p:spPr>
          <a:xfrm>
            <a:off x="2214546" y="3357586"/>
            <a:ext cx="2357454"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Onda"/>
          <p:cNvSpPr/>
          <p:nvPr/>
        </p:nvSpPr>
        <p:spPr>
          <a:xfrm flipH="1">
            <a:off x="4500562" y="3357586"/>
            <a:ext cx="2214578"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Onda"/>
          <p:cNvSpPr/>
          <p:nvPr/>
        </p:nvSpPr>
        <p:spPr>
          <a:xfrm>
            <a:off x="2214546" y="4214818"/>
            <a:ext cx="2357454"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Onda"/>
          <p:cNvSpPr/>
          <p:nvPr/>
        </p:nvSpPr>
        <p:spPr>
          <a:xfrm flipH="1">
            <a:off x="4500562" y="4214818"/>
            <a:ext cx="2214578" cy="928670"/>
          </a:xfrm>
          <a:prstGeom prst="wave">
            <a:avLst>
              <a:gd name="adj1" fmla="val 20000"/>
              <a:gd name="adj2" fmla="val -10000"/>
            </a:avLst>
          </a:prstGeom>
          <a:gradFill flip="none" rotWithShape="1">
            <a:gsLst>
              <a:gs pos="29000">
                <a:schemeClr val="bg1">
                  <a:alpha val="43000"/>
                </a:schemeClr>
              </a:gs>
              <a:gs pos="50000">
                <a:srgbClr val="CC99FF">
                  <a:shade val="67500"/>
                  <a:satMod val="115000"/>
                </a:srgbClr>
              </a:gs>
              <a:gs pos="100000">
                <a:srgbClr val="CC99FF">
                  <a:shade val="100000"/>
                  <a:satMod val="115000"/>
                </a:srgbClr>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3" name="22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ppt_x"/>
                                          </p:val>
                                        </p:tav>
                                        <p:tav tm="100000">
                                          <p:val>
                                            <p:strVal val="#ppt_x"/>
                                          </p:val>
                                        </p:tav>
                                      </p:tavLst>
                                    </p:anim>
                                    <p:anim calcmode="lin" valueType="num">
                                      <p:cBhvr additive="base">
                                        <p:cTn id="10" dur="2000" fill="hold"/>
                                        <p:tgtEl>
                                          <p:spTgt spid="11"/>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ppt_x"/>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ppt_x"/>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ppt_x"/>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ppt_x"/>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ppt_x"/>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ppt_x"/>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ppt_x"/>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ppt_x"/>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3"/>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1"/>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4"/>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8"/>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0"/>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2"/>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5"/>
                                        </p:tgtEl>
                                        <p:attrNameLst>
                                          <p:attrName>ppt_x</p:attrName>
                                        </p:attrNameLst>
                                      </p:cBhvr>
                                      <p:tavLst>
                                        <p:tav tm="0">
                                          <p:val>
                                            <p:strVal val="ppt_x"/>
                                          </p:val>
                                        </p:tav>
                                        <p:tav tm="100000">
                                          <p:val>
                                            <p:strVal val="1+ppt_w/2"/>
                                          </p:val>
                                        </p:tav>
                                      </p:tavLst>
                                    </p:anim>
                                    <p:anim calcmode="lin" valueType="num">
                                      <p:cBhvr additive="base">
                                        <p:cTn id="90" dur="2000"/>
                                        <p:tgtEl>
                                          <p:spTgt spid="15"/>
                                        </p:tgtEl>
                                        <p:attrNameLst>
                                          <p:attrName>ppt_y</p:attrName>
                                        </p:attrNameLst>
                                      </p:cBhvr>
                                      <p:tavLst>
                                        <p:tav tm="0">
                                          <p:val>
                                            <p:strVal val="ppt_y"/>
                                          </p:val>
                                        </p:tav>
                                        <p:tav tm="100000">
                                          <p:val>
                                            <p:strVal val="ppt_y"/>
                                          </p:val>
                                        </p:tav>
                                      </p:tavLst>
                                    </p:anim>
                                    <p:set>
                                      <p:cBhvr>
                                        <p:cTn id="91" dur="1" fill="hold">
                                          <p:stCondLst>
                                            <p:cond delay="1999"/>
                                          </p:stCondLst>
                                        </p:cTn>
                                        <p:tgtEl>
                                          <p:spTgt spid="1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7"/>
                                        </p:tgtEl>
                                        <p:attrNameLst>
                                          <p:attrName>ppt_x</p:attrName>
                                        </p:attrNameLst>
                                      </p:cBhvr>
                                      <p:tavLst>
                                        <p:tav tm="0">
                                          <p:val>
                                            <p:strVal val="ppt_x"/>
                                          </p:val>
                                        </p:tav>
                                        <p:tav tm="100000">
                                          <p:val>
                                            <p:strVal val="1+ppt_w/2"/>
                                          </p:val>
                                        </p:tav>
                                      </p:tavLst>
                                    </p:anim>
                                    <p:anim calcmode="lin" valueType="num">
                                      <p:cBhvr additive="base">
                                        <p:cTn id="94" dur="2000"/>
                                        <p:tgtEl>
                                          <p:spTgt spid="17"/>
                                        </p:tgtEl>
                                        <p:attrNameLst>
                                          <p:attrName>ppt_y</p:attrName>
                                        </p:attrNameLst>
                                      </p:cBhvr>
                                      <p:tavLst>
                                        <p:tav tm="0">
                                          <p:val>
                                            <p:strVal val="ppt_y"/>
                                          </p:val>
                                        </p:tav>
                                        <p:tav tm="100000">
                                          <p:val>
                                            <p:strVal val="ppt_y"/>
                                          </p:val>
                                        </p:tav>
                                      </p:tavLst>
                                    </p:anim>
                                    <p:set>
                                      <p:cBhvr>
                                        <p:cTn id="95" dur="1" fill="hold">
                                          <p:stCondLst>
                                            <p:cond delay="1999"/>
                                          </p:stCondLst>
                                        </p:cTn>
                                        <p:tgtEl>
                                          <p:spTgt spid="1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9"/>
                                        </p:tgtEl>
                                        <p:attrNameLst>
                                          <p:attrName>ppt_x</p:attrName>
                                        </p:attrNameLst>
                                      </p:cBhvr>
                                      <p:tavLst>
                                        <p:tav tm="0">
                                          <p:val>
                                            <p:strVal val="ppt_x"/>
                                          </p:val>
                                        </p:tav>
                                        <p:tav tm="100000">
                                          <p:val>
                                            <p:strVal val="1+ppt_w/2"/>
                                          </p:val>
                                        </p:tav>
                                      </p:tavLst>
                                    </p:anim>
                                    <p:anim calcmode="lin" valueType="num">
                                      <p:cBhvr additive="base">
                                        <p:cTn id="98" dur="2000"/>
                                        <p:tgtEl>
                                          <p:spTgt spid="19"/>
                                        </p:tgtEl>
                                        <p:attrNameLst>
                                          <p:attrName>ppt_y</p:attrName>
                                        </p:attrNameLst>
                                      </p:cBhvr>
                                      <p:tavLst>
                                        <p:tav tm="0">
                                          <p:val>
                                            <p:strVal val="ppt_y"/>
                                          </p:val>
                                        </p:tav>
                                        <p:tav tm="100000">
                                          <p:val>
                                            <p:strVal val="ppt_y"/>
                                          </p:val>
                                        </p:tav>
                                      </p:tavLst>
                                    </p:anim>
                                    <p:set>
                                      <p:cBhvr>
                                        <p:cTn id="99" dur="1" fill="hold">
                                          <p:stCondLst>
                                            <p:cond delay="1999"/>
                                          </p:stCondLst>
                                        </p:cTn>
                                        <p:tgtEl>
                                          <p:spTgt spid="19"/>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21"/>
                                        </p:tgtEl>
                                        <p:attrNameLst>
                                          <p:attrName>ppt_x</p:attrName>
                                        </p:attrNameLst>
                                      </p:cBhvr>
                                      <p:tavLst>
                                        <p:tav tm="0">
                                          <p:val>
                                            <p:strVal val="ppt_x"/>
                                          </p:val>
                                        </p:tav>
                                        <p:tav tm="100000">
                                          <p:val>
                                            <p:strVal val="1+ppt_w/2"/>
                                          </p:val>
                                        </p:tav>
                                      </p:tavLst>
                                    </p:anim>
                                    <p:anim calcmode="lin" valueType="num">
                                      <p:cBhvr additive="base">
                                        <p:cTn id="102" dur="2000"/>
                                        <p:tgtEl>
                                          <p:spTgt spid="21"/>
                                        </p:tgtEl>
                                        <p:attrNameLst>
                                          <p:attrName>ppt_y</p:attrName>
                                        </p:attrNameLst>
                                      </p:cBhvr>
                                      <p:tavLst>
                                        <p:tav tm="0">
                                          <p:val>
                                            <p:strVal val="ppt_y"/>
                                          </p:val>
                                        </p:tav>
                                        <p:tav tm="100000">
                                          <p:val>
                                            <p:strVal val="ppt_y"/>
                                          </p:val>
                                        </p:tav>
                                      </p:tavLst>
                                    </p:anim>
                                    <p:set>
                                      <p:cBhvr>
                                        <p:cTn id="103" dur="1" fill="hold">
                                          <p:stCondLst>
                                            <p:cond delay="1999"/>
                                          </p:stCondLst>
                                        </p:cTn>
                                        <p:tgtEl>
                                          <p:spTgt spid="2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0-ppt_w/2"/>
                                          </p:val>
                                        </p:tav>
                                      </p:tavLst>
                                    </p:anim>
                                    <p:anim calcmode="lin" valueType="num">
                                      <p:cBhvr additive="base">
                                        <p:cTn id="110" dur="2000"/>
                                        <p:tgtEl>
                                          <p:spTgt spid="14"/>
                                        </p:tgtEl>
                                        <p:attrNameLst>
                                          <p:attrName>ppt_y</p:attrName>
                                        </p:attrNameLst>
                                      </p:cBhvr>
                                      <p:tavLst>
                                        <p:tav tm="0">
                                          <p:val>
                                            <p:strVal val="ppt_y"/>
                                          </p:val>
                                        </p:tav>
                                        <p:tav tm="100000">
                                          <p:val>
                                            <p:strVal val="ppt_y"/>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0-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8"/>
                                        </p:tgtEl>
                                        <p:attrNameLst>
                                          <p:attrName>ppt_x</p:attrName>
                                        </p:attrNameLst>
                                      </p:cBhvr>
                                      <p:tavLst>
                                        <p:tav tm="0">
                                          <p:val>
                                            <p:strVal val="ppt_x"/>
                                          </p:val>
                                        </p:tav>
                                        <p:tav tm="100000">
                                          <p:val>
                                            <p:strVal val="0-ppt_w/2"/>
                                          </p:val>
                                        </p:tav>
                                      </p:tavLst>
                                    </p:anim>
                                    <p:anim calcmode="lin" valueType="num">
                                      <p:cBhvr additive="base">
                                        <p:cTn id="118" dur="2000"/>
                                        <p:tgtEl>
                                          <p:spTgt spid="18"/>
                                        </p:tgtEl>
                                        <p:attrNameLst>
                                          <p:attrName>ppt_y</p:attrName>
                                        </p:attrNameLst>
                                      </p:cBhvr>
                                      <p:tavLst>
                                        <p:tav tm="0">
                                          <p:val>
                                            <p:strVal val="ppt_y"/>
                                          </p:val>
                                        </p:tav>
                                        <p:tav tm="100000">
                                          <p:val>
                                            <p:strVal val="ppt_y"/>
                                          </p:val>
                                        </p:tav>
                                      </p:tavLst>
                                    </p:anim>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20"/>
                                        </p:tgtEl>
                                        <p:attrNameLst>
                                          <p:attrName>ppt_x</p:attrName>
                                        </p:attrNameLst>
                                      </p:cBhvr>
                                      <p:tavLst>
                                        <p:tav tm="0">
                                          <p:val>
                                            <p:strVal val="ppt_x"/>
                                          </p:val>
                                        </p:tav>
                                        <p:tav tm="100000">
                                          <p:val>
                                            <p:strVal val="0-ppt_w/2"/>
                                          </p:val>
                                        </p:tav>
                                      </p:tavLst>
                                    </p:anim>
                                    <p:anim calcmode="lin" valueType="num">
                                      <p:cBhvr additive="base">
                                        <p:cTn id="122" dur="2000"/>
                                        <p:tgtEl>
                                          <p:spTgt spid="20"/>
                                        </p:tgtEl>
                                        <p:attrNameLst>
                                          <p:attrName>ppt_y</p:attrName>
                                        </p:attrNameLst>
                                      </p:cBhvr>
                                      <p:tavLst>
                                        <p:tav tm="0">
                                          <p:val>
                                            <p:strVal val="ppt_y"/>
                                          </p:val>
                                        </p:tav>
                                        <p:tav tm="100000">
                                          <p:val>
                                            <p:strVal val="ppt_y"/>
                                          </p:val>
                                        </p:tav>
                                      </p:tavLst>
                                    </p:anim>
                                    <p:set>
                                      <p:cBhvr>
                                        <p:cTn id="123" dur="1" fill="hold">
                                          <p:stCondLst>
                                            <p:cond delay="1999"/>
                                          </p:stCondLst>
                                        </p:cTn>
                                        <p:tgtEl>
                                          <p:spTgt spid="20"/>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22"/>
                                        </p:tgtEl>
                                        <p:attrNameLst>
                                          <p:attrName>ppt_x</p:attrName>
                                        </p:attrNameLst>
                                      </p:cBhvr>
                                      <p:tavLst>
                                        <p:tav tm="0">
                                          <p:val>
                                            <p:strVal val="ppt_x"/>
                                          </p:val>
                                        </p:tav>
                                        <p:tav tm="100000">
                                          <p:val>
                                            <p:strVal val="0-ppt_w/2"/>
                                          </p:val>
                                        </p:tav>
                                      </p:tavLst>
                                    </p:anim>
                                    <p:anim calcmode="lin" valueType="num">
                                      <p:cBhvr additive="base">
                                        <p:cTn id="126" dur="2000"/>
                                        <p:tgtEl>
                                          <p:spTgt spid="22"/>
                                        </p:tgtEl>
                                        <p:attrNameLst>
                                          <p:attrName>ppt_y</p:attrName>
                                        </p:attrNameLst>
                                      </p:cBhvr>
                                      <p:tavLst>
                                        <p:tav tm="0">
                                          <p:val>
                                            <p:strVal val="ppt_y"/>
                                          </p:val>
                                        </p:tav>
                                        <p:tav tm="100000">
                                          <p:val>
                                            <p:strVal val="ppt_y"/>
                                          </p:val>
                                        </p:tav>
                                      </p:tavLst>
                                    </p:anim>
                                    <p:set>
                                      <p:cBhvr>
                                        <p:cTn id="127" dur="1" fill="hold">
                                          <p:stCondLst>
                                            <p:cond delay="1999"/>
                                          </p:stCondLst>
                                        </p:cTn>
                                        <p:tgtEl>
                                          <p:spTgt spid="22"/>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6"/>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8"/>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20"/>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22"/>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11"/>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3"/>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5"/>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7"/>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9"/>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21"/>
                                        </p:tgtEl>
                                        <p:attrNameLst>
                                          <p:attrName>r</p:attrName>
                                        </p:attrNameLst>
                                      </p:cBhvr>
                                    </p:animRot>
                                  </p:childTnLst>
                                </p:cTn>
                              </p:par>
                              <p:par>
                                <p:cTn id="152" presetID="16" presetClass="entr" presetSubtype="37"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Effect transition="in" filter="barn(outVertical)">
                                      <p:cBhvr>
                                        <p:cTn id="154"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23.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Molduras arabescos 20.png"/>
          <p:cNvPicPr>
            <a:picLocks noChangeAspect="1"/>
          </p:cNvPicPr>
          <p:nvPr/>
        </p:nvPicPr>
        <p:blipFill>
          <a:blip r:embed="rId2"/>
          <a:stretch>
            <a:fillRect/>
          </a:stretch>
        </p:blipFill>
        <p:spPr>
          <a:xfrm>
            <a:off x="0" y="0"/>
            <a:ext cx="9141767" cy="5143500"/>
          </a:xfrm>
          <a:prstGeom prst="rect">
            <a:avLst/>
          </a:prstGeom>
        </p:spPr>
      </p:pic>
      <p:sp>
        <p:nvSpPr>
          <p:cNvPr id="4" name="3 CuadroTexto"/>
          <p:cNvSpPr txBox="1"/>
          <p:nvPr/>
        </p:nvSpPr>
        <p:spPr>
          <a:xfrm>
            <a:off x="3357554" y="1785932"/>
            <a:ext cx="4000527" cy="2554545"/>
          </a:xfrm>
          <a:prstGeom prst="rect">
            <a:avLst/>
          </a:prstGeom>
          <a:noFill/>
        </p:spPr>
        <p:txBody>
          <a:bodyPr wrap="square" rtlCol="0">
            <a:spAutoFit/>
          </a:bodyPr>
          <a:lstStyle/>
          <a:p>
            <a:pPr algn="ctr"/>
            <a:r>
              <a:rPr lang="es-PE" sz="1600" b="1" dirty="0" smtClean="0"/>
              <a:t>Dicen que Venecia es única</a:t>
            </a:r>
            <a:r>
              <a:rPr lang="es-PE" sz="1600" dirty="0" smtClean="0"/>
              <a:t>. La popular ciudad italiana ha jugado </a:t>
            </a:r>
            <a:r>
              <a:rPr lang="es-PE" sz="1600" b="1" dirty="0" smtClean="0"/>
              <a:t>un lugar muy importante a lo largo de la historia</a:t>
            </a:r>
            <a:r>
              <a:rPr lang="es-PE" sz="1600" dirty="0" smtClean="0"/>
              <a:t> tanto a nivel económico o político como a nivel cultural. Su situación geográfica privilegiada la convirtió en centro del comercio mediterráneo, </a:t>
            </a:r>
            <a:r>
              <a:rPr lang="es-PE" sz="1600" b="1" dirty="0" smtClean="0"/>
              <a:t>vínculo con el lejano Oriente y su ruta de la seda</a:t>
            </a:r>
            <a:r>
              <a:rPr lang="es-PE" sz="1600" dirty="0" smtClean="0"/>
              <a:t> y en una de las ciudades-estado más poderosas de  Europa durante años. Entre todo ese florecimiento y las guerras y conflictos que naturalmente tuvo que vivir, </a:t>
            </a:r>
            <a:r>
              <a:rPr lang="es-PE" sz="1600" b="1" dirty="0" smtClean="0"/>
              <a:t>Venecia encontró un nuevo motivo para ser foco de atención gracias a su carnaval</a:t>
            </a:r>
            <a:r>
              <a:rPr lang="es-PE" sz="1600" dirty="0" smtClean="0"/>
              <a:t>.</a:t>
            </a:r>
            <a:endParaRPr lang="es-PE" sz="1600" dirty="0"/>
          </a:p>
        </p:txBody>
      </p:sp>
      <p:pic>
        <p:nvPicPr>
          <p:cNvPr id="5" name="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3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4.xml><?xml version="1.0" encoding="utf-8"?>
<p:sld xmlns:a="http://schemas.openxmlformats.org/drawingml/2006/main" xmlns:r="http://schemas.openxmlformats.org/officeDocument/2006/relationships" xmlns:p="http://schemas.openxmlformats.org/presentationml/2006/main">
  <p:cSld>
    <p:bg>
      <p:bgPr>
        <a:gradFill>
          <a:gsLst>
            <a:gs pos="0">
              <a:schemeClr val="tx1"/>
            </a:gs>
            <a:gs pos="50000">
              <a:srgbClr val="C00000">
                <a:shade val="67500"/>
                <a:satMod val="115000"/>
              </a:srgbClr>
            </a:gs>
            <a:gs pos="100000">
              <a:srgbClr val="C0000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3" name="2 Imagen" descr="carnival-of-venice-2412943_1280.jpg"/>
          <p:cNvPicPr>
            <a:picLocks noChangeAspect="1"/>
          </p:cNvPicPr>
          <p:nvPr/>
        </p:nvPicPr>
        <p:blipFill>
          <a:blip r:embed="rId2"/>
          <a:stretch>
            <a:fillRect/>
          </a:stretch>
        </p:blipFill>
        <p:spPr>
          <a:xfrm>
            <a:off x="0" y="0"/>
            <a:ext cx="9144000" cy="5143500"/>
          </a:xfrm>
          <a:prstGeom prst="rect">
            <a:avLst/>
          </a:prstGeom>
        </p:spPr>
      </p:pic>
      <p:sp>
        <p:nvSpPr>
          <p:cNvPr id="4" name="3 Luna"/>
          <p:cNvSpPr/>
          <p:nvPr/>
        </p:nvSpPr>
        <p:spPr>
          <a:xfrm rot="7370274">
            <a:off x="2474245" y="-686643"/>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Luna"/>
          <p:cNvSpPr/>
          <p:nvPr/>
        </p:nvSpPr>
        <p:spPr>
          <a:xfrm rot="3428083">
            <a:off x="4903015" y="-614737"/>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Luna"/>
          <p:cNvSpPr/>
          <p:nvPr/>
        </p:nvSpPr>
        <p:spPr>
          <a:xfrm rot="7370274">
            <a:off x="2474246" y="170613"/>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Luna"/>
          <p:cNvSpPr/>
          <p:nvPr/>
        </p:nvSpPr>
        <p:spPr>
          <a:xfrm rot="3428083">
            <a:off x="4903016" y="242519"/>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Luna"/>
          <p:cNvSpPr/>
          <p:nvPr/>
        </p:nvSpPr>
        <p:spPr>
          <a:xfrm rot="7370274">
            <a:off x="2474245" y="1027870"/>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Luna"/>
          <p:cNvSpPr/>
          <p:nvPr/>
        </p:nvSpPr>
        <p:spPr>
          <a:xfrm rot="3428083">
            <a:off x="4903015" y="1099776"/>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Luna"/>
          <p:cNvSpPr/>
          <p:nvPr/>
        </p:nvSpPr>
        <p:spPr>
          <a:xfrm rot="7370274">
            <a:off x="2402808" y="1859446"/>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1620000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1" name="10 Luna"/>
          <p:cNvSpPr/>
          <p:nvPr/>
        </p:nvSpPr>
        <p:spPr>
          <a:xfrm rot="3428083">
            <a:off x="4831578" y="1931352"/>
            <a:ext cx="1538373" cy="3326799"/>
          </a:xfrm>
          <a:prstGeom prst="moon">
            <a:avLst>
              <a:gd name="adj" fmla="val 28763"/>
            </a:avLst>
          </a:prstGeom>
          <a:gradFill flip="none" rotWithShape="1">
            <a:gsLst>
              <a:gs pos="12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lin ang="5400000" scaled="0"/>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2" name="11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additive="base">
                                        <p:cTn id="17" dur="2000" fill="hold"/>
                                        <p:tgtEl>
                                          <p:spTgt spid="6"/>
                                        </p:tgtEl>
                                        <p:attrNameLst>
                                          <p:attrName>ppt_x</p:attrName>
                                        </p:attrNameLst>
                                      </p:cBhvr>
                                      <p:tavLst>
                                        <p:tav tm="0">
                                          <p:val>
                                            <p:strVal val="#ppt_x"/>
                                          </p:val>
                                        </p:tav>
                                        <p:tav tm="100000">
                                          <p:val>
                                            <p:strVal val="#ppt_x"/>
                                          </p:val>
                                        </p:tav>
                                      </p:tavLst>
                                    </p:anim>
                                    <p:anim calcmode="lin" valueType="num">
                                      <p:cBhvr additive="base">
                                        <p:cTn id="18" dur="2000" fill="hold"/>
                                        <p:tgtEl>
                                          <p:spTgt spid="6"/>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additive="base">
                                        <p:cTn id="21" dur="2000" fill="hold"/>
                                        <p:tgtEl>
                                          <p:spTgt spid="7"/>
                                        </p:tgtEl>
                                        <p:attrNameLst>
                                          <p:attrName>ppt_x</p:attrName>
                                        </p:attrNameLst>
                                      </p:cBhvr>
                                      <p:tavLst>
                                        <p:tav tm="0">
                                          <p:val>
                                            <p:strVal val="#ppt_x"/>
                                          </p:val>
                                        </p:tav>
                                        <p:tav tm="100000">
                                          <p:val>
                                            <p:strVal val="#ppt_x"/>
                                          </p:val>
                                        </p:tav>
                                      </p:tavLst>
                                    </p:anim>
                                    <p:anim calcmode="lin" valueType="num">
                                      <p:cBhvr additive="base">
                                        <p:cTn id="22" dur="2000" fill="hold"/>
                                        <p:tgtEl>
                                          <p:spTgt spid="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additive="base">
                                        <p:cTn id="25" dur="2000" fill="hold"/>
                                        <p:tgtEl>
                                          <p:spTgt spid="8"/>
                                        </p:tgtEl>
                                        <p:attrNameLst>
                                          <p:attrName>ppt_x</p:attrName>
                                        </p:attrNameLst>
                                      </p:cBhvr>
                                      <p:tavLst>
                                        <p:tav tm="0">
                                          <p:val>
                                            <p:strVal val="#ppt_x"/>
                                          </p:val>
                                        </p:tav>
                                        <p:tav tm="100000">
                                          <p:val>
                                            <p:strVal val="#ppt_x"/>
                                          </p:val>
                                        </p:tav>
                                      </p:tavLst>
                                    </p:anim>
                                    <p:anim calcmode="lin" valueType="num">
                                      <p:cBhvr additive="base">
                                        <p:cTn id="26" dur="2000" fill="hold"/>
                                        <p:tgtEl>
                                          <p:spTgt spid="8"/>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ppt_x"/>
                                          </p:val>
                                        </p:tav>
                                        <p:tav tm="100000">
                                          <p:val>
                                            <p:strVal val="#ppt_x"/>
                                          </p:val>
                                        </p:tav>
                                      </p:tavLst>
                                    </p:anim>
                                    <p:anim calcmode="lin" valueType="num">
                                      <p:cBhvr additive="base">
                                        <p:cTn id="30" dur="2000" fill="hold"/>
                                        <p:tgtEl>
                                          <p:spTgt spid="9"/>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additive="base">
                                        <p:cTn id="33" dur="2000" fill="hold"/>
                                        <p:tgtEl>
                                          <p:spTgt spid="10"/>
                                        </p:tgtEl>
                                        <p:attrNameLst>
                                          <p:attrName>ppt_x</p:attrName>
                                        </p:attrNameLst>
                                      </p:cBhvr>
                                      <p:tavLst>
                                        <p:tav tm="0">
                                          <p:val>
                                            <p:strVal val="#ppt_x"/>
                                          </p:val>
                                        </p:tav>
                                        <p:tav tm="100000">
                                          <p:val>
                                            <p:strVal val="#ppt_x"/>
                                          </p:val>
                                        </p:tav>
                                      </p:tavLst>
                                    </p:anim>
                                    <p:anim calcmode="lin" valueType="num">
                                      <p:cBhvr additive="base">
                                        <p:cTn id="34" dur="2000" fill="hold"/>
                                        <p:tgtEl>
                                          <p:spTgt spid="10"/>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1"/>
                                        </p:tgtEl>
                                        <p:attrNameLst>
                                          <p:attrName>style.visibility</p:attrName>
                                        </p:attrNameLst>
                                      </p:cBhvr>
                                      <p:to>
                                        <p:strVal val="visible"/>
                                      </p:to>
                                    </p:set>
                                    <p:anim calcmode="lin" valueType="num">
                                      <p:cBhvr additive="base">
                                        <p:cTn id="37" dur="2000" fill="hold"/>
                                        <p:tgtEl>
                                          <p:spTgt spid="11"/>
                                        </p:tgtEl>
                                        <p:attrNameLst>
                                          <p:attrName>ppt_x</p:attrName>
                                        </p:attrNameLst>
                                      </p:cBhvr>
                                      <p:tavLst>
                                        <p:tav tm="0">
                                          <p:val>
                                            <p:strVal val="#ppt_x"/>
                                          </p:val>
                                        </p:tav>
                                        <p:tav tm="100000">
                                          <p:val>
                                            <p:strVal val="#ppt_x"/>
                                          </p:val>
                                        </p:tav>
                                      </p:tavLst>
                                    </p:anim>
                                    <p:anim calcmode="lin" valueType="num">
                                      <p:cBhvr additive="base">
                                        <p:cTn id="38" dur="2000" fill="hold"/>
                                        <p:tgtEl>
                                          <p:spTgt spid="11"/>
                                        </p:tgtEl>
                                        <p:attrNameLst>
                                          <p:attrName>ppt_y</p:attrName>
                                        </p:attrNameLst>
                                      </p:cBhvr>
                                      <p:tavLst>
                                        <p:tav tm="0">
                                          <p:val>
                                            <p:strVal val="1+#ppt_h/2"/>
                                          </p:val>
                                        </p:tav>
                                        <p:tav tm="100000">
                                          <p:val>
                                            <p:strVal val="#ppt_y"/>
                                          </p:val>
                                        </p:tav>
                                      </p:tavLst>
                                    </p:anim>
                                  </p:childTnLst>
                                </p:cTn>
                              </p:par>
                              <p:par>
                                <p:cTn id="39" presetID="8" presetClass="emph" presetSubtype="0" fill="hold" grpId="1" nodeType="withEffect">
                                  <p:stCondLst>
                                    <p:cond delay="0"/>
                                  </p:stCondLst>
                                  <p:childTnLst>
                                    <p:animRot by="21600000">
                                      <p:cBhvr>
                                        <p:cTn id="40" dur="2000" fill="hold"/>
                                        <p:tgtEl>
                                          <p:spTgt spid="4"/>
                                        </p:tgtEl>
                                        <p:attrNameLst>
                                          <p:attrName>r</p:attrName>
                                        </p:attrNameLst>
                                      </p:cBhvr>
                                    </p:animRot>
                                  </p:childTnLst>
                                </p:cTn>
                              </p:par>
                              <p:par>
                                <p:cTn id="41" presetID="8" presetClass="emph" presetSubtype="0" fill="hold" grpId="1" nodeType="withEffect">
                                  <p:stCondLst>
                                    <p:cond delay="0"/>
                                  </p:stCondLst>
                                  <p:childTnLst>
                                    <p:animRot by="21600000">
                                      <p:cBhvr>
                                        <p:cTn id="42" dur="2000" fill="hold"/>
                                        <p:tgtEl>
                                          <p:spTgt spid="6"/>
                                        </p:tgtEl>
                                        <p:attrNameLst>
                                          <p:attrName>r</p:attrName>
                                        </p:attrNameLst>
                                      </p:cBhvr>
                                    </p:animRot>
                                  </p:childTnLst>
                                </p:cTn>
                              </p:par>
                              <p:par>
                                <p:cTn id="43" presetID="8" presetClass="emph" presetSubtype="0" fill="hold" grpId="1" nodeType="withEffect">
                                  <p:stCondLst>
                                    <p:cond delay="0"/>
                                  </p:stCondLst>
                                  <p:childTnLst>
                                    <p:animRot by="21600000">
                                      <p:cBhvr>
                                        <p:cTn id="44" dur="2000" fill="hold"/>
                                        <p:tgtEl>
                                          <p:spTgt spid="8"/>
                                        </p:tgtEl>
                                        <p:attrNameLst>
                                          <p:attrName>r</p:attrName>
                                        </p:attrNameLst>
                                      </p:cBhvr>
                                    </p:animRot>
                                  </p:childTnLst>
                                </p:cTn>
                              </p:par>
                              <p:par>
                                <p:cTn id="45" presetID="8" presetClass="emph" presetSubtype="0" fill="hold" grpId="1" nodeType="withEffect">
                                  <p:stCondLst>
                                    <p:cond delay="0"/>
                                  </p:stCondLst>
                                  <p:childTnLst>
                                    <p:animRot by="21600000">
                                      <p:cBhvr>
                                        <p:cTn id="46" dur="2000" fill="hold"/>
                                        <p:tgtEl>
                                          <p:spTgt spid="10"/>
                                        </p:tgtEl>
                                        <p:attrNameLst>
                                          <p:attrName>r</p:attrName>
                                        </p:attrNameLst>
                                      </p:cBhvr>
                                    </p:animRot>
                                  </p:childTnLst>
                                </p:cTn>
                              </p:par>
                              <p:par>
                                <p:cTn id="47" presetID="8" presetClass="emph" presetSubtype="0" fill="hold" grpId="1" nodeType="withEffect">
                                  <p:stCondLst>
                                    <p:cond delay="0"/>
                                  </p:stCondLst>
                                  <p:childTnLst>
                                    <p:animRot by="-21600000">
                                      <p:cBhvr>
                                        <p:cTn id="48" dur="2000" fill="hold"/>
                                        <p:tgtEl>
                                          <p:spTgt spid="5"/>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7"/>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9"/>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11"/>
                                        </p:tgtEl>
                                        <p:attrNameLst>
                                          <p:attrName>r</p:attrName>
                                        </p:attrNameLst>
                                      </p:cBhvr>
                                    </p:animRot>
                                  </p:childTnLst>
                                </p:cTn>
                              </p:par>
                            </p:childTnLst>
                          </p:cTn>
                        </p:par>
                        <p:par>
                          <p:cTn id="55" fill="hold">
                            <p:stCondLst>
                              <p:cond delay="2000"/>
                            </p:stCondLst>
                            <p:childTnLst>
                              <p:par>
                                <p:cTn id="56" presetID="2" presetClass="exit" presetSubtype="4" fill="hold" grpId="2" nodeType="afterEffect">
                                  <p:stCondLst>
                                    <p:cond delay="0"/>
                                  </p:stCondLst>
                                  <p:childTnLst>
                                    <p:anim calcmode="lin" valueType="num">
                                      <p:cBhvr additive="base">
                                        <p:cTn id="57" dur="2000"/>
                                        <p:tgtEl>
                                          <p:spTgt spid="4"/>
                                        </p:tgtEl>
                                        <p:attrNameLst>
                                          <p:attrName>ppt_x</p:attrName>
                                        </p:attrNameLst>
                                      </p:cBhvr>
                                      <p:tavLst>
                                        <p:tav tm="0">
                                          <p:val>
                                            <p:strVal val="ppt_x"/>
                                          </p:val>
                                        </p:tav>
                                        <p:tav tm="100000">
                                          <p:val>
                                            <p:strVal val="ppt_x"/>
                                          </p:val>
                                        </p:tav>
                                      </p:tavLst>
                                    </p:anim>
                                    <p:anim calcmode="lin" valueType="num">
                                      <p:cBhvr additive="base">
                                        <p:cTn id="58" dur="2000"/>
                                        <p:tgtEl>
                                          <p:spTgt spid="4"/>
                                        </p:tgtEl>
                                        <p:attrNameLst>
                                          <p:attrName>ppt_y</p:attrName>
                                        </p:attrNameLst>
                                      </p:cBhvr>
                                      <p:tavLst>
                                        <p:tav tm="0">
                                          <p:val>
                                            <p:strVal val="ppt_y"/>
                                          </p:val>
                                        </p:tav>
                                        <p:tav tm="100000">
                                          <p:val>
                                            <p:strVal val="1+ppt_h/2"/>
                                          </p:val>
                                        </p:tav>
                                      </p:tavLst>
                                    </p:anim>
                                    <p:set>
                                      <p:cBhvr>
                                        <p:cTn id="59" dur="1" fill="hold">
                                          <p:stCondLst>
                                            <p:cond delay="1999"/>
                                          </p:stCondLst>
                                        </p:cTn>
                                        <p:tgtEl>
                                          <p:spTgt spid="4"/>
                                        </p:tgtEl>
                                        <p:attrNameLst>
                                          <p:attrName>style.visibility</p:attrName>
                                        </p:attrNameLst>
                                      </p:cBhvr>
                                      <p:to>
                                        <p:strVal val="hidden"/>
                                      </p:to>
                                    </p:set>
                                  </p:childTnLst>
                                </p:cTn>
                              </p:par>
                              <p:par>
                                <p:cTn id="60" presetID="2" presetClass="exit" presetSubtype="4" fill="hold" grpId="2" nodeType="withEffect">
                                  <p:stCondLst>
                                    <p:cond delay="0"/>
                                  </p:stCondLst>
                                  <p:childTnLst>
                                    <p:anim calcmode="lin" valueType="num">
                                      <p:cBhvr additive="base">
                                        <p:cTn id="61" dur="2000"/>
                                        <p:tgtEl>
                                          <p:spTgt spid="5"/>
                                        </p:tgtEl>
                                        <p:attrNameLst>
                                          <p:attrName>ppt_x</p:attrName>
                                        </p:attrNameLst>
                                      </p:cBhvr>
                                      <p:tavLst>
                                        <p:tav tm="0">
                                          <p:val>
                                            <p:strVal val="ppt_x"/>
                                          </p:val>
                                        </p:tav>
                                        <p:tav tm="100000">
                                          <p:val>
                                            <p:strVal val="ppt_x"/>
                                          </p:val>
                                        </p:tav>
                                      </p:tavLst>
                                    </p:anim>
                                    <p:anim calcmode="lin" valueType="num">
                                      <p:cBhvr additive="base">
                                        <p:cTn id="62" dur="2000"/>
                                        <p:tgtEl>
                                          <p:spTgt spid="5"/>
                                        </p:tgtEl>
                                        <p:attrNameLst>
                                          <p:attrName>ppt_y</p:attrName>
                                        </p:attrNameLst>
                                      </p:cBhvr>
                                      <p:tavLst>
                                        <p:tav tm="0">
                                          <p:val>
                                            <p:strVal val="ppt_y"/>
                                          </p:val>
                                        </p:tav>
                                        <p:tav tm="100000">
                                          <p:val>
                                            <p:strVal val="1+ppt_h/2"/>
                                          </p:val>
                                        </p:tav>
                                      </p:tavLst>
                                    </p:anim>
                                    <p:set>
                                      <p:cBhvr>
                                        <p:cTn id="63" dur="1" fill="hold">
                                          <p:stCondLst>
                                            <p:cond delay="1999"/>
                                          </p:stCondLst>
                                        </p:cTn>
                                        <p:tgtEl>
                                          <p:spTgt spid="5"/>
                                        </p:tgtEl>
                                        <p:attrNameLst>
                                          <p:attrName>style.visibility</p:attrName>
                                        </p:attrNameLst>
                                      </p:cBhvr>
                                      <p:to>
                                        <p:strVal val="hidden"/>
                                      </p:to>
                                    </p:set>
                                  </p:childTnLst>
                                </p:cTn>
                              </p:par>
                              <p:par>
                                <p:cTn id="64" presetID="2" presetClass="exit" presetSubtype="4" fill="hold" grpId="2" nodeType="withEffect">
                                  <p:stCondLst>
                                    <p:cond delay="0"/>
                                  </p:stCondLst>
                                  <p:childTnLst>
                                    <p:anim calcmode="lin" valueType="num">
                                      <p:cBhvr additive="base">
                                        <p:cTn id="65" dur="2000"/>
                                        <p:tgtEl>
                                          <p:spTgt spid="6"/>
                                        </p:tgtEl>
                                        <p:attrNameLst>
                                          <p:attrName>ppt_x</p:attrName>
                                        </p:attrNameLst>
                                      </p:cBhvr>
                                      <p:tavLst>
                                        <p:tav tm="0">
                                          <p:val>
                                            <p:strVal val="ppt_x"/>
                                          </p:val>
                                        </p:tav>
                                        <p:tav tm="100000">
                                          <p:val>
                                            <p:strVal val="ppt_x"/>
                                          </p:val>
                                        </p:tav>
                                      </p:tavLst>
                                    </p:anim>
                                    <p:anim calcmode="lin" valueType="num">
                                      <p:cBhvr additive="base">
                                        <p:cTn id="66" dur="2000"/>
                                        <p:tgtEl>
                                          <p:spTgt spid="6"/>
                                        </p:tgtEl>
                                        <p:attrNameLst>
                                          <p:attrName>ppt_y</p:attrName>
                                        </p:attrNameLst>
                                      </p:cBhvr>
                                      <p:tavLst>
                                        <p:tav tm="0">
                                          <p:val>
                                            <p:strVal val="ppt_y"/>
                                          </p:val>
                                        </p:tav>
                                        <p:tav tm="100000">
                                          <p:val>
                                            <p:strVal val="1+ppt_h/2"/>
                                          </p:val>
                                        </p:tav>
                                      </p:tavLst>
                                    </p:anim>
                                    <p:set>
                                      <p:cBhvr>
                                        <p:cTn id="67" dur="1" fill="hold">
                                          <p:stCondLst>
                                            <p:cond delay="1999"/>
                                          </p:stCondLst>
                                        </p:cTn>
                                        <p:tgtEl>
                                          <p:spTgt spid="6"/>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2000"/>
                                        <p:tgtEl>
                                          <p:spTgt spid="7"/>
                                        </p:tgtEl>
                                        <p:attrNameLst>
                                          <p:attrName>ppt_x</p:attrName>
                                        </p:attrNameLst>
                                      </p:cBhvr>
                                      <p:tavLst>
                                        <p:tav tm="0">
                                          <p:val>
                                            <p:strVal val="ppt_x"/>
                                          </p:val>
                                        </p:tav>
                                        <p:tav tm="100000">
                                          <p:val>
                                            <p:strVal val="ppt_x"/>
                                          </p:val>
                                        </p:tav>
                                      </p:tavLst>
                                    </p:anim>
                                    <p:anim calcmode="lin" valueType="num">
                                      <p:cBhvr additive="base">
                                        <p:cTn id="70" dur="2000"/>
                                        <p:tgtEl>
                                          <p:spTgt spid="7"/>
                                        </p:tgtEl>
                                        <p:attrNameLst>
                                          <p:attrName>ppt_y</p:attrName>
                                        </p:attrNameLst>
                                      </p:cBhvr>
                                      <p:tavLst>
                                        <p:tav tm="0">
                                          <p:val>
                                            <p:strVal val="ppt_y"/>
                                          </p:val>
                                        </p:tav>
                                        <p:tav tm="100000">
                                          <p:val>
                                            <p:strVal val="1+ppt_h/2"/>
                                          </p:val>
                                        </p:tav>
                                      </p:tavLst>
                                    </p:anim>
                                    <p:set>
                                      <p:cBhvr>
                                        <p:cTn id="71" dur="1" fill="hold">
                                          <p:stCondLst>
                                            <p:cond delay="1999"/>
                                          </p:stCondLst>
                                        </p:cTn>
                                        <p:tgtEl>
                                          <p:spTgt spid="7"/>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2000"/>
                                        <p:tgtEl>
                                          <p:spTgt spid="8"/>
                                        </p:tgtEl>
                                        <p:attrNameLst>
                                          <p:attrName>ppt_x</p:attrName>
                                        </p:attrNameLst>
                                      </p:cBhvr>
                                      <p:tavLst>
                                        <p:tav tm="0">
                                          <p:val>
                                            <p:strVal val="ppt_x"/>
                                          </p:val>
                                        </p:tav>
                                        <p:tav tm="100000">
                                          <p:val>
                                            <p:strVal val="ppt_x"/>
                                          </p:val>
                                        </p:tav>
                                      </p:tavLst>
                                    </p:anim>
                                    <p:anim calcmode="lin" valueType="num">
                                      <p:cBhvr additive="base">
                                        <p:cTn id="74" dur="2000"/>
                                        <p:tgtEl>
                                          <p:spTgt spid="8"/>
                                        </p:tgtEl>
                                        <p:attrNameLst>
                                          <p:attrName>ppt_y</p:attrName>
                                        </p:attrNameLst>
                                      </p:cBhvr>
                                      <p:tavLst>
                                        <p:tav tm="0">
                                          <p:val>
                                            <p:strVal val="ppt_y"/>
                                          </p:val>
                                        </p:tav>
                                        <p:tav tm="100000">
                                          <p:val>
                                            <p:strVal val="1+ppt_h/2"/>
                                          </p:val>
                                        </p:tav>
                                      </p:tavLst>
                                    </p:anim>
                                    <p:set>
                                      <p:cBhvr>
                                        <p:cTn id="75" dur="1" fill="hold">
                                          <p:stCondLst>
                                            <p:cond delay="1999"/>
                                          </p:stCondLst>
                                        </p:cTn>
                                        <p:tgtEl>
                                          <p:spTgt spid="8"/>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2000"/>
                                        <p:tgtEl>
                                          <p:spTgt spid="9"/>
                                        </p:tgtEl>
                                        <p:attrNameLst>
                                          <p:attrName>ppt_x</p:attrName>
                                        </p:attrNameLst>
                                      </p:cBhvr>
                                      <p:tavLst>
                                        <p:tav tm="0">
                                          <p:val>
                                            <p:strVal val="ppt_x"/>
                                          </p:val>
                                        </p:tav>
                                        <p:tav tm="100000">
                                          <p:val>
                                            <p:strVal val="ppt_x"/>
                                          </p:val>
                                        </p:tav>
                                      </p:tavLst>
                                    </p:anim>
                                    <p:anim calcmode="lin" valueType="num">
                                      <p:cBhvr additive="base">
                                        <p:cTn id="78" dur="2000"/>
                                        <p:tgtEl>
                                          <p:spTgt spid="9"/>
                                        </p:tgtEl>
                                        <p:attrNameLst>
                                          <p:attrName>ppt_y</p:attrName>
                                        </p:attrNameLst>
                                      </p:cBhvr>
                                      <p:tavLst>
                                        <p:tav tm="0">
                                          <p:val>
                                            <p:strVal val="ppt_y"/>
                                          </p:val>
                                        </p:tav>
                                        <p:tav tm="100000">
                                          <p:val>
                                            <p:strVal val="1+ppt_h/2"/>
                                          </p:val>
                                        </p:tav>
                                      </p:tavLst>
                                    </p:anim>
                                    <p:set>
                                      <p:cBhvr>
                                        <p:cTn id="79" dur="1" fill="hold">
                                          <p:stCondLst>
                                            <p:cond delay="1999"/>
                                          </p:stCondLst>
                                        </p:cTn>
                                        <p:tgtEl>
                                          <p:spTgt spid="9"/>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2000"/>
                                        <p:tgtEl>
                                          <p:spTgt spid="10"/>
                                        </p:tgtEl>
                                        <p:attrNameLst>
                                          <p:attrName>ppt_x</p:attrName>
                                        </p:attrNameLst>
                                      </p:cBhvr>
                                      <p:tavLst>
                                        <p:tav tm="0">
                                          <p:val>
                                            <p:strVal val="ppt_x"/>
                                          </p:val>
                                        </p:tav>
                                        <p:tav tm="100000">
                                          <p:val>
                                            <p:strVal val="ppt_x"/>
                                          </p:val>
                                        </p:tav>
                                      </p:tavLst>
                                    </p:anim>
                                    <p:anim calcmode="lin" valueType="num">
                                      <p:cBhvr additive="base">
                                        <p:cTn id="82" dur="2000"/>
                                        <p:tgtEl>
                                          <p:spTgt spid="10"/>
                                        </p:tgtEl>
                                        <p:attrNameLst>
                                          <p:attrName>ppt_y</p:attrName>
                                        </p:attrNameLst>
                                      </p:cBhvr>
                                      <p:tavLst>
                                        <p:tav tm="0">
                                          <p:val>
                                            <p:strVal val="ppt_y"/>
                                          </p:val>
                                        </p:tav>
                                        <p:tav tm="100000">
                                          <p:val>
                                            <p:strVal val="1+ppt_h/2"/>
                                          </p:val>
                                        </p:tav>
                                      </p:tavLst>
                                    </p:anim>
                                    <p:set>
                                      <p:cBhvr>
                                        <p:cTn id="83" dur="1" fill="hold">
                                          <p:stCondLst>
                                            <p:cond delay="1999"/>
                                          </p:stCondLst>
                                        </p:cTn>
                                        <p:tgtEl>
                                          <p:spTgt spid="10"/>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ppt_x"/>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8" presetClass="emph" presetSubtype="0" fill="hold" grpId="3" nodeType="withEffect">
                                  <p:stCondLst>
                                    <p:cond delay="0"/>
                                  </p:stCondLst>
                                  <p:childTnLst>
                                    <p:animRot by="21600000">
                                      <p:cBhvr>
                                        <p:cTn id="89" dur="2000" fill="hold"/>
                                        <p:tgtEl>
                                          <p:spTgt spid="4"/>
                                        </p:tgtEl>
                                        <p:attrNameLst>
                                          <p:attrName>r</p:attrName>
                                        </p:attrNameLst>
                                      </p:cBhvr>
                                    </p:animRot>
                                  </p:childTnLst>
                                </p:cTn>
                              </p:par>
                              <p:par>
                                <p:cTn id="90" presetID="8" presetClass="emph" presetSubtype="0" fill="hold" grpId="3" nodeType="withEffect">
                                  <p:stCondLst>
                                    <p:cond delay="0"/>
                                  </p:stCondLst>
                                  <p:childTnLst>
                                    <p:animRot by="21600000">
                                      <p:cBhvr>
                                        <p:cTn id="91" dur="2000" fill="hold"/>
                                        <p:tgtEl>
                                          <p:spTgt spid="6"/>
                                        </p:tgtEl>
                                        <p:attrNameLst>
                                          <p:attrName>r</p:attrName>
                                        </p:attrNameLst>
                                      </p:cBhvr>
                                    </p:animRot>
                                  </p:childTnLst>
                                </p:cTn>
                              </p:par>
                              <p:par>
                                <p:cTn id="92" presetID="8" presetClass="emph" presetSubtype="0" fill="hold" grpId="3" nodeType="withEffect">
                                  <p:stCondLst>
                                    <p:cond delay="0"/>
                                  </p:stCondLst>
                                  <p:childTnLst>
                                    <p:animRot by="21600000">
                                      <p:cBhvr>
                                        <p:cTn id="93" dur="2000" fill="hold"/>
                                        <p:tgtEl>
                                          <p:spTgt spid="8"/>
                                        </p:tgtEl>
                                        <p:attrNameLst>
                                          <p:attrName>r</p:attrName>
                                        </p:attrNameLst>
                                      </p:cBhvr>
                                    </p:animRot>
                                  </p:childTnLst>
                                </p:cTn>
                              </p:par>
                              <p:par>
                                <p:cTn id="94" presetID="8" presetClass="emph" presetSubtype="0" fill="hold" grpId="3" nodeType="withEffect">
                                  <p:stCondLst>
                                    <p:cond delay="0"/>
                                  </p:stCondLst>
                                  <p:childTnLst>
                                    <p:animRot by="21600000">
                                      <p:cBhvr>
                                        <p:cTn id="95" dur="2000" fill="hold"/>
                                        <p:tgtEl>
                                          <p:spTgt spid="10"/>
                                        </p:tgtEl>
                                        <p:attrNameLst>
                                          <p:attrName>r</p:attrName>
                                        </p:attrNameLst>
                                      </p:cBhvr>
                                    </p:animRot>
                                  </p:childTnLst>
                                </p:cTn>
                              </p:par>
                              <p:par>
                                <p:cTn id="96" presetID="8" presetClass="emph" presetSubtype="0" fill="hold" grpId="3" nodeType="withEffect">
                                  <p:stCondLst>
                                    <p:cond delay="0"/>
                                  </p:stCondLst>
                                  <p:childTnLst>
                                    <p:animRot by="-21600000">
                                      <p:cBhvr>
                                        <p:cTn id="97" dur="2000" fill="hold"/>
                                        <p:tgtEl>
                                          <p:spTgt spid="5"/>
                                        </p:tgtEl>
                                        <p:attrNameLst>
                                          <p:attrName>r</p:attrName>
                                        </p:attrNameLst>
                                      </p:cBhvr>
                                    </p:animRot>
                                  </p:childTnLst>
                                </p:cTn>
                              </p:par>
                              <p:par>
                                <p:cTn id="98" presetID="8" presetClass="emph" presetSubtype="0" fill="hold" grpId="3" nodeType="withEffect">
                                  <p:stCondLst>
                                    <p:cond delay="0"/>
                                  </p:stCondLst>
                                  <p:childTnLst>
                                    <p:animRot by="-21600000">
                                      <p:cBhvr>
                                        <p:cTn id="99" dur="2000" fill="hold"/>
                                        <p:tgtEl>
                                          <p:spTgt spid="7"/>
                                        </p:tgtEl>
                                        <p:attrNameLst>
                                          <p:attrName>r</p:attrName>
                                        </p:attrNameLst>
                                      </p:cBhvr>
                                    </p:animRot>
                                  </p:childTnLst>
                                </p:cTn>
                              </p:par>
                              <p:par>
                                <p:cTn id="100" presetID="8" presetClass="emph" presetSubtype="0" fill="hold" grpId="3" nodeType="withEffect">
                                  <p:stCondLst>
                                    <p:cond delay="0"/>
                                  </p:stCondLst>
                                  <p:childTnLst>
                                    <p:animRot by="-21600000">
                                      <p:cBhvr>
                                        <p:cTn id="101" dur="2000" fill="hold"/>
                                        <p:tgtEl>
                                          <p:spTgt spid="9"/>
                                        </p:tgtEl>
                                        <p:attrNameLst>
                                          <p:attrName>r</p:attrName>
                                        </p:attrNameLst>
                                      </p:cBhvr>
                                    </p:animRot>
                                  </p:childTnLst>
                                </p:cTn>
                              </p:par>
                              <p:par>
                                <p:cTn id="102" presetID="8" presetClass="emph" presetSubtype="0" fill="hold" grpId="3" nodeType="withEffect">
                                  <p:stCondLst>
                                    <p:cond delay="0"/>
                                  </p:stCondLst>
                                  <p:childTnLst>
                                    <p:animRot by="-21600000">
                                      <p:cBhvr>
                                        <p:cTn id="103" dur="2000" fill="hold"/>
                                        <p:tgtEl>
                                          <p:spTgt spid="11"/>
                                        </p:tgtEl>
                                        <p:attrNameLst>
                                          <p:attrName>r</p:attrName>
                                        </p:attrNameLst>
                                      </p:cBhvr>
                                    </p:animRot>
                                  </p:childTnLst>
                                </p:cTn>
                              </p:par>
                              <p:par>
                                <p:cTn id="104" presetID="17" presetClass="entr" presetSubtype="1" fill="hold" nodeType="withEffect">
                                  <p:stCondLst>
                                    <p:cond delay="0"/>
                                  </p:stCondLst>
                                  <p:childTnLst>
                                    <p:set>
                                      <p:cBhvr>
                                        <p:cTn id="105" dur="1" fill="hold">
                                          <p:stCondLst>
                                            <p:cond delay="0"/>
                                          </p:stCondLst>
                                        </p:cTn>
                                        <p:tgtEl>
                                          <p:spTgt spid="3"/>
                                        </p:tgtEl>
                                        <p:attrNameLst>
                                          <p:attrName>style.visibility</p:attrName>
                                        </p:attrNameLst>
                                      </p:cBhvr>
                                      <p:to>
                                        <p:strVal val="visible"/>
                                      </p:to>
                                    </p:set>
                                    <p:anim calcmode="lin" valueType="num">
                                      <p:cBhvr>
                                        <p:cTn id="106" dur="2000" fill="hold"/>
                                        <p:tgtEl>
                                          <p:spTgt spid="3"/>
                                        </p:tgtEl>
                                        <p:attrNameLst>
                                          <p:attrName>ppt_x</p:attrName>
                                        </p:attrNameLst>
                                      </p:cBhvr>
                                      <p:tavLst>
                                        <p:tav tm="0">
                                          <p:val>
                                            <p:strVal val="#ppt_x"/>
                                          </p:val>
                                        </p:tav>
                                        <p:tav tm="100000">
                                          <p:val>
                                            <p:strVal val="#ppt_x"/>
                                          </p:val>
                                        </p:tav>
                                      </p:tavLst>
                                    </p:anim>
                                    <p:anim calcmode="lin" valueType="num">
                                      <p:cBhvr>
                                        <p:cTn id="107" dur="2000" fill="hold"/>
                                        <p:tgtEl>
                                          <p:spTgt spid="3"/>
                                        </p:tgtEl>
                                        <p:attrNameLst>
                                          <p:attrName>ppt_y</p:attrName>
                                        </p:attrNameLst>
                                      </p:cBhvr>
                                      <p:tavLst>
                                        <p:tav tm="0">
                                          <p:val>
                                            <p:strVal val="#ppt_y-#ppt_h/2"/>
                                          </p:val>
                                        </p:tav>
                                        <p:tav tm="100000">
                                          <p:val>
                                            <p:strVal val="#ppt_y"/>
                                          </p:val>
                                        </p:tav>
                                      </p:tavLst>
                                    </p:anim>
                                    <p:anim calcmode="lin" valueType="num">
                                      <p:cBhvr>
                                        <p:cTn id="108" dur="2000" fill="hold"/>
                                        <p:tgtEl>
                                          <p:spTgt spid="3"/>
                                        </p:tgtEl>
                                        <p:attrNameLst>
                                          <p:attrName>ppt_w</p:attrName>
                                        </p:attrNameLst>
                                      </p:cBhvr>
                                      <p:tavLst>
                                        <p:tav tm="0">
                                          <p:val>
                                            <p:strVal val="#ppt_w"/>
                                          </p:val>
                                        </p:tav>
                                        <p:tav tm="100000">
                                          <p:val>
                                            <p:strVal val="#ppt_w"/>
                                          </p:val>
                                        </p:tav>
                                      </p:tavLst>
                                    </p:anim>
                                    <p:anim calcmode="lin" valueType="num">
                                      <p:cBhvr>
                                        <p:cTn id="109" dur="2000" fill="hold"/>
                                        <p:tgtEl>
                                          <p:spTgt spid="3"/>
                                        </p:tgtEl>
                                        <p:attrNameLst>
                                          <p:attrName>ppt_h</p:attrName>
                                        </p:attrNameLst>
                                      </p:cBhvr>
                                      <p:tavLst>
                                        <p:tav tm="0">
                                          <p:val>
                                            <p:fltVal val="0"/>
                                          </p:val>
                                        </p:tav>
                                        <p:tav tm="100000">
                                          <p:val>
                                            <p:strVal val="#ppt_h"/>
                                          </p:val>
                                        </p:tav>
                                      </p:tavLst>
                                    </p:anim>
                                  </p:childTnLst>
                                </p:cTn>
                              </p:par>
                              <p:par>
                                <p:cTn id="110" presetID="16" presetClass="entr" presetSubtype="21" fill="hold" nodeType="withEffect">
                                  <p:stCondLst>
                                    <p:cond delay="0"/>
                                  </p:stCondLst>
                                  <p:childTnLst>
                                    <p:set>
                                      <p:cBhvr>
                                        <p:cTn id="111" dur="1" fill="hold">
                                          <p:stCondLst>
                                            <p:cond delay="0"/>
                                          </p:stCondLst>
                                        </p:cTn>
                                        <p:tgtEl>
                                          <p:spTgt spid="3"/>
                                        </p:tgtEl>
                                        <p:attrNameLst>
                                          <p:attrName>style.visibility</p:attrName>
                                        </p:attrNameLst>
                                      </p:cBhvr>
                                      <p:to>
                                        <p:strVal val="visible"/>
                                      </p:to>
                                    </p:set>
                                    <p:animEffect transition="in" filter="barn(inVertical)">
                                      <p:cBhvr>
                                        <p:cTn id="112" dur="2000"/>
                                        <p:tgtEl>
                                          <p:spTgt spid="3"/>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Lst>
  </p:timing>
</p:sld>
</file>

<file path=ppt/slides/slide2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C00000"/>
            </a:gs>
            <a:gs pos="13000">
              <a:srgbClr val="BD922A"/>
            </a:gs>
            <a:gs pos="21001">
              <a:srgbClr val="BD922A"/>
            </a:gs>
            <a:gs pos="63000">
              <a:srgbClr val="FBE4AE"/>
            </a:gs>
            <a:gs pos="67000">
              <a:srgbClr val="BD922A"/>
            </a:gs>
            <a:gs pos="69000">
              <a:srgbClr val="835E17"/>
            </a:gs>
            <a:gs pos="82001">
              <a:srgbClr val="A28949"/>
            </a:gs>
            <a:gs pos="100000">
              <a:srgbClr val="FAE3B7"/>
            </a:gs>
          </a:gsLst>
          <a:lin ang="0" scaled="1"/>
          <a:tileRect/>
        </a:gradFill>
        <a:effectLst/>
      </p:bgPr>
    </p:bg>
    <p:spTree>
      <p:nvGrpSpPr>
        <p:cNvPr id="1" name=""/>
        <p:cNvGrpSpPr/>
        <p:nvPr/>
      </p:nvGrpSpPr>
      <p:grpSpPr>
        <a:xfrm>
          <a:off x="0" y="0"/>
          <a:ext cx="0" cy="0"/>
          <a:chOff x="0" y="0"/>
          <a:chExt cx="0" cy="0"/>
        </a:xfrm>
      </p:grpSpPr>
      <p:pic>
        <p:nvPicPr>
          <p:cNvPr id="2" name="1 Imagen" descr="stock-photo-6256572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ombinar"/>
          <p:cNvSpPr/>
          <p:nvPr/>
        </p:nvSpPr>
        <p:spPr>
          <a:xfrm>
            <a:off x="3143240" y="2643212"/>
            <a:ext cx="2714644"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Extracto"/>
          <p:cNvSpPr/>
          <p:nvPr/>
        </p:nvSpPr>
        <p:spPr>
          <a:xfrm>
            <a:off x="3214678" y="1285890"/>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Extracto"/>
          <p:cNvSpPr/>
          <p:nvPr/>
        </p:nvSpPr>
        <p:spPr>
          <a:xfrm>
            <a:off x="3214678" y="1000138"/>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Combinar"/>
          <p:cNvSpPr/>
          <p:nvPr/>
        </p:nvSpPr>
        <p:spPr>
          <a:xfrm>
            <a:off x="3214678" y="2928964"/>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Extracto"/>
          <p:cNvSpPr/>
          <p:nvPr/>
        </p:nvSpPr>
        <p:spPr>
          <a:xfrm>
            <a:off x="3214678" y="714386"/>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Combinar"/>
          <p:cNvSpPr/>
          <p:nvPr/>
        </p:nvSpPr>
        <p:spPr>
          <a:xfrm>
            <a:off x="3143240" y="3214716"/>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Combinar"/>
          <p:cNvSpPr/>
          <p:nvPr/>
        </p:nvSpPr>
        <p:spPr>
          <a:xfrm>
            <a:off x="3143240" y="3500468"/>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Extracto"/>
          <p:cNvSpPr/>
          <p:nvPr/>
        </p:nvSpPr>
        <p:spPr>
          <a:xfrm>
            <a:off x="3214678" y="428634"/>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Combinar"/>
          <p:cNvSpPr/>
          <p:nvPr/>
        </p:nvSpPr>
        <p:spPr>
          <a:xfrm>
            <a:off x="3143240" y="3786220"/>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Extracto"/>
          <p:cNvSpPr/>
          <p:nvPr/>
        </p:nvSpPr>
        <p:spPr>
          <a:xfrm>
            <a:off x="3214678" y="142882"/>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Combinar"/>
          <p:cNvSpPr/>
          <p:nvPr/>
        </p:nvSpPr>
        <p:spPr>
          <a:xfrm>
            <a:off x="3143240" y="4071972"/>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Extracto"/>
          <p:cNvSpPr/>
          <p:nvPr/>
        </p:nvSpPr>
        <p:spPr>
          <a:xfrm>
            <a:off x="3214678" y="-142870"/>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Combinar"/>
          <p:cNvSpPr/>
          <p:nvPr/>
        </p:nvSpPr>
        <p:spPr>
          <a:xfrm>
            <a:off x="3143240" y="4357724"/>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Combinar"/>
          <p:cNvSpPr/>
          <p:nvPr/>
        </p:nvSpPr>
        <p:spPr>
          <a:xfrm>
            <a:off x="3143240" y="4714890"/>
            <a:ext cx="2643206" cy="1285884"/>
          </a:xfrm>
          <a:prstGeom prst="flowChartMerge">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Extracto"/>
          <p:cNvSpPr/>
          <p:nvPr/>
        </p:nvSpPr>
        <p:spPr>
          <a:xfrm>
            <a:off x="3214678" y="-500060"/>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Extracto"/>
          <p:cNvSpPr/>
          <p:nvPr/>
        </p:nvSpPr>
        <p:spPr>
          <a:xfrm>
            <a:off x="3214678" y="-857226"/>
            <a:ext cx="2643206" cy="1285884"/>
          </a:xfrm>
          <a:prstGeom prst="flowChartExtract">
            <a:avLst/>
          </a:prstGeom>
          <a:gradFill flip="none" rotWithShape="1">
            <a:gsLst>
              <a:gs pos="73000">
                <a:srgbClr val="FF0000"/>
              </a:gs>
              <a:gs pos="13000">
                <a:srgbClr val="BD922A"/>
              </a:gs>
              <a:gs pos="21001">
                <a:srgbClr val="BD922A"/>
              </a:gs>
              <a:gs pos="63000">
                <a:srgbClr val="FBE4AE"/>
              </a:gs>
              <a:gs pos="67000">
                <a:srgbClr val="BD922A"/>
              </a:gs>
              <a:gs pos="69000">
                <a:srgbClr val="835E17"/>
              </a:gs>
              <a:gs pos="82001">
                <a:srgbClr val="A28949"/>
              </a:gs>
              <a:gs pos="100000">
                <a:srgbClr val="FAE3B7"/>
              </a:gs>
            </a:gsLst>
            <a:path path="shape">
              <a:fillToRect l="50000" t="50000" r="50000" b="50000"/>
            </a:path>
            <a:tileRect/>
          </a:gradFill>
          <a:ln w="3175">
            <a:solidFill>
              <a:srgbClr val="FFC000"/>
            </a:solidFill>
            <a:prstDash val="sysDot"/>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9" name="18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9"/>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additive="base">
                                        <p:cTn id="13" dur="2000" fill="hold"/>
                                        <p:tgtEl>
                                          <p:spTgt spid="5"/>
                                        </p:tgtEl>
                                        <p:attrNameLst>
                                          <p:attrName>ppt_x</p:attrName>
                                        </p:attrNameLst>
                                      </p:cBhvr>
                                      <p:tavLst>
                                        <p:tav tm="0">
                                          <p:val>
                                            <p:strVal val="#ppt_x"/>
                                          </p:val>
                                        </p:tav>
                                        <p:tav tm="100000">
                                          <p:val>
                                            <p:strVal val="#ppt_x"/>
                                          </p:val>
                                        </p:tav>
                                      </p:tavLst>
                                    </p:anim>
                                    <p:anim calcmode="lin" valueType="num">
                                      <p:cBhvr additive="base">
                                        <p:cTn id="14" dur="2000" fill="hold"/>
                                        <p:tgtEl>
                                          <p:spTgt spid="5"/>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7"/>
                                        </p:tgtEl>
                                        <p:attrNameLst>
                                          <p:attrName>style.visibility</p:attrName>
                                        </p:attrNameLst>
                                      </p:cBhvr>
                                      <p:to>
                                        <p:strVal val="visible"/>
                                      </p:to>
                                    </p:set>
                                    <p:anim calcmode="lin" valueType="num">
                                      <p:cBhvr additive="base">
                                        <p:cTn id="17" dur="2000" fill="hold"/>
                                        <p:tgtEl>
                                          <p:spTgt spid="7"/>
                                        </p:tgtEl>
                                        <p:attrNameLst>
                                          <p:attrName>ppt_x</p:attrName>
                                        </p:attrNameLst>
                                      </p:cBhvr>
                                      <p:tavLst>
                                        <p:tav tm="0">
                                          <p:val>
                                            <p:strVal val="#ppt_x"/>
                                          </p:val>
                                        </p:tav>
                                        <p:tav tm="100000">
                                          <p:val>
                                            <p:strVal val="#ppt_x"/>
                                          </p:val>
                                        </p:tav>
                                      </p:tavLst>
                                    </p:anim>
                                    <p:anim calcmode="lin" valueType="num">
                                      <p:cBhvr additive="base">
                                        <p:cTn id="18" dur="2000" fill="hold"/>
                                        <p:tgtEl>
                                          <p:spTgt spid="7"/>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17"/>
                                        </p:tgtEl>
                                        <p:attrNameLst>
                                          <p:attrName>style.visibility</p:attrName>
                                        </p:attrNameLst>
                                      </p:cBhvr>
                                      <p:to>
                                        <p:strVal val="visible"/>
                                      </p:to>
                                    </p:set>
                                    <p:anim calcmode="lin" valueType="num">
                                      <p:cBhvr additive="base">
                                        <p:cTn id="33" dur="2000" fill="hold"/>
                                        <p:tgtEl>
                                          <p:spTgt spid="17"/>
                                        </p:tgtEl>
                                        <p:attrNameLst>
                                          <p:attrName>ppt_x</p:attrName>
                                        </p:attrNameLst>
                                      </p:cBhvr>
                                      <p:tavLst>
                                        <p:tav tm="0">
                                          <p:val>
                                            <p:strVal val="#ppt_x"/>
                                          </p:val>
                                        </p:tav>
                                        <p:tav tm="100000">
                                          <p:val>
                                            <p:strVal val="#ppt_x"/>
                                          </p:val>
                                        </p:tav>
                                      </p:tavLst>
                                    </p:anim>
                                    <p:anim calcmode="lin" valueType="num">
                                      <p:cBhvr additive="base">
                                        <p:cTn id="34" dur="2000" fill="hold"/>
                                        <p:tgtEl>
                                          <p:spTgt spid="17"/>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8"/>
                                        </p:tgtEl>
                                        <p:attrNameLst>
                                          <p:attrName>style.visibility</p:attrName>
                                        </p:attrNameLst>
                                      </p:cBhvr>
                                      <p:to>
                                        <p:strVal val="visible"/>
                                      </p:to>
                                    </p:set>
                                    <p:anim calcmode="lin" valueType="num">
                                      <p:cBhvr additive="base">
                                        <p:cTn id="37" dur="2000" fill="hold"/>
                                        <p:tgtEl>
                                          <p:spTgt spid="18"/>
                                        </p:tgtEl>
                                        <p:attrNameLst>
                                          <p:attrName>ppt_x</p:attrName>
                                        </p:attrNameLst>
                                      </p:cBhvr>
                                      <p:tavLst>
                                        <p:tav tm="0">
                                          <p:val>
                                            <p:strVal val="#ppt_x"/>
                                          </p:val>
                                        </p:tav>
                                        <p:tav tm="100000">
                                          <p:val>
                                            <p:strVal val="#ppt_x"/>
                                          </p:val>
                                        </p:tav>
                                      </p:tavLst>
                                    </p:anim>
                                    <p:anim calcmode="lin" valueType="num">
                                      <p:cBhvr additive="base">
                                        <p:cTn id="38" dur="2000" fill="hold"/>
                                        <p:tgtEl>
                                          <p:spTgt spid="18"/>
                                        </p:tgtEl>
                                        <p:attrNameLst>
                                          <p:attrName>ppt_y</p:attrName>
                                        </p:attrNameLst>
                                      </p:cBhvr>
                                      <p:tavLst>
                                        <p:tav tm="0">
                                          <p:val>
                                            <p:strVal val="1+#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3"/>
                                        </p:tgtEl>
                                        <p:attrNameLst>
                                          <p:attrName>style.visibility</p:attrName>
                                        </p:attrNameLst>
                                      </p:cBhvr>
                                      <p:to>
                                        <p:strVal val="visible"/>
                                      </p:to>
                                    </p:set>
                                    <p:anim calcmode="lin" valueType="num">
                                      <p:cBhvr additive="base">
                                        <p:cTn id="41" dur="2000" fill="hold"/>
                                        <p:tgtEl>
                                          <p:spTgt spid="3"/>
                                        </p:tgtEl>
                                        <p:attrNameLst>
                                          <p:attrName>ppt_x</p:attrName>
                                        </p:attrNameLst>
                                      </p:cBhvr>
                                      <p:tavLst>
                                        <p:tav tm="0">
                                          <p:val>
                                            <p:strVal val="#ppt_x"/>
                                          </p:val>
                                        </p:tav>
                                        <p:tav tm="100000">
                                          <p:val>
                                            <p:strVal val="#ppt_x"/>
                                          </p:val>
                                        </p:tav>
                                      </p:tavLst>
                                    </p:anim>
                                    <p:anim calcmode="lin" valueType="num">
                                      <p:cBhvr additive="base">
                                        <p:cTn id="42" dur="2000" fill="hold"/>
                                        <p:tgtEl>
                                          <p:spTgt spid="3"/>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2000" fill="hold"/>
                                        <p:tgtEl>
                                          <p:spTgt spid="6"/>
                                        </p:tgtEl>
                                        <p:attrNameLst>
                                          <p:attrName>ppt_x</p:attrName>
                                        </p:attrNameLst>
                                      </p:cBhvr>
                                      <p:tavLst>
                                        <p:tav tm="0">
                                          <p:val>
                                            <p:strVal val="#ppt_x"/>
                                          </p:val>
                                        </p:tav>
                                        <p:tav tm="100000">
                                          <p:val>
                                            <p:strVal val="#ppt_x"/>
                                          </p:val>
                                        </p:tav>
                                      </p:tavLst>
                                    </p:anim>
                                    <p:anim calcmode="lin" valueType="num">
                                      <p:cBhvr additive="base">
                                        <p:cTn id="46" dur="2000" fill="hold"/>
                                        <p:tgtEl>
                                          <p:spTgt spid="6"/>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8"/>
                                        </p:tgtEl>
                                        <p:attrNameLst>
                                          <p:attrName>style.visibility</p:attrName>
                                        </p:attrNameLst>
                                      </p:cBhvr>
                                      <p:to>
                                        <p:strVal val="visible"/>
                                      </p:to>
                                    </p:set>
                                    <p:anim calcmode="lin" valueType="num">
                                      <p:cBhvr additive="base">
                                        <p:cTn id="49" dur="2000" fill="hold"/>
                                        <p:tgtEl>
                                          <p:spTgt spid="8"/>
                                        </p:tgtEl>
                                        <p:attrNameLst>
                                          <p:attrName>ppt_x</p:attrName>
                                        </p:attrNameLst>
                                      </p:cBhvr>
                                      <p:tavLst>
                                        <p:tav tm="0">
                                          <p:val>
                                            <p:strVal val="#ppt_x"/>
                                          </p:val>
                                        </p:tav>
                                        <p:tav tm="100000">
                                          <p:val>
                                            <p:strVal val="#ppt_x"/>
                                          </p:val>
                                        </p:tav>
                                      </p:tavLst>
                                    </p:anim>
                                    <p:anim calcmode="lin" valueType="num">
                                      <p:cBhvr additive="base">
                                        <p:cTn id="50" dur="2000" fill="hold"/>
                                        <p:tgtEl>
                                          <p:spTgt spid="8"/>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9"/>
                                        </p:tgtEl>
                                        <p:attrNameLst>
                                          <p:attrName>style.visibility</p:attrName>
                                        </p:attrNameLst>
                                      </p:cBhvr>
                                      <p:to>
                                        <p:strVal val="visible"/>
                                      </p:to>
                                    </p:set>
                                    <p:anim calcmode="lin" valueType="num">
                                      <p:cBhvr additive="base">
                                        <p:cTn id="53" dur="2000" fill="hold"/>
                                        <p:tgtEl>
                                          <p:spTgt spid="9"/>
                                        </p:tgtEl>
                                        <p:attrNameLst>
                                          <p:attrName>ppt_x</p:attrName>
                                        </p:attrNameLst>
                                      </p:cBhvr>
                                      <p:tavLst>
                                        <p:tav tm="0">
                                          <p:val>
                                            <p:strVal val="#ppt_x"/>
                                          </p:val>
                                        </p:tav>
                                        <p:tav tm="100000">
                                          <p:val>
                                            <p:strVal val="#ppt_x"/>
                                          </p:val>
                                        </p:tav>
                                      </p:tavLst>
                                    </p:anim>
                                    <p:anim calcmode="lin" valueType="num">
                                      <p:cBhvr additive="base">
                                        <p:cTn id="54" dur="2000" fill="hold"/>
                                        <p:tgtEl>
                                          <p:spTgt spid="9"/>
                                        </p:tgtEl>
                                        <p:attrNameLst>
                                          <p:attrName>ppt_y</p:attrName>
                                        </p:attrNameLst>
                                      </p:cBhvr>
                                      <p:tavLst>
                                        <p:tav tm="0">
                                          <p:val>
                                            <p:strVal val="0-#ppt_h/2"/>
                                          </p:val>
                                        </p:tav>
                                        <p:tav tm="100000">
                                          <p:val>
                                            <p:strVal val="#ppt_y"/>
                                          </p:val>
                                        </p:tav>
                                      </p:tavLst>
                                    </p:anim>
                                  </p:childTnLst>
                                </p:cTn>
                              </p:par>
                              <p:par>
                                <p:cTn id="55" presetID="2" presetClass="entr" presetSubtype="1" fill="hold" grpId="0" nodeType="withEffect">
                                  <p:stCondLst>
                                    <p:cond delay="0"/>
                                  </p:stCondLst>
                                  <p:childTnLst>
                                    <p:set>
                                      <p:cBhvr>
                                        <p:cTn id="56" dur="1" fill="hold">
                                          <p:stCondLst>
                                            <p:cond delay="0"/>
                                          </p:stCondLst>
                                        </p:cTn>
                                        <p:tgtEl>
                                          <p:spTgt spid="11"/>
                                        </p:tgtEl>
                                        <p:attrNameLst>
                                          <p:attrName>style.visibility</p:attrName>
                                        </p:attrNameLst>
                                      </p:cBhvr>
                                      <p:to>
                                        <p:strVal val="visible"/>
                                      </p:to>
                                    </p:set>
                                    <p:anim calcmode="lin" valueType="num">
                                      <p:cBhvr additive="base">
                                        <p:cTn id="57" dur="2000" fill="hold"/>
                                        <p:tgtEl>
                                          <p:spTgt spid="11"/>
                                        </p:tgtEl>
                                        <p:attrNameLst>
                                          <p:attrName>ppt_x</p:attrName>
                                        </p:attrNameLst>
                                      </p:cBhvr>
                                      <p:tavLst>
                                        <p:tav tm="0">
                                          <p:val>
                                            <p:strVal val="#ppt_x"/>
                                          </p:val>
                                        </p:tav>
                                        <p:tav tm="100000">
                                          <p:val>
                                            <p:strVal val="#ppt_x"/>
                                          </p:val>
                                        </p:tav>
                                      </p:tavLst>
                                    </p:anim>
                                    <p:anim calcmode="lin" valueType="num">
                                      <p:cBhvr additive="base">
                                        <p:cTn id="58" dur="2000" fill="hold"/>
                                        <p:tgtEl>
                                          <p:spTgt spid="11"/>
                                        </p:tgtEl>
                                        <p:attrNameLst>
                                          <p:attrName>ppt_y</p:attrName>
                                        </p:attrNameLst>
                                      </p:cBhvr>
                                      <p:tavLst>
                                        <p:tav tm="0">
                                          <p:val>
                                            <p:strVal val="0-#ppt_h/2"/>
                                          </p:val>
                                        </p:tav>
                                        <p:tav tm="100000">
                                          <p:val>
                                            <p:strVal val="#ppt_y"/>
                                          </p:val>
                                        </p:tav>
                                      </p:tavLst>
                                    </p:anim>
                                  </p:childTnLst>
                                </p:cTn>
                              </p:par>
                              <p:par>
                                <p:cTn id="59" presetID="2" presetClass="entr" presetSubtype="1" fill="hold" grpId="0" nodeType="withEffect">
                                  <p:stCondLst>
                                    <p:cond delay="0"/>
                                  </p:stCondLst>
                                  <p:childTnLst>
                                    <p:set>
                                      <p:cBhvr>
                                        <p:cTn id="60" dur="1" fill="hold">
                                          <p:stCondLst>
                                            <p:cond delay="0"/>
                                          </p:stCondLst>
                                        </p:cTn>
                                        <p:tgtEl>
                                          <p:spTgt spid="13"/>
                                        </p:tgtEl>
                                        <p:attrNameLst>
                                          <p:attrName>style.visibility</p:attrName>
                                        </p:attrNameLst>
                                      </p:cBhvr>
                                      <p:to>
                                        <p:strVal val="visible"/>
                                      </p:to>
                                    </p:set>
                                    <p:anim calcmode="lin" valueType="num">
                                      <p:cBhvr additive="base">
                                        <p:cTn id="61" dur="2000" fill="hold"/>
                                        <p:tgtEl>
                                          <p:spTgt spid="13"/>
                                        </p:tgtEl>
                                        <p:attrNameLst>
                                          <p:attrName>ppt_x</p:attrName>
                                        </p:attrNameLst>
                                      </p:cBhvr>
                                      <p:tavLst>
                                        <p:tav tm="0">
                                          <p:val>
                                            <p:strVal val="#ppt_x"/>
                                          </p:val>
                                        </p:tav>
                                        <p:tav tm="100000">
                                          <p:val>
                                            <p:strVal val="#ppt_x"/>
                                          </p:val>
                                        </p:tav>
                                      </p:tavLst>
                                    </p:anim>
                                    <p:anim calcmode="lin" valueType="num">
                                      <p:cBhvr additive="base">
                                        <p:cTn id="62" dur="2000" fill="hold"/>
                                        <p:tgtEl>
                                          <p:spTgt spid="13"/>
                                        </p:tgtEl>
                                        <p:attrNameLst>
                                          <p:attrName>ppt_y</p:attrName>
                                        </p:attrNameLst>
                                      </p:cBhvr>
                                      <p:tavLst>
                                        <p:tav tm="0">
                                          <p:val>
                                            <p:strVal val="0-#ppt_h/2"/>
                                          </p:val>
                                        </p:tav>
                                        <p:tav tm="100000">
                                          <p:val>
                                            <p:strVal val="#ppt_y"/>
                                          </p:val>
                                        </p:tav>
                                      </p:tavLst>
                                    </p:anim>
                                  </p:childTnLst>
                                </p:cTn>
                              </p:par>
                              <p:par>
                                <p:cTn id="63" presetID="2" presetClass="entr" presetSubtype="1" fill="hold" grpId="0" nodeType="withEffect">
                                  <p:stCondLst>
                                    <p:cond delay="0"/>
                                  </p:stCondLst>
                                  <p:childTnLst>
                                    <p:set>
                                      <p:cBhvr>
                                        <p:cTn id="64" dur="1" fill="hold">
                                          <p:stCondLst>
                                            <p:cond delay="0"/>
                                          </p:stCondLst>
                                        </p:cTn>
                                        <p:tgtEl>
                                          <p:spTgt spid="15"/>
                                        </p:tgtEl>
                                        <p:attrNameLst>
                                          <p:attrName>style.visibility</p:attrName>
                                        </p:attrNameLst>
                                      </p:cBhvr>
                                      <p:to>
                                        <p:strVal val="visible"/>
                                      </p:to>
                                    </p:set>
                                    <p:anim calcmode="lin" valueType="num">
                                      <p:cBhvr additive="base">
                                        <p:cTn id="65" dur="2000" fill="hold"/>
                                        <p:tgtEl>
                                          <p:spTgt spid="15"/>
                                        </p:tgtEl>
                                        <p:attrNameLst>
                                          <p:attrName>ppt_x</p:attrName>
                                        </p:attrNameLst>
                                      </p:cBhvr>
                                      <p:tavLst>
                                        <p:tav tm="0">
                                          <p:val>
                                            <p:strVal val="#ppt_x"/>
                                          </p:val>
                                        </p:tav>
                                        <p:tav tm="100000">
                                          <p:val>
                                            <p:strVal val="#ppt_x"/>
                                          </p:val>
                                        </p:tav>
                                      </p:tavLst>
                                    </p:anim>
                                    <p:anim calcmode="lin" valueType="num">
                                      <p:cBhvr additive="base">
                                        <p:cTn id="66" dur="2000" fill="hold"/>
                                        <p:tgtEl>
                                          <p:spTgt spid="15"/>
                                        </p:tgtEl>
                                        <p:attrNameLst>
                                          <p:attrName>ppt_y</p:attrName>
                                        </p:attrNameLst>
                                      </p:cBhvr>
                                      <p:tavLst>
                                        <p:tav tm="0">
                                          <p:val>
                                            <p:strVal val="0-#ppt_h/2"/>
                                          </p:val>
                                        </p:tav>
                                        <p:tav tm="100000">
                                          <p:val>
                                            <p:strVal val="#ppt_y"/>
                                          </p:val>
                                        </p:tav>
                                      </p:tavLst>
                                    </p:anim>
                                  </p:childTnLst>
                                </p:cTn>
                              </p:par>
                              <p:par>
                                <p:cTn id="67" presetID="2" presetClass="entr" presetSubtype="1" fill="hold" grpId="0"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additive="base">
                                        <p:cTn id="69" dur="2000" fill="hold"/>
                                        <p:tgtEl>
                                          <p:spTgt spid="16"/>
                                        </p:tgtEl>
                                        <p:attrNameLst>
                                          <p:attrName>ppt_x</p:attrName>
                                        </p:attrNameLst>
                                      </p:cBhvr>
                                      <p:tavLst>
                                        <p:tav tm="0">
                                          <p:val>
                                            <p:strVal val="#ppt_x"/>
                                          </p:val>
                                        </p:tav>
                                        <p:tav tm="100000">
                                          <p:val>
                                            <p:strVal val="#ppt_x"/>
                                          </p:val>
                                        </p:tav>
                                      </p:tavLst>
                                    </p:anim>
                                    <p:anim calcmode="lin" valueType="num">
                                      <p:cBhvr additive="base">
                                        <p:cTn id="70" dur="2000" fill="hold"/>
                                        <p:tgtEl>
                                          <p:spTgt spid="16"/>
                                        </p:tgtEl>
                                        <p:attrNameLst>
                                          <p:attrName>ppt_y</p:attrName>
                                        </p:attrNameLst>
                                      </p:cBhvr>
                                      <p:tavLst>
                                        <p:tav tm="0">
                                          <p:val>
                                            <p:strVal val="0-#ppt_h/2"/>
                                          </p:val>
                                        </p:tav>
                                        <p:tav tm="100000">
                                          <p:val>
                                            <p:strVal val="#ppt_y"/>
                                          </p:val>
                                        </p:tav>
                                      </p:tavLst>
                                    </p:anim>
                                  </p:childTnLst>
                                </p:cTn>
                              </p:par>
                              <p:par>
                                <p:cTn id="71" presetID="8" presetClass="entr" presetSubtype="32" fill="hold" grpId="1" nodeType="withEffect">
                                  <p:stCondLst>
                                    <p:cond delay="0"/>
                                  </p:stCondLst>
                                  <p:childTnLst>
                                    <p:set>
                                      <p:cBhvr>
                                        <p:cTn id="72" dur="1" fill="hold">
                                          <p:stCondLst>
                                            <p:cond delay="0"/>
                                          </p:stCondLst>
                                        </p:cTn>
                                        <p:tgtEl>
                                          <p:spTgt spid="3"/>
                                        </p:tgtEl>
                                        <p:attrNameLst>
                                          <p:attrName>style.visibility</p:attrName>
                                        </p:attrNameLst>
                                      </p:cBhvr>
                                      <p:to>
                                        <p:strVal val="visible"/>
                                      </p:to>
                                    </p:set>
                                    <p:animEffect transition="in" filter="diamond(out)">
                                      <p:cBhvr>
                                        <p:cTn id="73" dur="2000"/>
                                        <p:tgtEl>
                                          <p:spTgt spid="3"/>
                                        </p:tgtEl>
                                      </p:cBhvr>
                                    </p:animEffect>
                                  </p:childTnLst>
                                </p:cTn>
                              </p:par>
                              <p:par>
                                <p:cTn id="74" presetID="8" presetClass="entr" presetSubtype="32" fill="hold" grpId="1" nodeType="withEffect">
                                  <p:stCondLst>
                                    <p:cond delay="0"/>
                                  </p:stCondLst>
                                  <p:childTnLst>
                                    <p:set>
                                      <p:cBhvr>
                                        <p:cTn id="75" dur="1" fill="hold">
                                          <p:stCondLst>
                                            <p:cond delay="0"/>
                                          </p:stCondLst>
                                        </p:cTn>
                                        <p:tgtEl>
                                          <p:spTgt spid="4"/>
                                        </p:tgtEl>
                                        <p:attrNameLst>
                                          <p:attrName>style.visibility</p:attrName>
                                        </p:attrNameLst>
                                      </p:cBhvr>
                                      <p:to>
                                        <p:strVal val="visible"/>
                                      </p:to>
                                    </p:set>
                                    <p:animEffect transition="in" filter="diamond(out)">
                                      <p:cBhvr>
                                        <p:cTn id="76" dur="2000"/>
                                        <p:tgtEl>
                                          <p:spTgt spid="4"/>
                                        </p:tgtEl>
                                      </p:cBhvr>
                                    </p:animEffect>
                                  </p:childTnLst>
                                </p:cTn>
                              </p:par>
                              <p:par>
                                <p:cTn id="77" presetID="8" presetClass="entr" presetSubtype="32" fill="hold" grpId="1" nodeType="withEffect">
                                  <p:stCondLst>
                                    <p:cond delay="0"/>
                                  </p:stCondLst>
                                  <p:childTnLst>
                                    <p:set>
                                      <p:cBhvr>
                                        <p:cTn id="78" dur="1" fill="hold">
                                          <p:stCondLst>
                                            <p:cond delay="0"/>
                                          </p:stCondLst>
                                        </p:cTn>
                                        <p:tgtEl>
                                          <p:spTgt spid="5"/>
                                        </p:tgtEl>
                                        <p:attrNameLst>
                                          <p:attrName>style.visibility</p:attrName>
                                        </p:attrNameLst>
                                      </p:cBhvr>
                                      <p:to>
                                        <p:strVal val="visible"/>
                                      </p:to>
                                    </p:set>
                                    <p:animEffect transition="in" filter="diamond(out)">
                                      <p:cBhvr>
                                        <p:cTn id="79" dur="2000"/>
                                        <p:tgtEl>
                                          <p:spTgt spid="5"/>
                                        </p:tgtEl>
                                      </p:cBhvr>
                                    </p:animEffect>
                                  </p:childTnLst>
                                </p:cTn>
                              </p:par>
                              <p:par>
                                <p:cTn id="80" presetID="8" presetClass="entr" presetSubtype="32" fill="hold" grpId="1" nodeType="withEffect">
                                  <p:stCondLst>
                                    <p:cond delay="0"/>
                                  </p:stCondLst>
                                  <p:childTnLst>
                                    <p:set>
                                      <p:cBhvr>
                                        <p:cTn id="81" dur="1" fill="hold">
                                          <p:stCondLst>
                                            <p:cond delay="0"/>
                                          </p:stCondLst>
                                        </p:cTn>
                                        <p:tgtEl>
                                          <p:spTgt spid="6"/>
                                        </p:tgtEl>
                                        <p:attrNameLst>
                                          <p:attrName>style.visibility</p:attrName>
                                        </p:attrNameLst>
                                      </p:cBhvr>
                                      <p:to>
                                        <p:strVal val="visible"/>
                                      </p:to>
                                    </p:set>
                                    <p:animEffect transition="in" filter="diamond(out)">
                                      <p:cBhvr>
                                        <p:cTn id="82" dur="2000"/>
                                        <p:tgtEl>
                                          <p:spTgt spid="6"/>
                                        </p:tgtEl>
                                      </p:cBhvr>
                                    </p:animEffect>
                                  </p:childTnLst>
                                </p:cTn>
                              </p:par>
                              <p:par>
                                <p:cTn id="83" presetID="8" presetClass="entr" presetSubtype="32" fill="hold" grpId="1" nodeType="withEffect">
                                  <p:stCondLst>
                                    <p:cond delay="0"/>
                                  </p:stCondLst>
                                  <p:childTnLst>
                                    <p:set>
                                      <p:cBhvr>
                                        <p:cTn id="84" dur="1" fill="hold">
                                          <p:stCondLst>
                                            <p:cond delay="0"/>
                                          </p:stCondLst>
                                        </p:cTn>
                                        <p:tgtEl>
                                          <p:spTgt spid="7"/>
                                        </p:tgtEl>
                                        <p:attrNameLst>
                                          <p:attrName>style.visibility</p:attrName>
                                        </p:attrNameLst>
                                      </p:cBhvr>
                                      <p:to>
                                        <p:strVal val="visible"/>
                                      </p:to>
                                    </p:set>
                                    <p:animEffect transition="in" filter="diamond(out)">
                                      <p:cBhvr>
                                        <p:cTn id="85" dur="2000"/>
                                        <p:tgtEl>
                                          <p:spTgt spid="7"/>
                                        </p:tgtEl>
                                      </p:cBhvr>
                                    </p:animEffect>
                                  </p:childTnLst>
                                </p:cTn>
                              </p:par>
                              <p:par>
                                <p:cTn id="86" presetID="8" presetClass="entr" presetSubtype="32" fill="hold" grpId="1" nodeType="withEffect">
                                  <p:stCondLst>
                                    <p:cond delay="0"/>
                                  </p:stCondLst>
                                  <p:childTnLst>
                                    <p:set>
                                      <p:cBhvr>
                                        <p:cTn id="87" dur="1" fill="hold">
                                          <p:stCondLst>
                                            <p:cond delay="0"/>
                                          </p:stCondLst>
                                        </p:cTn>
                                        <p:tgtEl>
                                          <p:spTgt spid="8"/>
                                        </p:tgtEl>
                                        <p:attrNameLst>
                                          <p:attrName>style.visibility</p:attrName>
                                        </p:attrNameLst>
                                      </p:cBhvr>
                                      <p:to>
                                        <p:strVal val="visible"/>
                                      </p:to>
                                    </p:set>
                                    <p:animEffect transition="in" filter="diamond(out)">
                                      <p:cBhvr>
                                        <p:cTn id="88" dur="2000"/>
                                        <p:tgtEl>
                                          <p:spTgt spid="8"/>
                                        </p:tgtEl>
                                      </p:cBhvr>
                                    </p:animEffect>
                                  </p:childTnLst>
                                </p:cTn>
                              </p:par>
                              <p:par>
                                <p:cTn id="89" presetID="8" presetClass="entr" presetSubtype="32" fill="hold" grpId="1" nodeType="withEffect">
                                  <p:stCondLst>
                                    <p:cond delay="0"/>
                                  </p:stCondLst>
                                  <p:childTnLst>
                                    <p:set>
                                      <p:cBhvr>
                                        <p:cTn id="90" dur="1" fill="hold">
                                          <p:stCondLst>
                                            <p:cond delay="0"/>
                                          </p:stCondLst>
                                        </p:cTn>
                                        <p:tgtEl>
                                          <p:spTgt spid="9"/>
                                        </p:tgtEl>
                                        <p:attrNameLst>
                                          <p:attrName>style.visibility</p:attrName>
                                        </p:attrNameLst>
                                      </p:cBhvr>
                                      <p:to>
                                        <p:strVal val="visible"/>
                                      </p:to>
                                    </p:set>
                                    <p:animEffect transition="in" filter="diamond(out)">
                                      <p:cBhvr>
                                        <p:cTn id="91" dur="2000"/>
                                        <p:tgtEl>
                                          <p:spTgt spid="9"/>
                                        </p:tgtEl>
                                      </p:cBhvr>
                                    </p:animEffect>
                                  </p:childTnLst>
                                </p:cTn>
                              </p:par>
                              <p:par>
                                <p:cTn id="92" presetID="8" presetClass="entr" presetSubtype="32" fill="hold" grpId="1" nodeType="withEffect">
                                  <p:stCondLst>
                                    <p:cond delay="0"/>
                                  </p:stCondLst>
                                  <p:childTnLst>
                                    <p:set>
                                      <p:cBhvr>
                                        <p:cTn id="93" dur="1" fill="hold">
                                          <p:stCondLst>
                                            <p:cond delay="0"/>
                                          </p:stCondLst>
                                        </p:cTn>
                                        <p:tgtEl>
                                          <p:spTgt spid="10"/>
                                        </p:tgtEl>
                                        <p:attrNameLst>
                                          <p:attrName>style.visibility</p:attrName>
                                        </p:attrNameLst>
                                      </p:cBhvr>
                                      <p:to>
                                        <p:strVal val="visible"/>
                                      </p:to>
                                    </p:set>
                                    <p:animEffect transition="in" filter="diamond(out)">
                                      <p:cBhvr>
                                        <p:cTn id="94" dur="2000"/>
                                        <p:tgtEl>
                                          <p:spTgt spid="10"/>
                                        </p:tgtEl>
                                      </p:cBhvr>
                                    </p:animEffect>
                                  </p:childTnLst>
                                </p:cTn>
                              </p:par>
                              <p:par>
                                <p:cTn id="95" presetID="8" presetClass="entr" presetSubtype="32" fill="hold" grpId="1" nodeType="withEffect">
                                  <p:stCondLst>
                                    <p:cond delay="0"/>
                                  </p:stCondLst>
                                  <p:childTnLst>
                                    <p:set>
                                      <p:cBhvr>
                                        <p:cTn id="96" dur="1" fill="hold">
                                          <p:stCondLst>
                                            <p:cond delay="0"/>
                                          </p:stCondLst>
                                        </p:cTn>
                                        <p:tgtEl>
                                          <p:spTgt spid="11"/>
                                        </p:tgtEl>
                                        <p:attrNameLst>
                                          <p:attrName>style.visibility</p:attrName>
                                        </p:attrNameLst>
                                      </p:cBhvr>
                                      <p:to>
                                        <p:strVal val="visible"/>
                                      </p:to>
                                    </p:set>
                                    <p:animEffect transition="in" filter="diamond(out)">
                                      <p:cBhvr>
                                        <p:cTn id="97" dur="2000"/>
                                        <p:tgtEl>
                                          <p:spTgt spid="11"/>
                                        </p:tgtEl>
                                      </p:cBhvr>
                                    </p:animEffect>
                                  </p:childTnLst>
                                </p:cTn>
                              </p:par>
                              <p:par>
                                <p:cTn id="98" presetID="8" presetClass="entr" presetSubtype="32" fill="hold" grpId="1" nodeType="withEffect">
                                  <p:stCondLst>
                                    <p:cond delay="0"/>
                                  </p:stCondLst>
                                  <p:childTnLst>
                                    <p:set>
                                      <p:cBhvr>
                                        <p:cTn id="99" dur="1" fill="hold">
                                          <p:stCondLst>
                                            <p:cond delay="0"/>
                                          </p:stCondLst>
                                        </p:cTn>
                                        <p:tgtEl>
                                          <p:spTgt spid="12"/>
                                        </p:tgtEl>
                                        <p:attrNameLst>
                                          <p:attrName>style.visibility</p:attrName>
                                        </p:attrNameLst>
                                      </p:cBhvr>
                                      <p:to>
                                        <p:strVal val="visible"/>
                                      </p:to>
                                    </p:set>
                                    <p:animEffect transition="in" filter="diamond(out)">
                                      <p:cBhvr>
                                        <p:cTn id="100" dur="2000"/>
                                        <p:tgtEl>
                                          <p:spTgt spid="12"/>
                                        </p:tgtEl>
                                      </p:cBhvr>
                                    </p:animEffect>
                                  </p:childTnLst>
                                </p:cTn>
                              </p:par>
                              <p:par>
                                <p:cTn id="101" presetID="16" presetClass="entr" presetSubtype="42" fill="hold" grpId="1" nodeType="withEffect">
                                  <p:stCondLst>
                                    <p:cond delay="0"/>
                                  </p:stCondLst>
                                  <p:childTnLst>
                                    <p:set>
                                      <p:cBhvr>
                                        <p:cTn id="102" dur="1" fill="hold">
                                          <p:stCondLst>
                                            <p:cond delay="0"/>
                                          </p:stCondLst>
                                        </p:cTn>
                                        <p:tgtEl>
                                          <p:spTgt spid="13"/>
                                        </p:tgtEl>
                                        <p:attrNameLst>
                                          <p:attrName>style.visibility</p:attrName>
                                        </p:attrNameLst>
                                      </p:cBhvr>
                                      <p:to>
                                        <p:strVal val="visible"/>
                                      </p:to>
                                    </p:set>
                                    <p:animEffect transition="in" filter="barn(outHorizontal)">
                                      <p:cBhvr>
                                        <p:cTn id="103" dur="500"/>
                                        <p:tgtEl>
                                          <p:spTgt spid="13"/>
                                        </p:tgtEl>
                                      </p:cBhvr>
                                    </p:animEffect>
                                  </p:childTnLst>
                                </p:cTn>
                              </p:par>
                              <p:par>
                                <p:cTn id="104" presetID="8" presetClass="entr" presetSubtype="32" fill="hold" grpId="1" nodeType="withEffect">
                                  <p:stCondLst>
                                    <p:cond delay="0"/>
                                  </p:stCondLst>
                                  <p:childTnLst>
                                    <p:set>
                                      <p:cBhvr>
                                        <p:cTn id="105" dur="1" fill="hold">
                                          <p:stCondLst>
                                            <p:cond delay="0"/>
                                          </p:stCondLst>
                                        </p:cTn>
                                        <p:tgtEl>
                                          <p:spTgt spid="14"/>
                                        </p:tgtEl>
                                        <p:attrNameLst>
                                          <p:attrName>style.visibility</p:attrName>
                                        </p:attrNameLst>
                                      </p:cBhvr>
                                      <p:to>
                                        <p:strVal val="visible"/>
                                      </p:to>
                                    </p:set>
                                    <p:animEffect transition="in" filter="diamond(out)">
                                      <p:cBhvr>
                                        <p:cTn id="106" dur="2000"/>
                                        <p:tgtEl>
                                          <p:spTgt spid="14"/>
                                        </p:tgtEl>
                                      </p:cBhvr>
                                    </p:animEffect>
                                  </p:childTnLst>
                                </p:cTn>
                              </p:par>
                              <p:par>
                                <p:cTn id="107" presetID="8" presetClass="entr" presetSubtype="32" fill="hold" grpId="1" nodeType="withEffect">
                                  <p:stCondLst>
                                    <p:cond delay="0"/>
                                  </p:stCondLst>
                                  <p:childTnLst>
                                    <p:set>
                                      <p:cBhvr>
                                        <p:cTn id="108" dur="1" fill="hold">
                                          <p:stCondLst>
                                            <p:cond delay="0"/>
                                          </p:stCondLst>
                                        </p:cTn>
                                        <p:tgtEl>
                                          <p:spTgt spid="15"/>
                                        </p:tgtEl>
                                        <p:attrNameLst>
                                          <p:attrName>style.visibility</p:attrName>
                                        </p:attrNameLst>
                                      </p:cBhvr>
                                      <p:to>
                                        <p:strVal val="visible"/>
                                      </p:to>
                                    </p:set>
                                    <p:animEffect transition="in" filter="diamond(out)">
                                      <p:cBhvr>
                                        <p:cTn id="109" dur="2000"/>
                                        <p:tgtEl>
                                          <p:spTgt spid="15"/>
                                        </p:tgtEl>
                                      </p:cBhvr>
                                    </p:animEffect>
                                  </p:childTnLst>
                                </p:cTn>
                              </p:par>
                              <p:par>
                                <p:cTn id="110" presetID="8" presetClass="entr" presetSubtype="32" fill="hold" grpId="1" nodeType="withEffect">
                                  <p:stCondLst>
                                    <p:cond delay="0"/>
                                  </p:stCondLst>
                                  <p:childTnLst>
                                    <p:set>
                                      <p:cBhvr>
                                        <p:cTn id="111" dur="1" fill="hold">
                                          <p:stCondLst>
                                            <p:cond delay="0"/>
                                          </p:stCondLst>
                                        </p:cTn>
                                        <p:tgtEl>
                                          <p:spTgt spid="16"/>
                                        </p:tgtEl>
                                        <p:attrNameLst>
                                          <p:attrName>style.visibility</p:attrName>
                                        </p:attrNameLst>
                                      </p:cBhvr>
                                      <p:to>
                                        <p:strVal val="visible"/>
                                      </p:to>
                                    </p:set>
                                    <p:animEffect transition="in" filter="diamond(out)">
                                      <p:cBhvr>
                                        <p:cTn id="112" dur="2000"/>
                                        <p:tgtEl>
                                          <p:spTgt spid="16"/>
                                        </p:tgtEl>
                                      </p:cBhvr>
                                    </p:animEffect>
                                  </p:childTnLst>
                                </p:cTn>
                              </p:par>
                              <p:par>
                                <p:cTn id="113" presetID="8" presetClass="entr" presetSubtype="32" fill="hold" grpId="1" nodeType="withEffect">
                                  <p:stCondLst>
                                    <p:cond delay="0"/>
                                  </p:stCondLst>
                                  <p:childTnLst>
                                    <p:set>
                                      <p:cBhvr>
                                        <p:cTn id="114" dur="1" fill="hold">
                                          <p:stCondLst>
                                            <p:cond delay="0"/>
                                          </p:stCondLst>
                                        </p:cTn>
                                        <p:tgtEl>
                                          <p:spTgt spid="17"/>
                                        </p:tgtEl>
                                        <p:attrNameLst>
                                          <p:attrName>style.visibility</p:attrName>
                                        </p:attrNameLst>
                                      </p:cBhvr>
                                      <p:to>
                                        <p:strVal val="visible"/>
                                      </p:to>
                                    </p:set>
                                    <p:animEffect transition="in" filter="diamond(out)">
                                      <p:cBhvr>
                                        <p:cTn id="115" dur="2000"/>
                                        <p:tgtEl>
                                          <p:spTgt spid="17"/>
                                        </p:tgtEl>
                                      </p:cBhvr>
                                    </p:animEffect>
                                  </p:childTnLst>
                                </p:cTn>
                              </p:par>
                              <p:par>
                                <p:cTn id="116" presetID="8" presetClass="entr" presetSubtype="32" fill="hold" grpId="1" nodeType="withEffect">
                                  <p:stCondLst>
                                    <p:cond delay="0"/>
                                  </p:stCondLst>
                                  <p:childTnLst>
                                    <p:set>
                                      <p:cBhvr>
                                        <p:cTn id="117" dur="1" fill="hold">
                                          <p:stCondLst>
                                            <p:cond delay="0"/>
                                          </p:stCondLst>
                                        </p:cTn>
                                        <p:tgtEl>
                                          <p:spTgt spid="18"/>
                                        </p:tgtEl>
                                        <p:attrNameLst>
                                          <p:attrName>style.visibility</p:attrName>
                                        </p:attrNameLst>
                                      </p:cBhvr>
                                      <p:to>
                                        <p:strVal val="visible"/>
                                      </p:to>
                                    </p:set>
                                    <p:animEffect transition="in" filter="diamond(out)">
                                      <p:cBhvr>
                                        <p:cTn id="118" dur="2000"/>
                                        <p:tgtEl>
                                          <p:spTgt spid="18"/>
                                        </p:tgtEl>
                                      </p:cBhvr>
                                    </p:animEffect>
                                  </p:childTnLst>
                                </p:cTn>
                              </p:par>
                            </p:childTnLst>
                          </p:cTn>
                        </p:par>
                        <p:par>
                          <p:cTn id="119" fill="hold">
                            <p:stCondLst>
                              <p:cond delay="2000"/>
                            </p:stCondLst>
                            <p:childTnLst>
                              <p:par>
                                <p:cTn id="120" presetID="2" presetClass="exit" presetSubtype="4" fill="hold" grpId="2" nodeType="afterEffect">
                                  <p:stCondLst>
                                    <p:cond delay="0"/>
                                  </p:stCondLst>
                                  <p:childTnLst>
                                    <p:anim calcmode="lin" valueType="num">
                                      <p:cBhvr additive="base">
                                        <p:cTn id="121" dur="2000"/>
                                        <p:tgtEl>
                                          <p:spTgt spid="4"/>
                                        </p:tgtEl>
                                        <p:attrNameLst>
                                          <p:attrName>ppt_x</p:attrName>
                                        </p:attrNameLst>
                                      </p:cBhvr>
                                      <p:tavLst>
                                        <p:tav tm="0">
                                          <p:val>
                                            <p:strVal val="ppt_x"/>
                                          </p:val>
                                        </p:tav>
                                        <p:tav tm="100000">
                                          <p:val>
                                            <p:strVal val="ppt_x"/>
                                          </p:val>
                                        </p:tav>
                                      </p:tavLst>
                                    </p:anim>
                                    <p:anim calcmode="lin" valueType="num">
                                      <p:cBhvr additive="base">
                                        <p:cTn id="122" dur="2000"/>
                                        <p:tgtEl>
                                          <p:spTgt spid="4"/>
                                        </p:tgtEl>
                                        <p:attrNameLst>
                                          <p:attrName>ppt_y</p:attrName>
                                        </p:attrNameLst>
                                      </p:cBhvr>
                                      <p:tavLst>
                                        <p:tav tm="0">
                                          <p:val>
                                            <p:strVal val="ppt_y"/>
                                          </p:val>
                                        </p:tav>
                                        <p:tav tm="100000">
                                          <p:val>
                                            <p:strVal val="1+ppt_h/2"/>
                                          </p:val>
                                        </p:tav>
                                      </p:tavLst>
                                    </p:anim>
                                    <p:set>
                                      <p:cBhvr>
                                        <p:cTn id="123" dur="1" fill="hold">
                                          <p:stCondLst>
                                            <p:cond delay="1999"/>
                                          </p:stCondLst>
                                        </p:cTn>
                                        <p:tgtEl>
                                          <p:spTgt spid="4"/>
                                        </p:tgtEl>
                                        <p:attrNameLst>
                                          <p:attrName>style.visibility</p:attrName>
                                        </p:attrNameLst>
                                      </p:cBhvr>
                                      <p:to>
                                        <p:strVal val="hidden"/>
                                      </p:to>
                                    </p:set>
                                  </p:childTnLst>
                                </p:cTn>
                              </p:par>
                              <p:par>
                                <p:cTn id="124" presetID="2" presetClass="exit" presetSubtype="4" fill="hold" grpId="2" nodeType="withEffect">
                                  <p:stCondLst>
                                    <p:cond delay="0"/>
                                  </p:stCondLst>
                                  <p:childTnLst>
                                    <p:anim calcmode="lin" valueType="num">
                                      <p:cBhvr additive="base">
                                        <p:cTn id="125" dur="2000"/>
                                        <p:tgtEl>
                                          <p:spTgt spid="5"/>
                                        </p:tgtEl>
                                        <p:attrNameLst>
                                          <p:attrName>ppt_x</p:attrName>
                                        </p:attrNameLst>
                                      </p:cBhvr>
                                      <p:tavLst>
                                        <p:tav tm="0">
                                          <p:val>
                                            <p:strVal val="ppt_x"/>
                                          </p:val>
                                        </p:tav>
                                        <p:tav tm="100000">
                                          <p:val>
                                            <p:strVal val="ppt_x"/>
                                          </p:val>
                                        </p:tav>
                                      </p:tavLst>
                                    </p:anim>
                                    <p:anim calcmode="lin" valueType="num">
                                      <p:cBhvr additive="base">
                                        <p:cTn id="126" dur="2000"/>
                                        <p:tgtEl>
                                          <p:spTgt spid="5"/>
                                        </p:tgtEl>
                                        <p:attrNameLst>
                                          <p:attrName>ppt_y</p:attrName>
                                        </p:attrNameLst>
                                      </p:cBhvr>
                                      <p:tavLst>
                                        <p:tav tm="0">
                                          <p:val>
                                            <p:strVal val="ppt_y"/>
                                          </p:val>
                                        </p:tav>
                                        <p:tav tm="100000">
                                          <p:val>
                                            <p:strVal val="1+ppt_h/2"/>
                                          </p:val>
                                        </p:tav>
                                      </p:tavLst>
                                    </p:anim>
                                    <p:set>
                                      <p:cBhvr>
                                        <p:cTn id="127" dur="1" fill="hold">
                                          <p:stCondLst>
                                            <p:cond delay="1999"/>
                                          </p:stCondLst>
                                        </p:cTn>
                                        <p:tgtEl>
                                          <p:spTgt spid="5"/>
                                        </p:tgtEl>
                                        <p:attrNameLst>
                                          <p:attrName>style.visibility</p:attrName>
                                        </p:attrNameLst>
                                      </p:cBhvr>
                                      <p:to>
                                        <p:strVal val="hidden"/>
                                      </p:to>
                                    </p:set>
                                  </p:childTnLst>
                                </p:cTn>
                              </p:par>
                              <p:par>
                                <p:cTn id="128" presetID="2" presetClass="exit" presetSubtype="4" fill="hold" grpId="2" nodeType="withEffect">
                                  <p:stCondLst>
                                    <p:cond delay="0"/>
                                  </p:stCondLst>
                                  <p:childTnLst>
                                    <p:anim calcmode="lin" valueType="num">
                                      <p:cBhvr additive="base">
                                        <p:cTn id="129" dur="2000"/>
                                        <p:tgtEl>
                                          <p:spTgt spid="7"/>
                                        </p:tgtEl>
                                        <p:attrNameLst>
                                          <p:attrName>ppt_x</p:attrName>
                                        </p:attrNameLst>
                                      </p:cBhvr>
                                      <p:tavLst>
                                        <p:tav tm="0">
                                          <p:val>
                                            <p:strVal val="ppt_x"/>
                                          </p:val>
                                        </p:tav>
                                        <p:tav tm="100000">
                                          <p:val>
                                            <p:strVal val="ppt_x"/>
                                          </p:val>
                                        </p:tav>
                                      </p:tavLst>
                                    </p:anim>
                                    <p:anim calcmode="lin" valueType="num">
                                      <p:cBhvr additive="base">
                                        <p:cTn id="130" dur="2000"/>
                                        <p:tgtEl>
                                          <p:spTgt spid="7"/>
                                        </p:tgtEl>
                                        <p:attrNameLst>
                                          <p:attrName>ppt_y</p:attrName>
                                        </p:attrNameLst>
                                      </p:cBhvr>
                                      <p:tavLst>
                                        <p:tav tm="0">
                                          <p:val>
                                            <p:strVal val="ppt_y"/>
                                          </p:val>
                                        </p:tav>
                                        <p:tav tm="100000">
                                          <p:val>
                                            <p:strVal val="1+ppt_h/2"/>
                                          </p:val>
                                        </p:tav>
                                      </p:tavLst>
                                    </p:anim>
                                    <p:set>
                                      <p:cBhvr>
                                        <p:cTn id="131" dur="1" fill="hold">
                                          <p:stCondLst>
                                            <p:cond delay="1999"/>
                                          </p:stCondLst>
                                        </p:cTn>
                                        <p:tgtEl>
                                          <p:spTgt spid="7"/>
                                        </p:tgtEl>
                                        <p:attrNameLst>
                                          <p:attrName>style.visibility</p:attrName>
                                        </p:attrNameLst>
                                      </p:cBhvr>
                                      <p:to>
                                        <p:strVal val="hidden"/>
                                      </p:to>
                                    </p:set>
                                  </p:childTnLst>
                                </p:cTn>
                              </p:par>
                              <p:par>
                                <p:cTn id="132" presetID="2" presetClass="exit" presetSubtype="4" fill="hold" grpId="2" nodeType="withEffect">
                                  <p:stCondLst>
                                    <p:cond delay="0"/>
                                  </p:stCondLst>
                                  <p:childTnLst>
                                    <p:anim calcmode="lin" valueType="num">
                                      <p:cBhvr additive="base">
                                        <p:cTn id="133" dur="2000"/>
                                        <p:tgtEl>
                                          <p:spTgt spid="10"/>
                                        </p:tgtEl>
                                        <p:attrNameLst>
                                          <p:attrName>ppt_x</p:attrName>
                                        </p:attrNameLst>
                                      </p:cBhvr>
                                      <p:tavLst>
                                        <p:tav tm="0">
                                          <p:val>
                                            <p:strVal val="ppt_x"/>
                                          </p:val>
                                        </p:tav>
                                        <p:tav tm="100000">
                                          <p:val>
                                            <p:strVal val="ppt_x"/>
                                          </p:val>
                                        </p:tav>
                                      </p:tavLst>
                                    </p:anim>
                                    <p:anim calcmode="lin" valueType="num">
                                      <p:cBhvr additive="base">
                                        <p:cTn id="134" dur="2000"/>
                                        <p:tgtEl>
                                          <p:spTgt spid="10"/>
                                        </p:tgtEl>
                                        <p:attrNameLst>
                                          <p:attrName>ppt_y</p:attrName>
                                        </p:attrNameLst>
                                      </p:cBhvr>
                                      <p:tavLst>
                                        <p:tav tm="0">
                                          <p:val>
                                            <p:strVal val="ppt_y"/>
                                          </p:val>
                                        </p:tav>
                                        <p:tav tm="100000">
                                          <p:val>
                                            <p:strVal val="1+ppt_h/2"/>
                                          </p:val>
                                        </p:tav>
                                      </p:tavLst>
                                    </p:anim>
                                    <p:set>
                                      <p:cBhvr>
                                        <p:cTn id="135" dur="1" fill="hold">
                                          <p:stCondLst>
                                            <p:cond delay="1999"/>
                                          </p:stCondLst>
                                        </p:cTn>
                                        <p:tgtEl>
                                          <p:spTgt spid="10"/>
                                        </p:tgtEl>
                                        <p:attrNameLst>
                                          <p:attrName>style.visibility</p:attrName>
                                        </p:attrNameLst>
                                      </p:cBhvr>
                                      <p:to>
                                        <p:strVal val="hidden"/>
                                      </p:to>
                                    </p:set>
                                  </p:childTnLst>
                                </p:cTn>
                              </p:par>
                              <p:par>
                                <p:cTn id="136" presetID="2" presetClass="exit" presetSubtype="4" fill="hold" grpId="2" nodeType="withEffect">
                                  <p:stCondLst>
                                    <p:cond delay="0"/>
                                  </p:stCondLst>
                                  <p:childTnLst>
                                    <p:anim calcmode="lin" valueType="num">
                                      <p:cBhvr additive="base">
                                        <p:cTn id="137" dur="2000"/>
                                        <p:tgtEl>
                                          <p:spTgt spid="12"/>
                                        </p:tgtEl>
                                        <p:attrNameLst>
                                          <p:attrName>ppt_x</p:attrName>
                                        </p:attrNameLst>
                                      </p:cBhvr>
                                      <p:tavLst>
                                        <p:tav tm="0">
                                          <p:val>
                                            <p:strVal val="ppt_x"/>
                                          </p:val>
                                        </p:tav>
                                        <p:tav tm="100000">
                                          <p:val>
                                            <p:strVal val="ppt_x"/>
                                          </p:val>
                                        </p:tav>
                                      </p:tavLst>
                                    </p:anim>
                                    <p:anim calcmode="lin" valueType="num">
                                      <p:cBhvr additive="base">
                                        <p:cTn id="138" dur="2000"/>
                                        <p:tgtEl>
                                          <p:spTgt spid="12"/>
                                        </p:tgtEl>
                                        <p:attrNameLst>
                                          <p:attrName>ppt_y</p:attrName>
                                        </p:attrNameLst>
                                      </p:cBhvr>
                                      <p:tavLst>
                                        <p:tav tm="0">
                                          <p:val>
                                            <p:strVal val="ppt_y"/>
                                          </p:val>
                                        </p:tav>
                                        <p:tav tm="100000">
                                          <p:val>
                                            <p:strVal val="1+ppt_h/2"/>
                                          </p:val>
                                        </p:tav>
                                      </p:tavLst>
                                    </p:anim>
                                    <p:set>
                                      <p:cBhvr>
                                        <p:cTn id="139" dur="1" fill="hold">
                                          <p:stCondLst>
                                            <p:cond delay="1999"/>
                                          </p:stCondLst>
                                        </p:cTn>
                                        <p:tgtEl>
                                          <p:spTgt spid="12"/>
                                        </p:tgtEl>
                                        <p:attrNameLst>
                                          <p:attrName>style.visibility</p:attrName>
                                        </p:attrNameLst>
                                      </p:cBhvr>
                                      <p:to>
                                        <p:strVal val="hidden"/>
                                      </p:to>
                                    </p:set>
                                  </p:childTnLst>
                                </p:cTn>
                              </p:par>
                              <p:par>
                                <p:cTn id="140" presetID="2" presetClass="exit" presetSubtype="4" fill="hold" grpId="2" nodeType="withEffect">
                                  <p:stCondLst>
                                    <p:cond delay="0"/>
                                  </p:stCondLst>
                                  <p:childTnLst>
                                    <p:anim calcmode="lin" valueType="num">
                                      <p:cBhvr additive="base">
                                        <p:cTn id="141" dur="2000"/>
                                        <p:tgtEl>
                                          <p:spTgt spid="14"/>
                                        </p:tgtEl>
                                        <p:attrNameLst>
                                          <p:attrName>ppt_x</p:attrName>
                                        </p:attrNameLst>
                                      </p:cBhvr>
                                      <p:tavLst>
                                        <p:tav tm="0">
                                          <p:val>
                                            <p:strVal val="ppt_x"/>
                                          </p:val>
                                        </p:tav>
                                        <p:tav tm="100000">
                                          <p:val>
                                            <p:strVal val="ppt_x"/>
                                          </p:val>
                                        </p:tav>
                                      </p:tavLst>
                                    </p:anim>
                                    <p:anim calcmode="lin" valueType="num">
                                      <p:cBhvr additive="base">
                                        <p:cTn id="142" dur="2000"/>
                                        <p:tgtEl>
                                          <p:spTgt spid="14"/>
                                        </p:tgtEl>
                                        <p:attrNameLst>
                                          <p:attrName>ppt_y</p:attrName>
                                        </p:attrNameLst>
                                      </p:cBhvr>
                                      <p:tavLst>
                                        <p:tav tm="0">
                                          <p:val>
                                            <p:strVal val="ppt_y"/>
                                          </p:val>
                                        </p:tav>
                                        <p:tav tm="100000">
                                          <p:val>
                                            <p:strVal val="1+ppt_h/2"/>
                                          </p:val>
                                        </p:tav>
                                      </p:tavLst>
                                    </p:anim>
                                    <p:set>
                                      <p:cBhvr>
                                        <p:cTn id="143" dur="1" fill="hold">
                                          <p:stCondLst>
                                            <p:cond delay="1999"/>
                                          </p:stCondLst>
                                        </p:cTn>
                                        <p:tgtEl>
                                          <p:spTgt spid="14"/>
                                        </p:tgtEl>
                                        <p:attrNameLst>
                                          <p:attrName>style.visibility</p:attrName>
                                        </p:attrNameLst>
                                      </p:cBhvr>
                                      <p:to>
                                        <p:strVal val="hidden"/>
                                      </p:to>
                                    </p:set>
                                  </p:childTnLst>
                                </p:cTn>
                              </p:par>
                              <p:par>
                                <p:cTn id="144" presetID="2" presetClass="exit" presetSubtype="4" fill="hold" grpId="2" nodeType="withEffect">
                                  <p:stCondLst>
                                    <p:cond delay="0"/>
                                  </p:stCondLst>
                                  <p:childTnLst>
                                    <p:anim calcmode="lin" valueType="num">
                                      <p:cBhvr additive="base">
                                        <p:cTn id="145" dur="2000"/>
                                        <p:tgtEl>
                                          <p:spTgt spid="17"/>
                                        </p:tgtEl>
                                        <p:attrNameLst>
                                          <p:attrName>ppt_x</p:attrName>
                                        </p:attrNameLst>
                                      </p:cBhvr>
                                      <p:tavLst>
                                        <p:tav tm="0">
                                          <p:val>
                                            <p:strVal val="ppt_x"/>
                                          </p:val>
                                        </p:tav>
                                        <p:tav tm="100000">
                                          <p:val>
                                            <p:strVal val="ppt_x"/>
                                          </p:val>
                                        </p:tav>
                                      </p:tavLst>
                                    </p:anim>
                                    <p:anim calcmode="lin" valueType="num">
                                      <p:cBhvr additive="base">
                                        <p:cTn id="146" dur="2000"/>
                                        <p:tgtEl>
                                          <p:spTgt spid="17"/>
                                        </p:tgtEl>
                                        <p:attrNameLst>
                                          <p:attrName>ppt_y</p:attrName>
                                        </p:attrNameLst>
                                      </p:cBhvr>
                                      <p:tavLst>
                                        <p:tav tm="0">
                                          <p:val>
                                            <p:strVal val="ppt_y"/>
                                          </p:val>
                                        </p:tav>
                                        <p:tav tm="100000">
                                          <p:val>
                                            <p:strVal val="1+ppt_h/2"/>
                                          </p:val>
                                        </p:tav>
                                      </p:tavLst>
                                    </p:anim>
                                    <p:set>
                                      <p:cBhvr>
                                        <p:cTn id="147" dur="1" fill="hold">
                                          <p:stCondLst>
                                            <p:cond delay="1999"/>
                                          </p:stCondLst>
                                        </p:cTn>
                                        <p:tgtEl>
                                          <p:spTgt spid="17"/>
                                        </p:tgtEl>
                                        <p:attrNameLst>
                                          <p:attrName>style.visibility</p:attrName>
                                        </p:attrNameLst>
                                      </p:cBhvr>
                                      <p:to>
                                        <p:strVal val="hidden"/>
                                      </p:to>
                                    </p:set>
                                  </p:childTnLst>
                                </p:cTn>
                              </p:par>
                              <p:par>
                                <p:cTn id="148" presetID="2" presetClass="exit" presetSubtype="4" fill="hold" grpId="2" nodeType="withEffect">
                                  <p:stCondLst>
                                    <p:cond delay="0"/>
                                  </p:stCondLst>
                                  <p:childTnLst>
                                    <p:anim calcmode="lin" valueType="num">
                                      <p:cBhvr additive="base">
                                        <p:cTn id="149" dur="2000"/>
                                        <p:tgtEl>
                                          <p:spTgt spid="18"/>
                                        </p:tgtEl>
                                        <p:attrNameLst>
                                          <p:attrName>ppt_x</p:attrName>
                                        </p:attrNameLst>
                                      </p:cBhvr>
                                      <p:tavLst>
                                        <p:tav tm="0">
                                          <p:val>
                                            <p:strVal val="ppt_x"/>
                                          </p:val>
                                        </p:tav>
                                        <p:tav tm="100000">
                                          <p:val>
                                            <p:strVal val="ppt_x"/>
                                          </p:val>
                                        </p:tav>
                                      </p:tavLst>
                                    </p:anim>
                                    <p:anim calcmode="lin" valueType="num">
                                      <p:cBhvr additive="base">
                                        <p:cTn id="150" dur="2000"/>
                                        <p:tgtEl>
                                          <p:spTgt spid="18"/>
                                        </p:tgtEl>
                                        <p:attrNameLst>
                                          <p:attrName>ppt_y</p:attrName>
                                        </p:attrNameLst>
                                      </p:cBhvr>
                                      <p:tavLst>
                                        <p:tav tm="0">
                                          <p:val>
                                            <p:strVal val="ppt_y"/>
                                          </p:val>
                                        </p:tav>
                                        <p:tav tm="100000">
                                          <p:val>
                                            <p:strVal val="1+ppt_h/2"/>
                                          </p:val>
                                        </p:tav>
                                      </p:tavLst>
                                    </p:anim>
                                    <p:set>
                                      <p:cBhvr>
                                        <p:cTn id="151" dur="1" fill="hold">
                                          <p:stCondLst>
                                            <p:cond delay="1999"/>
                                          </p:stCondLst>
                                        </p:cTn>
                                        <p:tgtEl>
                                          <p:spTgt spid="18"/>
                                        </p:tgtEl>
                                        <p:attrNameLst>
                                          <p:attrName>style.visibility</p:attrName>
                                        </p:attrNameLst>
                                      </p:cBhvr>
                                      <p:to>
                                        <p:strVal val="hidden"/>
                                      </p:to>
                                    </p:set>
                                  </p:childTnLst>
                                </p:cTn>
                              </p:par>
                              <p:par>
                                <p:cTn id="152" presetID="2" presetClass="exit" presetSubtype="1" fill="hold" grpId="2" nodeType="withEffect">
                                  <p:stCondLst>
                                    <p:cond delay="0"/>
                                  </p:stCondLst>
                                  <p:childTnLst>
                                    <p:anim calcmode="lin" valueType="num">
                                      <p:cBhvr additive="base">
                                        <p:cTn id="153" dur="2000"/>
                                        <p:tgtEl>
                                          <p:spTgt spid="3"/>
                                        </p:tgtEl>
                                        <p:attrNameLst>
                                          <p:attrName>ppt_x</p:attrName>
                                        </p:attrNameLst>
                                      </p:cBhvr>
                                      <p:tavLst>
                                        <p:tav tm="0">
                                          <p:val>
                                            <p:strVal val="ppt_x"/>
                                          </p:val>
                                        </p:tav>
                                        <p:tav tm="100000">
                                          <p:val>
                                            <p:strVal val="ppt_x"/>
                                          </p:val>
                                        </p:tav>
                                      </p:tavLst>
                                    </p:anim>
                                    <p:anim calcmode="lin" valueType="num">
                                      <p:cBhvr additive="base">
                                        <p:cTn id="154" dur="2000"/>
                                        <p:tgtEl>
                                          <p:spTgt spid="3"/>
                                        </p:tgtEl>
                                        <p:attrNameLst>
                                          <p:attrName>ppt_y</p:attrName>
                                        </p:attrNameLst>
                                      </p:cBhvr>
                                      <p:tavLst>
                                        <p:tav tm="0">
                                          <p:val>
                                            <p:strVal val="ppt_y"/>
                                          </p:val>
                                        </p:tav>
                                        <p:tav tm="100000">
                                          <p:val>
                                            <p:strVal val="0-ppt_h/2"/>
                                          </p:val>
                                        </p:tav>
                                      </p:tavLst>
                                    </p:anim>
                                    <p:set>
                                      <p:cBhvr>
                                        <p:cTn id="155" dur="1" fill="hold">
                                          <p:stCondLst>
                                            <p:cond delay="1999"/>
                                          </p:stCondLst>
                                        </p:cTn>
                                        <p:tgtEl>
                                          <p:spTgt spid="3"/>
                                        </p:tgtEl>
                                        <p:attrNameLst>
                                          <p:attrName>style.visibility</p:attrName>
                                        </p:attrNameLst>
                                      </p:cBhvr>
                                      <p:to>
                                        <p:strVal val="hidden"/>
                                      </p:to>
                                    </p:set>
                                  </p:childTnLst>
                                </p:cTn>
                              </p:par>
                              <p:par>
                                <p:cTn id="156" presetID="2" presetClass="exit" presetSubtype="1" fill="hold" grpId="2" nodeType="withEffect">
                                  <p:stCondLst>
                                    <p:cond delay="0"/>
                                  </p:stCondLst>
                                  <p:childTnLst>
                                    <p:anim calcmode="lin" valueType="num">
                                      <p:cBhvr additive="base">
                                        <p:cTn id="157" dur="2000"/>
                                        <p:tgtEl>
                                          <p:spTgt spid="6"/>
                                        </p:tgtEl>
                                        <p:attrNameLst>
                                          <p:attrName>ppt_x</p:attrName>
                                        </p:attrNameLst>
                                      </p:cBhvr>
                                      <p:tavLst>
                                        <p:tav tm="0">
                                          <p:val>
                                            <p:strVal val="ppt_x"/>
                                          </p:val>
                                        </p:tav>
                                        <p:tav tm="100000">
                                          <p:val>
                                            <p:strVal val="ppt_x"/>
                                          </p:val>
                                        </p:tav>
                                      </p:tavLst>
                                    </p:anim>
                                    <p:anim calcmode="lin" valueType="num">
                                      <p:cBhvr additive="base">
                                        <p:cTn id="158" dur="2000"/>
                                        <p:tgtEl>
                                          <p:spTgt spid="6"/>
                                        </p:tgtEl>
                                        <p:attrNameLst>
                                          <p:attrName>ppt_y</p:attrName>
                                        </p:attrNameLst>
                                      </p:cBhvr>
                                      <p:tavLst>
                                        <p:tav tm="0">
                                          <p:val>
                                            <p:strVal val="ppt_y"/>
                                          </p:val>
                                        </p:tav>
                                        <p:tav tm="100000">
                                          <p:val>
                                            <p:strVal val="0-ppt_h/2"/>
                                          </p:val>
                                        </p:tav>
                                      </p:tavLst>
                                    </p:anim>
                                    <p:set>
                                      <p:cBhvr>
                                        <p:cTn id="159" dur="1" fill="hold">
                                          <p:stCondLst>
                                            <p:cond delay="1999"/>
                                          </p:stCondLst>
                                        </p:cTn>
                                        <p:tgtEl>
                                          <p:spTgt spid="6"/>
                                        </p:tgtEl>
                                        <p:attrNameLst>
                                          <p:attrName>style.visibility</p:attrName>
                                        </p:attrNameLst>
                                      </p:cBhvr>
                                      <p:to>
                                        <p:strVal val="hidden"/>
                                      </p:to>
                                    </p:set>
                                  </p:childTnLst>
                                </p:cTn>
                              </p:par>
                              <p:par>
                                <p:cTn id="160" presetID="2" presetClass="exit" presetSubtype="1" fill="hold" grpId="2" nodeType="withEffect">
                                  <p:stCondLst>
                                    <p:cond delay="0"/>
                                  </p:stCondLst>
                                  <p:childTnLst>
                                    <p:anim calcmode="lin" valueType="num">
                                      <p:cBhvr additive="base">
                                        <p:cTn id="161" dur="2000"/>
                                        <p:tgtEl>
                                          <p:spTgt spid="8"/>
                                        </p:tgtEl>
                                        <p:attrNameLst>
                                          <p:attrName>ppt_x</p:attrName>
                                        </p:attrNameLst>
                                      </p:cBhvr>
                                      <p:tavLst>
                                        <p:tav tm="0">
                                          <p:val>
                                            <p:strVal val="ppt_x"/>
                                          </p:val>
                                        </p:tav>
                                        <p:tav tm="100000">
                                          <p:val>
                                            <p:strVal val="ppt_x"/>
                                          </p:val>
                                        </p:tav>
                                      </p:tavLst>
                                    </p:anim>
                                    <p:anim calcmode="lin" valueType="num">
                                      <p:cBhvr additive="base">
                                        <p:cTn id="162" dur="2000"/>
                                        <p:tgtEl>
                                          <p:spTgt spid="8"/>
                                        </p:tgtEl>
                                        <p:attrNameLst>
                                          <p:attrName>ppt_y</p:attrName>
                                        </p:attrNameLst>
                                      </p:cBhvr>
                                      <p:tavLst>
                                        <p:tav tm="0">
                                          <p:val>
                                            <p:strVal val="ppt_y"/>
                                          </p:val>
                                        </p:tav>
                                        <p:tav tm="100000">
                                          <p:val>
                                            <p:strVal val="0-ppt_h/2"/>
                                          </p:val>
                                        </p:tav>
                                      </p:tavLst>
                                    </p:anim>
                                    <p:set>
                                      <p:cBhvr>
                                        <p:cTn id="163" dur="1" fill="hold">
                                          <p:stCondLst>
                                            <p:cond delay="1999"/>
                                          </p:stCondLst>
                                        </p:cTn>
                                        <p:tgtEl>
                                          <p:spTgt spid="8"/>
                                        </p:tgtEl>
                                        <p:attrNameLst>
                                          <p:attrName>style.visibility</p:attrName>
                                        </p:attrNameLst>
                                      </p:cBhvr>
                                      <p:to>
                                        <p:strVal val="hidden"/>
                                      </p:to>
                                    </p:set>
                                  </p:childTnLst>
                                </p:cTn>
                              </p:par>
                              <p:par>
                                <p:cTn id="164" presetID="2" presetClass="exit" presetSubtype="1" fill="hold" grpId="2" nodeType="withEffect">
                                  <p:stCondLst>
                                    <p:cond delay="0"/>
                                  </p:stCondLst>
                                  <p:childTnLst>
                                    <p:anim calcmode="lin" valueType="num">
                                      <p:cBhvr additive="base">
                                        <p:cTn id="165" dur="2000"/>
                                        <p:tgtEl>
                                          <p:spTgt spid="9"/>
                                        </p:tgtEl>
                                        <p:attrNameLst>
                                          <p:attrName>ppt_x</p:attrName>
                                        </p:attrNameLst>
                                      </p:cBhvr>
                                      <p:tavLst>
                                        <p:tav tm="0">
                                          <p:val>
                                            <p:strVal val="ppt_x"/>
                                          </p:val>
                                        </p:tav>
                                        <p:tav tm="100000">
                                          <p:val>
                                            <p:strVal val="ppt_x"/>
                                          </p:val>
                                        </p:tav>
                                      </p:tavLst>
                                    </p:anim>
                                    <p:anim calcmode="lin" valueType="num">
                                      <p:cBhvr additive="base">
                                        <p:cTn id="166" dur="2000"/>
                                        <p:tgtEl>
                                          <p:spTgt spid="9"/>
                                        </p:tgtEl>
                                        <p:attrNameLst>
                                          <p:attrName>ppt_y</p:attrName>
                                        </p:attrNameLst>
                                      </p:cBhvr>
                                      <p:tavLst>
                                        <p:tav tm="0">
                                          <p:val>
                                            <p:strVal val="ppt_y"/>
                                          </p:val>
                                        </p:tav>
                                        <p:tav tm="100000">
                                          <p:val>
                                            <p:strVal val="0-ppt_h/2"/>
                                          </p:val>
                                        </p:tav>
                                      </p:tavLst>
                                    </p:anim>
                                    <p:set>
                                      <p:cBhvr>
                                        <p:cTn id="167" dur="1" fill="hold">
                                          <p:stCondLst>
                                            <p:cond delay="1999"/>
                                          </p:stCondLst>
                                        </p:cTn>
                                        <p:tgtEl>
                                          <p:spTgt spid="9"/>
                                        </p:tgtEl>
                                        <p:attrNameLst>
                                          <p:attrName>style.visibility</p:attrName>
                                        </p:attrNameLst>
                                      </p:cBhvr>
                                      <p:to>
                                        <p:strVal val="hidden"/>
                                      </p:to>
                                    </p:set>
                                  </p:childTnLst>
                                </p:cTn>
                              </p:par>
                              <p:par>
                                <p:cTn id="168" presetID="2" presetClass="exit" presetSubtype="1" fill="hold" grpId="2" nodeType="withEffect">
                                  <p:stCondLst>
                                    <p:cond delay="0"/>
                                  </p:stCondLst>
                                  <p:childTnLst>
                                    <p:anim calcmode="lin" valueType="num">
                                      <p:cBhvr additive="base">
                                        <p:cTn id="169" dur="2000"/>
                                        <p:tgtEl>
                                          <p:spTgt spid="11"/>
                                        </p:tgtEl>
                                        <p:attrNameLst>
                                          <p:attrName>ppt_x</p:attrName>
                                        </p:attrNameLst>
                                      </p:cBhvr>
                                      <p:tavLst>
                                        <p:tav tm="0">
                                          <p:val>
                                            <p:strVal val="ppt_x"/>
                                          </p:val>
                                        </p:tav>
                                        <p:tav tm="100000">
                                          <p:val>
                                            <p:strVal val="ppt_x"/>
                                          </p:val>
                                        </p:tav>
                                      </p:tavLst>
                                    </p:anim>
                                    <p:anim calcmode="lin" valueType="num">
                                      <p:cBhvr additive="base">
                                        <p:cTn id="170" dur="2000"/>
                                        <p:tgtEl>
                                          <p:spTgt spid="11"/>
                                        </p:tgtEl>
                                        <p:attrNameLst>
                                          <p:attrName>ppt_y</p:attrName>
                                        </p:attrNameLst>
                                      </p:cBhvr>
                                      <p:tavLst>
                                        <p:tav tm="0">
                                          <p:val>
                                            <p:strVal val="ppt_y"/>
                                          </p:val>
                                        </p:tav>
                                        <p:tav tm="100000">
                                          <p:val>
                                            <p:strVal val="0-ppt_h/2"/>
                                          </p:val>
                                        </p:tav>
                                      </p:tavLst>
                                    </p:anim>
                                    <p:set>
                                      <p:cBhvr>
                                        <p:cTn id="171" dur="1" fill="hold">
                                          <p:stCondLst>
                                            <p:cond delay="1999"/>
                                          </p:stCondLst>
                                        </p:cTn>
                                        <p:tgtEl>
                                          <p:spTgt spid="11"/>
                                        </p:tgtEl>
                                        <p:attrNameLst>
                                          <p:attrName>style.visibility</p:attrName>
                                        </p:attrNameLst>
                                      </p:cBhvr>
                                      <p:to>
                                        <p:strVal val="hidden"/>
                                      </p:to>
                                    </p:set>
                                  </p:childTnLst>
                                </p:cTn>
                              </p:par>
                              <p:par>
                                <p:cTn id="172" presetID="2" presetClass="exit" presetSubtype="1" fill="hold" grpId="2" nodeType="withEffect">
                                  <p:stCondLst>
                                    <p:cond delay="0"/>
                                  </p:stCondLst>
                                  <p:childTnLst>
                                    <p:anim calcmode="lin" valueType="num">
                                      <p:cBhvr additive="base">
                                        <p:cTn id="173" dur="2000"/>
                                        <p:tgtEl>
                                          <p:spTgt spid="13"/>
                                        </p:tgtEl>
                                        <p:attrNameLst>
                                          <p:attrName>ppt_x</p:attrName>
                                        </p:attrNameLst>
                                      </p:cBhvr>
                                      <p:tavLst>
                                        <p:tav tm="0">
                                          <p:val>
                                            <p:strVal val="ppt_x"/>
                                          </p:val>
                                        </p:tav>
                                        <p:tav tm="100000">
                                          <p:val>
                                            <p:strVal val="ppt_x"/>
                                          </p:val>
                                        </p:tav>
                                      </p:tavLst>
                                    </p:anim>
                                    <p:anim calcmode="lin" valueType="num">
                                      <p:cBhvr additive="base">
                                        <p:cTn id="174" dur="2000"/>
                                        <p:tgtEl>
                                          <p:spTgt spid="13"/>
                                        </p:tgtEl>
                                        <p:attrNameLst>
                                          <p:attrName>ppt_y</p:attrName>
                                        </p:attrNameLst>
                                      </p:cBhvr>
                                      <p:tavLst>
                                        <p:tav tm="0">
                                          <p:val>
                                            <p:strVal val="ppt_y"/>
                                          </p:val>
                                        </p:tav>
                                        <p:tav tm="100000">
                                          <p:val>
                                            <p:strVal val="0-ppt_h/2"/>
                                          </p:val>
                                        </p:tav>
                                      </p:tavLst>
                                    </p:anim>
                                    <p:set>
                                      <p:cBhvr>
                                        <p:cTn id="175" dur="1" fill="hold">
                                          <p:stCondLst>
                                            <p:cond delay="1999"/>
                                          </p:stCondLst>
                                        </p:cTn>
                                        <p:tgtEl>
                                          <p:spTgt spid="13"/>
                                        </p:tgtEl>
                                        <p:attrNameLst>
                                          <p:attrName>style.visibility</p:attrName>
                                        </p:attrNameLst>
                                      </p:cBhvr>
                                      <p:to>
                                        <p:strVal val="hidden"/>
                                      </p:to>
                                    </p:set>
                                  </p:childTnLst>
                                </p:cTn>
                              </p:par>
                              <p:par>
                                <p:cTn id="176" presetID="2" presetClass="exit" presetSubtype="1" fill="hold" grpId="2" nodeType="withEffect">
                                  <p:stCondLst>
                                    <p:cond delay="0"/>
                                  </p:stCondLst>
                                  <p:childTnLst>
                                    <p:anim calcmode="lin" valueType="num">
                                      <p:cBhvr additive="base">
                                        <p:cTn id="177" dur="2000"/>
                                        <p:tgtEl>
                                          <p:spTgt spid="15"/>
                                        </p:tgtEl>
                                        <p:attrNameLst>
                                          <p:attrName>ppt_x</p:attrName>
                                        </p:attrNameLst>
                                      </p:cBhvr>
                                      <p:tavLst>
                                        <p:tav tm="0">
                                          <p:val>
                                            <p:strVal val="ppt_x"/>
                                          </p:val>
                                        </p:tav>
                                        <p:tav tm="100000">
                                          <p:val>
                                            <p:strVal val="ppt_x"/>
                                          </p:val>
                                        </p:tav>
                                      </p:tavLst>
                                    </p:anim>
                                    <p:anim calcmode="lin" valueType="num">
                                      <p:cBhvr additive="base">
                                        <p:cTn id="178" dur="2000"/>
                                        <p:tgtEl>
                                          <p:spTgt spid="15"/>
                                        </p:tgtEl>
                                        <p:attrNameLst>
                                          <p:attrName>ppt_y</p:attrName>
                                        </p:attrNameLst>
                                      </p:cBhvr>
                                      <p:tavLst>
                                        <p:tav tm="0">
                                          <p:val>
                                            <p:strVal val="ppt_y"/>
                                          </p:val>
                                        </p:tav>
                                        <p:tav tm="100000">
                                          <p:val>
                                            <p:strVal val="0-ppt_h/2"/>
                                          </p:val>
                                        </p:tav>
                                      </p:tavLst>
                                    </p:anim>
                                    <p:set>
                                      <p:cBhvr>
                                        <p:cTn id="179" dur="1" fill="hold">
                                          <p:stCondLst>
                                            <p:cond delay="1999"/>
                                          </p:stCondLst>
                                        </p:cTn>
                                        <p:tgtEl>
                                          <p:spTgt spid="15"/>
                                        </p:tgtEl>
                                        <p:attrNameLst>
                                          <p:attrName>style.visibility</p:attrName>
                                        </p:attrNameLst>
                                      </p:cBhvr>
                                      <p:to>
                                        <p:strVal val="hidden"/>
                                      </p:to>
                                    </p:set>
                                  </p:childTnLst>
                                </p:cTn>
                              </p:par>
                              <p:par>
                                <p:cTn id="180" presetID="2" presetClass="exit" presetSubtype="1" fill="hold" grpId="2" nodeType="withEffect">
                                  <p:stCondLst>
                                    <p:cond delay="0"/>
                                  </p:stCondLst>
                                  <p:childTnLst>
                                    <p:anim calcmode="lin" valueType="num">
                                      <p:cBhvr additive="base">
                                        <p:cTn id="181" dur="2000"/>
                                        <p:tgtEl>
                                          <p:spTgt spid="16"/>
                                        </p:tgtEl>
                                        <p:attrNameLst>
                                          <p:attrName>ppt_x</p:attrName>
                                        </p:attrNameLst>
                                      </p:cBhvr>
                                      <p:tavLst>
                                        <p:tav tm="0">
                                          <p:val>
                                            <p:strVal val="ppt_x"/>
                                          </p:val>
                                        </p:tav>
                                        <p:tav tm="100000">
                                          <p:val>
                                            <p:strVal val="ppt_x"/>
                                          </p:val>
                                        </p:tav>
                                      </p:tavLst>
                                    </p:anim>
                                    <p:anim calcmode="lin" valueType="num">
                                      <p:cBhvr additive="base">
                                        <p:cTn id="182" dur="2000"/>
                                        <p:tgtEl>
                                          <p:spTgt spid="16"/>
                                        </p:tgtEl>
                                        <p:attrNameLst>
                                          <p:attrName>ppt_y</p:attrName>
                                        </p:attrNameLst>
                                      </p:cBhvr>
                                      <p:tavLst>
                                        <p:tav tm="0">
                                          <p:val>
                                            <p:strVal val="ppt_y"/>
                                          </p:val>
                                        </p:tav>
                                        <p:tav tm="100000">
                                          <p:val>
                                            <p:strVal val="0-ppt_h/2"/>
                                          </p:val>
                                        </p:tav>
                                      </p:tavLst>
                                    </p:anim>
                                    <p:set>
                                      <p:cBhvr>
                                        <p:cTn id="183" dur="1" fill="hold">
                                          <p:stCondLst>
                                            <p:cond delay="1999"/>
                                          </p:stCondLst>
                                        </p:cTn>
                                        <p:tgtEl>
                                          <p:spTgt spid="16"/>
                                        </p:tgtEl>
                                        <p:attrNameLst>
                                          <p:attrName>style.visibility</p:attrName>
                                        </p:attrNameLst>
                                      </p:cBhvr>
                                      <p:to>
                                        <p:strVal val="hidden"/>
                                      </p:to>
                                    </p:set>
                                  </p:childTnLst>
                                </p:cTn>
                              </p:par>
                              <p:par>
                                <p:cTn id="184" presetID="23" presetClass="entr" presetSubtype="288" fill="hold" nodeType="withEffect">
                                  <p:stCondLst>
                                    <p:cond delay="0"/>
                                  </p:stCondLst>
                                  <p:childTnLst>
                                    <p:set>
                                      <p:cBhvr>
                                        <p:cTn id="185" dur="1" fill="hold">
                                          <p:stCondLst>
                                            <p:cond delay="0"/>
                                          </p:stCondLst>
                                        </p:cTn>
                                        <p:tgtEl>
                                          <p:spTgt spid="2"/>
                                        </p:tgtEl>
                                        <p:attrNameLst>
                                          <p:attrName>style.visibility</p:attrName>
                                        </p:attrNameLst>
                                      </p:cBhvr>
                                      <p:to>
                                        <p:strVal val="visible"/>
                                      </p:to>
                                    </p:set>
                                    <p:anim calcmode="lin" valueType="num">
                                      <p:cBhvr>
                                        <p:cTn id="186" dur="2000" fill="hold"/>
                                        <p:tgtEl>
                                          <p:spTgt spid="2"/>
                                        </p:tgtEl>
                                        <p:attrNameLst>
                                          <p:attrName>ppt_w</p:attrName>
                                        </p:attrNameLst>
                                      </p:cBhvr>
                                      <p:tavLst>
                                        <p:tav tm="0">
                                          <p:val>
                                            <p:strVal val="4/3*#ppt_w"/>
                                          </p:val>
                                        </p:tav>
                                        <p:tav tm="100000">
                                          <p:val>
                                            <p:strVal val="#ppt_w"/>
                                          </p:val>
                                        </p:tav>
                                      </p:tavLst>
                                    </p:anim>
                                    <p:anim calcmode="lin" valueType="num">
                                      <p:cBhvr>
                                        <p:cTn id="187" dur="2000" fill="hold"/>
                                        <p:tgtEl>
                                          <p:spTgt spid="2"/>
                                        </p:tgtEl>
                                        <p:attrNameLst>
                                          <p:attrName>ppt_h</p:attrName>
                                        </p:attrNameLst>
                                      </p:cBhvr>
                                      <p:tavLst>
                                        <p:tav tm="0">
                                          <p:val>
                                            <p:strVal val="4/3*#ppt_h"/>
                                          </p:val>
                                        </p:tav>
                                        <p:tav tm="100000">
                                          <p:val>
                                            <p:strVal val="#ppt_h"/>
                                          </p:val>
                                        </p:tav>
                                      </p:tavLst>
                                    </p:anim>
                                  </p:childTnLst>
                                </p:cTn>
                              </p:par>
                              <p:par>
                                <p:cTn id="188" presetID="16" presetClass="entr" presetSubtype="42" fill="hold" nodeType="withEffect">
                                  <p:stCondLst>
                                    <p:cond delay="0"/>
                                  </p:stCondLst>
                                  <p:childTnLst>
                                    <p:set>
                                      <p:cBhvr>
                                        <p:cTn id="189" dur="1" fill="hold">
                                          <p:stCondLst>
                                            <p:cond delay="0"/>
                                          </p:stCondLst>
                                        </p:cTn>
                                        <p:tgtEl>
                                          <p:spTgt spid="2"/>
                                        </p:tgtEl>
                                        <p:attrNameLst>
                                          <p:attrName>style.visibility</p:attrName>
                                        </p:attrNameLst>
                                      </p:cBhvr>
                                      <p:to>
                                        <p:strVal val="visible"/>
                                      </p:to>
                                    </p:set>
                                    <p:animEffect transition="in" filter="barn(outHorizontal)">
                                      <p:cBhvr>
                                        <p:cTn id="19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P spid="13" grpId="0" animBg="1"/>
      <p:bldP spid="13" grpId="1" animBg="1"/>
      <p:bldP spid="13" grpId="2" animBg="1"/>
      <p:bldP spid="14" grpId="0" animBg="1"/>
      <p:bldP spid="14" grpId="1" animBg="1"/>
      <p:bldP spid="14" grpId="2" animBg="1"/>
      <p:bldP spid="15" grpId="0" animBg="1"/>
      <p:bldP spid="15" grpId="1" animBg="1"/>
      <p:bldP spid="15" grpId="2" animBg="1"/>
      <p:bldP spid="16" grpId="0" animBg="1"/>
      <p:bldP spid="16" grpId="1" animBg="1"/>
      <p:bldP spid="16" grpId="2" animBg="1"/>
      <p:bldP spid="17" grpId="0" animBg="1"/>
      <p:bldP spid="17" grpId="1" animBg="1"/>
      <p:bldP spid="17" grpId="2" animBg="1"/>
      <p:bldP spid="18" grpId="0" animBg="1"/>
      <p:bldP spid="18" grpId="1" animBg="1"/>
      <p:bldP spid="18" grpId="2" animBg="1"/>
    </p:bldLst>
  </p:timing>
</p:sld>
</file>

<file path=ppt/slides/slide26.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0" y="0"/>
            <a:ext cx="9148464" cy="5143499"/>
          </a:xfrm>
          <a:prstGeom prst="rect">
            <a:avLst/>
          </a:prstGeom>
          <a:noFill/>
          <a:ln w="9525">
            <a:noFill/>
            <a:miter lim="800000"/>
            <a:headEnd/>
            <a:tailEnd/>
          </a:ln>
          <a:effectLst/>
        </p:spPr>
      </p:pic>
      <p:sp>
        <p:nvSpPr>
          <p:cNvPr id="3" name="2 CuadroTexto"/>
          <p:cNvSpPr txBox="1"/>
          <p:nvPr/>
        </p:nvSpPr>
        <p:spPr>
          <a:xfrm>
            <a:off x="3500430" y="2285998"/>
            <a:ext cx="4071966" cy="1077218"/>
          </a:xfrm>
          <a:prstGeom prst="rect">
            <a:avLst/>
          </a:prstGeom>
          <a:noFill/>
        </p:spPr>
        <p:txBody>
          <a:bodyPr wrap="square" rtlCol="0">
            <a:spAutoFit/>
          </a:bodyPr>
          <a:lstStyle/>
          <a:p>
            <a:pPr algn="ctr"/>
            <a:r>
              <a:rPr lang="es-PE" sz="1600" dirty="0" smtClean="0"/>
              <a:t>Es difícil hacer referencia a los carnavales europeos sin, inmediatamente, pensar en el de Venecia, porque Venecia es en sí una ciudad enmascarada, misteriosa y mágica, en la que en lugar de moverte por un decorado lo vives</a:t>
            </a:r>
            <a:endParaRPr lang="es-PE" sz="1600"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8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27.xml><?xml version="1.0" encoding="utf-8"?>
<p:sld xmlns:a="http://schemas.openxmlformats.org/drawingml/2006/main" xmlns:r="http://schemas.openxmlformats.org/officeDocument/2006/relationships" xmlns:p="http://schemas.openxmlformats.org/presentationml/2006/main">
  <p:cSld>
    <p:bg>
      <p:bgPr>
        <a:gradFill>
          <a:gsLst>
            <a:gs pos="0">
              <a:srgbClr val="FFD347"/>
            </a:gs>
            <a:gs pos="50000">
              <a:srgbClr val="7030A0">
                <a:shade val="67500"/>
                <a:satMod val="115000"/>
              </a:srgbClr>
            </a:gs>
            <a:gs pos="100000">
              <a:srgbClr val="7030A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6236850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Rectángulo"/>
          <p:cNvSpPr/>
          <p:nvPr/>
        </p:nvSpPr>
        <p:spPr>
          <a:xfrm>
            <a:off x="0"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Rectángulo"/>
          <p:cNvSpPr/>
          <p:nvPr/>
        </p:nvSpPr>
        <p:spPr>
          <a:xfrm>
            <a:off x="428628"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857256"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1285884"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1714512"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2143140"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2571768"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3000396"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3429024"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3857652"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4286280"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4714908"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5143536"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5572164"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6000792"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429420"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6858016"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7286644"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7715272"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8143900"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8501090"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8858248" y="1214428"/>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27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0"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428628"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857256"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1285884"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1714512"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a:off x="2143140"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ectángulo"/>
          <p:cNvSpPr/>
          <p:nvPr/>
        </p:nvSpPr>
        <p:spPr>
          <a:xfrm>
            <a:off x="2571768"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Rectángulo"/>
          <p:cNvSpPr/>
          <p:nvPr/>
        </p:nvSpPr>
        <p:spPr>
          <a:xfrm>
            <a:off x="3000396"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Rectángulo"/>
          <p:cNvSpPr/>
          <p:nvPr/>
        </p:nvSpPr>
        <p:spPr>
          <a:xfrm>
            <a:off x="3429024"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Rectángulo"/>
          <p:cNvSpPr/>
          <p:nvPr/>
        </p:nvSpPr>
        <p:spPr>
          <a:xfrm>
            <a:off x="3857652"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Rectángulo"/>
          <p:cNvSpPr/>
          <p:nvPr/>
        </p:nvSpPr>
        <p:spPr>
          <a:xfrm>
            <a:off x="4286280"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Rectángulo"/>
          <p:cNvSpPr/>
          <p:nvPr/>
        </p:nvSpPr>
        <p:spPr>
          <a:xfrm>
            <a:off x="4714908"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Rectángulo"/>
          <p:cNvSpPr/>
          <p:nvPr/>
        </p:nvSpPr>
        <p:spPr>
          <a:xfrm>
            <a:off x="5143536"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Rectángulo"/>
          <p:cNvSpPr/>
          <p:nvPr/>
        </p:nvSpPr>
        <p:spPr>
          <a:xfrm>
            <a:off x="5572164"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Rectángulo"/>
          <p:cNvSpPr/>
          <p:nvPr/>
        </p:nvSpPr>
        <p:spPr>
          <a:xfrm>
            <a:off x="6000792"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Rectángulo"/>
          <p:cNvSpPr/>
          <p:nvPr/>
        </p:nvSpPr>
        <p:spPr>
          <a:xfrm>
            <a:off x="6429420"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Rectángulo"/>
          <p:cNvSpPr/>
          <p:nvPr/>
        </p:nvSpPr>
        <p:spPr>
          <a:xfrm>
            <a:off x="6858016"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Rectángulo"/>
          <p:cNvSpPr/>
          <p:nvPr/>
        </p:nvSpPr>
        <p:spPr>
          <a:xfrm>
            <a:off x="7286644"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Rectángulo"/>
          <p:cNvSpPr/>
          <p:nvPr/>
        </p:nvSpPr>
        <p:spPr>
          <a:xfrm>
            <a:off x="7715272"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Rectángulo"/>
          <p:cNvSpPr/>
          <p:nvPr/>
        </p:nvSpPr>
        <p:spPr>
          <a:xfrm>
            <a:off x="8143900"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Rectángulo"/>
          <p:cNvSpPr/>
          <p:nvPr/>
        </p:nvSpPr>
        <p:spPr>
          <a:xfrm>
            <a:off x="8501090"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Rectángulo"/>
          <p:cNvSpPr/>
          <p:nvPr/>
        </p:nvSpPr>
        <p:spPr>
          <a:xfrm>
            <a:off x="8858248" y="2500312"/>
            <a:ext cx="285752" cy="1357322"/>
          </a:xfrm>
          <a:prstGeom prst="rect">
            <a:avLst/>
          </a:prstGeom>
          <a:gradFill flip="none" rotWithShape="1">
            <a:gsLst>
              <a:gs pos="54000">
                <a:schemeClr val="bg1"/>
              </a:gs>
              <a:gs pos="50000">
                <a:schemeClr val="accent4">
                  <a:lumMod val="75000"/>
                  <a:shade val="67500"/>
                  <a:satMod val="115000"/>
                </a:schemeClr>
              </a:gs>
              <a:gs pos="100000">
                <a:schemeClr val="accent4">
                  <a:lumMod val="75000"/>
                  <a:shade val="100000"/>
                  <a:satMod val="115000"/>
                </a:schemeClr>
              </a:gs>
            </a:gsLst>
            <a:lin ang="18900000" scaled="1"/>
            <a:tileRect/>
          </a:gradFill>
          <a:ln w="6350">
            <a:solidFill>
              <a:srgbClr val="FFD85D"/>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47" name="46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7"/>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Effect transition="in" filter="blinds(horizontal)">
                                      <p:cBhvr>
                                        <p:cTn id="9" dur="2000"/>
                                        <p:tgtEl>
                                          <p:spTgt spid="3"/>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4"/>
                                        </p:tgtEl>
                                        <p:attrNameLst>
                                          <p:attrName>style.visibility</p:attrName>
                                        </p:attrNameLst>
                                      </p:cBhvr>
                                      <p:to>
                                        <p:strVal val="visible"/>
                                      </p:to>
                                    </p:set>
                                    <p:animEffect transition="in" filter="blinds(horizontal)">
                                      <p:cBhvr>
                                        <p:cTn id="12" dur="2000"/>
                                        <p:tgtEl>
                                          <p:spTgt spid="4"/>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5"/>
                                        </p:tgtEl>
                                        <p:attrNameLst>
                                          <p:attrName>style.visibility</p:attrName>
                                        </p:attrNameLst>
                                      </p:cBhvr>
                                      <p:to>
                                        <p:strVal val="visible"/>
                                      </p:to>
                                    </p:set>
                                    <p:animEffect transition="in" filter="blinds(horizontal)">
                                      <p:cBhvr>
                                        <p:cTn id="15" dur="2000"/>
                                        <p:tgtEl>
                                          <p:spTgt spid="5"/>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6"/>
                                        </p:tgtEl>
                                        <p:attrNameLst>
                                          <p:attrName>style.visibility</p:attrName>
                                        </p:attrNameLst>
                                      </p:cBhvr>
                                      <p:to>
                                        <p:strVal val="visible"/>
                                      </p:to>
                                    </p:set>
                                    <p:animEffect transition="in" filter="blinds(horizontal)">
                                      <p:cBhvr>
                                        <p:cTn id="18" dur="2000"/>
                                        <p:tgtEl>
                                          <p:spTgt spid="6"/>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Effect transition="in" filter="blinds(horizontal)">
                                      <p:cBhvr>
                                        <p:cTn id="21" dur="2000"/>
                                        <p:tgtEl>
                                          <p:spTgt spid="7"/>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8"/>
                                        </p:tgtEl>
                                        <p:attrNameLst>
                                          <p:attrName>style.visibility</p:attrName>
                                        </p:attrNameLst>
                                      </p:cBhvr>
                                      <p:to>
                                        <p:strVal val="visible"/>
                                      </p:to>
                                    </p:set>
                                    <p:animEffect transition="in" filter="blinds(horizontal)">
                                      <p:cBhvr>
                                        <p:cTn id="24" dur="2000"/>
                                        <p:tgtEl>
                                          <p:spTgt spid="8"/>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9"/>
                                        </p:tgtEl>
                                        <p:attrNameLst>
                                          <p:attrName>style.visibility</p:attrName>
                                        </p:attrNameLst>
                                      </p:cBhvr>
                                      <p:to>
                                        <p:strVal val="visible"/>
                                      </p:to>
                                    </p:set>
                                    <p:animEffect transition="in" filter="blinds(horizontal)">
                                      <p:cBhvr>
                                        <p:cTn id="27" dur="2000"/>
                                        <p:tgtEl>
                                          <p:spTgt spid="9"/>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0"/>
                                        </p:tgtEl>
                                        <p:attrNameLst>
                                          <p:attrName>style.visibility</p:attrName>
                                        </p:attrNameLst>
                                      </p:cBhvr>
                                      <p:to>
                                        <p:strVal val="visible"/>
                                      </p:to>
                                    </p:set>
                                    <p:animEffect transition="in" filter="blinds(horizontal)">
                                      <p:cBhvr>
                                        <p:cTn id="30" dur="2000"/>
                                        <p:tgtEl>
                                          <p:spTgt spid="10"/>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1"/>
                                        </p:tgtEl>
                                        <p:attrNameLst>
                                          <p:attrName>style.visibility</p:attrName>
                                        </p:attrNameLst>
                                      </p:cBhvr>
                                      <p:to>
                                        <p:strVal val="visible"/>
                                      </p:to>
                                    </p:set>
                                    <p:animEffect transition="in" filter="blinds(horizontal)">
                                      <p:cBhvr>
                                        <p:cTn id="33" dur="2000"/>
                                        <p:tgtEl>
                                          <p:spTgt spid="11"/>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2"/>
                                        </p:tgtEl>
                                        <p:attrNameLst>
                                          <p:attrName>style.visibility</p:attrName>
                                        </p:attrNameLst>
                                      </p:cBhvr>
                                      <p:to>
                                        <p:strVal val="visible"/>
                                      </p:to>
                                    </p:set>
                                    <p:animEffect transition="in" filter="blinds(horizontal)">
                                      <p:cBhvr>
                                        <p:cTn id="36" dur="2000"/>
                                        <p:tgtEl>
                                          <p:spTgt spid="12"/>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3"/>
                                        </p:tgtEl>
                                        <p:attrNameLst>
                                          <p:attrName>style.visibility</p:attrName>
                                        </p:attrNameLst>
                                      </p:cBhvr>
                                      <p:to>
                                        <p:strVal val="visible"/>
                                      </p:to>
                                    </p:set>
                                    <p:animEffect transition="in" filter="blinds(horizontal)">
                                      <p:cBhvr>
                                        <p:cTn id="39" dur="2000"/>
                                        <p:tgtEl>
                                          <p:spTgt spid="13"/>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4"/>
                                        </p:tgtEl>
                                        <p:attrNameLst>
                                          <p:attrName>style.visibility</p:attrName>
                                        </p:attrNameLst>
                                      </p:cBhvr>
                                      <p:to>
                                        <p:strVal val="visible"/>
                                      </p:to>
                                    </p:set>
                                    <p:animEffect transition="in" filter="blinds(horizontal)">
                                      <p:cBhvr>
                                        <p:cTn id="42" dur="2000"/>
                                        <p:tgtEl>
                                          <p:spTgt spid="14"/>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5"/>
                                        </p:tgtEl>
                                        <p:attrNameLst>
                                          <p:attrName>style.visibility</p:attrName>
                                        </p:attrNameLst>
                                      </p:cBhvr>
                                      <p:to>
                                        <p:strVal val="visible"/>
                                      </p:to>
                                    </p:set>
                                    <p:animEffect transition="in" filter="blinds(horizontal)">
                                      <p:cBhvr>
                                        <p:cTn id="45" dur="2000"/>
                                        <p:tgtEl>
                                          <p:spTgt spid="15"/>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6"/>
                                        </p:tgtEl>
                                        <p:attrNameLst>
                                          <p:attrName>style.visibility</p:attrName>
                                        </p:attrNameLst>
                                      </p:cBhvr>
                                      <p:to>
                                        <p:strVal val="visible"/>
                                      </p:to>
                                    </p:set>
                                    <p:animEffect transition="in" filter="blinds(horizontal)">
                                      <p:cBhvr>
                                        <p:cTn id="48" dur="2000"/>
                                        <p:tgtEl>
                                          <p:spTgt spid="16"/>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7"/>
                                        </p:tgtEl>
                                        <p:attrNameLst>
                                          <p:attrName>style.visibility</p:attrName>
                                        </p:attrNameLst>
                                      </p:cBhvr>
                                      <p:to>
                                        <p:strVal val="visible"/>
                                      </p:to>
                                    </p:set>
                                    <p:animEffect transition="in" filter="blinds(horizontal)">
                                      <p:cBhvr>
                                        <p:cTn id="51" dur="2000"/>
                                        <p:tgtEl>
                                          <p:spTgt spid="17"/>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8"/>
                                        </p:tgtEl>
                                        <p:attrNameLst>
                                          <p:attrName>style.visibility</p:attrName>
                                        </p:attrNameLst>
                                      </p:cBhvr>
                                      <p:to>
                                        <p:strVal val="visible"/>
                                      </p:to>
                                    </p:set>
                                    <p:animEffect transition="in" filter="blinds(horizontal)">
                                      <p:cBhvr>
                                        <p:cTn id="54" dur="2000"/>
                                        <p:tgtEl>
                                          <p:spTgt spid="18"/>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19"/>
                                        </p:tgtEl>
                                        <p:attrNameLst>
                                          <p:attrName>style.visibility</p:attrName>
                                        </p:attrNameLst>
                                      </p:cBhvr>
                                      <p:to>
                                        <p:strVal val="visible"/>
                                      </p:to>
                                    </p:set>
                                    <p:animEffect transition="in" filter="blinds(horizontal)">
                                      <p:cBhvr>
                                        <p:cTn id="57" dur="2000"/>
                                        <p:tgtEl>
                                          <p:spTgt spid="19"/>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0"/>
                                        </p:tgtEl>
                                        <p:attrNameLst>
                                          <p:attrName>style.visibility</p:attrName>
                                        </p:attrNameLst>
                                      </p:cBhvr>
                                      <p:to>
                                        <p:strVal val="visible"/>
                                      </p:to>
                                    </p:set>
                                    <p:animEffect transition="in" filter="blinds(horizontal)">
                                      <p:cBhvr>
                                        <p:cTn id="60" dur="2000"/>
                                        <p:tgtEl>
                                          <p:spTgt spid="20"/>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21"/>
                                        </p:tgtEl>
                                        <p:attrNameLst>
                                          <p:attrName>style.visibility</p:attrName>
                                        </p:attrNameLst>
                                      </p:cBhvr>
                                      <p:to>
                                        <p:strVal val="visible"/>
                                      </p:to>
                                    </p:set>
                                    <p:animEffect transition="in" filter="blinds(horizontal)">
                                      <p:cBhvr>
                                        <p:cTn id="63" dur="2000"/>
                                        <p:tgtEl>
                                          <p:spTgt spid="21"/>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22"/>
                                        </p:tgtEl>
                                        <p:attrNameLst>
                                          <p:attrName>style.visibility</p:attrName>
                                        </p:attrNameLst>
                                      </p:cBhvr>
                                      <p:to>
                                        <p:strVal val="visible"/>
                                      </p:to>
                                    </p:set>
                                    <p:animEffect transition="in" filter="blinds(horizontal)">
                                      <p:cBhvr>
                                        <p:cTn id="66" dur="2000"/>
                                        <p:tgtEl>
                                          <p:spTgt spid="22"/>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3"/>
                                        </p:tgtEl>
                                        <p:attrNameLst>
                                          <p:attrName>style.visibility</p:attrName>
                                        </p:attrNameLst>
                                      </p:cBhvr>
                                      <p:to>
                                        <p:strVal val="visible"/>
                                      </p:to>
                                    </p:set>
                                    <p:animEffect transition="in" filter="blinds(horizontal)">
                                      <p:cBhvr>
                                        <p:cTn id="69" dur="2000"/>
                                        <p:tgtEl>
                                          <p:spTgt spid="23"/>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4"/>
                                        </p:tgtEl>
                                        <p:attrNameLst>
                                          <p:attrName>style.visibility</p:attrName>
                                        </p:attrNameLst>
                                      </p:cBhvr>
                                      <p:to>
                                        <p:strVal val="visible"/>
                                      </p:to>
                                    </p:set>
                                    <p:animEffect transition="in" filter="blinds(horizontal)">
                                      <p:cBhvr>
                                        <p:cTn id="72" dur="2000"/>
                                        <p:tgtEl>
                                          <p:spTgt spid="24"/>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5"/>
                                        </p:tgtEl>
                                        <p:attrNameLst>
                                          <p:attrName>style.visibility</p:attrName>
                                        </p:attrNameLst>
                                      </p:cBhvr>
                                      <p:to>
                                        <p:strVal val="visible"/>
                                      </p:to>
                                    </p:set>
                                    <p:animEffect transition="in" filter="blinds(horizontal)">
                                      <p:cBhvr>
                                        <p:cTn id="75" dur="2000"/>
                                        <p:tgtEl>
                                          <p:spTgt spid="25"/>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6"/>
                                        </p:tgtEl>
                                        <p:attrNameLst>
                                          <p:attrName>style.visibility</p:attrName>
                                        </p:attrNameLst>
                                      </p:cBhvr>
                                      <p:to>
                                        <p:strVal val="visible"/>
                                      </p:to>
                                    </p:set>
                                    <p:animEffect transition="in" filter="blinds(horizontal)">
                                      <p:cBhvr>
                                        <p:cTn id="78" dur="2000"/>
                                        <p:tgtEl>
                                          <p:spTgt spid="26"/>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7"/>
                                        </p:tgtEl>
                                        <p:attrNameLst>
                                          <p:attrName>style.visibility</p:attrName>
                                        </p:attrNameLst>
                                      </p:cBhvr>
                                      <p:to>
                                        <p:strVal val="visible"/>
                                      </p:to>
                                    </p:set>
                                    <p:animEffect transition="in" filter="blinds(horizontal)">
                                      <p:cBhvr>
                                        <p:cTn id="81" dur="2000"/>
                                        <p:tgtEl>
                                          <p:spTgt spid="27"/>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8"/>
                                        </p:tgtEl>
                                        <p:attrNameLst>
                                          <p:attrName>style.visibility</p:attrName>
                                        </p:attrNameLst>
                                      </p:cBhvr>
                                      <p:to>
                                        <p:strVal val="visible"/>
                                      </p:to>
                                    </p:set>
                                    <p:animEffect transition="in" filter="blinds(horizontal)">
                                      <p:cBhvr>
                                        <p:cTn id="84" dur="2000"/>
                                        <p:tgtEl>
                                          <p:spTgt spid="28"/>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29"/>
                                        </p:tgtEl>
                                        <p:attrNameLst>
                                          <p:attrName>style.visibility</p:attrName>
                                        </p:attrNameLst>
                                      </p:cBhvr>
                                      <p:to>
                                        <p:strVal val="visible"/>
                                      </p:to>
                                    </p:set>
                                    <p:animEffect transition="in" filter="blinds(horizontal)">
                                      <p:cBhvr>
                                        <p:cTn id="87" dur="2000"/>
                                        <p:tgtEl>
                                          <p:spTgt spid="29"/>
                                        </p:tgtEl>
                                      </p:cBhvr>
                                    </p:animEffect>
                                  </p:childTnLst>
                                </p:cTn>
                              </p:par>
                              <p:par>
                                <p:cTn id="88" presetID="3" presetClass="entr" presetSubtype="10" fill="hold" grpId="0" nodeType="withEffect">
                                  <p:stCondLst>
                                    <p:cond delay="0"/>
                                  </p:stCondLst>
                                  <p:childTnLst>
                                    <p:set>
                                      <p:cBhvr>
                                        <p:cTn id="89" dur="1" fill="hold">
                                          <p:stCondLst>
                                            <p:cond delay="0"/>
                                          </p:stCondLst>
                                        </p:cTn>
                                        <p:tgtEl>
                                          <p:spTgt spid="30"/>
                                        </p:tgtEl>
                                        <p:attrNameLst>
                                          <p:attrName>style.visibility</p:attrName>
                                        </p:attrNameLst>
                                      </p:cBhvr>
                                      <p:to>
                                        <p:strVal val="visible"/>
                                      </p:to>
                                    </p:set>
                                    <p:animEffect transition="in" filter="blinds(horizontal)">
                                      <p:cBhvr>
                                        <p:cTn id="90" dur="2000"/>
                                        <p:tgtEl>
                                          <p:spTgt spid="30"/>
                                        </p:tgtEl>
                                      </p:cBhvr>
                                    </p:animEffect>
                                  </p:childTnLst>
                                </p:cTn>
                              </p:par>
                              <p:par>
                                <p:cTn id="91" presetID="3" presetClass="entr" presetSubtype="10" fill="hold" grpId="0" nodeType="withEffect">
                                  <p:stCondLst>
                                    <p:cond delay="0"/>
                                  </p:stCondLst>
                                  <p:childTnLst>
                                    <p:set>
                                      <p:cBhvr>
                                        <p:cTn id="92" dur="1" fill="hold">
                                          <p:stCondLst>
                                            <p:cond delay="0"/>
                                          </p:stCondLst>
                                        </p:cTn>
                                        <p:tgtEl>
                                          <p:spTgt spid="31"/>
                                        </p:tgtEl>
                                        <p:attrNameLst>
                                          <p:attrName>style.visibility</p:attrName>
                                        </p:attrNameLst>
                                      </p:cBhvr>
                                      <p:to>
                                        <p:strVal val="visible"/>
                                      </p:to>
                                    </p:set>
                                    <p:animEffect transition="in" filter="blinds(horizontal)">
                                      <p:cBhvr>
                                        <p:cTn id="93" dur="2000"/>
                                        <p:tgtEl>
                                          <p:spTgt spid="31"/>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32"/>
                                        </p:tgtEl>
                                        <p:attrNameLst>
                                          <p:attrName>style.visibility</p:attrName>
                                        </p:attrNameLst>
                                      </p:cBhvr>
                                      <p:to>
                                        <p:strVal val="visible"/>
                                      </p:to>
                                    </p:set>
                                    <p:animEffect transition="in" filter="blinds(horizontal)">
                                      <p:cBhvr>
                                        <p:cTn id="96" dur="2000"/>
                                        <p:tgtEl>
                                          <p:spTgt spid="32"/>
                                        </p:tgtEl>
                                      </p:cBhvr>
                                    </p:animEffect>
                                  </p:childTnLst>
                                </p:cTn>
                              </p:par>
                              <p:par>
                                <p:cTn id="97" presetID="3" presetClass="entr" presetSubtype="10" fill="hold" grpId="0" nodeType="withEffect">
                                  <p:stCondLst>
                                    <p:cond delay="0"/>
                                  </p:stCondLst>
                                  <p:childTnLst>
                                    <p:set>
                                      <p:cBhvr>
                                        <p:cTn id="98" dur="1" fill="hold">
                                          <p:stCondLst>
                                            <p:cond delay="0"/>
                                          </p:stCondLst>
                                        </p:cTn>
                                        <p:tgtEl>
                                          <p:spTgt spid="33"/>
                                        </p:tgtEl>
                                        <p:attrNameLst>
                                          <p:attrName>style.visibility</p:attrName>
                                        </p:attrNameLst>
                                      </p:cBhvr>
                                      <p:to>
                                        <p:strVal val="visible"/>
                                      </p:to>
                                    </p:set>
                                    <p:animEffect transition="in" filter="blinds(horizontal)">
                                      <p:cBhvr>
                                        <p:cTn id="99" dur="2000"/>
                                        <p:tgtEl>
                                          <p:spTgt spid="33"/>
                                        </p:tgtEl>
                                      </p:cBhvr>
                                    </p:animEffect>
                                  </p:childTnLst>
                                </p:cTn>
                              </p:par>
                              <p:par>
                                <p:cTn id="100" presetID="3" presetClass="entr" presetSubtype="10" fill="hold" grpId="0" nodeType="withEffect">
                                  <p:stCondLst>
                                    <p:cond delay="0"/>
                                  </p:stCondLst>
                                  <p:childTnLst>
                                    <p:set>
                                      <p:cBhvr>
                                        <p:cTn id="101" dur="1" fill="hold">
                                          <p:stCondLst>
                                            <p:cond delay="0"/>
                                          </p:stCondLst>
                                        </p:cTn>
                                        <p:tgtEl>
                                          <p:spTgt spid="34"/>
                                        </p:tgtEl>
                                        <p:attrNameLst>
                                          <p:attrName>style.visibility</p:attrName>
                                        </p:attrNameLst>
                                      </p:cBhvr>
                                      <p:to>
                                        <p:strVal val="visible"/>
                                      </p:to>
                                    </p:set>
                                    <p:animEffect transition="in" filter="blinds(horizontal)">
                                      <p:cBhvr>
                                        <p:cTn id="102" dur="2000"/>
                                        <p:tgtEl>
                                          <p:spTgt spid="34"/>
                                        </p:tgtEl>
                                      </p:cBhvr>
                                    </p:animEffect>
                                  </p:childTnLst>
                                </p:cTn>
                              </p:par>
                              <p:par>
                                <p:cTn id="103" presetID="3" presetClass="entr" presetSubtype="10" fill="hold" grpId="0" nodeType="withEffect">
                                  <p:stCondLst>
                                    <p:cond delay="0"/>
                                  </p:stCondLst>
                                  <p:childTnLst>
                                    <p:set>
                                      <p:cBhvr>
                                        <p:cTn id="104" dur="1" fill="hold">
                                          <p:stCondLst>
                                            <p:cond delay="0"/>
                                          </p:stCondLst>
                                        </p:cTn>
                                        <p:tgtEl>
                                          <p:spTgt spid="35"/>
                                        </p:tgtEl>
                                        <p:attrNameLst>
                                          <p:attrName>style.visibility</p:attrName>
                                        </p:attrNameLst>
                                      </p:cBhvr>
                                      <p:to>
                                        <p:strVal val="visible"/>
                                      </p:to>
                                    </p:set>
                                    <p:animEffect transition="in" filter="blinds(horizontal)">
                                      <p:cBhvr>
                                        <p:cTn id="105" dur="2000"/>
                                        <p:tgtEl>
                                          <p:spTgt spid="35"/>
                                        </p:tgtEl>
                                      </p:cBhvr>
                                    </p:animEffect>
                                  </p:childTnLst>
                                </p:cTn>
                              </p:par>
                              <p:par>
                                <p:cTn id="106" presetID="3" presetClass="entr" presetSubtype="10" fill="hold" grpId="0" nodeType="withEffect">
                                  <p:stCondLst>
                                    <p:cond delay="0"/>
                                  </p:stCondLst>
                                  <p:childTnLst>
                                    <p:set>
                                      <p:cBhvr>
                                        <p:cTn id="107" dur="1" fill="hold">
                                          <p:stCondLst>
                                            <p:cond delay="0"/>
                                          </p:stCondLst>
                                        </p:cTn>
                                        <p:tgtEl>
                                          <p:spTgt spid="36"/>
                                        </p:tgtEl>
                                        <p:attrNameLst>
                                          <p:attrName>style.visibility</p:attrName>
                                        </p:attrNameLst>
                                      </p:cBhvr>
                                      <p:to>
                                        <p:strVal val="visible"/>
                                      </p:to>
                                    </p:set>
                                    <p:animEffect transition="in" filter="blinds(horizontal)">
                                      <p:cBhvr>
                                        <p:cTn id="108" dur="2000"/>
                                        <p:tgtEl>
                                          <p:spTgt spid="36"/>
                                        </p:tgtEl>
                                      </p:cBhvr>
                                    </p:animEffect>
                                  </p:childTnLst>
                                </p:cTn>
                              </p:par>
                              <p:par>
                                <p:cTn id="109" presetID="3" presetClass="entr" presetSubtype="10" fill="hold" grpId="0" nodeType="withEffect">
                                  <p:stCondLst>
                                    <p:cond delay="0"/>
                                  </p:stCondLst>
                                  <p:childTnLst>
                                    <p:set>
                                      <p:cBhvr>
                                        <p:cTn id="110" dur="1" fill="hold">
                                          <p:stCondLst>
                                            <p:cond delay="0"/>
                                          </p:stCondLst>
                                        </p:cTn>
                                        <p:tgtEl>
                                          <p:spTgt spid="37"/>
                                        </p:tgtEl>
                                        <p:attrNameLst>
                                          <p:attrName>style.visibility</p:attrName>
                                        </p:attrNameLst>
                                      </p:cBhvr>
                                      <p:to>
                                        <p:strVal val="visible"/>
                                      </p:to>
                                    </p:set>
                                    <p:animEffect transition="in" filter="blinds(horizontal)">
                                      <p:cBhvr>
                                        <p:cTn id="111" dur="2000"/>
                                        <p:tgtEl>
                                          <p:spTgt spid="37"/>
                                        </p:tgtEl>
                                      </p:cBhvr>
                                    </p:animEffect>
                                  </p:childTnLst>
                                </p:cTn>
                              </p:par>
                              <p:par>
                                <p:cTn id="112" presetID="3" presetClass="entr" presetSubtype="10" fill="hold" grpId="0" nodeType="withEffect">
                                  <p:stCondLst>
                                    <p:cond delay="0"/>
                                  </p:stCondLst>
                                  <p:childTnLst>
                                    <p:set>
                                      <p:cBhvr>
                                        <p:cTn id="113" dur="1" fill="hold">
                                          <p:stCondLst>
                                            <p:cond delay="0"/>
                                          </p:stCondLst>
                                        </p:cTn>
                                        <p:tgtEl>
                                          <p:spTgt spid="38"/>
                                        </p:tgtEl>
                                        <p:attrNameLst>
                                          <p:attrName>style.visibility</p:attrName>
                                        </p:attrNameLst>
                                      </p:cBhvr>
                                      <p:to>
                                        <p:strVal val="visible"/>
                                      </p:to>
                                    </p:set>
                                    <p:animEffect transition="in" filter="blinds(horizontal)">
                                      <p:cBhvr>
                                        <p:cTn id="114" dur="2000"/>
                                        <p:tgtEl>
                                          <p:spTgt spid="38"/>
                                        </p:tgtEl>
                                      </p:cBhvr>
                                    </p:animEffect>
                                  </p:childTnLst>
                                </p:cTn>
                              </p:par>
                              <p:par>
                                <p:cTn id="115" presetID="3" presetClass="entr" presetSubtype="10" fill="hold" grpId="0" nodeType="withEffect">
                                  <p:stCondLst>
                                    <p:cond delay="0"/>
                                  </p:stCondLst>
                                  <p:childTnLst>
                                    <p:set>
                                      <p:cBhvr>
                                        <p:cTn id="116" dur="1" fill="hold">
                                          <p:stCondLst>
                                            <p:cond delay="0"/>
                                          </p:stCondLst>
                                        </p:cTn>
                                        <p:tgtEl>
                                          <p:spTgt spid="39"/>
                                        </p:tgtEl>
                                        <p:attrNameLst>
                                          <p:attrName>style.visibility</p:attrName>
                                        </p:attrNameLst>
                                      </p:cBhvr>
                                      <p:to>
                                        <p:strVal val="visible"/>
                                      </p:to>
                                    </p:set>
                                    <p:animEffect transition="in" filter="blinds(horizontal)">
                                      <p:cBhvr>
                                        <p:cTn id="117" dur="2000"/>
                                        <p:tgtEl>
                                          <p:spTgt spid="39"/>
                                        </p:tgtEl>
                                      </p:cBhvr>
                                    </p:animEffect>
                                  </p:childTnLst>
                                </p:cTn>
                              </p:par>
                              <p:par>
                                <p:cTn id="118" presetID="3" presetClass="entr" presetSubtype="10" fill="hold" grpId="0" nodeType="withEffect">
                                  <p:stCondLst>
                                    <p:cond delay="0"/>
                                  </p:stCondLst>
                                  <p:childTnLst>
                                    <p:set>
                                      <p:cBhvr>
                                        <p:cTn id="119" dur="1" fill="hold">
                                          <p:stCondLst>
                                            <p:cond delay="0"/>
                                          </p:stCondLst>
                                        </p:cTn>
                                        <p:tgtEl>
                                          <p:spTgt spid="40"/>
                                        </p:tgtEl>
                                        <p:attrNameLst>
                                          <p:attrName>style.visibility</p:attrName>
                                        </p:attrNameLst>
                                      </p:cBhvr>
                                      <p:to>
                                        <p:strVal val="visible"/>
                                      </p:to>
                                    </p:set>
                                    <p:animEffect transition="in" filter="blinds(horizontal)">
                                      <p:cBhvr>
                                        <p:cTn id="120" dur="2000"/>
                                        <p:tgtEl>
                                          <p:spTgt spid="40"/>
                                        </p:tgtEl>
                                      </p:cBhvr>
                                    </p:animEffect>
                                  </p:childTnLst>
                                </p:cTn>
                              </p:par>
                              <p:par>
                                <p:cTn id="121" presetID="3" presetClass="entr" presetSubtype="10" fill="hold" grpId="0" nodeType="withEffect">
                                  <p:stCondLst>
                                    <p:cond delay="0"/>
                                  </p:stCondLst>
                                  <p:childTnLst>
                                    <p:set>
                                      <p:cBhvr>
                                        <p:cTn id="122" dur="1" fill="hold">
                                          <p:stCondLst>
                                            <p:cond delay="0"/>
                                          </p:stCondLst>
                                        </p:cTn>
                                        <p:tgtEl>
                                          <p:spTgt spid="41"/>
                                        </p:tgtEl>
                                        <p:attrNameLst>
                                          <p:attrName>style.visibility</p:attrName>
                                        </p:attrNameLst>
                                      </p:cBhvr>
                                      <p:to>
                                        <p:strVal val="visible"/>
                                      </p:to>
                                    </p:set>
                                    <p:animEffect transition="in" filter="blinds(horizontal)">
                                      <p:cBhvr>
                                        <p:cTn id="123" dur="2000"/>
                                        <p:tgtEl>
                                          <p:spTgt spid="41"/>
                                        </p:tgtEl>
                                      </p:cBhvr>
                                    </p:animEffect>
                                  </p:childTnLst>
                                </p:cTn>
                              </p:par>
                              <p:par>
                                <p:cTn id="124" presetID="3" presetClass="entr" presetSubtype="10" fill="hold" grpId="0" nodeType="withEffect">
                                  <p:stCondLst>
                                    <p:cond delay="0"/>
                                  </p:stCondLst>
                                  <p:childTnLst>
                                    <p:set>
                                      <p:cBhvr>
                                        <p:cTn id="125" dur="1" fill="hold">
                                          <p:stCondLst>
                                            <p:cond delay="0"/>
                                          </p:stCondLst>
                                        </p:cTn>
                                        <p:tgtEl>
                                          <p:spTgt spid="42"/>
                                        </p:tgtEl>
                                        <p:attrNameLst>
                                          <p:attrName>style.visibility</p:attrName>
                                        </p:attrNameLst>
                                      </p:cBhvr>
                                      <p:to>
                                        <p:strVal val="visible"/>
                                      </p:to>
                                    </p:set>
                                    <p:animEffect transition="in" filter="blinds(horizontal)">
                                      <p:cBhvr>
                                        <p:cTn id="126" dur="2000"/>
                                        <p:tgtEl>
                                          <p:spTgt spid="42"/>
                                        </p:tgtEl>
                                      </p:cBhvr>
                                    </p:animEffect>
                                  </p:childTnLst>
                                </p:cTn>
                              </p:par>
                              <p:par>
                                <p:cTn id="127" presetID="3" presetClass="entr" presetSubtype="10" fill="hold" grpId="0" nodeType="withEffect">
                                  <p:stCondLst>
                                    <p:cond delay="0"/>
                                  </p:stCondLst>
                                  <p:childTnLst>
                                    <p:set>
                                      <p:cBhvr>
                                        <p:cTn id="128" dur="1" fill="hold">
                                          <p:stCondLst>
                                            <p:cond delay="0"/>
                                          </p:stCondLst>
                                        </p:cTn>
                                        <p:tgtEl>
                                          <p:spTgt spid="43"/>
                                        </p:tgtEl>
                                        <p:attrNameLst>
                                          <p:attrName>style.visibility</p:attrName>
                                        </p:attrNameLst>
                                      </p:cBhvr>
                                      <p:to>
                                        <p:strVal val="visible"/>
                                      </p:to>
                                    </p:set>
                                    <p:animEffect transition="in" filter="blinds(horizontal)">
                                      <p:cBhvr>
                                        <p:cTn id="129" dur="2000"/>
                                        <p:tgtEl>
                                          <p:spTgt spid="43"/>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44"/>
                                        </p:tgtEl>
                                        <p:attrNameLst>
                                          <p:attrName>style.visibility</p:attrName>
                                        </p:attrNameLst>
                                      </p:cBhvr>
                                      <p:to>
                                        <p:strVal val="visible"/>
                                      </p:to>
                                    </p:set>
                                    <p:animEffect transition="in" filter="blinds(horizontal)">
                                      <p:cBhvr>
                                        <p:cTn id="132" dur="2000"/>
                                        <p:tgtEl>
                                          <p:spTgt spid="44"/>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45"/>
                                        </p:tgtEl>
                                        <p:attrNameLst>
                                          <p:attrName>style.visibility</p:attrName>
                                        </p:attrNameLst>
                                      </p:cBhvr>
                                      <p:to>
                                        <p:strVal val="visible"/>
                                      </p:to>
                                    </p:set>
                                    <p:animEffect transition="in" filter="blinds(horizontal)">
                                      <p:cBhvr>
                                        <p:cTn id="135" dur="2000"/>
                                        <p:tgtEl>
                                          <p:spTgt spid="45"/>
                                        </p:tgtEl>
                                      </p:cBhvr>
                                    </p:animEffect>
                                  </p:childTnLst>
                                </p:cTn>
                              </p:par>
                              <p:par>
                                <p:cTn id="136" presetID="3" presetClass="entr" presetSubtype="10" fill="hold" grpId="0" nodeType="withEffect">
                                  <p:stCondLst>
                                    <p:cond delay="0"/>
                                  </p:stCondLst>
                                  <p:childTnLst>
                                    <p:set>
                                      <p:cBhvr>
                                        <p:cTn id="137" dur="1" fill="hold">
                                          <p:stCondLst>
                                            <p:cond delay="0"/>
                                          </p:stCondLst>
                                        </p:cTn>
                                        <p:tgtEl>
                                          <p:spTgt spid="46"/>
                                        </p:tgtEl>
                                        <p:attrNameLst>
                                          <p:attrName>style.visibility</p:attrName>
                                        </p:attrNameLst>
                                      </p:cBhvr>
                                      <p:to>
                                        <p:strVal val="visible"/>
                                      </p:to>
                                    </p:set>
                                    <p:animEffect transition="in" filter="blinds(horizontal)">
                                      <p:cBhvr>
                                        <p:cTn id="138" dur="2000"/>
                                        <p:tgtEl>
                                          <p:spTgt spid="46"/>
                                        </p:tgtEl>
                                      </p:cBhvr>
                                    </p:animEffect>
                                  </p:childTnLst>
                                </p:cTn>
                              </p:par>
                              <p:par>
                                <p:cTn id="139" presetID="2" presetClass="entr" presetSubtype="8" fill="hold" grpId="1" nodeType="withEffect">
                                  <p:stCondLst>
                                    <p:cond delay="0"/>
                                  </p:stCondLst>
                                  <p:childTnLst>
                                    <p:set>
                                      <p:cBhvr>
                                        <p:cTn id="140" dur="1" fill="hold">
                                          <p:stCondLst>
                                            <p:cond delay="0"/>
                                          </p:stCondLst>
                                        </p:cTn>
                                        <p:tgtEl>
                                          <p:spTgt spid="3"/>
                                        </p:tgtEl>
                                        <p:attrNameLst>
                                          <p:attrName>style.visibility</p:attrName>
                                        </p:attrNameLst>
                                      </p:cBhvr>
                                      <p:to>
                                        <p:strVal val="visible"/>
                                      </p:to>
                                    </p:set>
                                    <p:anim calcmode="lin" valueType="num">
                                      <p:cBhvr additive="base">
                                        <p:cTn id="141" dur="2000" fill="hold"/>
                                        <p:tgtEl>
                                          <p:spTgt spid="3"/>
                                        </p:tgtEl>
                                        <p:attrNameLst>
                                          <p:attrName>ppt_x</p:attrName>
                                        </p:attrNameLst>
                                      </p:cBhvr>
                                      <p:tavLst>
                                        <p:tav tm="0">
                                          <p:val>
                                            <p:strVal val="0-#ppt_w/2"/>
                                          </p:val>
                                        </p:tav>
                                        <p:tav tm="100000">
                                          <p:val>
                                            <p:strVal val="#ppt_x"/>
                                          </p:val>
                                        </p:tav>
                                      </p:tavLst>
                                    </p:anim>
                                    <p:anim calcmode="lin" valueType="num">
                                      <p:cBhvr additive="base">
                                        <p:cTn id="142" dur="2000" fill="hold"/>
                                        <p:tgtEl>
                                          <p:spTgt spid="3"/>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4"/>
                                        </p:tgtEl>
                                        <p:attrNameLst>
                                          <p:attrName>style.visibility</p:attrName>
                                        </p:attrNameLst>
                                      </p:cBhvr>
                                      <p:to>
                                        <p:strVal val="visible"/>
                                      </p:to>
                                    </p:set>
                                    <p:anim calcmode="lin" valueType="num">
                                      <p:cBhvr additive="base">
                                        <p:cTn id="145" dur="2000" fill="hold"/>
                                        <p:tgtEl>
                                          <p:spTgt spid="4"/>
                                        </p:tgtEl>
                                        <p:attrNameLst>
                                          <p:attrName>ppt_x</p:attrName>
                                        </p:attrNameLst>
                                      </p:cBhvr>
                                      <p:tavLst>
                                        <p:tav tm="0">
                                          <p:val>
                                            <p:strVal val="0-#ppt_w/2"/>
                                          </p:val>
                                        </p:tav>
                                        <p:tav tm="100000">
                                          <p:val>
                                            <p:strVal val="#ppt_x"/>
                                          </p:val>
                                        </p:tav>
                                      </p:tavLst>
                                    </p:anim>
                                    <p:anim calcmode="lin" valueType="num">
                                      <p:cBhvr additive="base">
                                        <p:cTn id="146" dur="2000" fill="hold"/>
                                        <p:tgtEl>
                                          <p:spTgt spid="4"/>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5"/>
                                        </p:tgtEl>
                                        <p:attrNameLst>
                                          <p:attrName>style.visibility</p:attrName>
                                        </p:attrNameLst>
                                      </p:cBhvr>
                                      <p:to>
                                        <p:strVal val="visible"/>
                                      </p:to>
                                    </p:set>
                                    <p:anim calcmode="lin" valueType="num">
                                      <p:cBhvr additive="base">
                                        <p:cTn id="149" dur="2000" fill="hold"/>
                                        <p:tgtEl>
                                          <p:spTgt spid="5"/>
                                        </p:tgtEl>
                                        <p:attrNameLst>
                                          <p:attrName>ppt_x</p:attrName>
                                        </p:attrNameLst>
                                      </p:cBhvr>
                                      <p:tavLst>
                                        <p:tav tm="0">
                                          <p:val>
                                            <p:strVal val="0-#ppt_w/2"/>
                                          </p:val>
                                        </p:tav>
                                        <p:tav tm="100000">
                                          <p:val>
                                            <p:strVal val="#ppt_x"/>
                                          </p:val>
                                        </p:tav>
                                      </p:tavLst>
                                    </p:anim>
                                    <p:anim calcmode="lin" valueType="num">
                                      <p:cBhvr additive="base">
                                        <p:cTn id="150" dur="2000" fill="hold"/>
                                        <p:tgtEl>
                                          <p:spTgt spid="5"/>
                                        </p:tgtEl>
                                        <p:attrNameLst>
                                          <p:attrName>ppt_y</p:attrName>
                                        </p:attrNameLst>
                                      </p:cBhvr>
                                      <p:tavLst>
                                        <p:tav tm="0">
                                          <p:val>
                                            <p:strVal val="#ppt_y"/>
                                          </p:val>
                                        </p:tav>
                                        <p:tav tm="100000">
                                          <p:val>
                                            <p:strVal val="#ppt_y"/>
                                          </p:val>
                                        </p:tav>
                                      </p:tavLst>
                                    </p:anim>
                                  </p:childTnLst>
                                </p:cTn>
                              </p:par>
                              <p:par>
                                <p:cTn id="151" presetID="2" presetClass="entr" presetSubtype="8" fill="hold" grpId="1" nodeType="withEffect">
                                  <p:stCondLst>
                                    <p:cond delay="0"/>
                                  </p:stCondLst>
                                  <p:childTnLst>
                                    <p:set>
                                      <p:cBhvr>
                                        <p:cTn id="152" dur="1" fill="hold">
                                          <p:stCondLst>
                                            <p:cond delay="0"/>
                                          </p:stCondLst>
                                        </p:cTn>
                                        <p:tgtEl>
                                          <p:spTgt spid="6"/>
                                        </p:tgtEl>
                                        <p:attrNameLst>
                                          <p:attrName>style.visibility</p:attrName>
                                        </p:attrNameLst>
                                      </p:cBhvr>
                                      <p:to>
                                        <p:strVal val="visible"/>
                                      </p:to>
                                    </p:set>
                                    <p:anim calcmode="lin" valueType="num">
                                      <p:cBhvr additive="base">
                                        <p:cTn id="153" dur="2000" fill="hold"/>
                                        <p:tgtEl>
                                          <p:spTgt spid="6"/>
                                        </p:tgtEl>
                                        <p:attrNameLst>
                                          <p:attrName>ppt_x</p:attrName>
                                        </p:attrNameLst>
                                      </p:cBhvr>
                                      <p:tavLst>
                                        <p:tav tm="0">
                                          <p:val>
                                            <p:strVal val="0-#ppt_w/2"/>
                                          </p:val>
                                        </p:tav>
                                        <p:tav tm="100000">
                                          <p:val>
                                            <p:strVal val="#ppt_x"/>
                                          </p:val>
                                        </p:tav>
                                      </p:tavLst>
                                    </p:anim>
                                    <p:anim calcmode="lin" valueType="num">
                                      <p:cBhvr additive="base">
                                        <p:cTn id="154" dur="2000" fill="hold"/>
                                        <p:tgtEl>
                                          <p:spTgt spid="6"/>
                                        </p:tgtEl>
                                        <p:attrNameLst>
                                          <p:attrName>ppt_y</p:attrName>
                                        </p:attrNameLst>
                                      </p:cBhvr>
                                      <p:tavLst>
                                        <p:tav tm="0">
                                          <p:val>
                                            <p:strVal val="#ppt_y"/>
                                          </p:val>
                                        </p:tav>
                                        <p:tav tm="100000">
                                          <p:val>
                                            <p:strVal val="#ppt_y"/>
                                          </p:val>
                                        </p:tav>
                                      </p:tavLst>
                                    </p:anim>
                                  </p:childTnLst>
                                </p:cTn>
                              </p:par>
                              <p:par>
                                <p:cTn id="155" presetID="2" presetClass="entr" presetSubtype="8" fill="hold" grpId="1" nodeType="withEffect">
                                  <p:stCondLst>
                                    <p:cond delay="0"/>
                                  </p:stCondLst>
                                  <p:childTnLst>
                                    <p:set>
                                      <p:cBhvr>
                                        <p:cTn id="156" dur="1" fill="hold">
                                          <p:stCondLst>
                                            <p:cond delay="0"/>
                                          </p:stCondLst>
                                        </p:cTn>
                                        <p:tgtEl>
                                          <p:spTgt spid="7"/>
                                        </p:tgtEl>
                                        <p:attrNameLst>
                                          <p:attrName>style.visibility</p:attrName>
                                        </p:attrNameLst>
                                      </p:cBhvr>
                                      <p:to>
                                        <p:strVal val="visible"/>
                                      </p:to>
                                    </p:set>
                                    <p:anim calcmode="lin" valueType="num">
                                      <p:cBhvr additive="base">
                                        <p:cTn id="157" dur="2000" fill="hold"/>
                                        <p:tgtEl>
                                          <p:spTgt spid="7"/>
                                        </p:tgtEl>
                                        <p:attrNameLst>
                                          <p:attrName>ppt_x</p:attrName>
                                        </p:attrNameLst>
                                      </p:cBhvr>
                                      <p:tavLst>
                                        <p:tav tm="0">
                                          <p:val>
                                            <p:strVal val="0-#ppt_w/2"/>
                                          </p:val>
                                        </p:tav>
                                        <p:tav tm="100000">
                                          <p:val>
                                            <p:strVal val="#ppt_x"/>
                                          </p:val>
                                        </p:tav>
                                      </p:tavLst>
                                    </p:anim>
                                    <p:anim calcmode="lin" valueType="num">
                                      <p:cBhvr additive="base">
                                        <p:cTn id="158" dur="2000" fill="hold"/>
                                        <p:tgtEl>
                                          <p:spTgt spid="7"/>
                                        </p:tgtEl>
                                        <p:attrNameLst>
                                          <p:attrName>ppt_y</p:attrName>
                                        </p:attrNameLst>
                                      </p:cBhvr>
                                      <p:tavLst>
                                        <p:tav tm="0">
                                          <p:val>
                                            <p:strVal val="#ppt_y"/>
                                          </p:val>
                                        </p:tav>
                                        <p:tav tm="100000">
                                          <p:val>
                                            <p:strVal val="#ppt_y"/>
                                          </p:val>
                                        </p:tav>
                                      </p:tavLst>
                                    </p:anim>
                                  </p:childTnLst>
                                </p:cTn>
                              </p:par>
                              <p:par>
                                <p:cTn id="159" presetID="2" presetClass="entr" presetSubtype="8" fill="hold" grpId="1" nodeType="withEffect">
                                  <p:stCondLst>
                                    <p:cond delay="0"/>
                                  </p:stCondLst>
                                  <p:childTnLst>
                                    <p:set>
                                      <p:cBhvr>
                                        <p:cTn id="160" dur="1" fill="hold">
                                          <p:stCondLst>
                                            <p:cond delay="0"/>
                                          </p:stCondLst>
                                        </p:cTn>
                                        <p:tgtEl>
                                          <p:spTgt spid="8"/>
                                        </p:tgtEl>
                                        <p:attrNameLst>
                                          <p:attrName>style.visibility</p:attrName>
                                        </p:attrNameLst>
                                      </p:cBhvr>
                                      <p:to>
                                        <p:strVal val="visible"/>
                                      </p:to>
                                    </p:set>
                                    <p:anim calcmode="lin" valueType="num">
                                      <p:cBhvr additive="base">
                                        <p:cTn id="161" dur="2000" fill="hold"/>
                                        <p:tgtEl>
                                          <p:spTgt spid="8"/>
                                        </p:tgtEl>
                                        <p:attrNameLst>
                                          <p:attrName>ppt_x</p:attrName>
                                        </p:attrNameLst>
                                      </p:cBhvr>
                                      <p:tavLst>
                                        <p:tav tm="0">
                                          <p:val>
                                            <p:strVal val="0-#ppt_w/2"/>
                                          </p:val>
                                        </p:tav>
                                        <p:tav tm="100000">
                                          <p:val>
                                            <p:strVal val="#ppt_x"/>
                                          </p:val>
                                        </p:tav>
                                      </p:tavLst>
                                    </p:anim>
                                    <p:anim calcmode="lin" valueType="num">
                                      <p:cBhvr additive="base">
                                        <p:cTn id="162" dur="2000" fill="hold"/>
                                        <p:tgtEl>
                                          <p:spTgt spid="8"/>
                                        </p:tgtEl>
                                        <p:attrNameLst>
                                          <p:attrName>ppt_y</p:attrName>
                                        </p:attrNameLst>
                                      </p:cBhvr>
                                      <p:tavLst>
                                        <p:tav tm="0">
                                          <p:val>
                                            <p:strVal val="#ppt_y"/>
                                          </p:val>
                                        </p:tav>
                                        <p:tav tm="100000">
                                          <p:val>
                                            <p:strVal val="#ppt_y"/>
                                          </p:val>
                                        </p:tav>
                                      </p:tavLst>
                                    </p:anim>
                                  </p:childTnLst>
                                </p:cTn>
                              </p:par>
                              <p:par>
                                <p:cTn id="163" presetID="2" presetClass="entr" presetSubtype="8" fill="hold" grpId="1" nodeType="withEffect">
                                  <p:stCondLst>
                                    <p:cond delay="0"/>
                                  </p:stCondLst>
                                  <p:childTnLst>
                                    <p:set>
                                      <p:cBhvr>
                                        <p:cTn id="164" dur="1" fill="hold">
                                          <p:stCondLst>
                                            <p:cond delay="0"/>
                                          </p:stCondLst>
                                        </p:cTn>
                                        <p:tgtEl>
                                          <p:spTgt spid="9"/>
                                        </p:tgtEl>
                                        <p:attrNameLst>
                                          <p:attrName>style.visibility</p:attrName>
                                        </p:attrNameLst>
                                      </p:cBhvr>
                                      <p:to>
                                        <p:strVal val="visible"/>
                                      </p:to>
                                    </p:set>
                                    <p:anim calcmode="lin" valueType="num">
                                      <p:cBhvr additive="base">
                                        <p:cTn id="165" dur="2000" fill="hold"/>
                                        <p:tgtEl>
                                          <p:spTgt spid="9"/>
                                        </p:tgtEl>
                                        <p:attrNameLst>
                                          <p:attrName>ppt_x</p:attrName>
                                        </p:attrNameLst>
                                      </p:cBhvr>
                                      <p:tavLst>
                                        <p:tav tm="0">
                                          <p:val>
                                            <p:strVal val="0-#ppt_w/2"/>
                                          </p:val>
                                        </p:tav>
                                        <p:tav tm="100000">
                                          <p:val>
                                            <p:strVal val="#ppt_x"/>
                                          </p:val>
                                        </p:tav>
                                      </p:tavLst>
                                    </p:anim>
                                    <p:anim calcmode="lin" valueType="num">
                                      <p:cBhvr additive="base">
                                        <p:cTn id="166" dur="2000" fill="hold"/>
                                        <p:tgtEl>
                                          <p:spTgt spid="9"/>
                                        </p:tgtEl>
                                        <p:attrNameLst>
                                          <p:attrName>ppt_y</p:attrName>
                                        </p:attrNameLst>
                                      </p:cBhvr>
                                      <p:tavLst>
                                        <p:tav tm="0">
                                          <p:val>
                                            <p:strVal val="#ppt_y"/>
                                          </p:val>
                                        </p:tav>
                                        <p:tav tm="100000">
                                          <p:val>
                                            <p:strVal val="#ppt_y"/>
                                          </p:val>
                                        </p:tav>
                                      </p:tavLst>
                                    </p:anim>
                                  </p:childTnLst>
                                </p:cTn>
                              </p:par>
                              <p:par>
                                <p:cTn id="167" presetID="2" presetClass="entr" presetSubtype="8" fill="hold" grpId="1" nodeType="withEffect">
                                  <p:stCondLst>
                                    <p:cond delay="0"/>
                                  </p:stCondLst>
                                  <p:childTnLst>
                                    <p:set>
                                      <p:cBhvr>
                                        <p:cTn id="168" dur="1" fill="hold">
                                          <p:stCondLst>
                                            <p:cond delay="0"/>
                                          </p:stCondLst>
                                        </p:cTn>
                                        <p:tgtEl>
                                          <p:spTgt spid="10"/>
                                        </p:tgtEl>
                                        <p:attrNameLst>
                                          <p:attrName>style.visibility</p:attrName>
                                        </p:attrNameLst>
                                      </p:cBhvr>
                                      <p:to>
                                        <p:strVal val="visible"/>
                                      </p:to>
                                    </p:set>
                                    <p:anim calcmode="lin" valueType="num">
                                      <p:cBhvr additive="base">
                                        <p:cTn id="169" dur="2000" fill="hold"/>
                                        <p:tgtEl>
                                          <p:spTgt spid="10"/>
                                        </p:tgtEl>
                                        <p:attrNameLst>
                                          <p:attrName>ppt_x</p:attrName>
                                        </p:attrNameLst>
                                      </p:cBhvr>
                                      <p:tavLst>
                                        <p:tav tm="0">
                                          <p:val>
                                            <p:strVal val="0-#ppt_w/2"/>
                                          </p:val>
                                        </p:tav>
                                        <p:tav tm="100000">
                                          <p:val>
                                            <p:strVal val="#ppt_x"/>
                                          </p:val>
                                        </p:tav>
                                      </p:tavLst>
                                    </p:anim>
                                    <p:anim calcmode="lin" valueType="num">
                                      <p:cBhvr additive="base">
                                        <p:cTn id="170" dur="2000" fill="hold"/>
                                        <p:tgtEl>
                                          <p:spTgt spid="10"/>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11"/>
                                        </p:tgtEl>
                                        <p:attrNameLst>
                                          <p:attrName>style.visibility</p:attrName>
                                        </p:attrNameLst>
                                      </p:cBhvr>
                                      <p:to>
                                        <p:strVal val="visible"/>
                                      </p:to>
                                    </p:set>
                                    <p:anim calcmode="lin" valueType="num">
                                      <p:cBhvr additive="base">
                                        <p:cTn id="173" dur="2000" fill="hold"/>
                                        <p:tgtEl>
                                          <p:spTgt spid="11"/>
                                        </p:tgtEl>
                                        <p:attrNameLst>
                                          <p:attrName>ppt_x</p:attrName>
                                        </p:attrNameLst>
                                      </p:cBhvr>
                                      <p:tavLst>
                                        <p:tav tm="0">
                                          <p:val>
                                            <p:strVal val="0-#ppt_w/2"/>
                                          </p:val>
                                        </p:tav>
                                        <p:tav tm="100000">
                                          <p:val>
                                            <p:strVal val="#ppt_x"/>
                                          </p:val>
                                        </p:tav>
                                      </p:tavLst>
                                    </p:anim>
                                    <p:anim calcmode="lin" valueType="num">
                                      <p:cBhvr additive="base">
                                        <p:cTn id="174" dur="2000" fill="hold"/>
                                        <p:tgtEl>
                                          <p:spTgt spid="11"/>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12"/>
                                        </p:tgtEl>
                                        <p:attrNameLst>
                                          <p:attrName>style.visibility</p:attrName>
                                        </p:attrNameLst>
                                      </p:cBhvr>
                                      <p:to>
                                        <p:strVal val="visible"/>
                                      </p:to>
                                    </p:set>
                                    <p:anim calcmode="lin" valueType="num">
                                      <p:cBhvr additive="base">
                                        <p:cTn id="177" dur="2000" fill="hold"/>
                                        <p:tgtEl>
                                          <p:spTgt spid="12"/>
                                        </p:tgtEl>
                                        <p:attrNameLst>
                                          <p:attrName>ppt_x</p:attrName>
                                        </p:attrNameLst>
                                      </p:cBhvr>
                                      <p:tavLst>
                                        <p:tav tm="0">
                                          <p:val>
                                            <p:strVal val="0-#ppt_w/2"/>
                                          </p:val>
                                        </p:tav>
                                        <p:tav tm="100000">
                                          <p:val>
                                            <p:strVal val="#ppt_x"/>
                                          </p:val>
                                        </p:tav>
                                      </p:tavLst>
                                    </p:anim>
                                    <p:anim calcmode="lin" valueType="num">
                                      <p:cBhvr additive="base">
                                        <p:cTn id="178" dur="2000" fill="hold"/>
                                        <p:tgtEl>
                                          <p:spTgt spid="12"/>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13"/>
                                        </p:tgtEl>
                                        <p:attrNameLst>
                                          <p:attrName>style.visibility</p:attrName>
                                        </p:attrNameLst>
                                      </p:cBhvr>
                                      <p:to>
                                        <p:strVal val="visible"/>
                                      </p:to>
                                    </p:set>
                                    <p:anim calcmode="lin" valueType="num">
                                      <p:cBhvr additive="base">
                                        <p:cTn id="181" dur="2000" fill="hold"/>
                                        <p:tgtEl>
                                          <p:spTgt spid="13"/>
                                        </p:tgtEl>
                                        <p:attrNameLst>
                                          <p:attrName>ppt_x</p:attrName>
                                        </p:attrNameLst>
                                      </p:cBhvr>
                                      <p:tavLst>
                                        <p:tav tm="0">
                                          <p:val>
                                            <p:strVal val="0-#ppt_w/2"/>
                                          </p:val>
                                        </p:tav>
                                        <p:tav tm="100000">
                                          <p:val>
                                            <p:strVal val="#ppt_x"/>
                                          </p:val>
                                        </p:tav>
                                      </p:tavLst>
                                    </p:anim>
                                    <p:anim calcmode="lin" valueType="num">
                                      <p:cBhvr additive="base">
                                        <p:cTn id="182" dur="2000" fill="hold"/>
                                        <p:tgtEl>
                                          <p:spTgt spid="13"/>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14"/>
                                        </p:tgtEl>
                                        <p:attrNameLst>
                                          <p:attrName>style.visibility</p:attrName>
                                        </p:attrNameLst>
                                      </p:cBhvr>
                                      <p:to>
                                        <p:strVal val="visible"/>
                                      </p:to>
                                    </p:set>
                                    <p:anim calcmode="lin" valueType="num">
                                      <p:cBhvr additive="base">
                                        <p:cTn id="185" dur="2000" fill="hold"/>
                                        <p:tgtEl>
                                          <p:spTgt spid="14"/>
                                        </p:tgtEl>
                                        <p:attrNameLst>
                                          <p:attrName>ppt_x</p:attrName>
                                        </p:attrNameLst>
                                      </p:cBhvr>
                                      <p:tavLst>
                                        <p:tav tm="0">
                                          <p:val>
                                            <p:strVal val="0-#ppt_w/2"/>
                                          </p:val>
                                        </p:tav>
                                        <p:tav tm="100000">
                                          <p:val>
                                            <p:strVal val="#ppt_x"/>
                                          </p:val>
                                        </p:tav>
                                      </p:tavLst>
                                    </p:anim>
                                    <p:anim calcmode="lin" valueType="num">
                                      <p:cBhvr additive="base">
                                        <p:cTn id="186" dur="2000" fill="hold"/>
                                        <p:tgtEl>
                                          <p:spTgt spid="14"/>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15"/>
                                        </p:tgtEl>
                                        <p:attrNameLst>
                                          <p:attrName>style.visibility</p:attrName>
                                        </p:attrNameLst>
                                      </p:cBhvr>
                                      <p:to>
                                        <p:strVal val="visible"/>
                                      </p:to>
                                    </p:set>
                                    <p:anim calcmode="lin" valueType="num">
                                      <p:cBhvr additive="base">
                                        <p:cTn id="189" dur="2000" fill="hold"/>
                                        <p:tgtEl>
                                          <p:spTgt spid="15"/>
                                        </p:tgtEl>
                                        <p:attrNameLst>
                                          <p:attrName>ppt_x</p:attrName>
                                        </p:attrNameLst>
                                      </p:cBhvr>
                                      <p:tavLst>
                                        <p:tav tm="0">
                                          <p:val>
                                            <p:strVal val="0-#ppt_w/2"/>
                                          </p:val>
                                        </p:tav>
                                        <p:tav tm="100000">
                                          <p:val>
                                            <p:strVal val="#ppt_x"/>
                                          </p:val>
                                        </p:tav>
                                      </p:tavLst>
                                    </p:anim>
                                    <p:anim calcmode="lin" valueType="num">
                                      <p:cBhvr additive="base">
                                        <p:cTn id="190" dur="2000" fill="hold"/>
                                        <p:tgtEl>
                                          <p:spTgt spid="15"/>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16"/>
                                        </p:tgtEl>
                                        <p:attrNameLst>
                                          <p:attrName>style.visibility</p:attrName>
                                        </p:attrNameLst>
                                      </p:cBhvr>
                                      <p:to>
                                        <p:strVal val="visible"/>
                                      </p:to>
                                    </p:set>
                                    <p:anim calcmode="lin" valueType="num">
                                      <p:cBhvr additive="base">
                                        <p:cTn id="193" dur="2000" fill="hold"/>
                                        <p:tgtEl>
                                          <p:spTgt spid="16"/>
                                        </p:tgtEl>
                                        <p:attrNameLst>
                                          <p:attrName>ppt_x</p:attrName>
                                        </p:attrNameLst>
                                      </p:cBhvr>
                                      <p:tavLst>
                                        <p:tav tm="0">
                                          <p:val>
                                            <p:strVal val="0-#ppt_w/2"/>
                                          </p:val>
                                        </p:tav>
                                        <p:tav tm="100000">
                                          <p:val>
                                            <p:strVal val="#ppt_x"/>
                                          </p:val>
                                        </p:tav>
                                      </p:tavLst>
                                    </p:anim>
                                    <p:anim calcmode="lin" valueType="num">
                                      <p:cBhvr additive="base">
                                        <p:cTn id="194" dur="2000" fill="hold"/>
                                        <p:tgtEl>
                                          <p:spTgt spid="16"/>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17"/>
                                        </p:tgtEl>
                                        <p:attrNameLst>
                                          <p:attrName>style.visibility</p:attrName>
                                        </p:attrNameLst>
                                      </p:cBhvr>
                                      <p:to>
                                        <p:strVal val="visible"/>
                                      </p:to>
                                    </p:set>
                                    <p:anim calcmode="lin" valueType="num">
                                      <p:cBhvr additive="base">
                                        <p:cTn id="197" dur="2000" fill="hold"/>
                                        <p:tgtEl>
                                          <p:spTgt spid="17"/>
                                        </p:tgtEl>
                                        <p:attrNameLst>
                                          <p:attrName>ppt_x</p:attrName>
                                        </p:attrNameLst>
                                      </p:cBhvr>
                                      <p:tavLst>
                                        <p:tav tm="0">
                                          <p:val>
                                            <p:strVal val="0-#ppt_w/2"/>
                                          </p:val>
                                        </p:tav>
                                        <p:tav tm="100000">
                                          <p:val>
                                            <p:strVal val="#ppt_x"/>
                                          </p:val>
                                        </p:tav>
                                      </p:tavLst>
                                    </p:anim>
                                    <p:anim calcmode="lin" valueType="num">
                                      <p:cBhvr additive="base">
                                        <p:cTn id="198" dur="2000" fill="hold"/>
                                        <p:tgtEl>
                                          <p:spTgt spid="17"/>
                                        </p:tgtEl>
                                        <p:attrNameLst>
                                          <p:attrName>ppt_y</p:attrName>
                                        </p:attrNameLst>
                                      </p:cBhvr>
                                      <p:tavLst>
                                        <p:tav tm="0">
                                          <p:val>
                                            <p:strVal val="#ppt_y"/>
                                          </p:val>
                                        </p:tav>
                                        <p:tav tm="100000">
                                          <p:val>
                                            <p:strVal val="#ppt_y"/>
                                          </p:val>
                                        </p:tav>
                                      </p:tavLst>
                                    </p:anim>
                                  </p:childTnLst>
                                </p:cTn>
                              </p:par>
                              <p:par>
                                <p:cTn id="199" presetID="2" presetClass="entr" presetSubtype="8" fill="hold" grpId="1" nodeType="withEffect">
                                  <p:stCondLst>
                                    <p:cond delay="0"/>
                                  </p:stCondLst>
                                  <p:childTnLst>
                                    <p:set>
                                      <p:cBhvr>
                                        <p:cTn id="200" dur="1" fill="hold">
                                          <p:stCondLst>
                                            <p:cond delay="0"/>
                                          </p:stCondLst>
                                        </p:cTn>
                                        <p:tgtEl>
                                          <p:spTgt spid="18"/>
                                        </p:tgtEl>
                                        <p:attrNameLst>
                                          <p:attrName>style.visibility</p:attrName>
                                        </p:attrNameLst>
                                      </p:cBhvr>
                                      <p:to>
                                        <p:strVal val="visible"/>
                                      </p:to>
                                    </p:set>
                                    <p:anim calcmode="lin" valueType="num">
                                      <p:cBhvr additive="base">
                                        <p:cTn id="201" dur="2000" fill="hold"/>
                                        <p:tgtEl>
                                          <p:spTgt spid="18"/>
                                        </p:tgtEl>
                                        <p:attrNameLst>
                                          <p:attrName>ppt_x</p:attrName>
                                        </p:attrNameLst>
                                      </p:cBhvr>
                                      <p:tavLst>
                                        <p:tav tm="0">
                                          <p:val>
                                            <p:strVal val="0-#ppt_w/2"/>
                                          </p:val>
                                        </p:tav>
                                        <p:tav tm="100000">
                                          <p:val>
                                            <p:strVal val="#ppt_x"/>
                                          </p:val>
                                        </p:tav>
                                      </p:tavLst>
                                    </p:anim>
                                    <p:anim calcmode="lin" valueType="num">
                                      <p:cBhvr additive="base">
                                        <p:cTn id="202" dur="2000" fill="hold"/>
                                        <p:tgtEl>
                                          <p:spTgt spid="18"/>
                                        </p:tgtEl>
                                        <p:attrNameLst>
                                          <p:attrName>ppt_y</p:attrName>
                                        </p:attrNameLst>
                                      </p:cBhvr>
                                      <p:tavLst>
                                        <p:tav tm="0">
                                          <p:val>
                                            <p:strVal val="#ppt_y"/>
                                          </p:val>
                                        </p:tav>
                                        <p:tav tm="100000">
                                          <p:val>
                                            <p:strVal val="#ppt_y"/>
                                          </p:val>
                                        </p:tav>
                                      </p:tavLst>
                                    </p:anim>
                                  </p:childTnLst>
                                </p:cTn>
                              </p:par>
                              <p:par>
                                <p:cTn id="203" presetID="2" presetClass="entr" presetSubtype="8" fill="hold" grpId="1" nodeType="withEffect">
                                  <p:stCondLst>
                                    <p:cond delay="0"/>
                                  </p:stCondLst>
                                  <p:childTnLst>
                                    <p:set>
                                      <p:cBhvr>
                                        <p:cTn id="204" dur="1" fill="hold">
                                          <p:stCondLst>
                                            <p:cond delay="0"/>
                                          </p:stCondLst>
                                        </p:cTn>
                                        <p:tgtEl>
                                          <p:spTgt spid="19"/>
                                        </p:tgtEl>
                                        <p:attrNameLst>
                                          <p:attrName>style.visibility</p:attrName>
                                        </p:attrNameLst>
                                      </p:cBhvr>
                                      <p:to>
                                        <p:strVal val="visible"/>
                                      </p:to>
                                    </p:set>
                                    <p:anim calcmode="lin" valueType="num">
                                      <p:cBhvr additive="base">
                                        <p:cTn id="205" dur="2000" fill="hold"/>
                                        <p:tgtEl>
                                          <p:spTgt spid="19"/>
                                        </p:tgtEl>
                                        <p:attrNameLst>
                                          <p:attrName>ppt_x</p:attrName>
                                        </p:attrNameLst>
                                      </p:cBhvr>
                                      <p:tavLst>
                                        <p:tav tm="0">
                                          <p:val>
                                            <p:strVal val="0-#ppt_w/2"/>
                                          </p:val>
                                        </p:tav>
                                        <p:tav tm="100000">
                                          <p:val>
                                            <p:strVal val="#ppt_x"/>
                                          </p:val>
                                        </p:tav>
                                      </p:tavLst>
                                    </p:anim>
                                    <p:anim calcmode="lin" valueType="num">
                                      <p:cBhvr additive="base">
                                        <p:cTn id="206" dur="2000" fill="hold"/>
                                        <p:tgtEl>
                                          <p:spTgt spid="19"/>
                                        </p:tgtEl>
                                        <p:attrNameLst>
                                          <p:attrName>ppt_y</p:attrName>
                                        </p:attrNameLst>
                                      </p:cBhvr>
                                      <p:tavLst>
                                        <p:tav tm="0">
                                          <p:val>
                                            <p:strVal val="#ppt_y"/>
                                          </p:val>
                                        </p:tav>
                                        <p:tav tm="100000">
                                          <p:val>
                                            <p:strVal val="#ppt_y"/>
                                          </p:val>
                                        </p:tav>
                                      </p:tavLst>
                                    </p:anim>
                                  </p:childTnLst>
                                </p:cTn>
                              </p:par>
                              <p:par>
                                <p:cTn id="207" presetID="2" presetClass="entr" presetSubtype="8" fill="hold" grpId="1" nodeType="withEffect">
                                  <p:stCondLst>
                                    <p:cond delay="0"/>
                                  </p:stCondLst>
                                  <p:childTnLst>
                                    <p:set>
                                      <p:cBhvr>
                                        <p:cTn id="208" dur="1" fill="hold">
                                          <p:stCondLst>
                                            <p:cond delay="0"/>
                                          </p:stCondLst>
                                        </p:cTn>
                                        <p:tgtEl>
                                          <p:spTgt spid="20"/>
                                        </p:tgtEl>
                                        <p:attrNameLst>
                                          <p:attrName>style.visibility</p:attrName>
                                        </p:attrNameLst>
                                      </p:cBhvr>
                                      <p:to>
                                        <p:strVal val="visible"/>
                                      </p:to>
                                    </p:set>
                                    <p:anim calcmode="lin" valueType="num">
                                      <p:cBhvr additive="base">
                                        <p:cTn id="209" dur="2000" fill="hold"/>
                                        <p:tgtEl>
                                          <p:spTgt spid="20"/>
                                        </p:tgtEl>
                                        <p:attrNameLst>
                                          <p:attrName>ppt_x</p:attrName>
                                        </p:attrNameLst>
                                      </p:cBhvr>
                                      <p:tavLst>
                                        <p:tav tm="0">
                                          <p:val>
                                            <p:strVal val="0-#ppt_w/2"/>
                                          </p:val>
                                        </p:tav>
                                        <p:tav tm="100000">
                                          <p:val>
                                            <p:strVal val="#ppt_x"/>
                                          </p:val>
                                        </p:tav>
                                      </p:tavLst>
                                    </p:anim>
                                    <p:anim calcmode="lin" valueType="num">
                                      <p:cBhvr additive="base">
                                        <p:cTn id="210" dur="2000" fill="hold"/>
                                        <p:tgtEl>
                                          <p:spTgt spid="20"/>
                                        </p:tgtEl>
                                        <p:attrNameLst>
                                          <p:attrName>ppt_y</p:attrName>
                                        </p:attrNameLst>
                                      </p:cBhvr>
                                      <p:tavLst>
                                        <p:tav tm="0">
                                          <p:val>
                                            <p:strVal val="#ppt_y"/>
                                          </p:val>
                                        </p:tav>
                                        <p:tav tm="100000">
                                          <p:val>
                                            <p:strVal val="#ppt_y"/>
                                          </p:val>
                                        </p:tav>
                                      </p:tavLst>
                                    </p:anim>
                                  </p:childTnLst>
                                </p:cTn>
                              </p:par>
                              <p:par>
                                <p:cTn id="211" presetID="2" presetClass="entr" presetSubtype="8" fill="hold" grpId="1" nodeType="withEffect">
                                  <p:stCondLst>
                                    <p:cond delay="0"/>
                                  </p:stCondLst>
                                  <p:childTnLst>
                                    <p:set>
                                      <p:cBhvr>
                                        <p:cTn id="212" dur="1" fill="hold">
                                          <p:stCondLst>
                                            <p:cond delay="0"/>
                                          </p:stCondLst>
                                        </p:cTn>
                                        <p:tgtEl>
                                          <p:spTgt spid="21"/>
                                        </p:tgtEl>
                                        <p:attrNameLst>
                                          <p:attrName>style.visibility</p:attrName>
                                        </p:attrNameLst>
                                      </p:cBhvr>
                                      <p:to>
                                        <p:strVal val="visible"/>
                                      </p:to>
                                    </p:set>
                                    <p:anim calcmode="lin" valueType="num">
                                      <p:cBhvr additive="base">
                                        <p:cTn id="213" dur="2000" fill="hold"/>
                                        <p:tgtEl>
                                          <p:spTgt spid="21"/>
                                        </p:tgtEl>
                                        <p:attrNameLst>
                                          <p:attrName>ppt_x</p:attrName>
                                        </p:attrNameLst>
                                      </p:cBhvr>
                                      <p:tavLst>
                                        <p:tav tm="0">
                                          <p:val>
                                            <p:strVal val="0-#ppt_w/2"/>
                                          </p:val>
                                        </p:tav>
                                        <p:tav tm="100000">
                                          <p:val>
                                            <p:strVal val="#ppt_x"/>
                                          </p:val>
                                        </p:tav>
                                      </p:tavLst>
                                    </p:anim>
                                    <p:anim calcmode="lin" valueType="num">
                                      <p:cBhvr additive="base">
                                        <p:cTn id="214" dur="2000" fill="hold"/>
                                        <p:tgtEl>
                                          <p:spTgt spid="21"/>
                                        </p:tgtEl>
                                        <p:attrNameLst>
                                          <p:attrName>ppt_y</p:attrName>
                                        </p:attrNameLst>
                                      </p:cBhvr>
                                      <p:tavLst>
                                        <p:tav tm="0">
                                          <p:val>
                                            <p:strVal val="#ppt_y"/>
                                          </p:val>
                                        </p:tav>
                                        <p:tav tm="100000">
                                          <p:val>
                                            <p:strVal val="#ppt_y"/>
                                          </p:val>
                                        </p:tav>
                                      </p:tavLst>
                                    </p:anim>
                                  </p:childTnLst>
                                </p:cTn>
                              </p:par>
                              <p:par>
                                <p:cTn id="215" presetID="2" presetClass="entr" presetSubtype="8" fill="hold" grpId="1" nodeType="withEffect">
                                  <p:stCondLst>
                                    <p:cond delay="0"/>
                                  </p:stCondLst>
                                  <p:childTnLst>
                                    <p:set>
                                      <p:cBhvr>
                                        <p:cTn id="216" dur="1" fill="hold">
                                          <p:stCondLst>
                                            <p:cond delay="0"/>
                                          </p:stCondLst>
                                        </p:cTn>
                                        <p:tgtEl>
                                          <p:spTgt spid="22"/>
                                        </p:tgtEl>
                                        <p:attrNameLst>
                                          <p:attrName>style.visibility</p:attrName>
                                        </p:attrNameLst>
                                      </p:cBhvr>
                                      <p:to>
                                        <p:strVal val="visible"/>
                                      </p:to>
                                    </p:set>
                                    <p:anim calcmode="lin" valueType="num">
                                      <p:cBhvr additive="base">
                                        <p:cTn id="217" dur="2000" fill="hold"/>
                                        <p:tgtEl>
                                          <p:spTgt spid="22"/>
                                        </p:tgtEl>
                                        <p:attrNameLst>
                                          <p:attrName>ppt_x</p:attrName>
                                        </p:attrNameLst>
                                      </p:cBhvr>
                                      <p:tavLst>
                                        <p:tav tm="0">
                                          <p:val>
                                            <p:strVal val="0-#ppt_w/2"/>
                                          </p:val>
                                        </p:tav>
                                        <p:tav tm="100000">
                                          <p:val>
                                            <p:strVal val="#ppt_x"/>
                                          </p:val>
                                        </p:tav>
                                      </p:tavLst>
                                    </p:anim>
                                    <p:anim calcmode="lin" valueType="num">
                                      <p:cBhvr additive="base">
                                        <p:cTn id="218" dur="2000" fill="hold"/>
                                        <p:tgtEl>
                                          <p:spTgt spid="22"/>
                                        </p:tgtEl>
                                        <p:attrNameLst>
                                          <p:attrName>ppt_y</p:attrName>
                                        </p:attrNameLst>
                                      </p:cBhvr>
                                      <p:tavLst>
                                        <p:tav tm="0">
                                          <p:val>
                                            <p:strVal val="#ppt_y"/>
                                          </p:val>
                                        </p:tav>
                                        <p:tav tm="100000">
                                          <p:val>
                                            <p:strVal val="#ppt_y"/>
                                          </p:val>
                                        </p:tav>
                                      </p:tavLst>
                                    </p:anim>
                                  </p:childTnLst>
                                </p:cTn>
                              </p:par>
                              <p:par>
                                <p:cTn id="219" presetID="2" presetClass="entr" presetSubtype="8" fill="hold" grpId="1" nodeType="withEffect">
                                  <p:stCondLst>
                                    <p:cond delay="0"/>
                                  </p:stCondLst>
                                  <p:childTnLst>
                                    <p:set>
                                      <p:cBhvr>
                                        <p:cTn id="220" dur="1" fill="hold">
                                          <p:stCondLst>
                                            <p:cond delay="0"/>
                                          </p:stCondLst>
                                        </p:cTn>
                                        <p:tgtEl>
                                          <p:spTgt spid="23"/>
                                        </p:tgtEl>
                                        <p:attrNameLst>
                                          <p:attrName>style.visibility</p:attrName>
                                        </p:attrNameLst>
                                      </p:cBhvr>
                                      <p:to>
                                        <p:strVal val="visible"/>
                                      </p:to>
                                    </p:set>
                                    <p:anim calcmode="lin" valueType="num">
                                      <p:cBhvr additive="base">
                                        <p:cTn id="221" dur="2000" fill="hold"/>
                                        <p:tgtEl>
                                          <p:spTgt spid="23"/>
                                        </p:tgtEl>
                                        <p:attrNameLst>
                                          <p:attrName>ppt_x</p:attrName>
                                        </p:attrNameLst>
                                      </p:cBhvr>
                                      <p:tavLst>
                                        <p:tav tm="0">
                                          <p:val>
                                            <p:strVal val="0-#ppt_w/2"/>
                                          </p:val>
                                        </p:tav>
                                        <p:tav tm="100000">
                                          <p:val>
                                            <p:strVal val="#ppt_x"/>
                                          </p:val>
                                        </p:tav>
                                      </p:tavLst>
                                    </p:anim>
                                    <p:anim calcmode="lin" valueType="num">
                                      <p:cBhvr additive="base">
                                        <p:cTn id="222" dur="2000" fill="hold"/>
                                        <p:tgtEl>
                                          <p:spTgt spid="23"/>
                                        </p:tgtEl>
                                        <p:attrNameLst>
                                          <p:attrName>ppt_y</p:attrName>
                                        </p:attrNameLst>
                                      </p:cBhvr>
                                      <p:tavLst>
                                        <p:tav tm="0">
                                          <p:val>
                                            <p:strVal val="#ppt_y"/>
                                          </p:val>
                                        </p:tav>
                                        <p:tav tm="100000">
                                          <p:val>
                                            <p:strVal val="#ppt_y"/>
                                          </p:val>
                                        </p:tav>
                                      </p:tavLst>
                                    </p:anim>
                                  </p:childTnLst>
                                </p:cTn>
                              </p:par>
                              <p:par>
                                <p:cTn id="223" presetID="2" presetClass="entr" presetSubtype="8" fill="hold" grpId="1" nodeType="withEffect">
                                  <p:stCondLst>
                                    <p:cond delay="0"/>
                                  </p:stCondLst>
                                  <p:childTnLst>
                                    <p:set>
                                      <p:cBhvr>
                                        <p:cTn id="224" dur="1" fill="hold">
                                          <p:stCondLst>
                                            <p:cond delay="0"/>
                                          </p:stCondLst>
                                        </p:cTn>
                                        <p:tgtEl>
                                          <p:spTgt spid="24"/>
                                        </p:tgtEl>
                                        <p:attrNameLst>
                                          <p:attrName>style.visibility</p:attrName>
                                        </p:attrNameLst>
                                      </p:cBhvr>
                                      <p:to>
                                        <p:strVal val="visible"/>
                                      </p:to>
                                    </p:set>
                                    <p:anim calcmode="lin" valueType="num">
                                      <p:cBhvr additive="base">
                                        <p:cTn id="225" dur="2000" fill="hold"/>
                                        <p:tgtEl>
                                          <p:spTgt spid="24"/>
                                        </p:tgtEl>
                                        <p:attrNameLst>
                                          <p:attrName>ppt_x</p:attrName>
                                        </p:attrNameLst>
                                      </p:cBhvr>
                                      <p:tavLst>
                                        <p:tav tm="0">
                                          <p:val>
                                            <p:strVal val="0-#ppt_w/2"/>
                                          </p:val>
                                        </p:tav>
                                        <p:tav tm="100000">
                                          <p:val>
                                            <p:strVal val="#ppt_x"/>
                                          </p:val>
                                        </p:tav>
                                      </p:tavLst>
                                    </p:anim>
                                    <p:anim calcmode="lin" valueType="num">
                                      <p:cBhvr additive="base">
                                        <p:cTn id="226" dur="2000" fill="hold"/>
                                        <p:tgtEl>
                                          <p:spTgt spid="24"/>
                                        </p:tgtEl>
                                        <p:attrNameLst>
                                          <p:attrName>ppt_y</p:attrName>
                                        </p:attrNameLst>
                                      </p:cBhvr>
                                      <p:tavLst>
                                        <p:tav tm="0">
                                          <p:val>
                                            <p:strVal val="#ppt_y"/>
                                          </p:val>
                                        </p:tav>
                                        <p:tav tm="100000">
                                          <p:val>
                                            <p:strVal val="#ppt_y"/>
                                          </p:val>
                                        </p:tav>
                                      </p:tavLst>
                                    </p:anim>
                                  </p:childTnLst>
                                </p:cTn>
                              </p:par>
                              <p:par>
                                <p:cTn id="227" presetID="2" presetClass="entr" presetSubtype="2" fill="hold" grpId="1" nodeType="withEffect">
                                  <p:stCondLst>
                                    <p:cond delay="0"/>
                                  </p:stCondLst>
                                  <p:childTnLst>
                                    <p:set>
                                      <p:cBhvr>
                                        <p:cTn id="228" dur="1" fill="hold">
                                          <p:stCondLst>
                                            <p:cond delay="0"/>
                                          </p:stCondLst>
                                        </p:cTn>
                                        <p:tgtEl>
                                          <p:spTgt spid="25"/>
                                        </p:tgtEl>
                                        <p:attrNameLst>
                                          <p:attrName>style.visibility</p:attrName>
                                        </p:attrNameLst>
                                      </p:cBhvr>
                                      <p:to>
                                        <p:strVal val="visible"/>
                                      </p:to>
                                    </p:set>
                                    <p:anim calcmode="lin" valueType="num">
                                      <p:cBhvr additive="base">
                                        <p:cTn id="229" dur="2000" fill="hold"/>
                                        <p:tgtEl>
                                          <p:spTgt spid="25"/>
                                        </p:tgtEl>
                                        <p:attrNameLst>
                                          <p:attrName>ppt_x</p:attrName>
                                        </p:attrNameLst>
                                      </p:cBhvr>
                                      <p:tavLst>
                                        <p:tav tm="0">
                                          <p:val>
                                            <p:strVal val="1+#ppt_w/2"/>
                                          </p:val>
                                        </p:tav>
                                        <p:tav tm="100000">
                                          <p:val>
                                            <p:strVal val="#ppt_x"/>
                                          </p:val>
                                        </p:tav>
                                      </p:tavLst>
                                    </p:anim>
                                    <p:anim calcmode="lin" valueType="num">
                                      <p:cBhvr additive="base">
                                        <p:cTn id="230" dur="2000" fill="hold"/>
                                        <p:tgtEl>
                                          <p:spTgt spid="25"/>
                                        </p:tgtEl>
                                        <p:attrNameLst>
                                          <p:attrName>ppt_y</p:attrName>
                                        </p:attrNameLst>
                                      </p:cBhvr>
                                      <p:tavLst>
                                        <p:tav tm="0">
                                          <p:val>
                                            <p:strVal val="#ppt_y"/>
                                          </p:val>
                                        </p:tav>
                                        <p:tav tm="100000">
                                          <p:val>
                                            <p:strVal val="#ppt_y"/>
                                          </p:val>
                                        </p:tav>
                                      </p:tavLst>
                                    </p:anim>
                                  </p:childTnLst>
                                </p:cTn>
                              </p:par>
                              <p:par>
                                <p:cTn id="231" presetID="2" presetClass="entr" presetSubtype="2" fill="hold" grpId="1" nodeType="withEffect">
                                  <p:stCondLst>
                                    <p:cond delay="0"/>
                                  </p:stCondLst>
                                  <p:childTnLst>
                                    <p:set>
                                      <p:cBhvr>
                                        <p:cTn id="232" dur="1" fill="hold">
                                          <p:stCondLst>
                                            <p:cond delay="0"/>
                                          </p:stCondLst>
                                        </p:cTn>
                                        <p:tgtEl>
                                          <p:spTgt spid="26"/>
                                        </p:tgtEl>
                                        <p:attrNameLst>
                                          <p:attrName>style.visibility</p:attrName>
                                        </p:attrNameLst>
                                      </p:cBhvr>
                                      <p:to>
                                        <p:strVal val="visible"/>
                                      </p:to>
                                    </p:set>
                                    <p:anim calcmode="lin" valueType="num">
                                      <p:cBhvr additive="base">
                                        <p:cTn id="233" dur="2000" fill="hold"/>
                                        <p:tgtEl>
                                          <p:spTgt spid="26"/>
                                        </p:tgtEl>
                                        <p:attrNameLst>
                                          <p:attrName>ppt_x</p:attrName>
                                        </p:attrNameLst>
                                      </p:cBhvr>
                                      <p:tavLst>
                                        <p:tav tm="0">
                                          <p:val>
                                            <p:strVal val="1+#ppt_w/2"/>
                                          </p:val>
                                        </p:tav>
                                        <p:tav tm="100000">
                                          <p:val>
                                            <p:strVal val="#ppt_x"/>
                                          </p:val>
                                        </p:tav>
                                      </p:tavLst>
                                    </p:anim>
                                    <p:anim calcmode="lin" valueType="num">
                                      <p:cBhvr additive="base">
                                        <p:cTn id="234" dur="2000" fill="hold"/>
                                        <p:tgtEl>
                                          <p:spTgt spid="26"/>
                                        </p:tgtEl>
                                        <p:attrNameLst>
                                          <p:attrName>ppt_y</p:attrName>
                                        </p:attrNameLst>
                                      </p:cBhvr>
                                      <p:tavLst>
                                        <p:tav tm="0">
                                          <p:val>
                                            <p:strVal val="#ppt_y"/>
                                          </p:val>
                                        </p:tav>
                                        <p:tav tm="100000">
                                          <p:val>
                                            <p:strVal val="#ppt_y"/>
                                          </p:val>
                                        </p:tav>
                                      </p:tavLst>
                                    </p:anim>
                                  </p:childTnLst>
                                </p:cTn>
                              </p:par>
                              <p:par>
                                <p:cTn id="235" presetID="2" presetClass="entr" presetSubtype="2" fill="hold" grpId="1" nodeType="withEffect">
                                  <p:stCondLst>
                                    <p:cond delay="0"/>
                                  </p:stCondLst>
                                  <p:childTnLst>
                                    <p:set>
                                      <p:cBhvr>
                                        <p:cTn id="236" dur="1" fill="hold">
                                          <p:stCondLst>
                                            <p:cond delay="0"/>
                                          </p:stCondLst>
                                        </p:cTn>
                                        <p:tgtEl>
                                          <p:spTgt spid="27"/>
                                        </p:tgtEl>
                                        <p:attrNameLst>
                                          <p:attrName>style.visibility</p:attrName>
                                        </p:attrNameLst>
                                      </p:cBhvr>
                                      <p:to>
                                        <p:strVal val="visible"/>
                                      </p:to>
                                    </p:set>
                                    <p:anim calcmode="lin" valueType="num">
                                      <p:cBhvr additive="base">
                                        <p:cTn id="237" dur="2000" fill="hold"/>
                                        <p:tgtEl>
                                          <p:spTgt spid="27"/>
                                        </p:tgtEl>
                                        <p:attrNameLst>
                                          <p:attrName>ppt_x</p:attrName>
                                        </p:attrNameLst>
                                      </p:cBhvr>
                                      <p:tavLst>
                                        <p:tav tm="0">
                                          <p:val>
                                            <p:strVal val="1+#ppt_w/2"/>
                                          </p:val>
                                        </p:tav>
                                        <p:tav tm="100000">
                                          <p:val>
                                            <p:strVal val="#ppt_x"/>
                                          </p:val>
                                        </p:tav>
                                      </p:tavLst>
                                    </p:anim>
                                    <p:anim calcmode="lin" valueType="num">
                                      <p:cBhvr additive="base">
                                        <p:cTn id="238" dur="2000" fill="hold"/>
                                        <p:tgtEl>
                                          <p:spTgt spid="27"/>
                                        </p:tgtEl>
                                        <p:attrNameLst>
                                          <p:attrName>ppt_y</p:attrName>
                                        </p:attrNameLst>
                                      </p:cBhvr>
                                      <p:tavLst>
                                        <p:tav tm="0">
                                          <p:val>
                                            <p:strVal val="#ppt_y"/>
                                          </p:val>
                                        </p:tav>
                                        <p:tav tm="100000">
                                          <p:val>
                                            <p:strVal val="#ppt_y"/>
                                          </p:val>
                                        </p:tav>
                                      </p:tavLst>
                                    </p:anim>
                                  </p:childTnLst>
                                </p:cTn>
                              </p:par>
                              <p:par>
                                <p:cTn id="239" presetID="2" presetClass="entr" presetSubtype="2" fill="hold" grpId="1" nodeType="withEffect">
                                  <p:stCondLst>
                                    <p:cond delay="0"/>
                                  </p:stCondLst>
                                  <p:childTnLst>
                                    <p:set>
                                      <p:cBhvr>
                                        <p:cTn id="240" dur="1" fill="hold">
                                          <p:stCondLst>
                                            <p:cond delay="0"/>
                                          </p:stCondLst>
                                        </p:cTn>
                                        <p:tgtEl>
                                          <p:spTgt spid="28"/>
                                        </p:tgtEl>
                                        <p:attrNameLst>
                                          <p:attrName>style.visibility</p:attrName>
                                        </p:attrNameLst>
                                      </p:cBhvr>
                                      <p:to>
                                        <p:strVal val="visible"/>
                                      </p:to>
                                    </p:set>
                                    <p:anim calcmode="lin" valueType="num">
                                      <p:cBhvr additive="base">
                                        <p:cTn id="241" dur="2000" fill="hold"/>
                                        <p:tgtEl>
                                          <p:spTgt spid="28"/>
                                        </p:tgtEl>
                                        <p:attrNameLst>
                                          <p:attrName>ppt_x</p:attrName>
                                        </p:attrNameLst>
                                      </p:cBhvr>
                                      <p:tavLst>
                                        <p:tav tm="0">
                                          <p:val>
                                            <p:strVal val="1+#ppt_w/2"/>
                                          </p:val>
                                        </p:tav>
                                        <p:tav tm="100000">
                                          <p:val>
                                            <p:strVal val="#ppt_x"/>
                                          </p:val>
                                        </p:tav>
                                      </p:tavLst>
                                    </p:anim>
                                    <p:anim calcmode="lin" valueType="num">
                                      <p:cBhvr additive="base">
                                        <p:cTn id="242" dur="2000" fill="hold"/>
                                        <p:tgtEl>
                                          <p:spTgt spid="28"/>
                                        </p:tgtEl>
                                        <p:attrNameLst>
                                          <p:attrName>ppt_y</p:attrName>
                                        </p:attrNameLst>
                                      </p:cBhvr>
                                      <p:tavLst>
                                        <p:tav tm="0">
                                          <p:val>
                                            <p:strVal val="#ppt_y"/>
                                          </p:val>
                                        </p:tav>
                                        <p:tav tm="100000">
                                          <p:val>
                                            <p:strVal val="#ppt_y"/>
                                          </p:val>
                                        </p:tav>
                                      </p:tavLst>
                                    </p:anim>
                                  </p:childTnLst>
                                </p:cTn>
                              </p:par>
                              <p:par>
                                <p:cTn id="243" presetID="2" presetClass="entr" presetSubtype="2" fill="hold" grpId="1" nodeType="withEffect">
                                  <p:stCondLst>
                                    <p:cond delay="0"/>
                                  </p:stCondLst>
                                  <p:childTnLst>
                                    <p:set>
                                      <p:cBhvr>
                                        <p:cTn id="244" dur="1" fill="hold">
                                          <p:stCondLst>
                                            <p:cond delay="0"/>
                                          </p:stCondLst>
                                        </p:cTn>
                                        <p:tgtEl>
                                          <p:spTgt spid="29"/>
                                        </p:tgtEl>
                                        <p:attrNameLst>
                                          <p:attrName>style.visibility</p:attrName>
                                        </p:attrNameLst>
                                      </p:cBhvr>
                                      <p:to>
                                        <p:strVal val="visible"/>
                                      </p:to>
                                    </p:set>
                                    <p:anim calcmode="lin" valueType="num">
                                      <p:cBhvr additive="base">
                                        <p:cTn id="245" dur="2000" fill="hold"/>
                                        <p:tgtEl>
                                          <p:spTgt spid="29"/>
                                        </p:tgtEl>
                                        <p:attrNameLst>
                                          <p:attrName>ppt_x</p:attrName>
                                        </p:attrNameLst>
                                      </p:cBhvr>
                                      <p:tavLst>
                                        <p:tav tm="0">
                                          <p:val>
                                            <p:strVal val="1+#ppt_w/2"/>
                                          </p:val>
                                        </p:tav>
                                        <p:tav tm="100000">
                                          <p:val>
                                            <p:strVal val="#ppt_x"/>
                                          </p:val>
                                        </p:tav>
                                      </p:tavLst>
                                    </p:anim>
                                    <p:anim calcmode="lin" valueType="num">
                                      <p:cBhvr additive="base">
                                        <p:cTn id="246" dur="2000" fill="hold"/>
                                        <p:tgtEl>
                                          <p:spTgt spid="29"/>
                                        </p:tgtEl>
                                        <p:attrNameLst>
                                          <p:attrName>ppt_y</p:attrName>
                                        </p:attrNameLst>
                                      </p:cBhvr>
                                      <p:tavLst>
                                        <p:tav tm="0">
                                          <p:val>
                                            <p:strVal val="#ppt_y"/>
                                          </p:val>
                                        </p:tav>
                                        <p:tav tm="100000">
                                          <p:val>
                                            <p:strVal val="#ppt_y"/>
                                          </p:val>
                                        </p:tav>
                                      </p:tavLst>
                                    </p:anim>
                                  </p:childTnLst>
                                </p:cTn>
                              </p:par>
                              <p:par>
                                <p:cTn id="247" presetID="2" presetClass="entr" presetSubtype="2" fill="hold" grpId="1" nodeType="withEffect">
                                  <p:stCondLst>
                                    <p:cond delay="0"/>
                                  </p:stCondLst>
                                  <p:childTnLst>
                                    <p:set>
                                      <p:cBhvr>
                                        <p:cTn id="248" dur="1" fill="hold">
                                          <p:stCondLst>
                                            <p:cond delay="0"/>
                                          </p:stCondLst>
                                        </p:cTn>
                                        <p:tgtEl>
                                          <p:spTgt spid="30"/>
                                        </p:tgtEl>
                                        <p:attrNameLst>
                                          <p:attrName>style.visibility</p:attrName>
                                        </p:attrNameLst>
                                      </p:cBhvr>
                                      <p:to>
                                        <p:strVal val="visible"/>
                                      </p:to>
                                    </p:set>
                                    <p:anim calcmode="lin" valueType="num">
                                      <p:cBhvr additive="base">
                                        <p:cTn id="249" dur="2000" fill="hold"/>
                                        <p:tgtEl>
                                          <p:spTgt spid="30"/>
                                        </p:tgtEl>
                                        <p:attrNameLst>
                                          <p:attrName>ppt_x</p:attrName>
                                        </p:attrNameLst>
                                      </p:cBhvr>
                                      <p:tavLst>
                                        <p:tav tm="0">
                                          <p:val>
                                            <p:strVal val="1+#ppt_w/2"/>
                                          </p:val>
                                        </p:tav>
                                        <p:tav tm="100000">
                                          <p:val>
                                            <p:strVal val="#ppt_x"/>
                                          </p:val>
                                        </p:tav>
                                      </p:tavLst>
                                    </p:anim>
                                    <p:anim calcmode="lin" valueType="num">
                                      <p:cBhvr additive="base">
                                        <p:cTn id="250" dur="2000" fill="hold"/>
                                        <p:tgtEl>
                                          <p:spTgt spid="30"/>
                                        </p:tgtEl>
                                        <p:attrNameLst>
                                          <p:attrName>ppt_y</p:attrName>
                                        </p:attrNameLst>
                                      </p:cBhvr>
                                      <p:tavLst>
                                        <p:tav tm="0">
                                          <p:val>
                                            <p:strVal val="#ppt_y"/>
                                          </p:val>
                                        </p:tav>
                                        <p:tav tm="100000">
                                          <p:val>
                                            <p:strVal val="#ppt_y"/>
                                          </p:val>
                                        </p:tav>
                                      </p:tavLst>
                                    </p:anim>
                                  </p:childTnLst>
                                </p:cTn>
                              </p:par>
                              <p:par>
                                <p:cTn id="251" presetID="2" presetClass="entr" presetSubtype="2" fill="hold" grpId="1" nodeType="withEffect">
                                  <p:stCondLst>
                                    <p:cond delay="0"/>
                                  </p:stCondLst>
                                  <p:childTnLst>
                                    <p:set>
                                      <p:cBhvr>
                                        <p:cTn id="252" dur="1" fill="hold">
                                          <p:stCondLst>
                                            <p:cond delay="0"/>
                                          </p:stCondLst>
                                        </p:cTn>
                                        <p:tgtEl>
                                          <p:spTgt spid="31"/>
                                        </p:tgtEl>
                                        <p:attrNameLst>
                                          <p:attrName>style.visibility</p:attrName>
                                        </p:attrNameLst>
                                      </p:cBhvr>
                                      <p:to>
                                        <p:strVal val="visible"/>
                                      </p:to>
                                    </p:set>
                                    <p:anim calcmode="lin" valueType="num">
                                      <p:cBhvr additive="base">
                                        <p:cTn id="253" dur="2000" fill="hold"/>
                                        <p:tgtEl>
                                          <p:spTgt spid="31"/>
                                        </p:tgtEl>
                                        <p:attrNameLst>
                                          <p:attrName>ppt_x</p:attrName>
                                        </p:attrNameLst>
                                      </p:cBhvr>
                                      <p:tavLst>
                                        <p:tav tm="0">
                                          <p:val>
                                            <p:strVal val="1+#ppt_w/2"/>
                                          </p:val>
                                        </p:tav>
                                        <p:tav tm="100000">
                                          <p:val>
                                            <p:strVal val="#ppt_x"/>
                                          </p:val>
                                        </p:tav>
                                      </p:tavLst>
                                    </p:anim>
                                    <p:anim calcmode="lin" valueType="num">
                                      <p:cBhvr additive="base">
                                        <p:cTn id="254" dur="2000" fill="hold"/>
                                        <p:tgtEl>
                                          <p:spTgt spid="31"/>
                                        </p:tgtEl>
                                        <p:attrNameLst>
                                          <p:attrName>ppt_y</p:attrName>
                                        </p:attrNameLst>
                                      </p:cBhvr>
                                      <p:tavLst>
                                        <p:tav tm="0">
                                          <p:val>
                                            <p:strVal val="#ppt_y"/>
                                          </p:val>
                                        </p:tav>
                                        <p:tav tm="100000">
                                          <p:val>
                                            <p:strVal val="#ppt_y"/>
                                          </p:val>
                                        </p:tav>
                                      </p:tavLst>
                                    </p:anim>
                                  </p:childTnLst>
                                </p:cTn>
                              </p:par>
                              <p:par>
                                <p:cTn id="255" presetID="2" presetClass="entr" presetSubtype="2" fill="hold" grpId="1" nodeType="withEffect">
                                  <p:stCondLst>
                                    <p:cond delay="0"/>
                                  </p:stCondLst>
                                  <p:childTnLst>
                                    <p:set>
                                      <p:cBhvr>
                                        <p:cTn id="256" dur="1" fill="hold">
                                          <p:stCondLst>
                                            <p:cond delay="0"/>
                                          </p:stCondLst>
                                        </p:cTn>
                                        <p:tgtEl>
                                          <p:spTgt spid="32"/>
                                        </p:tgtEl>
                                        <p:attrNameLst>
                                          <p:attrName>style.visibility</p:attrName>
                                        </p:attrNameLst>
                                      </p:cBhvr>
                                      <p:to>
                                        <p:strVal val="visible"/>
                                      </p:to>
                                    </p:set>
                                    <p:anim calcmode="lin" valueType="num">
                                      <p:cBhvr additive="base">
                                        <p:cTn id="257" dur="2000" fill="hold"/>
                                        <p:tgtEl>
                                          <p:spTgt spid="32"/>
                                        </p:tgtEl>
                                        <p:attrNameLst>
                                          <p:attrName>ppt_x</p:attrName>
                                        </p:attrNameLst>
                                      </p:cBhvr>
                                      <p:tavLst>
                                        <p:tav tm="0">
                                          <p:val>
                                            <p:strVal val="1+#ppt_w/2"/>
                                          </p:val>
                                        </p:tav>
                                        <p:tav tm="100000">
                                          <p:val>
                                            <p:strVal val="#ppt_x"/>
                                          </p:val>
                                        </p:tav>
                                      </p:tavLst>
                                    </p:anim>
                                    <p:anim calcmode="lin" valueType="num">
                                      <p:cBhvr additive="base">
                                        <p:cTn id="258" dur="2000" fill="hold"/>
                                        <p:tgtEl>
                                          <p:spTgt spid="32"/>
                                        </p:tgtEl>
                                        <p:attrNameLst>
                                          <p:attrName>ppt_y</p:attrName>
                                        </p:attrNameLst>
                                      </p:cBhvr>
                                      <p:tavLst>
                                        <p:tav tm="0">
                                          <p:val>
                                            <p:strVal val="#ppt_y"/>
                                          </p:val>
                                        </p:tav>
                                        <p:tav tm="100000">
                                          <p:val>
                                            <p:strVal val="#ppt_y"/>
                                          </p:val>
                                        </p:tav>
                                      </p:tavLst>
                                    </p:anim>
                                  </p:childTnLst>
                                </p:cTn>
                              </p:par>
                              <p:par>
                                <p:cTn id="259" presetID="2" presetClass="entr" presetSubtype="2" fill="hold" grpId="1" nodeType="withEffect">
                                  <p:stCondLst>
                                    <p:cond delay="0"/>
                                  </p:stCondLst>
                                  <p:childTnLst>
                                    <p:set>
                                      <p:cBhvr>
                                        <p:cTn id="260" dur="1" fill="hold">
                                          <p:stCondLst>
                                            <p:cond delay="0"/>
                                          </p:stCondLst>
                                        </p:cTn>
                                        <p:tgtEl>
                                          <p:spTgt spid="33"/>
                                        </p:tgtEl>
                                        <p:attrNameLst>
                                          <p:attrName>style.visibility</p:attrName>
                                        </p:attrNameLst>
                                      </p:cBhvr>
                                      <p:to>
                                        <p:strVal val="visible"/>
                                      </p:to>
                                    </p:set>
                                    <p:anim calcmode="lin" valueType="num">
                                      <p:cBhvr additive="base">
                                        <p:cTn id="261" dur="2000" fill="hold"/>
                                        <p:tgtEl>
                                          <p:spTgt spid="33"/>
                                        </p:tgtEl>
                                        <p:attrNameLst>
                                          <p:attrName>ppt_x</p:attrName>
                                        </p:attrNameLst>
                                      </p:cBhvr>
                                      <p:tavLst>
                                        <p:tav tm="0">
                                          <p:val>
                                            <p:strVal val="1+#ppt_w/2"/>
                                          </p:val>
                                        </p:tav>
                                        <p:tav tm="100000">
                                          <p:val>
                                            <p:strVal val="#ppt_x"/>
                                          </p:val>
                                        </p:tav>
                                      </p:tavLst>
                                    </p:anim>
                                    <p:anim calcmode="lin" valueType="num">
                                      <p:cBhvr additive="base">
                                        <p:cTn id="262" dur="2000" fill="hold"/>
                                        <p:tgtEl>
                                          <p:spTgt spid="33"/>
                                        </p:tgtEl>
                                        <p:attrNameLst>
                                          <p:attrName>ppt_y</p:attrName>
                                        </p:attrNameLst>
                                      </p:cBhvr>
                                      <p:tavLst>
                                        <p:tav tm="0">
                                          <p:val>
                                            <p:strVal val="#ppt_y"/>
                                          </p:val>
                                        </p:tav>
                                        <p:tav tm="100000">
                                          <p:val>
                                            <p:strVal val="#ppt_y"/>
                                          </p:val>
                                        </p:tav>
                                      </p:tavLst>
                                    </p:anim>
                                  </p:childTnLst>
                                </p:cTn>
                              </p:par>
                              <p:par>
                                <p:cTn id="263" presetID="2" presetClass="entr" presetSubtype="2" fill="hold" grpId="1" nodeType="withEffect">
                                  <p:stCondLst>
                                    <p:cond delay="0"/>
                                  </p:stCondLst>
                                  <p:childTnLst>
                                    <p:set>
                                      <p:cBhvr>
                                        <p:cTn id="264" dur="1" fill="hold">
                                          <p:stCondLst>
                                            <p:cond delay="0"/>
                                          </p:stCondLst>
                                        </p:cTn>
                                        <p:tgtEl>
                                          <p:spTgt spid="34"/>
                                        </p:tgtEl>
                                        <p:attrNameLst>
                                          <p:attrName>style.visibility</p:attrName>
                                        </p:attrNameLst>
                                      </p:cBhvr>
                                      <p:to>
                                        <p:strVal val="visible"/>
                                      </p:to>
                                    </p:set>
                                    <p:anim calcmode="lin" valueType="num">
                                      <p:cBhvr additive="base">
                                        <p:cTn id="265" dur="2000" fill="hold"/>
                                        <p:tgtEl>
                                          <p:spTgt spid="34"/>
                                        </p:tgtEl>
                                        <p:attrNameLst>
                                          <p:attrName>ppt_x</p:attrName>
                                        </p:attrNameLst>
                                      </p:cBhvr>
                                      <p:tavLst>
                                        <p:tav tm="0">
                                          <p:val>
                                            <p:strVal val="1+#ppt_w/2"/>
                                          </p:val>
                                        </p:tav>
                                        <p:tav tm="100000">
                                          <p:val>
                                            <p:strVal val="#ppt_x"/>
                                          </p:val>
                                        </p:tav>
                                      </p:tavLst>
                                    </p:anim>
                                    <p:anim calcmode="lin" valueType="num">
                                      <p:cBhvr additive="base">
                                        <p:cTn id="266" dur="2000" fill="hold"/>
                                        <p:tgtEl>
                                          <p:spTgt spid="34"/>
                                        </p:tgtEl>
                                        <p:attrNameLst>
                                          <p:attrName>ppt_y</p:attrName>
                                        </p:attrNameLst>
                                      </p:cBhvr>
                                      <p:tavLst>
                                        <p:tav tm="0">
                                          <p:val>
                                            <p:strVal val="#ppt_y"/>
                                          </p:val>
                                        </p:tav>
                                        <p:tav tm="100000">
                                          <p:val>
                                            <p:strVal val="#ppt_y"/>
                                          </p:val>
                                        </p:tav>
                                      </p:tavLst>
                                    </p:anim>
                                  </p:childTnLst>
                                </p:cTn>
                              </p:par>
                              <p:par>
                                <p:cTn id="267" presetID="2" presetClass="entr" presetSubtype="2" fill="hold" grpId="1" nodeType="withEffect">
                                  <p:stCondLst>
                                    <p:cond delay="0"/>
                                  </p:stCondLst>
                                  <p:childTnLst>
                                    <p:set>
                                      <p:cBhvr>
                                        <p:cTn id="268" dur="1" fill="hold">
                                          <p:stCondLst>
                                            <p:cond delay="0"/>
                                          </p:stCondLst>
                                        </p:cTn>
                                        <p:tgtEl>
                                          <p:spTgt spid="35"/>
                                        </p:tgtEl>
                                        <p:attrNameLst>
                                          <p:attrName>style.visibility</p:attrName>
                                        </p:attrNameLst>
                                      </p:cBhvr>
                                      <p:to>
                                        <p:strVal val="visible"/>
                                      </p:to>
                                    </p:set>
                                    <p:anim calcmode="lin" valueType="num">
                                      <p:cBhvr additive="base">
                                        <p:cTn id="269" dur="2000" fill="hold"/>
                                        <p:tgtEl>
                                          <p:spTgt spid="35"/>
                                        </p:tgtEl>
                                        <p:attrNameLst>
                                          <p:attrName>ppt_x</p:attrName>
                                        </p:attrNameLst>
                                      </p:cBhvr>
                                      <p:tavLst>
                                        <p:tav tm="0">
                                          <p:val>
                                            <p:strVal val="1+#ppt_w/2"/>
                                          </p:val>
                                        </p:tav>
                                        <p:tav tm="100000">
                                          <p:val>
                                            <p:strVal val="#ppt_x"/>
                                          </p:val>
                                        </p:tav>
                                      </p:tavLst>
                                    </p:anim>
                                    <p:anim calcmode="lin" valueType="num">
                                      <p:cBhvr additive="base">
                                        <p:cTn id="270" dur="2000" fill="hold"/>
                                        <p:tgtEl>
                                          <p:spTgt spid="35"/>
                                        </p:tgtEl>
                                        <p:attrNameLst>
                                          <p:attrName>ppt_y</p:attrName>
                                        </p:attrNameLst>
                                      </p:cBhvr>
                                      <p:tavLst>
                                        <p:tav tm="0">
                                          <p:val>
                                            <p:strVal val="#ppt_y"/>
                                          </p:val>
                                        </p:tav>
                                        <p:tav tm="100000">
                                          <p:val>
                                            <p:strVal val="#ppt_y"/>
                                          </p:val>
                                        </p:tav>
                                      </p:tavLst>
                                    </p:anim>
                                  </p:childTnLst>
                                </p:cTn>
                              </p:par>
                              <p:par>
                                <p:cTn id="271" presetID="2" presetClass="entr" presetSubtype="2" fill="hold" grpId="1" nodeType="withEffect">
                                  <p:stCondLst>
                                    <p:cond delay="0"/>
                                  </p:stCondLst>
                                  <p:childTnLst>
                                    <p:set>
                                      <p:cBhvr>
                                        <p:cTn id="272" dur="1" fill="hold">
                                          <p:stCondLst>
                                            <p:cond delay="0"/>
                                          </p:stCondLst>
                                        </p:cTn>
                                        <p:tgtEl>
                                          <p:spTgt spid="36"/>
                                        </p:tgtEl>
                                        <p:attrNameLst>
                                          <p:attrName>style.visibility</p:attrName>
                                        </p:attrNameLst>
                                      </p:cBhvr>
                                      <p:to>
                                        <p:strVal val="visible"/>
                                      </p:to>
                                    </p:set>
                                    <p:anim calcmode="lin" valueType="num">
                                      <p:cBhvr additive="base">
                                        <p:cTn id="273" dur="2000" fill="hold"/>
                                        <p:tgtEl>
                                          <p:spTgt spid="36"/>
                                        </p:tgtEl>
                                        <p:attrNameLst>
                                          <p:attrName>ppt_x</p:attrName>
                                        </p:attrNameLst>
                                      </p:cBhvr>
                                      <p:tavLst>
                                        <p:tav tm="0">
                                          <p:val>
                                            <p:strVal val="1+#ppt_w/2"/>
                                          </p:val>
                                        </p:tav>
                                        <p:tav tm="100000">
                                          <p:val>
                                            <p:strVal val="#ppt_x"/>
                                          </p:val>
                                        </p:tav>
                                      </p:tavLst>
                                    </p:anim>
                                    <p:anim calcmode="lin" valueType="num">
                                      <p:cBhvr additive="base">
                                        <p:cTn id="274" dur="2000" fill="hold"/>
                                        <p:tgtEl>
                                          <p:spTgt spid="36"/>
                                        </p:tgtEl>
                                        <p:attrNameLst>
                                          <p:attrName>ppt_y</p:attrName>
                                        </p:attrNameLst>
                                      </p:cBhvr>
                                      <p:tavLst>
                                        <p:tav tm="0">
                                          <p:val>
                                            <p:strVal val="#ppt_y"/>
                                          </p:val>
                                        </p:tav>
                                        <p:tav tm="100000">
                                          <p:val>
                                            <p:strVal val="#ppt_y"/>
                                          </p:val>
                                        </p:tav>
                                      </p:tavLst>
                                    </p:anim>
                                  </p:childTnLst>
                                </p:cTn>
                              </p:par>
                              <p:par>
                                <p:cTn id="275" presetID="2" presetClass="entr" presetSubtype="2" fill="hold" grpId="1" nodeType="withEffect">
                                  <p:stCondLst>
                                    <p:cond delay="0"/>
                                  </p:stCondLst>
                                  <p:childTnLst>
                                    <p:set>
                                      <p:cBhvr>
                                        <p:cTn id="276" dur="1" fill="hold">
                                          <p:stCondLst>
                                            <p:cond delay="0"/>
                                          </p:stCondLst>
                                        </p:cTn>
                                        <p:tgtEl>
                                          <p:spTgt spid="37"/>
                                        </p:tgtEl>
                                        <p:attrNameLst>
                                          <p:attrName>style.visibility</p:attrName>
                                        </p:attrNameLst>
                                      </p:cBhvr>
                                      <p:to>
                                        <p:strVal val="visible"/>
                                      </p:to>
                                    </p:set>
                                    <p:anim calcmode="lin" valueType="num">
                                      <p:cBhvr additive="base">
                                        <p:cTn id="277" dur="2000" fill="hold"/>
                                        <p:tgtEl>
                                          <p:spTgt spid="37"/>
                                        </p:tgtEl>
                                        <p:attrNameLst>
                                          <p:attrName>ppt_x</p:attrName>
                                        </p:attrNameLst>
                                      </p:cBhvr>
                                      <p:tavLst>
                                        <p:tav tm="0">
                                          <p:val>
                                            <p:strVal val="1+#ppt_w/2"/>
                                          </p:val>
                                        </p:tav>
                                        <p:tav tm="100000">
                                          <p:val>
                                            <p:strVal val="#ppt_x"/>
                                          </p:val>
                                        </p:tav>
                                      </p:tavLst>
                                    </p:anim>
                                    <p:anim calcmode="lin" valueType="num">
                                      <p:cBhvr additive="base">
                                        <p:cTn id="278" dur="2000" fill="hold"/>
                                        <p:tgtEl>
                                          <p:spTgt spid="37"/>
                                        </p:tgtEl>
                                        <p:attrNameLst>
                                          <p:attrName>ppt_y</p:attrName>
                                        </p:attrNameLst>
                                      </p:cBhvr>
                                      <p:tavLst>
                                        <p:tav tm="0">
                                          <p:val>
                                            <p:strVal val="#ppt_y"/>
                                          </p:val>
                                        </p:tav>
                                        <p:tav tm="100000">
                                          <p:val>
                                            <p:strVal val="#ppt_y"/>
                                          </p:val>
                                        </p:tav>
                                      </p:tavLst>
                                    </p:anim>
                                  </p:childTnLst>
                                </p:cTn>
                              </p:par>
                              <p:par>
                                <p:cTn id="279" presetID="2" presetClass="entr" presetSubtype="2" fill="hold" grpId="1" nodeType="withEffect">
                                  <p:stCondLst>
                                    <p:cond delay="0"/>
                                  </p:stCondLst>
                                  <p:childTnLst>
                                    <p:set>
                                      <p:cBhvr>
                                        <p:cTn id="280" dur="1" fill="hold">
                                          <p:stCondLst>
                                            <p:cond delay="0"/>
                                          </p:stCondLst>
                                        </p:cTn>
                                        <p:tgtEl>
                                          <p:spTgt spid="38"/>
                                        </p:tgtEl>
                                        <p:attrNameLst>
                                          <p:attrName>style.visibility</p:attrName>
                                        </p:attrNameLst>
                                      </p:cBhvr>
                                      <p:to>
                                        <p:strVal val="visible"/>
                                      </p:to>
                                    </p:set>
                                    <p:anim calcmode="lin" valueType="num">
                                      <p:cBhvr additive="base">
                                        <p:cTn id="281" dur="2000" fill="hold"/>
                                        <p:tgtEl>
                                          <p:spTgt spid="38"/>
                                        </p:tgtEl>
                                        <p:attrNameLst>
                                          <p:attrName>ppt_x</p:attrName>
                                        </p:attrNameLst>
                                      </p:cBhvr>
                                      <p:tavLst>
                                        <p:tav tm="0">
                                          <p:val>
                                            <p:strVal val="1+#ppt_w/2"/>
                                          </p:val>
                                        </p:tav>
                                        <p:tav tm="100000">
                                          <p:val>
                                            <p:strVal val="#ppt_x"/>
                                          </p:val>
                                        </p:tav>
                                      </p:tavLst>
                                    </p:anim>
                                    <p:anim calcmode="lin" valueType="num">
                                      <p:cBhvr additive="base">
                                        <p:cTn id="282" dur="2000" fill="hold"/>
                                        <p:tgtEl>
                                          <p:spTgt spid="38"/>
                                        </p:tgtEl>
                                        <p:attrNameLst>
                                          <p:attrName>ppt_y</p:attrName>
                                        </p:attrNameLst>
                                      </p:cBhvr>
                                      <p:tavLst>
                                        <p:tav tm="0">
                                          <p:val>
                                            <p:strVal val="#ppt_y"/>
                                          </p:val>
                                        </p:tav>
                                        <p:tav tm="100000">
                                          <p:val>
                                            <p:strVal val="#ppt_y"/>
                                          </p:val>
                                        </p:tav>
                                      </p:tavLst>
                                    </p:anim>
                                  </p:childTnLst>
                                </p:cTn>
                              </p:par>
                              <p:par>
                                <p:cTn id="283" presetID="2" presetClass="entr" presetSubtype="2" fill="hold" grpId="1" nodeType="withEffect">
                                  <p:stCondLst>
                                    <p:cond delay="0"/>
                                  </p:stCondLst>
                                  <p:childTnLst>
                                    <p:set>
                                      <p:cBhvr>
                                        <p:cTn id="284" dur="1" fill="hold">
                                          <p:stCondLst>
                                            <p:cond delay="0"/>
                                          </p:stCondLst>
                                        </p:cTn>
                                        <p:tgtEl>
                                          <p:spTgt spid="39"/>
                                        </p:tgtEl>
                                        <p:attrNameLst>
                                          <p:attrName>style.visibility</p:attrName>
                                        </p:attrNameLst>
                                      </p:cBhvr>
                                      <p:to>
                                        <p:strVal val="visible"/>
                                      </p:to>
                                    </p:set>
                                    <p:anim calcmode="lin" valueType="num">
                                      <p:cBhvr additive="base">
                                        <p:cTn id="285" dur="2000" fill="hold"/>
                                        <p:tgtEl>
                                          <p:spTgt spid="39"/>
                                        </p:tgtEl>
                                        <p:attrNameLst>
                                          <p:attrName>ppt_x</p:attrName>
                                        </p:attrNameLst>
                                      </p:cBhvr>
                                      <p:tavLst>
                                        <p:tav tm="0">
                                          <p:val>
                                            <p:strVal val="1+#ppt_w/2"/>
                                          </p:val>
                                        </p:tav>
                                        <p:tav tm="100000">
                                          <p:val>
                                            <p:strVal val="#ppt_x"/>
                                          </p:val>
                                        </p:tav>
                                      </p:tavLst>
                                    </p:anim>
                                    <p:anim calcmode="lin" valueType="num">
                                      <p:cBhvr additive="base">
                                        <p:cTn id="286" dur="2000" fill="hold"/>
                                        <p:tgtEl>
                                          <p:spTgt spid="39"/>
                                        </p:tgtEl>
                                        <p:attrNameLst>
                                          <p:attrName>ppt_y</p:attrName>
                                        </p:attrNameLst>
                                      </p:cBhvr>
                                      <p:tavLst>
                                        <p:tav tm="0">
                                          <p:val>
                                            <p:strVal val="#ppt_y"/>
                                          </p:val>
                                        </p:tav>
                                        <p:tav tm="100000">
                                          <p:val>
                                            <p:strVal val="#ppt_y"/>
                                          </p:val>
                                        </p:tav>
                                      </p:tavLst>
                                    </p:anim>
                                  </p:childTnLst>
                                </p:cTn>
                              </p:par>
                              <p:par>
                                <p:cTn id="287" presetID="2" presetClass="entr" presetSubtype="2" fill="hold" grpId="1" nodeType="withEffect">
                                  <p:stCondLst>
                                    <p:cond delay="0"/>
                                  </p:stCondLst>
                                  <p:childTnLst>
                                    <p:set>
                                      <p:cBhvr>
                                        <p:cTn id="288" dur="1" fill="hold">
                                          <p:stCondLst>
                                            <p:cond delay="0"/>
                                          </p:stCondLst>
                                        </p:cTn>
                                        <p:tgtEl>
                                          <p:spTgt spid="40"/>
                                        </p:tgtEl>
                                        <p:attrNameLst>
                                          <p:attrName>style.visibility</p:attrName>
                                        </p:attrNameLst>
                                      </p:cBhvr>
                                      <p:to>
                                        <p:strVal val="visible"/>
                                      </p:to>
                                    </p:set>
                                    <p:anim calcmode="lin" valueType="num">
                                      <p:cBhvr additive="base">
                                        <p:cTn id="289" dur="2000" fill="hold"/>
                                        <p:tgtEl>
                                          <p:spTgt spid="40"/>
                                        </p:tgtEl>
                                        <p:attrNameLst>
                                          <p:attrName>ppt_x</p:attrName>
                                        </p:attrNameLst>
                                      </p:cBhvr>
                                      <p:tavLst>
                                        <p:tav tm="0">
                                          <p:val>
                                            <p:strVal val="1+#ppt_w/2"/>
                                          </p:val>
                                        </p:tav>
                                        <p:tav tm="100000">
                                          <p:val>
                                            <p:strVal val="#ppt_x"/>
                                          </p:val>
                                        </p:tav>
                                      </p:tavLst>
                                    </p:anim>
                                    <p:anim calcmode="lin" valueType="num">
                                      <p:cBhvr additive="base">
                                        <p:cTn id="290" dur="2000" fill="hold"/>
                                        <p:tgtEl>
                                          <p:spTgt spid="40"/>
                                        </p:tgtEl>
                                        <p:attrNameLst>
                                          <p:attrName>ppt_y</p:attrName>
                                        </p:attrNameLst>
                                      </p:cBhvr>
                                      <p:tavLst>
                                        <p:tav tm="0">
                                          <p:val>
                                            <p:strVal val="#ppt_y"/>
                                          </p:val>
                                        </p:tav>
                                        <p:tav tm="100000">
                                          <p:val>
                                            <p:strVal val="#ppt_y"/>
                                          </p:val>
                                        </p:tav>
                                      </p:tavLst>
                                    </p:anim>
                                  </p:childTnLst>
                                </p:cTn>
                              </p:par>
                              <p:par>
                                <p:cTn id="291" presetID="2" presetClass="entr" presetSubtype="2" fill="hold" grpId="1" nodeType="withEffect">
                                  <p:stCondLst>
                                    <p:cond delay="0"/>
                                  </p:stCondLst>
                                  <p:childTnLst>
                                    <p:set>
                                      <p:cBhvr>
                                        <p:cTn id="292" dur="1" fill="hold">
                                          <p:stCondLst>
                                            <p:cond delay="0"/>
                                          </p:stCondLst>
                                        </p:cTn>
                                        <p:tgtEl>
                                          <p:spTgt spid="41"/>
                                        </p:tgtEl>
                                        <p:attrNameLst>
                                          <p:attrName>style.visibility</p:attrName>
                                        </p:attrNameLst>
                                      </p:cBhvr>
                                      <p:to>
                                        <p:strVal val="visible"/>
                                      </p:to>
                                    </p:set>
                                    <p:anim calcmode="lin" valueType="num">
                                      <p:cBhvr additive="base">
                                        <p:cTn id="293" dur="2000" fill="hold"/>
                                        <p:tgtEl>
                                          <p:spTgt spid="41"/>
                                        </p:tgtEl>
                                        <p:attrNameLst>
                                          <p:attrName>ppt_x</p:attrName>
                                        </p:attrNameLst>
                                      </p:cBhvr>
                                      <p:tavLst>
                                        <p:tav tm="0">
                                          <p:val>
                                            <p:strVal val="1+#ppt_w/2"/>
                                          </p:val>
                                        </p:tav>
                                        <p:tav tm="100000">
                                          <p:val>
                                            <p:strVal val="#ppt_x"/>
                                          </p:val>
                                        </p:tav>
                                      </p:tavLst>
                                    </p:anim>
                                    <p:anim calcmode="lin" valueType="num">
                                      <p:cBhvr additive="base">
                                        <p:cTn id="294" dur="2000" fill="hold"/>
                                        <p:tgtEl>
                                          <p:spTgt spid="41"/>
                                        </p:tgtEl>
                                        <p:attrNameLst>
                                          <p:attrName>ppt_y</p:attrName>
                                        </p:attrNameLst>
                                      </p:cBhvr>
                                      <p:tavLst>
                                        <p:tav tm="0">
                                          <p:val>
                                            <p:strVal val="#ppt_y"/>
                                          </p:val>
                                        </p:tav>
                                        <p:tav tm="100000">
                                          <p:val>
                                            <p:strVal val="#ppt_y"/>
                                          </p:val>
                                        </p:tav>
                                      </p:tavLst>
                                    </p:anim>
                                  </p:childTnLst>
                                </p:cTn>
                              </p:par>
                              <p:par>
                                <p:cTn id="295" presetID="2" presetClass="entr" presetSubtype="2" fill="hold" grpId="1" nodeType="withEffect">
                                  <p:stCondLst>
                                    <p:cond delay="0"/>
                                  </p:stCondLst>
                                  <p:childTnLst>
                                    <p:set>
                                      <p:cBhvr>
                                        <p:cTn id="296" dur="1" fill="hold">
                                          <p:stCondLst>
                                            <p:cond delay="0"/>
                                          </p:stCondLst>
                                        </p:cTn>
                                        <p:tgtEl>
                                          <p:spTgt spid="42"/>
                                        </p:tgtEl>
                                        <p:attrNameLst>
                                          <p:attrName>style.visibility</p:attrName>
                                        </p:attrNameLst>
                                      </p:cBhvr>
                                      <p:to>
                                        <p:strVal val="visible"/>
                                      </p:to>
                                    </p:set>
                                    <p:anim calcmode="lin" valueType="num">
                                      <p:cBhvr additive="base">
                                        <p:cTn id="297" dur="2000" fill="hold"/>
                                        <p:tgtEl>
                                          <p:spTgt spid="42"/>
                                        </p:tgtEl>
                                        <p:attrNameLst>
                                          <p:attrName>ppt_x</p:attrName>
                                        </p:attrNameLst>
                                      </p:cBhvr>
                                      <p:tavLst>
                                        <p:tav tm="0">
                                          <p:val>
                                            <p:strVal val="1+#ppt_w/2"/>
                                          </p:val>
                                        </p:tav>
                                        <p:tav tm="100000">
                                          <p:val>
                                            <p:strVal val="#ppt_x"/>
                                          </p:val>
                                        </p:tav>
                                      </p:tavLst>
                                    </p:anim>
                                    <p:anim calcmode="lin" valueType="num">
                                      <p:cBhvr additive="base">
                                        <p:cTn id="298" dur="2000" fill="hold"/>
                                        <p:tgtEl>
                                          <p:spTgt spid="42"/>
                                        </p:tgtEl>
                                        <p:attrNameLst>
                                          <p:attrName>ppt_y</p:attrName>
                                        </p:attrNameLst>
                                      </p:cBhvr>
                                      <p:tavLst>
                                        <p:tav tm="0">
                                          <p:val>
                                            <p:strVal val="#ppt_y"/>
                                          </p:val>
                                        </p:tav>
                                        <p:tav tm="100000">
                                          <p:val>
                                            <p:strVal val="#ppt_y"/>
                                          </p:val>
                                        </p:tav>
                                      </p:tavLst>
                                    </p:anim>
                                  </p:childTnLst>
                                </p:cTn>
                              </p:par>
                              <p:par>
                                <p:cTn id="299" presetID="2" presetClass="entr" presetSubtype="2" fill="hold" grpId="1" nodeType="withEffect">
                                  <p:stCondLst>
                                    <p:cond delay="0"/>
                                  </p:stCondLst>
                                  <p:childTnLst>
                                    <p:set>
                                      <p:cBhvr>
                                        <p:cTn id="300" dur="1" fill="hold">
                                          <p:stCondLst>
                                            <p:cond delay="0"/>
                                          </p:stCondLst>
                                        </p:cTn>
                                        <p:tgtEl>
                                          <p:spTgt spid="43"/>
                                        </p:tgtEl>
                                        <p:attrNameLst>
                                          <p:attrName>style.visibility</p:attrName>
                                        </p:attrNameLst>
                                      </p:cBhvr>
                                      <p:to>
                                        <p:strVal val="visible"/>
                                      </p:to>
                                    </p:set>
                                    <p:anim calcmode="lin" valueType="num">
                                      <p:cBhvr additive="base">
                                        <p:cTn id="301" dur="2000" fill="hold"/>
                                        <p:tgtEl>
                                          <p:spTgt spid="43"/>
                                        </p:tgtEl>
                                        <p:attrNameLst>
                                          <p:attrName>ppt_x</p:attrName>
                                        </p:attrNameLst>
                                      </p:cBhvr>
                                      <p:tavLst>
                                        <p:tav tm="0">
                                          <p:val>
                                            <p:strVal val="1+#ppt_w/2"/>
                                          </p:val>
                                        </p:tav>
                                        <p:tav tm="100000">
                                          <p:val>
                                            <p:strVal val="#ppt_x"/>
                                          </p:val>
                                        </p:tav>
                                      </p:tavLst>
                                    </p:anim>
                                    <p:anim calcmode="lin" valueType="num">
                                      <p:cBhvr additive="base">
                                        <p:cTn id="302" dur="2000" fill="hold"/>
                                        <p:tgtEl>
                                          <p:spTgt spid="43"/>
                                        </p:tgtEl>
                                        <p:attrNameLst>
                                          <p:attrName>ppt_y</p:attrName>
                                        </p:attrNameLst>
                                      </p:cBhvr>
                                      <p:tavLst>
                                        <p:tav tm="0">
                                          <p:val>
                                            <p:strVal val="#ppt_y"/>
                                          </p:val>
                                        </p:tav>
                                        <p:tav tm="100000">
                                          <p:val>
                                            <p:strVal val="#ppt_y"/>
                                          </p:val>
                                        </p:tav>
                                      </p:tavLst>
                                    </p:anim>
                                  </p:childTnLst>
                                </p:cTn>
                              </p:par>
                              <p:par>
                                <p:cTn id="303" presetID="2" presetClass="entr" presetSubtype="2" fill="hold" grpId="1" nodeType="withEffect">
                                  <p:stCondLst>
                                    <p:cond delay="0"/>
                                  </p:stCondLst>
                                  <p:childTnLst>
                                    <p:set>
                                      <p:cBhvr>
                                        <p:cTn id="304" dur="1" fill="hold">
                                          <p:stCondLst>
                                            <p:cond delay="0"/>
                                          </p:stCondLst>
                                        </p:cTn>
                                        <p:tgtEl>
                                          <p:spTgt spid="44"/>
                                        </p:tgtEl>
                                        <p:attrNameLst>
                                          <p:attrName>style.visibility</p:attrName>
                                        </p:attrNameLst>
                                      </p:cBhvr>
                                      <p:to>
                                        <p:strVal val="visible"/>
                                      </p:to>
                                    </p:set>
                                    <p:anim calcmode="lin" valueType="num">
                                      <p:cBhvr additive="base">
                                        <p:cTn id="305" dur="2000" fill="hold"/>
                                        <p:tgtEl>
                                          <p:spTgt spid="44"/>
                                        </p:tgtEl>
                                        <p:attrNameLst>
                                          <p:attrName>ppt_x</p:attrName>
                                        </p:attrNameLst>
                                      </p:cBhvr>
                                      <p:tavLst>
                                        <p:tav tm="0">
                                          <p:val>
                                            <p:strVal val="1+#ppt_w/2"/>
                                          </p:val>
                                        </p:tav>
                                        <p:tav tm="100000">
                                          <p:val>
                                            <p:strVal val="#ppt_x"/>
                                          </p:val>
                                        </p:tav>
                                      </p:tavLst>
                                    </p:anim>
                                    <p:anim calcmode="lin" valueType="num">
                                      <p:cBhvr additive="base">
                                        <p:cTn id="306" dur="2000" fill="hold"/>
                                        <p:tgtEl>
                                          <p:spTgt spid="44"/>
                                        </p:tgtEl>
                                        <p:attrNameLst>
                                          <p:attrName>ppt_y</p:attrName>
                                        </p:attrNameLst>
                                      </p:cBhvr>
                                      <p:tavLst>
                                        <p:tav tm="0">
                                          <p:val>
                                            <p:strVal val="#ppt_y"/>
                                          </p:val>
                                        </p:tav>
                                        <p:tav tm="100000">
                                          <p:val>
                                            <p:strVal val="#ppt_y"/>
                                          </p:val>
                                        </p:tav>
                                      </p:tavLst>
                                    </p:anim>
                                  </p:childTnLst>
                                </p:cTn>
                              </p:par>
                              <p:par>
                                <p:cTn id="307" presetID="2" presetClass="entr" presetSubtype="2" fill="hold" grpId="1" nodeType="withEffect">
                                  <p:stCondLst>
                                    <p:cond delay="0"/>
                                  </p:stCondLst>
                                  <p:childTnLst>
                                    <p:set>
                                      <p:cBhvr>
                                        <p:cTn id="308" dur="1" fill="hold">
                                          <p:stCondLst>
                                            <p:cond delay="0"/>
                                          </p:stCondLst>
                                        </p:cTn>
                                        <p:tgtEl>
                                          <p:spTgt spid="45"/>
                                        </p:tgtEl>
                                        <p:attrNameLst>
                                          <p:attrName>style.visibility</p:attrName>
                                        </p:attrNameLst>
                                      </p:cBhvr>
                                      <p:to>
                                        <p:strVal val="visible"/>
                                      </p:to>
                                    </p:set>
                                    <p:anim calcmode="lin" valueType="num">
                                      <p:cBhvr additive="base">
                                        <p:cTn id="309" dur="2000" fill="hold"/>
                                        <p:tgtEl>
                                          <p:spTgt spid="45"/>
                                        </p:tgtEl>
                                        <p:attrNameLst>
                                          <p:attrName>ppt_x</p:attrName>
                                        </p:attrNameLst>
                                      </p:cBhvr>
                                      <p:tavLst>
                                        <p:tav tm="0">
                                          <p:val>
                                            <p:strVal val="1+#ppt_w/2"/>
                                          </p:val>
                                        </p:tav>
                                        <p:tav tm="100000">
                                          <p:val>
                                            <p:strVal val="#ppt_x"/>
                                          </p:val>
                                        </p:tav>
                                      </p:tavLst>
                                    </p:anim>
                                    <p:anim calcmode="lin" valueType="num">
                                      <p:cBhvr additive="base">
                                        <p:cTn id="310" dur="2000" fill="hold"/>
                                        <p:tgtEl>
                                          <p:spTgt spid="45"/>
                                        </p:tgtEl>
                                        <p:attrNameLst>
                                          <p:attrName>ppt_y</p:attrName>
                                        </p:attrNameLst>
                                      </p:cBhvr>
                                      <p:tavLst>
                                        <p:tav tm="0">
                                          <p:val>
                                            <p:strVal val="#ppt_y"/>
                                          </p:val>
                                        </p:tav>
                                        <p:tav tm="100000">
                                          <p:val>
                                            <p:strVal val="#ppt_y"/>
                                          </p:val>
                                        </p:tav>
                                      </p:tavLst>
                                    </p:anim>
                                  </p:childTnLst>
                                </p:cTn>
                              </p:par>
                              <p:par>
                                <p:cTn id="311" presetID="2" presetClass="entr" presetSubtype="2" fill="hold" grpId="1" nodeType="withEffect">
                                  <p:stCondLst>
                                    <p:cond delay="0"/>
                                  </p:stCondLst>
                                  <p:childTnLst>
                                    <p:set>
                                      <p:cBhvr>
                                        <p:cTn id="312" dur="1" fill="hold">
                                          <p:stCondLst>
                                            <p:cond delay="0"/>
                                          </p:stCondLst>
                                        </p:cTn>
                                        <p:tgtEl>
                                          <p:spTgt spid="46"/>
                                        </p:tgtEl>
                                        <p:attrNameLst>
                                          <p:attrName>style.visibility</p:attrName>
                                        </p:attrNameLst>
                                      </p:cBhvr>
                                      <p:to>
                                        <p:strVal val="visible"/>
                                      </p:to>
                                    </p:set>
                                    <p:anim calcmode="lin" valueType="num">
                                      <p:cBhvr additive="base">
                                        <p:cTn id="313" dur="2000" fill="hold"/>
                                        <p:tgtEl>
                                          <p:spTgt spid="46"/>
                                        </p:tgtEl>
                                        <p:attrNameLst>
                                          <p:attrName>ppt_x</p:attrName>
                                        </p:attrNameLst>
                                      </p:cBhvr>
                                      <p:tavLst>
                                        <p:tav tm="0">
                                          <p:val>
                                            <p:strVal val="1+#ppt_w/2"/>
                                          </p:val>
                                        </p:tav>
                                        <p:tav tm="100000">
                                          <p:val>
                                            <p:strVal val="#ppt_x"/>
                                          </p:val>
                                        </p:tav>
                                      </p:tavLst>
                                    </p:anim>
                                    <p:anim calcmode="lin" valueType="num">
                                      <p:cBhvr additive="base">
                                        <p:cTn id="314" dur="2000" fill="hold"/>
                                        <p:tgtEl>
                                          <p:spTgt spid="46"/>
                                        </p:tgtEl>
                                        <p:attrNameLst>
                                          <p:attrName>ppt_y</p:attrName>
                                        </p:attrNameLst>
                                      </p:cBhvr>
                                      <p:tavLst>
                                        <p:tav tm="0">
                                          <p:val>
                                            <p:strVal val="#ppt_y"/>
                                          </p:val>
                                        </p:tav>
                                        <p:tav tm="100000">
                                          <p:val>
                                            <p:strVal val="#ppt_y"/>
                                          </p:val>
                                        </p:tav>
                                      </p:tavLst>
                                    </p:anim>
                                  </p:childTnLst>
                                </p:cTn>
                              </p:par>
                              <p:par>
                                <p:cTn id="315" presetID="48" presetClass="entr" presetSubtype="0" accel="50000" fill="hold" grpId="2" nodeType="withEffect">
                                  <p:stCondLst>
                                    <p:cond delay="0"/>
                                  </p:stCondLst>
                                  <p:childTnLst>
                                    <p:set>
                                      <p:cBhvr>
                                        <p:cTn id="316" dur="1" fill="hold">
                                          <p:stCondLst>
                                            <p:cond delay="0"/>
                                          </p:stCondLst>
                                        </p:cTn>
                                        <p:tgtEl>
                                          <p:spTgt spid="3"/>
                                        </p:tgtEl>
                                        <p:attrNameLst>
                                          <p:attrName>style.visibility</p:attrName>
                                        </p:attrNameLst>
                                      </p:cBhvr>
                                      <p:to>
                                        <p:strVal val="visible"/>
                                      </p:to>
                                    </p:set>
                                    <p:anim calcmode="lin" valueType="num">
                                      <p:cBhvr>
                                        <p:cTn id="317" dur="2000" fill="hold"/>
                                        <p:tgtEl>
                                          <p:spTgt spid="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18" dur="2000" fill="hold"/>
                                        <p:tgtEl>
                                          <p:spTgt spid="3"/>
                                        </p:tgtEl>
                                        <p:attrNameLst>
                                          <p:attrName>ppt_x</p:attrName>
                                        </p:attrNameLst>
                                      </p:cBhvr>
                                      <p:tavLst>
                                        <p:tav tm="0">
                                          <p:val>
                                            <p:fltVal val="-1"/>
                                          </p:val>
                                        </p:tav>
                                        <p:tav tm="50000">
                                          <p:val>
                                            <p:fltVal val="0.95"/>
                                          </p:val>
                                        </p:tav>
                                        <p:tav tm="100000">
                                          <p:val>
                                            <p:strVal val="#ppt_x"/>
                                          </p:val>
                                        </p:tav>
                                      </p:tavLst>
                                    </p:anim>
                                    <p:anim calcmode="lin" valueType="num">
                                      <p:cBhvr>
                                        <p:cTn id="319" dur="2000" fill="hold"/>
                                        <p:tgtEl>
                                          <p:spTgt spid="3"/>
                                        </p:tgtEl>
                                        <p:attrNameLst>
                                          <p:attrName>ppt_y</p:attrName>
                                        </p:attrNameLst>
                                      </p:cBhvr>
                                      <p:tavLst>
                                        <p:tav tm="0">
                                          <p:val>
                                            <p:strVal val="#ppt_y"/>
                                          </p:val>
                                        </p:tav>
                                        <p:tav tm="100000">
                                          <p:val>
                                            <p:strVal val="#ppt_y"/>
                                          </p:val>
                                        </p:tav>
                                      </p:tavLst>
                                    </p:anim>
                                    <p:animEffect transition="in" filter="fade">
                                      <p:cBhvr>
                                        <p:cTn id="320" dur="2000"/>
                                        <p:tgtEl>
                                          <p:spTgt spid="3"/>
                                        </p:tgtEl>
                                      </p:cBhvr>
                                    </p:animEffect>
                                  </p:childTnLst>
                                </p:cTn>
                              </p:par>
                              <p:par>
                                <p:cTn id="321" presetID="48" presetClass="entr" presetSubtype="0" accel="50000" fill="hold" grpId="2" nodeType="withEffect">
                                  <p:stCondLst>
                                    <p:cond delay="0"/>
                                  </p:stCondLst>
                                  <p:childTnLst>
                                    <p:set>
                                      <p:cBhvr>
                                        <p:cTn id="322" dur="1" fill="hold">
                                          <p:stCondLst>
                                            <p:cond delay="0"/>
                                          </p:stCondLst>
                                        </p:cTn>
                                        <p:tgtEl>
                                          <p:spTgt spid="4"/>
                                        </p:tgtEl>
                                        <p:attrNameLst>
                                          <p:attrName>style.visibility</p:attrName>
                                        </p:attrNameLst>
                                      </p:cBhvr>
                                      <p:to>
                                        <p:strVal val="visible"/>
                                      </p:to>
                                    </p:set>
                                    <p:anim calcmode="lin" valueType="num">
                                      <p:cBhvr>
                                        <p:cTn id="323"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4"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325" dur="2000" fill="hold"/>
                                        <p:tgtEl>
                                          <p:spTgt spid="4"/>
                                        </p:tgtEl>
                                        <p:attrNameLst>
                                          <p:attrName>ppt_y</p:attrName>
                                        </p:attrNameLst>
                                      </p:cBhvr>
                                      <p:tavLst>
                                        <p:tav tm="0">
                                          <p:val>
                                            <p:strVal val="#ppt_y"/>
                                          </p:val>
                                        </p:tav>
                                        <p:tav tm="100000">
                                          <p:val>
                                            <p:strVal val="#ppt_y"/>
                                          </p:val>
                                        </p:tav>
                                      </p:tavLst>
                                    </p:anim>
                                    <p:animEffect transition="in" filter="fade">
                                      <p:cBhvr>
                                        <p:cTn id="326" dur="2000"/>
                                        <p:tgtEl>
                                          <p:spTgt spid="4"/>
                                        </p:tgtEl>
                                      </p:cBhvr>
                                    </p:animEffect>
                                  </p:childTnLst>
                                </p:cTn>
                              </p:par>
                              <p:par>
                                <p:cTn id="327" presetID="48" presetClass="entr" presetSubtype="0" accel="50000" fill="hold" grpId="2" nodeType="withEffect">
                                  <p:stCondLst>
                                    <p:cond delay="0"/>
                                  </p:stCondLst>
                                  <p:childTnLst>
                                    <p:set>
                                      <p:cBhvr>
                                        <p:cTn id="328" dur="1" fill="hold">
                                          <p:stCondLst>
                                            <p:cond delay="0"/>
                                          </p:stCondLst>
                                        </p:cTn>
                                        <p:tgtEl>
                                          <p:spTgt spid="5"/>
                                        </p:tgtEl>
                                        <p:attrNameLst>
                                          <p:attrName>style.visibility</p:attrName>
                                        </p:attrNameLst>
                                      </p:cBhvr>
                                      <p:to>
                                        <p:strVal val="visible"/>
                                      </p:to>
                                    </p:set>
                                    <p:anim calcmode="lin" valueType="num">
                                      <p:cBhvr>
                                        <p:cTn id="329"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0"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331" dur="2000" fill="hold"/>
                                        <p:tgtEl>
                                          <p:spTgt spid="5"/>
                                        </p:tgtEl>
                                        <p:attrNameLst>
                                          <p:attrName>ppt_y</p:attrName>
                                        </p:attrNameLst>
                                      </p:cBhvr>
                                      <p:tavLst>
                                        <p:tav tm="0">
                                          <p:val>
                                            <p:strVal val="#ppt_y"/>
                                          </p:val>
                                        </p:tav>
                                        <p:tav tm="100000">
                                          <p:val>
                                            <p:strVal val="#ppt_y"/>
                                          </p:val>
                                        </p:tav>
                                      </p:tavLst>
                                    </p:anim>
                                    <p:animEffect transition="in" filter="fade">
                                      <p:cBhvr>
                                        <p:cTn id="332" dur="2000"/>
                                        <p:tgtEl>
                                          <p:spTgt spid="5"/>
                                        </p:tgtEl>
                                      </p:cBhvr>
                                    </p:animEffect>
                                  </p:childTnLst>
                                </p:cTn>
                              </p:par>
                              <p:par>
                                <p:cTn id="333" presetID="48" presetClass="entr" presetSubtype="0" accel="50000" fill="hold" grpId="2" nodeType="withEffect">
                                  <p:stCondLst>
                                    <p:cond delay="0"/>
                                  </p:stCondLst>
                                  <p:childTnLst>
                                    <p:set>
                                      <p:cBhvr>
                                        <p:cTn id="334" dur="1" fill="hold">
                                          <p:stCondLst>
                                            <p:cond delay="0"/>
                                          </p:stCondLst>
                                        </p:cTn>
                                        <p:tgtEl>
                                          <p:spTgt spid="6"/>
                                        </p:tgtEl>
                                        <p:attrNameLst>
                                          <p:attrName>style.visibility</p:attrName>
                                        </p:attrNameLst>
                                      </p:cBhvr>
                                      <p:to>
                                        <p:strVal val="visible"/>
                                      </p:to>
                                    </p:set>
                                    <p:anim calcmode="lin" valueType="num">
                                      <p:cBhvr>
                                        <p:cTn id="335"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6"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337" dur="2000" fill="hold"/>
                                        <p:tgtEl>
                                          <p:spTgt spid="6"/>
                                        </p:tgtEl>
                                        <p:attrNameLst>
                                          <p:attrName>ppt_y</p:attrName>
                                        </p:attrNameLst>
                                      </p:cBhvr>
                                      <p:tavLst>
                                        <p:tav tm="0">
                                          <p:val>
                                            <p:strVal val="#ppt_y"/>
                                          </p:val>
                                        </p:tav>
                                        <p:tav tm="100000">
                                          <p:val>
                                            <p:strVal val="#ppt_y"/>
                                          </p:val>
                                        </p:tav>
                                      </p:tavLst>
                                    </p:anim>
                                    <p:animEffect transition="in" filter="fade">
                                      <p:cBhvr>
                                        <p:cTn id="338" dur="2000"/>
                                        <p:tgtEl>
                                          <p:spTgt spid="6"/>
                                        </p:tgtEl>
                                      </p:cBhvr>
                                    </p:animEffect>
                                  </p:childTnLst>
                                </p:cTn>
                              </p:par>
                              <p:par>
                                <p:cTn id="339" presetID="48" presetClass="entr" presetSubtype="0" accel="50000" fill="hold" grpId="2" nodeType="withEffect">
                                  <p:stCondLst>
                                    <p:cond delay="0"/>
                                  </p:stCondLst>
                                  <p:childTnLst>
                                    <p:set>
                                      <p:cBhvr>
                                        <p:cTn id="340" dur="1" fill="hold">
                                          <p:stCondLst>
                                            <p:cond delay="0"/>
                                          </p:stCondLst>
                                        </p:cTn>
                                        <p:tgtEl>
                                          <p:spTgt spid="7"/>
                                        </p:tgtEl>
                                        <p:attrNameLst>
                                          <p:attrName>style.visibility</p:attrName>
                                        </p:attrNameLst>
                                      </p:cBhvr>
                                      <p:to>
                                        <p:strVal val="visible"/>
                                      </p:to>
                                    </p:set>
                                    <p:anim calcmode="lin" valueType="num">
                                      <p:cBhvr>
                                        <p:cTn id="341"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2"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43" dur="2000" fill="hold"/>
                                        <p:tgtEl>
                                          <p:spTgt spid="7"/>
                                        </p:tgtEl>
                                        <p:attrNameLst>
                                          <p:attrName>ppt_y</p:attrName>
                                        </p:attrNameLst>
                                      </p:cBhvr>
                                      <p:tavLst>
                                        <p:tav tm="0">
                                          <p:val>
                                            <p:strVal val="#ppt_y"/>
                                          </p:val>
                                        </p:tav>
                                        <p:tav tm="100000">
                                          <p:val>
                                            <p:strVal val="#ppt_y"/>
                                          </p:val>
                                        </p:tav>
                                      </p:tavLst>
                                    </p:anim>
                                    <p:animEffect transition="in" filter="fade">
                                      <p:cBhvr>
                                        <p:cTn id="344" dur="2000"/>
                                        <p:tgtEl>
                                          <p:spTgt spid="7"/>
                                        </p:tgtEl>
                                      </p:cBhvr>
                                    </p:animEffect>
                                  </p:childTnLst>
                                </p:cTn>
                              </p:par>
                              <p:par>
                                <p:cTn id="345" presetID="48" presetClass="entr" presetSubtype="0" accel="50000" fill="hold" grpId="2" nodeType="withEffect">
                                  <p:stCondLst>
                                    <p:cond delay="0"/>
                                  </p:stCondLst>
                                  <p:childTnLst>
                                    <p:set>
                                      <p:cBhvr>
                                        <p:cTn id="346" dur="1" fill="hold">
                                          <p:stCondLst>
                                            <p:cond delay="0"/>
                                          </p:stCondLst>
                                        </p:cTn>
                                        <p:tgtEl>
                                          <p:spTgt spid="8"/>
                                        </p:tgtEl>
                                        <p:attrNameLst>
                                          <p:attrName>style.visibility</p:attrName>
                                        </p:attrNameLst>
                                      </p:cBhvr>
                                      <p:to>
                                        <p:strVal val="visible"/>
                                      </p:to>
                                    </p:set>
                                    <p:anim calcmode="lin" valueType="num">
                                      <p:cBhvr>
                                        <p:cTn id="347"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8"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49" dur="2000" fill="hold"/>
                                        <p:tgtEl>
                                          <p:spTgt spid="8"/>
                                        </p:tgtEl>
                                        <p:attrNameLst>
                                          <p:attrName>ppt_y</p:attrName>
                                        </p:attrNameLst>
                                      </p:cBhvr>
                                      <p:tavLst>
                                        <p:tav tm="0">
                                          <p:val>
                                            <p:strVal val="#ppt_y"/>
                                          </p:val>
                                        </p:tav>
                                        <p:tav tm="100000">
                                          <p:val>
                                            <p:strVal val="#ppt_y"/>
                                          </p:val>
                                        </p:tav>
                                      </p:tavLst>
                                    </p:anim>
                                    <p:animEffect transition="in" filter="fade">
                                      <p:cBhvr>
                                        <p:cTn id="350" dur="2000"/>
                                        <p:tgtEl>
                                          <p:spTgt spid="8"/>
                                        </p:tgtEl>
                                      </p:cBhvr>
                                    </p:animEffect>
                                  </p:childTnLst>
                                </p:cTn>
                              </p:par>
                              <p:par>
                                <p:cTn id="351" presetID="48" presetClass="entr" presetSubtype="0" accel="50000" fill="hold" grpId="2" nodeType="withEffect">
                                  <p:stCondLst>
                                    <p:cond delay="0"/>
                                  </p:stCondLst>
                                  <p:childTnLst>
                                    <p:set>
                                      <p:cBhvr>
                                        <p:cTn id="352" dur="1" fill="hold">
                                          <p:stCondLst>
                                            <p:cond delay="0"/>
                                          </p:stCondLst>
                                        </p:cTn>
                                        <p:tgtEl>
                                          <p:spTgt spid="9"/>
                                        </p:tgtEl>
                                        <p:attrNameLst>
                                          <p:attrName>style.visibility</p:attrName>
                                        </p:attrNameLst>
                                      </p:cBhvr>
                                      <p:to>
                                        <p:strVal val="visible"/>
                                      </p:to>
                                    </p:set>
                                    <p:anim calcmode="lin" valueType="num">
                                      <p:cBhvr>
                                        <p:cTn id="353"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4"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55" dur="2000" fill="hold"/>
                                        <p:tgtEl>
                                          <p:spTgt spid="9"/>
                                        </p:tgtEl>
                                        <p:attrNameLst>
                                          <p:attrName>ppt_y</p:attrName>
                                        </p:attrNameLst>
                                      </p:cBhvr>
                                      <p:tavLst>
                                        <p:tav tm="0">
                                          <p:val>
                                            <p:strVal val="#ppt_y"/>
                                          </p:val>
                                        </p:tav>
                                        <p:tav tm="100000">
                                          <p:val>
                                            <p:strVal val="#ppt_y"/>
                                          </p:val>
                                        </p:tav>
                                      </p:tavLst>
                                    </p:anim>
                                    <p:animEffect transition="in" filter="fade">
                                      <p:cBhvr>
                                        <p:cTn id="356" dur="2000"/>
                                        <p:tgtEl>
                                          <p:spTgt spid="9"/>
                                        </p:tgtEl>
                                      </p:cBhvr>
                                    </p:animEffect>
                                  </p:childTnLst>
                                </p:cTn>
                              </p:par>
                              <p:par>
                                <p:cTn id="357" presetID="48" presetClass="entr" presetSubtype="0" accel="50000" fill="hold" grpId="2" nodeType="withEffect">
                                  <p:stCondLst>
                                    <p:cond delay="0"/>
                                  </p:stCondLst>
                                  <p:childTnLst>
                                    <p:set>
                                      <p:cBhvr>
                                        <p:cTn id="358" dur="1" fill="hold">
                                          <p:stCondLst>
                                            <p:cond delay="0"/>
                                          </p:stCondLst>
                                        </p:cTn>
                                        <p:tgtEl>
                                          <p:spTgt spid="10"/>
                                        </p:tgtEl>
                                        <p:attrNameLst>
                                          <p:attrName>style.visibility</p:attrName>
                                        </p:attrNameLst>
                                      </p:cBhvr>
                                      <p:to>
                                        <p:strVal val="visible"/>
                                      </p:to>
                                    </p:set>
                                    <p:anim calcmode="lin" valueType="num">
                                      <p:cBhvr>
                                        <p:cTn id="359"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0"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61" dur="2000" fill="hold"/>
                                        <p:tgtEl>
                                          <p:spTgt spid="10"/>
                                        </p:tgtEl>
                                        <p:attrNameLst>
                                          <p:attrName>ppt_y</p:attrName>
                                        </p:attrNameLst>
                                      </p:cBhvr>
                                      <p:tavLst>
                                        <p:tav tm="0">
                                          <p:val>
                                            <p:strVal val="#ppt_y"/>
                                          </p:val>
                                        </p:tav>
                                        <p:tav tm="100000">
                                          <p:val>
                                            <p:strVal val="#ppt_y"/>
                                          </p:val>
                                        </p:tav>
                                      </p:tavLst>
                                    </p:anim>
                                    <p:animEffect transition="in" filter="fade">
                                      <p:cBhvr>
                                        <p:cTn id="362" dur="2000"/>
                                        <p:tgtEl>
                                          <p:spTgt spid="10"/>
                                        </p:tgtEl>
                                      </p:cBhvr>
                                    </p:animEffect>
                                  </p:childTnLst>
                                </p:cTn>
                              </p:par>
                              <p:par>
                                <p:cTn id="363" presetID="48" presetClass="entr" presetSubtype="0" accel="50000" fill="hold" grpId="2" nodeType="withEffect">
                                  <p:stCondLst>
                                    <p:cond delay="0"/>
                                  </p:stCondLst>
                                  <p:childTnLst>
                                    <p:set>
                                      <p:cBhvr>
                                        <p:cTn id="364" dur="1" fill="hold">
                                          <p:stCondLst>
                                            <p:cond delay="0"/>
                                          </p:stCondLst>
                                        </p:cTn>
                                        <p:tgtEl>
                                          <p:spTgt spid="11"/>
                                        </p:tgtEl>
                                        <p:attrNameLst>
                                          <p:attrName>style.visibility</p:attrName>
                                        </p:attrNameLst>
                                      </p:cBhvr>
                                      <p:to>
                                        <p:strVal val="visible"/>
                                      </p:to>
                                    </p:set>
                                    <p:anim calcmode="lin" valueType="num">
                                      <p:cBhvr>
                                        <p:cTn id="365"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6"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67" dur="2000" fill="hold"/>
                                        <p:tgtEl>
                                          <p:spTgt spid="11"/>
                                        </p:tgtEl>
                                        <p:attrNameLst>
                                          <p:attrName>ppt_y</p:attrName>
                                        </p:attrNameLst>
                                      </p:cBhvr>
                                      <p:tavLst>
                                        <p:tav tm="0">
                                          <p:val>
                                            <p:strVal val="#ppt_y"/>
                                          </p:val>
                                        </p:tav>
                                        <p:tav tm="100000">
                                          <p:val>
                                            <p:strVal val="#ppt_y"/>
                                          </p:val>
                                        </p:tav>
                                      </p:tavLst>
                                    </p:anim>
                                    <p:animEffect transition="in" filter="fade">
                                      <p:cBhvr>
                                        <p:cTn id="368" dur="2000"/>
                                        <p:tgtEl>
                                          <p:spTgt spid="11"/>
                                        </p:tgtEl>
                                      </p:cBhvr>
                                    </p:animEffect>
                                  </p:childTnLst>
                                </p:cTn>
                              </p:par>
                              <p:par>
                                <p:cTn id="369" presetID="48" presetClass="entr" presetSubtype="0" accel="50000" fill="hold" grpId="2" nodeType="withEffect">
                                  <p:stCondLst>
                                    <p:cond delay="0"/>
                                  </p:stCondLst>
                                  <p:childTnLst>
                                    <p:set>
                                      <p:cBhvr>
                                        <p:cTn id="370" dur="1" fill="hold">
                                          <p:stCondLst>
                                            <p:cond delay="0"/>
                                          </p:stCondLst>
                                        </p:cTn>
                                        <p:tgtEl>
                                          <p:spTgt spid="12"/>
                                        </p:tgtEl>
                                        <p:attrNameLst>
                                          <p:attrName>style.visibility</p:attrName>
                                        </p:attrNameLst>
                                      </p:cBhvr>
                                      <p:to>
                                        <p:strVal val="visible"/>
                                      </p:to>
                                    </p:set>
                                    <p:anim calcmode="lin" valueType="num">
                                      <p:cBhvr>
                                        <p:cTn id="371"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2"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73" dur="2000" fill="hold"/>
                                        <p:tgtEl>
                                          <p:spTgt spid="12"/>
                                        </p:tgtEl>
                                        <p:attrNameLst>
                                          <p:attrName>ppt_y</p:attrName>
                                        </p:attrNameLst>
                                      </p:cBhvr>
                                      <p:tavLst>
                                        <p:tav tm="0">
                                          <p:val>
                                            <p:strVal val="#ppt_y"/>
                                          </p:val>
                                        </p:tav>
                                        <p:tav tm="100000">
                                          <p:val>
                                            <p:strVal val="#ppt_y"/>
                                          </p:val>
                                        </p:tav>
                                      </p:tavLst>
                                    </p:anim>
                                    <p:animEffect transition="in" filter="fade">
                                      <p:cBhvr>
                                        <p:cTn id="374" dur="2000"/>
                                        <p:tgtEl>
                                          <p:spTgt spid="12"/>
                                        </p:tgtEl>
                                      </p:cBhvr>
                                    </p:animEffect>
                                  </p:childTnLst>
                                </p:cTn>
                              </p:par>
                              <p:par>
                                <p:cTn id="375" presetID="48" presetClass="entr" presetSubtype="0" accel="50000" fill="hold" grpId="2" nodeType="withEffect">
                                  <p:stCondLst>
                                    <p:cond delay="0"/>
                                  </p:stCondLst>
                                  <p:childTnLst>
                                    <p:set>
                                      <p:cBhvr>
                                        <p:cTn id="376" dur="1" fill="hold">
                                          <p:stCondLst>
                                            <p:cond delay="0"/>
                                          </p:stCondLst>
                                        </p:cTn>
                                        <p:tgtEl>
                                          <p:spTgt spid="13"/>
                                        </p:tgtEl>
                                        <p:attrNameLst>
                                          <p:attrName>style.visibility</p:attrName>
                                        </p:attrNameLst>
                                      </p:cBhvr>
                                      <p:to>
                                        <p:strVal val="visible"/>
                                      </p:to>
                                    </p:set>
                                    <p:anim calcmode="lin" valueType="num">
                                      <p:cBhvr>
                                        <p:cTn id="377"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8"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79" dur="2000" fill="hold"/>
                                        <p:tgtEl>
                                          <p:spTgt spid="13"/>
                                        </p:tgtEl>
                                        <p:attrNameLst>
                                          <p:attrName>ppt_y</p:attrName>
                                        </p:attrNameLst>
                                      </p:cBhvr>
                                      <p:tavLst>
                                        <p:tav tm="0">
                                          <p:val>
                                            <p:strVal val="#ppt_y"/>
                                          </p:val>
                                        </p:tav>
                                        <p:tav tm="100000">
                                          <p:val>
                                            <p:strVal val="#ppt_y"/>
                                          </p:val>
                                        </p:tav>
                                      </p:tavLst>
                                    </p:anim>
                                    <p:animEffect transition="in" filter="fade">
                                      <p:cBhvr>
                                        <p:cTn id="380" dur="2000"/>
                                        <p:tgtEl>
                                          <p:spTgt spid="13"/>
                                        </p:tgtEl>
                                      </p:cBhvr>
                                    </p:animEffect>
                                  </p:childTnLst>
                                </p:cTn>
                              </p:par>
                              <p:par>
                                <p:cTn id="381" presetID="48" presetClass="entr" presetSubtype="0" accel="50000" fill="hold" grpId="2" nodeType="withEffect">
                                  <p:stCondLst>
                                    <p:cond delay="0"/>
                                  </p:stCondLst>
                                  <p:childTnLst>
                                    <p:set>
                                      <p:cBhvr>
                                        <p:cTn id="382" dur="1" fill="hold">
                                          <p:stCondLst>
                                            <p:cond delay="0"/>
                                          </p:stCondLst>
                                        </p:cTn>
                                        <p:tgtEl>
                                          <p:spTgt spid="14"/>
                                        </p:tgtEl>
                                        <p:attrNameLst>
                                          <p:attrName>style.visibility</p:attrName>
                                        </p:attrNameLst>
                                      </p:cBhvr>
                                      <p:to>
                                        <p:strVal val="visible"/>
                                      </p:to>
                                    </p:set>
                                    <p:anim calcmode="lin" valueType="num">
                                      <p:cBhvr>
                                        <p:cTn id="383"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4"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85" dur="2000" fill="hold"/>
                                        <p:tgtEl>
                                          <p:spTgt spid="14"/>
                                        </p:tgtEl>
                                        <p:attrNameLst>
                                          <p:attrName>ppt_y</p:attrName>
                                        </p:attrNameLst>
                                      </p:cBhvr>
                                      <p:tavLst>
                                        <p:tav tm="0">
                                          <p:val>
                                            <p:strVal val="#ppt_y"/>
                                          </p:val>
                                        </p:tav>
                                        <p:tav tm="100000">
                                          <p:val>
                                            <p:strVal val="#ppt_y"/>
                                          </p:val>
                                        </p:tav>
                                      </p:tavLst>
                                    </p:anim>
                                    <p:animEffect transition="in" filter="fade">
                                      <p:cBhvr>
                                        <p:cTn id="386" dur="2000"/>
                                        <p:tgtEl>
                                          <p:spTgt spid="14"/>
                                        </p:tgtEl>
                                      </p:cBhvr>
                                    </p:animEffect>
                                  </p:childTnLst>
                                </p:cTn>
                              </p:par>
                              <p:par>
                                <p:cTn id="387" presetID="48" presetClass="entr" presetSubtype="0" accel="50000" fill="hold" grpId="2" nodeType="withEffect">
                                  <p:stCondLst>
                                    <p:cond delay="0"/>
                                  </p:stCondLst>
                                  <p:childTnLst>
                                    <p:set>
                                      <p:cBhvr>
                                        <p:cTn id="388" dur="1" fill="hold">
                                          <p:stCondLst>
                                            <p:cond delay="0"/>
                                          </p:stCondLst>
                                        </p:cTn>
                                        <p:tgtEl>
                                          <p:spTgt spid="15"/>
                                        </p:tgtEl>
                                        <p:attrNameLst>
                                          <p:attrName>style.visibility</p:attrName>
                                        </p:attrNameLst>
                                      </p:cBhvr>
                                      <p:to>
                                        <p:strVal val="visible"/>
                                      </p:to>
                                    </p:set>
                                    <p:anim calcmode="lin" valueType="num">
                                      <p:cBhvr>
                                        <p:cTn id="389" dur="2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0" dur="2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391" dur="2000" fill="hold"/>
                                        <p:tgtEl>
                                          <p:spTgt spid="15"/>
                                        </p:tgtEl>
                                        <p:attrNameLst>
                                          <p:attrName>ppt_y</p:attrName>
                                        </p:attrNameLst>
                                      </p:cBhvr>
                                      <p:tavLst>
                                        <p:tav tm="0">
                                          <p:val>
                                            <p:strVal val="#ppt_y"/>
                                          </p:val>
                                        </p:tav>
                                        <p:tav tm="100000">
                                          <p:val>
                                            <p:strVal val="#ppt_y"/>
                                          </p:val>
                                        </p:tav>
                                      </p:tavLst>
                                    </p:anim>
                                    <p:animEffect transition="in" filter="fade">
                                      <p:cBhvr>
                                        <p:cTn id="392" dur="2000"/>
                                        <p:tgtEl>
                                          <p:spTgt spid="15"/>
                                        </p:tgtEl>
                                      </p:cBhvr>
                                    </p:animEffect>
                                  </p:childTnLst>
                                </p:cTn>
                              </p:par>
                              <p:par>
                                <p:cTn id="393" presetID="48" presetClass="entr" presetSubtype="0" accel="50000" fill="hold" grpId="2" nodeType="withEffect">
                                  <p:stCondLst>
                                    <p:cond delay="0"/>
                                  </p:stCondLst>
                                  <p:childTnLst>
                                    <p:set>
                                      <p:cBhvr>
                                        <p:cTn id="394" dur="1" fill="hold">
                                          <p:stCondLst>
                                            <p:cond delay="0"/>
                                          </p:stCondLst>
                                        </p:cTn>
                                        <p:tgtEl>
                                          <p:spTgt spid="16"/>
                                        </p:tgtEl>
                                        <p:attrNameLst>
                                          <p:attrName>style.visibility</p:attrName>
                                        </p:attrNameLst>
                                      </p:cBhvr>
                                      <p:to>
                                        <p:strVal val="visible"/>
                                      </p:to>
                                    </p:set>
                                    <p:anim calcmode="lin" valueType="num">
                                      <p:cBhvr>
                                        <p:cTn id="395" dur="2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6" dur="2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397" dur="2000" fill="hold"/>
                                        <p:tgtEl>
                                          <p:spTgt spid="16"/>
                                        </p:tgtEl>
                                        <p:attrNameLst>
                                          <p:attrName>ppt_y</p:attrName>
                                        </p:attrNameLst>
                                      </p:cBhvr>
                                      <p:tavLst>
                                        <p:tav tm="0">
                                          <p:val>
                                            <p:strVal val="#ppt_y"/>
                                          </p:val>
                                        </p:tav>
                                        <p:tav tm="100000">
                                          <p:val>
                                            <p:strVal val="#ppt_y"/>
                                          </p:val>
                                        </p:tav>
                                      </p:tavLst>
                                    </p:anim>
                                    <p:animEffect transition="in" filter="fade">
                                      <p:cBhvr>
                                        <p:cTn id="398" dur="2000"/>
                                        <p:tgtEl>
                                          <p:spTgt spid="16"/>
                                        </p:tgtEl>
                                      </p:cBhvr>
                                    </p:animEffect>
                                  </p:childTnLst>
                                </p:cTn>
                              </p:par>
                              <p:par>
                                <p:cTn id="399" presetID="48" presetClass="entr" presetSubtype="0" accel="50000" fill="hold" grpId="2" nodeType="withEffect">
                                  <p:stCondLst>
                                    <p:cond delay="0"/>
                                  </p:stCondLst>
                                  <p:childTnLst>
                                    <p:set>
                                      <p:cBhvr>
                                        <p:cTn id="400" dur="1" fill="hold">
                                          <p:stCondLst>
                                            <p:cond delay="0"/>
                                          </p:stCondLst>
                                        </p:cTn>
                                        <p:tgtEl>
                                          <p:spTgt spid="17"/>
                                        </p:tgtEl>
                                        <p:attrNameLst>
                                          <p:attrName>style.visibility</p:attrName>
                                        </p:attrNameLst>
                                      </p:cBhvr>
                                      <p:to>
                                        <p:strVal val="visible"/>
                                      </p:to>
                                    </p:set>
                                    <p:anim calcmode="lin" valueType="num">
                                      <p:cBhvr>
                                        <p:cTn id="401" dur="2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2" dur="2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403" dur="2000" fill="hold"/>
                                        <p:tgtEl>
                                          <p:spTgt spid="17"/>
                                        </p:tgtEl>
                                        <p:attrNameLst>
                                          <p:attrName>ppt_y</p:attrName>
                                        </p:attrNameLst>
                                      </p:cBhvr>
                                      <p:tavLst>
                                        <p:tav tm="0">
                                          <p:val>
                                            <p:strVal val="#ppt_y"/>
                                          </p:val>
                                        </p:tav>
                                        <p:tav tm="100000">
                                          <p:val>
                                            <p:strVal val="#ppt_y"/>
                                          </p:val>
                                        </p:tav>
                                      </p:tavLst>
                                    </p:anim>
                                    <p:animEffect transition="in" filter="fade">
                                      <p:cBhvr>
                                        <p:cTn id="404" dur="2000"/>
                                        <p:tgtEl>
                                          <p:spTgt spid="17"/>
                                        </p:tgtEl>
                                      </p:cBhvr>
                                    </p:animEffect>
                                  </p:childTnLst>
                                </p:cTn>
                              </p:par>
                              <p:par>
                                <p:cTn id="405" presetID="48" presetClass="entr" presetSubtype="0" accel="50000" fill="hold" grpId="2" nodeType="withEffect">
                                  <p:stCondLst>
                                    <p:cond delay="0"/>
                                  </p:stCondLst>
                                  <p:childTnLst>
                                    <p:set>
                                      <p:cBhvr>
                                        <p:cTn id="406" dur="1" fill="hold">
                                          <p:stCondLst>
                                            <p:cond delay="0"/>
                                          </p:stCondLst>
                                        </p:cTn>
                                        <p:tgtEl>
                                          <p:spTgt spid="18"/>
                                        </p:tgtEl>
                                        <p:attrNameLst>
                                          <p:attrName>style.visibility</p:attrName>
                                        </p:attrNameLst>
                                      </p:cBhvr>
                                      <p:to>
                                        <p:strVal val="visible"/>
                                      </p:to>
                                    </p:set>
                                    <p:anim calcmode="lin" valueType="num">
                                      <p:cBhvr>
                                        <p:cTn id="407" dur="2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8" dur="2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09" dur="2000" fill="hold"/>
                                        <p:tgtEl>
                                          <p:spTgt spid="18"/>
                                        </p:tgtEl>
                                        <p:attrNameLst>
                                          <p:attrName>ppt_y</p:attrName>
                                        </p:attrNameLst>
                                      </p:cBhvr>
                                      <p:tavLst>
                                        <p:tav tm="0">
                                          <p:val>
                                            <p:strVal val="#ppt_y"/>
                                          </p:val>
                                        </p:tav>
                                        <p:tav tm="100000">
                                          <p:val>
                                            <p:strVal val="#ppt_y"/>
                                          </p:val>
                                        </p:tav>
                                      </p:tavLst>
                                    </p:anim>
                                    <p:animEffect transition="in" filter="fade">
                                      <p:cBhvr>
                                        <p:cTn id="410" dur="2000"/>
                                        <p:tgtEl>
                                          <p:spTgt spid="18"/>
                                        </p:tgtEl>
                                      </p:cBhvr>
                                    </p:animEffect>
                                  </p:childTnLst>
                                </p:cTn>
                              </p:par>
                              <p:par>
                                <p:cTn id="411" presetID="48" presetClass="entr" presetSubtype="0" accel="50000" fill="hold" grpId="2" nodeType="withEffect">
                                  <p:stCondLst>
                                    <p:cond delay="0"/>
                                  </p:stCondLst>
                                  <p:childTnLst>
                                    <p:set>
                                      <p:cBhvr>
                                        <p:cTn id="412" dur="1" fill="hold">
                                          <p:stCondLst>
                                            <p:cond delay="0"/>
                                          </p:stCondLst>
                                        </p:cTn>
                                        <p:tgtEl>
                                          <p:spTgt spid="19"/>
                                        </p:tgtEl>
                                        <p:attrNameLst>
                                          <p:attrName>style.visibility</p:attrName>
                                        </p:attrNameLst>
                                      </p:cBhvr>
                                      <p:to>
                                        <p:strVal val="visible"/>
                                      </p:to>
                                    </p:set>
                                    <p:anim calcmode="lin" valueType="num">
                                      <p:cBhvr>
                                        <p:cTn id="413" dur="2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4" dur="2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15" dur="2000" fill="hold"/>
                                        <p:tgtEl>
                                          <p:spTgt spid="19"/>
                                        </p:tgtEl>
                                        <p:attrNameLst>
                                          <p:attrName>ppt_y</p:attrName>
                                        </p:attrNameLst>
                                      </p:cBhvr>
                                      <p:tavLst>
                                        <p:tav tm="0">
                                          <p:val>
                                            <p:strVal val="#ppt_y"/>
                                          </p:val>
                                        </p:tav>
                                        <p:tav tm="100000">
                                          <p:val>
                                            <p:strVal val="#ppt_y"/>
                                          </p:val>
                                        </p:tav>
                                      </p:tavLst>
                                    </p:anim>
                                    <p:animEffect transition="in" filter="fade">
                                      <p:cBhvr>
                                        <p:cTn id="416" dur="2000"/>
                                        <p:tgtEl>
                                          <p:spTgt spid="19"/>
                                        </p:tgtEl>
                                      </p:cBhvr>
                                    </p:animEffect>
                                  </p:childTnLst>
                                </p:cTn>
                              </p:par>
                              <p:par>
                                <p:cTn id="417" presetID="48" presetClass="entr" presetSubtype="0" accel="50000" fill="hold" grpId="2" nodeType="withEffect">
                                  <p:stCondLst>
                                    <p:cond delay="0"/>
                                  </p:stCondLst>
                                  <p:childTnLst>
                                    <p:set>
                                      <p:cBhvr>
                                        <p:cTn id="418" dur="1" fill="hold">
                                          <p:stCondLst>
                                            <p:cond delay="0"/>
                                          </p:stCondLst>
                                        </p:cTn>
                                        <p:tgtEl>
                                          <p:spTgt spid="20"/>
                                        </p:tgtEl>
                                        <p:attrNameLst>
                                          <p:attrName>style.visibility</p:attrName>
                                        </p:attrNameLst>
                                      </p:cBhvr>
                                      <p:to>
                                        <p:strVal val="visible"/>
                                      </p:to>
                                    </p:set>
                                    <p:anim calcmode="lin" valueType="num">
                                      <p:cBhvr>
                                        <p:cTn id="419" dur="2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0" dur="2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21" dur="2000" fill="hold"/>
                                        <p:tgtEl>
                                          <p:spTgt spid="20"/>
                                        </p:tgtEl>
                                        <p:attrNameLst>
                                          <p:attrName>ppt_y</p:attrName>
                                        </p:attrNameLst>
                                      </p:cBhvr>
                                      <p:tavLst>
                                        <p:tav tm="0">
                                          <p:val>
                                            <p:strVal val="#ppt_y"/>
                                          </p:val>
                                        </p:tav>
                                        <p:tav tm="100000">
                                          <p:val>
                                            <p:strVal val="#ppt_y"/>
                                          </p:val>
                                        </p:tav>
                                      </p:tavLst>
                                    </p:anim>
                                    <p:animEffect transition="in" filter="fade">
                                      <p:cBhvr>
                                        <p:cTn id="422" dur="2000"/>
                                        <p:tgtEl>
                                          <p:spTgt spid="20"/>
                                        </p:tgtEl>
                                      </p:cBhvr>
                                    </p:animEffect>
                                  </p:childTnLst>
                                </p:cTn>
                              </p:par>
                              <p:par>
                                <p:cTn id="423" presetID="48" presetClass="entr" presetSubtype="0" accel="50000" fill="hold" grpId="2" nodeType="withEffect">
                                  <p:stCondLst>
                                    <p:cond delay="0"/>
                                  </p:stCondLst>
                                  <p:childTnLst>
                                    <p:set>
                                      <p:cBhvr>
                                        <p:cTn id="424" dur="1" fill="hold">
                                          <p:stCondLst>
                                            <p:cond delay="0"/>
                                          </p:stCondLst>
                                        </p:cTn>
                                        <p:tgtEl>
                                          <p:spTgt spid="21"/>
                                        </p:tgtEl>
                                        <p:attrNameLst>
                                          <p:attrName>style.visibility</p:attrName>
                                        </p:attrNameLst>
                                      </p:cBhvr>
                                      <p:to>
                                        <p:strVal val="visible"/>
                                      </p:to>
                                    </p:set>
                                    <p:anim calcmode="lin" valueType="num">
                                      <p:cBhvr>
                                        <p:cTn id="425" dur="2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6" dur="2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27" dur="2000" fill="hold"/>
                                        <p:tgtEl>
                                          <p:spTgt spid="21"/>
                                        </p:tgtEl>
                                        <p:attrNameLst>
                                          <p:attrName>ppt_y</p:attrName>
                                        </p:attrNameLst>
                                      </p:cBhvr>
                                      <p:tavLst>
                                        <p:tav tm="0">
                                          <p:val>
                                            <p:strVal val="#ppt_y"/>
                                          </p:val>
                                        </p:tav>
                                        <p:tav tm="100000">
                                          <p:val>
                                            <p:strVal val="#ppt_y"/>
                                          </p:val>
                                        </p:tav>
                                      </p:tavLst>
                                    </p:anim>
                                    <p:animEffect transition="in" filter="fade">
                                      <p:cBhvr>
                                        <p:cTn id="428" dur="2000"/>
                                        <p:tgtEl>
                                          <p:spTgt spid="21"/>
                                        </p:tgtEl>
                                      </p:cBhvr>
                                    </p:animEffect>
                                  </p:childTnLst>
                                </p:cTn>
                              </p:par>
                              <p:par>
                                <p:cTn id="429" presetID="48" presetClass="entr" presetSubtype="0" accel="50000" fill="hold" grpId="2" nodeType="withEffect">
                                  <p:stCondLst>
                                    <p:cond delay="0"/>
                                  </p:stCondLst>
                                  <p:childTnLst>
                                    <p:set>
                                      <p:cBhvr>
                                        <p:cTn id="430" dur="1" fill="hold">
                                          <p:stCondLst>
                                            <p:cond delay="0"/>
                                          </p:stCondLst>
                                        </p:cTn>
                                        <p:tgtEl>
                                          <p:spTgt spid="22"/>
                                        </p:tgtEl>
                                        <p:attrNameLst>
                                          <p:attrName>style.visibility</p:attrName>
                                        </p:attrNameLst>
                                      </p:cBhvr>
                                      <p:to>
                                        <p:strVal val="visible"/>
                                      </p:to>
                                    </p:set>
                                    <p:anim calcmode="lin" valueType="num">
                                      <p:cBhvr>
                                        <p:cTn id="431" dur="2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2" dur="2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33" dur="2000" fill="hold"/>
                                        <p:tgtEl>
                                          <p:spTgt spid="22"/>
                                        </p:tgtEl>
                                        <p:attrNameLst>
                                          <p:attrName>ppt_y</p:attrName>
                                        </p:attrNameLst>
                                      </p:cBhvr>
                                      <p:tavLst>
                                        <p:tav tm="0">
                                          <p:val>
                                            <p:strVal val="#ppt_y"/>
                                          </p:val>
                                        </p:tav>
                                        <p:tav tm="100000">
                                          <p:val>
                                            <p:strVal val="#ppt_y"/>
                                          </p:val>
                                        </p:tav>
                                      </p:tavLst>
                                    </p:anim>
                                    <p:animEffect transition="in" filter="fade">
                                      <p:cBhvr>
                                        <p:cTn id="434" dur="2000"/>
                                        <p:tgtEl>
                                          <p:spTgt spid="22"/>
                                        </p:tgtEl>
                                      </p:cBhvr>
                                    </p:animEffect>
                                  </p:childTnLst>
                                </p:cTn>
                              </p:par>
                              <p:par>
                                <p:cTn id="435" presetID="48" presetClass="entr" presetSubtype="0" accel="50000" fill="hold" grpId="2" nodeType="withEffect">
                                  <p:stCondLst>
                                    <p:cond delay="0"/>
                                  </p:stCondLst>
                                  <p:childTnLst>
                                    <p:set>
                                      <p:cBhvr>
                                        <p:cTn id="436" dur="1" fill="hold">
                                          <p:stCondLst>
                                            <p:cond delay="0"/>
                                          </p:stCondLst>
                                        </p:cTn>
                                        <p:tgtEl>
                                          <p:spTgt spid="23"/>
                                        </p:tgtEl>
                                        <p:attrNameLst>
                                          <p:attrName>style.visibility</p:attrName>
                                        </p:attrNameLst>
                                      </p:cBhvr>
                                      <p:to>
                                        <p:strVal val="visible"/>
                                      </p:to>
                                    </p:set>
                                    <p:anim calcmode="lin" valueType="num">
                                      <p:cBhvr>
                                        <p:cTn id="437" dur="2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8" dur="2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439" dur="2000" fill="hold"/>
                                        <p:tgtEl>
                                          <p:spTgt spid="23"/>
                                        </p:tgtEl>
                                        <p:attrNameLst>
                                          <p:attrName>ppt_y</p:attrName>
                                        </p:attrNameLst>
                                      </p:cBhvr>
                                      <p:tavLst>
                                        <p:tav tm="0">
                                          <p:val>
                                            <p:strVal val="#ppt_y"/>
                                          </p:val>
                                        </p:tav>
                                        <p:tav tm="100000">
                                          <p:val>
                                            <p:strVal val="#ppt_y"/>
                                          </p:val>
                                        </p:tav>
                                      </p:tavLst>
                                    </p:anim>
                                    <p:animEffect transition="in" filter="fade">
                                      <p:cBhvr>
                                        <p:cTn id="440" dur="2000"/>
                                        <p:tgtEl>
                                          <p:spTgt spid="23"/>
                                        </p:tgtEl>
                                      </p:cBhvr>
                                    </p:animEffect>
                                  </p:childTnLst>
                                </p:cTn>
                              </p:par>
                              <p:par>
                                <p:cTn id="441" presetID="48" presetClass="entr" presetSubtype="0" accel="50000" fill="hold" grpId="2" nodeType="withEffect">
                                  <p:stCondLst>
                                    <p:cond delay="0"/>
                                  </p:stCondLst>
                                  <p:childTnLst>
                                    <p:set>
                                      <p:cBhvr>
                                        <p:cTn id="442" dur="1" fill="hold">
                                          <p:stCondLst>
                                            <p:cond delay="0"/>
                                          </p:stCondLst>
                                        </p:cTn>
                                        <p:tgtEl>
                                          <p:spTgt spid="24"/>
                                        </p:tgtEl>
                                        <p:attrNameLst>
                                          <p:attrName>style.visibility</p:attrName>
                                        </p:attrNameLst>
                                      </p:cBhvr>
                                      <p:to>
                                        <p:strVal val="visible"/>
                                      </p:to>
                                    </p:set>
                                    <p:anim calcmode="lin" valueType="num">
                                      <p:cBhvr>
                                        <p:cTn id="443" dur="2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4" dur="2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445" dur="2000" fill="hold"/>
                                        <p:tgtEl>
                                          <p:spTgt spid="24"/>
                                        </p:tgtEl>
                                        <p:attrNameLst>
                                          <p:attrName>ppt_y</p:attrName>
                                        </p:attrNameLst>
                                      </p:cBhvr>
                                      <p:tavLst>
                                        <p:tav tm="0">
                                          <p:val>
                                            <p:strVal val="#ppt_y"/>
                                          </p:val>
                                        </p:tav>
                                        <p:tav tm="100000">
                                          <p:val>
                                            <p:strVal val="#ppt_y"/>
                                          </p:val>
                                        </p:tav>
                                      </p:tavLst>
                                    </p:anim>
                                    <p:animEffect transition="in" filter="fade">
                                      <p:cBhvr>
                                        <p:cTn id="446" dur="2000"/>
                                        <p:tgtEl>
                                          <p:spTgt spid="24"/>
                                        </p:tgtEl>
                                      </p:cBhvr>
                                    </p:animEffect>
                                  </p:childTnLst>
                                </p:cTn>
                              </p:par>
                              <p:par>
                                <p:cTn id="447" presetID="48" presetClass="entr" presetSubtype="0" accel="50000" fill="hold" grpId="2" nodeType="withEffect">
                                  <p:stCondLst>
                                    <p:cond delay="0"/>
                                  </p:stCondLst>
                                  <p:childTnLst>
                                    <p:set>
                                      <p:cBhvr>
                                        <p:cTn id="448" dur="1" fill="hold">
                                          <p:stCondLst>
                                            <p:cond delay="0"/>
                                          </p:stCondLst>
                                        </p:cTn>
                                        <p:tgtEl>
                                          <p:spTgt spid="25"/>
                                        </p:tgtEl>
                                        <p:attrNameLst>
                                          <p:attrName>style.visibility</p:attrName>
                                        </p:attrNameLst>
                                      </p:cBhvr>
                                      <p:to>
                                        <p:strVal val="visible"/>
                                      </p:to>
                                    </p:set>
                                    <p:anim calcmode="lin" valueType="num">
                                      <p:cBhvr>
                                        <p:cTn id="449" dur="2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0" dur="2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451" dur="2000" fill="hold"/>
                                        <p:tgtEl>
                                          <p:spTgt spid="25"/>
                                        </p:tgtEl>
                                        <p:attrNameLst>
                                          <p:attrName>ppt_y</p:attrName>
                                        </p:attrNameLst>
                                      </p:cBhvr>
                                      <p:tavLst>
                                        <p:tav tm="0">
                                          <p:val>
                                            <p:strVal val="#ppt_y"/>
                                          </p:val>
                                        </p:tav>
                                        <p:tav tm="100000">
                                          <p:val>
                                            <p:strVal val="#ppt_y"/>
                                          </p:val>
                                        </p:tav>
                                      </p:tavLst>
                                    </p:anim>
                                    <p:animEffect transition="in" filter="fade">
                                      <p:cBhvr>
                                        <p:cTn id="452" dur="2000"/>
                                        <p:tgtEl>
                                          <p:spTgt spid="25"/>
                                        </p:tgtEl>
                                      </p:cBhvr>
                                    </p:animEffect>
                                  </p:childTnLst>
                                </p:cTn>
                              </p:par>
                              <p:par>
                                <p:cTn id="453" presetID="48" presetClass="entr" presetSubtype="0" accel="50000" fill="hold" grpId="2" nodeType="withEffect">
                                  <p:stCondLst>
                                    <p:cond delay="0"/>
                                  </p:stCondLst>
                                  <p:childTnLst>
                                    <p:set>
                                      <p:cBhvr>
                                        <p:cTn id="454" dur="1" fill="hold">
                                          <p:stCondLst>
                                            <p:cond delay="0"/>
                                          </p:stCondLst>
                                        </p:cTn>
                                        <p:tgtEl>
                                          <p:spTgt spid="26"/>
                                        </p:tgtEl>
                                        <p:attrNameLst>
                                          <p:attrName>style.visibility</p:attrName>
                                        </p:attrNameLst>
                                      </p:cBhvr>
                                      <p:to>
                                        <p:strVal val="visible"/>
                                      </p:to>
                                    </p:set>
                                    <p:anim calcmode="lin" valueType="num">
                                      <p:cBhvr>
                                        <p:cTn id="455" dur="2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6" dur="2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457" dur="2000" fill="hold"/>
                                        <p:tgtEl>
                                          <p:spTgt spid="26"/>
                                        </p:tgtEl>
                                        <p:attrNameLst>
                                          <p:attrName>ppt_y</p:attrName>
                                        </p:attrNameLst>
                                      </p:cBhvr>
                                      <p:tavLst>
                                        <p:tav tm="0">
                                          <p:val>
                                            <p:strVal val="#ppt_y"/>
                                          </p:val>
                                        </p:tav>
                                        <p:tav tm="100000">
                                          <p:val>
                                            <p:strVal val="#ppt_y"/>
                                          </p:val>
                                        </p:tav>
                                      </p:tavLst>
                                    </p:anim>
                                    <p:animEffect transition="in" filter="fade">
                                      <p:cBhvr>
                                        <p:cTn id="458" dur="2000"/>
                                        <p:tgtEl>
                                          <p:spTgt spid="26"/>
                                        </p:tgtEl>
                                      </p:cBhvr>
                                    </p:animEffect>
                                  </p:childTnLst>
                                </p:cTn>
                              </p:par>
                              <p:par>
                                <p:cTn id="459" presetID="48" presetClass="entr" presetSubtype="0" accel="50000" fill="hold" grpId="2" nodeType="withEffect">
                                  <p:stCondLst>
                                    <p:cond delay="0"/>
                                  </p:stCondLst>
                                  <p:childTnLst>
                                    <p:set>
                                      <p:cBhvr>
                                        <p:cTn id="460" dur="1" fill="hold">
                                          <p:stCondLst>
                                            <p:cond delay="0"/>
                                          </p:stCondLst>
                                        </p:cTn>
                                        <p:tgtEl>
                                          <p:spTgt spid="27"/>
                                        </p:tgtEl>
                                        <p:attrNameLst>
                                          <p:attrName>style.visibility</p:attrName>
                                        </p:attrNameLst>
                                      </p:cBhvr>
                                      <p:to>
                                        <p:strVal val="visible"/>
                                      </p:to>
                                    </p:set>
                                    <p:anim calcmode="lin" valueType="num">
                                      <p:cBhvr>
                                        <p:cTn id="461" dur="2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2" dur="2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463" dur="2000" fill="hold"/>
                                        <p:tgtEl>
                                          <p:spTgt spid="27"/>
                                        </p:tgtEl>
                                        <p:attrNameLst>
                                          <p:attrName>ppt_y</p:attrName>
                                        </p:attrNameLst>
                                      </p:cBhvr>
                                      <p:tavLst>
                                        <p:tav tm="0">
                                          <p:val>
                                            <p:strVal val="#ppt_y"/>
                                          </p:val>
                                        </p:tav>
                                        <p:tav tm="100000">
                                          <p:val>
                                            <p:strVal val="#ppt_y"/>
                                          </p:val>
                                        </p:tav>
                                      </p:tavLst>
                                    </p:anim>
                                    <p:animEffect transition="in" filter="fade">
                                      <p:cBhvr>
                                        <p:cTn id="464" dur="2000"/>
                                        <p:tgtEl>
                                          <p:spTgt spid="27"/>
                                        </p:tgtEl>
                                      </p:cBhvr>
                                    </p:animEffect>
                                  </p:childTnLst>
                                </p:cTn>
                              </p:par>
                              <p:par>
                                <p:cTn id="465" presetID="48" presetClass="entr" presetSubtype="0" accel="50000" fill="hold" grpId="2" nodeType="withEffect">
                                  <p:stCondLst>
                                    <p:cond delay="0"/>
                                  </p:stCondLst>
                                  <p:childTnLst>
                                    <p:set>
                                      <p:cBhvr>
                                        <p:cTn id="466" dur="1" fill="hold">
                                          <p:stCondLst>
                                            <p:cond delay="0"/>
                                          </p:stCondLst>
                                        </p:cTn>
                                        <p:tgtEl>
                                          <p:spTgt spid="28"/>
                                        </p:tgtEl>
                                        <p:attrNameLst>
                                          <p:attrName>style.visibility</p:attrName>
                                        </p:attrNameLst>
                                      </p:cBhvr>
                                      <p:to>
                                        <p:strVal val="visible"/>
                                      </p:to>
                                    </p:set>
                                    <p:anim calcmode="lin" valueType="num">
                                      <p:cBhvr>
                                        <p:cTn id="467" dur="2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8" dur="2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469" dur="2000" fill="hold"/>
                                        <p:tgtEl>
                                          <p:spTgt spid="28"/>
                                        </p:tgtEl>
                                        <p:attrNameLst>
                                          <p:attrName>ppt_y</p:attrName>
                                        </p:attrNameLst>
                                      </p:cBhvr>
                                      <p:tavLst>
                                        <p:tav tm="0">
                                          <p:val>
                                            <p:strVal val="#ppt_y"/>
                                          </p:val>
                                        </p:tav>
                                        <p:tav tm="100000">
                                          <p:val>
                                            <p:strVal val="#ppt_y"/>
                                          </p:val>
                                        </p:tav>
                                      </p:tavLst>
                                    </p:anim>
                                    <p:animEffect transition="in" filter="fade">
                                      <p:cBhvr>
                                        <p:cTn id="470" dur="2000"/>
                                        <p:tgtEl>
                                          <p:spTgt spid="28"/>
                                        </p:tgtEl>
                                      </p:cBhvr>
                                    </p:animEffect>
                                  </p:childTnLst>
                                </p:cTn>
                              </p:par>
                              <p:par>
                                <p:cTn id="471" presetID="48" presetClass="entr" presetSubtype="0" accel="50000" fill="hold" grpId="2" nodeType="withEffect">
                                  <p:stCondLst>
                                    <p:cond delay="0"/>
                                  </p:stCondLst>
                                  <p:childTnLst>
                                    <p:set>
                                      <p:cBhvr>
                                        <p:cTn id="472" dur="1" fill="hold">
                                          <p:stCondLst>
                                            <p:cond delay="0"/>
                                          </p:stCondLst>
                                        </p:cTn>
                                        <p:tgtEl>
                                          <p:spTgt spid="29"/>
                                        </p:tgtEl>
                                        <p:attrNameLst>
                                          <p:attrName>style.visibility</p:attrName>
                                        </p:attrNameLst>
                                      </p:cBhvr>
                                      <p:to>
                                        <p:strVal val="visible"/>
                                      </p:to>
                                    </p:set>
                                    <p:anim calcmode="lin" valueType="num">
                                      <p:cBhvr>
                                        <p:cTn id="473" dur="2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4" dur="2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475" dur="2000" fill="hold"/>
                                        <p:tgtEl>
                                          <p:spTgt spid="29"/>
                                        </p:tgtEl>
                                        <p:attrNameLst>
                                          <p:attrName>ppt_y</p:attrName>
                                        </p:attrNameLst>
                                      </p:cBhvr>
                                      <p:tavLst>
                                        <p:tav tm="0">
                                          <p:val>
                                            <p:strVal val="#ppt_y"/>
                                          </p:val>
                                        </p:tav>
                                        <p:tav tm="100000">
                                          <p:val>
                                            <p:strVal val="#ppt_y"/>
                                          </p:val>
                                        </p:tav>
                                      </p:tavLst>
                                    </p:anim>
                                    <p:animEffect transition="in" filter="fade">
                                      <p:cBhvr>
                                        <p:cTn id="476" dur="2000"/>
                                        <p:tgtEl>
                                          <p:spTgt spid="29"/>
                                        </p:tgtEl>
                                      </p:cBhvr>
                                    </p:animEffect>
                                  </p:childTnLst>
                                </p:cTn>
                              </p:par>
                              <p:par>
                                <p:cTn id="477" presetID="48" presetClass="entr" presetSubtype="0" accel="50000" fill="hold" grpId="2" nodeType="withEffect">
                                  <p:stCondLst>
                                    <p:cond delay="0"/>
                                  </p:stCondLst>
                                  <p:childTnLst>
                                    <p:set>
                                      <p:cBhvr>
                                        <p:cTn id="478" dur="1" fill="hold">
                                          <p:stCondLst>
                                            <p:cond delay="0"/>
                                          </p:stCondLst>
                                        </p:cTn>
                                        <p:tgtEl>
                                          <p:spTgt spid="30"/>
                                        </p:tgtEl>
                                        <p:attrNameLst>
                                          <p:attrName>style.visibility</p:attrName>
                                        </p:attrNameLst>
                                      </p:cBhvr>
                                      <p:to>
                                        <p:strVal val="visible"/>
                                      </p:to>
                                    </p:set>
                                    <p:anim calcmode="lin" valueType="num">
                                      <p:cBhvr>
                                        <p:cTn id="479" dur="2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0" dur="2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481" dur="2000" fill="hold"/>
                                        <p:tgtEl>
                                          <p:spTgt spid="30"/>
                                        </p:tgtEl>
                                        <p:attrNameLst>
                                          <p:attrName>ppt_y</p:attrName>
                                        </p:attrNameLst>
                                      </p:cBhvr>
                                      <p:tavLst>
                                        <p:tav tm="0">
                                          <p:val>
                                            <p:strVal val="#ppt_y"/>
                                          </p:val>
                                        </p:tav>
                                        <p:tav tm="100000">
                                          <p:val>
                                            <p:strVal val="#ppt_y"/>
                                          </p:val>
                                        </p:tav>
                                      </p:tavLst>
                                    </p:anim>
                                    <p:animEffect transition="in" filter="fade">
                                      <p:cBhvr>
                                        <p:cTn id="482" dur="2000"/>
                                        <p:tgtEl>
                                          <p:spTgt spid="30"/>
                                        </p:tgtEl>
                                      </p:cBhvr>
                                    </p:animEffect>
                                  </p:childTnLst>
                                </p:cTn>
                              </p:par>
                              <p:par>
                                <p:cTn id="483" presetID="48" presetClass="entr" presetSubtype="0" accel="50000" fill="hold" grpId="2" nodeType="withEffect">
                                  <p:stCondLst>
                                    <p:cond delay="0"/>
                                  </p:stCondLst>
                                  <p:childTnLst>
                                    <p:set>
                                      <p:cBhvr>
                                        <p:cTn id="484" dur="1" fill="hold">
                                          <p:stCondLst>
                                            <p:cond delay="0"/>
                                          </p:stCondLst>
                                        </p:cTn>
                                        <p:tgtEl>
                                          <p:spTgt spid="31"/>
                                        </p:tgtEl>
                                        <p:attrNameLst>
                                          <p:attrName>style.visibility</p:attrName>
                                        </p:attrNameLst>
                                      </p:cBhvr>
                                      <p:to>
                                        <p:strVal val="visible"/>
                                      </p:to>
                                    </p:set>
                                    <p:anim calcmode="lin" valueType="num">
                                      <p:cBhvr>
                                        <p:cTn id="485" dur="2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6" dur="2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487" dur="2000" fill="hold"/>
                                        <p:tgtEl>
                                          <p:spTgt spid="31"/>
                                        </p:tgtEl>
                                        <p:attrNameLst>
                                          <p:attrName>ppt_y</p:attrName>
                                        </p:attrNameLst>
                                      </p:cBhvr>
                                      <p:tavLst>
                                        <p:tav tm="0">
                                          <p:val>
                                            <p:strVal val="#ppt_y"/>
                                          </p:val>
                                        </p:tav>
                                        <p:tav tm="100000">
                                          <p:val>
                                            <p:strVal val="#ppt_y"/>
                                          </p:val>
                                        </p:tav>
                                      </p:tavLst>
                                    </p:anim>
                                    <p:animEffect transition="in" filter="fade">
                                      <p:cBhvr>
                                        <p:cTn id="488" dur="2000"/>
                                        <p:tgtEl>
                                          <p:spTgt spid="31"/>
                                        </p:tgtEl>
                                      </p:cBhvr>
                                    </p:animEffect>
                                  </p:childTnLst>
                                </p:cTn>
                              </p:par>
                              <p:par>
                                <p:cTn id="489" presetID="48" presetClass="entr" presetSubtype="0" accel="50000" fill="hold" grpId="2" nodeType="withEffect">
                                  <p:stCondLst>
                                    <p:cond delay="0"/>
                                  </p:stCondLst>
                                  <p:childTnLst>
                                    <p:set>
                                      <p:cBhvr>
                                        <p:cTn id="490" dur="1" fill="hold">
                                          <p:stCondLst>
                                            <p:cond delay="0"/>
                                          </p:stCondLst>
                                        </p:cTn>
                                        <p:tgtEl>
                                          <p:spTgt spid="32"/>
                                        </p:tgtEl>
                                        <p:attrNameLst>
                                          <p:attrName>style.visibility</p:attrName>
                                        </p:attrNameLst>
                                      </p:cBhvr>
                                      <p:to>
                                        <p:strVal val="visible"/>
                                      </p:to>
                                    </p:set>
                                    <p:anim calcmode="lin" valueType="num">
                                      <p:cBhvr>
                                        <p:cTn id="491" dur="2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2" dur="2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493" dur="2000" fill="hold"/>
                                        <p:tgtEl>
                                          <p:spTgt spid="32"/>
                                        </p:tgtEl>
                                        <p:attrNameLst>
                                          <p:attrName>ppt_y</p:attrName>
                                        </p:attrNameLst>
                                      </p:cBhvr>
                                      <p:tavLst>
                                        <p:tav tm="0">
                                          <p:val>
                                            <p:strVal val="#ppt_y"/>
                                          </p:val>
                                        </p:tav>
                                        <p:tav tm="100000">
                                          <p:val>
                                            <p:strVal val="#ppt_y"/>
                                          </p:val>
                                        </p:tav>
                                      </p:tavLst>
                                    </p:anim>
                                    <p:animEffect transition="in" filter="fade">
                                      <p:cBhvr>
                                        <p:cTn id="494" dur="2000"/>
                                        <p:tgtEl>
                                          <p:spTgt spid="32"/>
                                        </p:tgtEl>
                                      </p:cBhvr>
                                    </p:animEffect>
                                  </p:childTnLst>
                                </p:cTn>
                              </p:par>
                              <p:par>
                                <p:cTn id="495" presetID="48" presetClass="entr" presetSubtype="0" accel="50000" fill="hold" grpId="2" nodeType="withEffect">
                                  <p:stCondLst>
                                    <p:cond delay="0"/>
                                  </p:stCondLst>
                                  <p:childTnLst>
                                    <p:set>
                                      <p:cBhvr>
                                        <p:cTn id="496" dur="1" fill="hold">
                                          <p:stCondLst>
                                            <p:cond delay="0"/>
                                          </p:stCondLst>
                                        </p:cTn>
                                        <p:tgtEl>
                                          <p:spTgt spid="33"/>
                                        </p:tgtEl>
                                        <p:attrNameLst>
                                          <p:attrName>style.visibility</p:attrName>
                                        </p:attrNameLst>
                                      </p:cBhvr>
                                      <p:to>
                                        <p:strVal val="visible"/>
                                      </p:to>
                                    </p:set>
                                    <p:anim calcmode="lin" valueType="num">
                                      <p:cBhvr>
                                        <p:cTn id="497" dur="2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8" dur="2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499" dur="2000" fill="hold"/>
                                        <p:tgtEl>
                                          <p:spTgt spid="33"/>
                                        </p:tgtEl>
                                        <p:attrNameLst>
                                          <p:attrName>ppt_y</p:attrName>
                                        </p:attrNameLst>
                                      </p:cBhvr>
                                      <p:tavLst>
                                        <p:tav tm="0">
                                          <p:val>
                                            <p:strVal val="#ppt_y"/>
                                          </p:val>
                                        </p:tav>
                                        <p:tav tm="100000">
                                          <p:val>
                                            <p:strVal val="#ppt_y"/>
                                          </p:val>
                                        </p:tav>
                                      </p:tavLst>
                                    </p:anim>
                                    <p:animEffect transition="in" filter="fade">
                                      <p:cBhvr>
                                        <p:cTn id="500" dur="2000"/>
                                        <p:tgtEl>
                                          <p:spTgt spid="33"/>
                                        </p:tgtEl>
                                      </p:cBhvr>
                                    </p:animEffect>
                                  </p:childTnLst>
                                </p:cTn>
                              </p:par>
                              <p:par>
                                <p:cTn id="501" presetID="48" presetClass="entr" presetSubtype="0" accel="50000" fill="hold" grpId="2" nodeType="withEffect">
                                  <p:stCondLst>
                                    <p:cond delay="0"/>
                                  </p:stCondLst>
                                  <p:childTnLst>
                                    <p:set>
                                      <p:cBhvr>
                                        <p:cTn id="502" dur="1" fill="hold">
                                          <p:stCondLst>
                                            <p:cond delay="0"/>
                                          </p:stCondLst>
                                        </p:cTn>
                                        <p:tgtEl>
                                          <p:spTgt spid="34"/>
                                        </p:tgtEl>
                                        <p:attrNameLst>
                                          <p:attrName>style.visibility</p:attrName>
                                        </p:attrNameLst>
                                      </p:cBhvr>
                                      <p:to>
                                        <p:strVal val="visible"/>
                                      </p:to>
                                    </p:set>
                                    <p:anim calcmode="lin" valueType="num">
                                      <p:cBhvr>
                                        <p:cTn id="503" dur="2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04" dur="2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505" dur="2000" fill="hold"/>
                                        <p:tgtEl>
                                          <p:spTgt spid="34"/>
                                        </p:tgtEl>
                                        <p:attrNameLst>
                                          <p:attrName>ppt_y</p:attrName>
                                        </p:attrNameLst>
                                      </p:cBhvr>
                                      <p:tavLst>
                                        <p:tav tm="0">
                                          <p:val>
                                            <p:strVal val="#ppt_y"/>
                                          </p:val>
                                        </p:tav>
                                        <p:tav tm="100000">
                                          <p:val>
                                            <p:strVal val="#ppt_y"/>
                                          </p:val>
                                        </p:tav>
                                      </p:tavLst>
                                    </p:anim>
                                    <p:animEffect transition="in" filter="fade">
                                      <p:cBhvr>
                                        <p:cTn id="506" dur="2000"/>
                                        <p:tgtEl>
                                          <p:spTgt spid="34"/>
                                        </p:tgtEl>
                                      </p:cBhvr>
                                    </p:animEffect>
                                  </p:childTnLst>
                                </p:cTn>
                              </p:par>
                              <p:par>
                                <p:cTn id="507" presetID="48" presetClass="entr" presetSubtype="0" accel="50000" fill="hold" grpId="2" nodeType="withEffect">
                                  <p:stCondLst>
                                    <p:cond delay="0"/>
                                  </p:stCondLst>
                                  <p:childTnLst>
                                    <p:set>
                                      <p:cBhvr>
                                        <p:cTn id="508" dur="1" fill="hold">
                                          <p:stCondLst>
                                            <p:cond delay="0"/>
                                          </p:stCondLst>
                                        </p:cTn>
                                        <p:tgtEl>
                                          <p:spTgt spid="35"/>
                                        </p:tgtEl>
                                        <p:attrNameLst>
                                          <p:attrName>style.visibility</p:attrName>
                                        </p:attrNameLst>
                                      </p:cBhvr>
                                      <p:to>
                                        <p:strVal val="visible"/>
                                      </p:to>
                                    </p:set>
                                    <p:anim calcmode="lin" valueType="num">
                                      <p:cBhvr>
                                        <p:cTn id="509" dur="2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0" dur="2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511" dur="2000" fill="hold"/>
                                        <p:tgtEl>
                                          <p:spTgt spid="35"/>
                                        </p:tgtEl>
                                        <p:attrNameLst>
                                          <p:attrName>ppt_y</p:attrName>
                                        </p:attrNameLst>
                                      </p:cBhvr>
                                      <p:tavLst>
                                        <p:tav tm="0">
                                          <p:val>
                                            <p:strVal val="#ppt_y"/>
                                          </p:val>
                                        </p:tav>
                                        <p:tav tm="100000">
                                          <p:val>
                                            <p:strVal val="#ppt_y"/>
                                          </p:val>
                                        </p:tav>
                                      </p:tavLst>
                                    </p:anim>
                                    <p:animEffect transition="in" filter="fade">
                                      <p:cBhvr>
                                        <p:cTn id="512" dur="2000"/>
                                        <p:tgtEl>
                                          <p:spTgt spid="35"/>
                                        </p:tgtEl>
                                      </p:cBhvr>
                                    </p:animEffect>
                                  </p:childTnLst>
                                </p:cTn>
                              </p:par>
                              <p:par>
                                <p:cTn id="513" presetID="48" presetClass="entr" presetSubtype="0" accel="50000" fill="hold" grpId="2" nodeType="withEffect">
                                  <p:stCondLst>
                                    <p:cond delay="0"/>
                                  </p:stCondLst>
                                  <p:childTnLst>
                                    <p:set>
                                      <p:cBhvr>
                                        <p:cTn id="514" dur="1" fill="hold">
                                          <p:stCondLst>
                                            <p:cond delay="0"/>
                                          </p:stCondLst>
                                        </p:cTn>
                                        <p:tgtEl>
                                          <p:spTgt spid="36"/>
                                        </p:tgtEl>
                                        <p:attrNameLst>
                                          <p:attrName>style.visibility</p:attrName>
                                        </p:attrNameLst>
                                      </p:cBhvr>
                                      <p:to>
                                        <p:strVal val="visible"/>
                                      </p:to>
                                    </p:set>
                                    <p:anim calcmode="lin" valueType="num">
                                      <p:cBhvr>
                                        <p:cTn id="515" dur="2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6" dur="2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517" dur="2000" fill="hold"/>
                                        <p:tgtEl>
                                          <p:spTgt spid="36"/>
                                        </p:tgtEl>
                                        <p:attrNameLst>
                                          <p:attrName>ppt_y</p:attrName>
                                        </p:attrNameLst>
                                      </p:cBhvr>
                                      <p:tavLst>
                                        <p:tav tm="0">
                                          <p:val>
                                            <p:strVal val="#ppt_y"/>
                                          </p:val>
                                        </p:tav>
                                        <p:tav tm="100000">
                                          <p:val>
                                            <p:strVal val="#ppt_y"/>
                                          </p:val>
                                        </p:tav>
                                      </p:tavLst>
                                    </p:anim>
                                    <p:animEffect transition="in" filter="fade">
                                      <p:cBhvr>
                                        <p:cTn id="518" dur="2000"/>
                                        <p:tgtEl>
                                          <p:spTgt spid="36"/>
                                        </p:tgtEl>
                                      </p:cBhvr>
                                    </p:animEffect>
                                  </p:childTnLst>
                                </p:cTn>
                              </p:par>
                              <p:par>
                                <p:cTn id="519" presetID="48" presetClass="entr" presetSubtype="0" accel="50000" fill="hold" grpId="2" nodeType="withEffect">
                                  <p:stCondLst>
                                    <p:cond delay="0"/>
                                  </p:stCondLst>
                                  <p:childTnLst>
                                    <p:set>
                                      <p:cBhvr>
                                        <p:cTn id="520" dur="1" fill="hold">
                                          <p:stCondLst>
                                            <p:cond delay="0"/>
                                          </p:stCondLst>
                                        </p:cTn>
                                        <p:tgtEl>
                                          <p:spTgt spid="37"/>
                                        </p:tgtEl>
                                        <p:attrNameLst>
                                          <p:attrName>style.visibility</p:attrName>
                                        </p:attrNameLst>
                                      </p:cBhvr>
                                      <p:to>
                                        <p:strVal val="visible"/>
                                      </p:to>
                                    </p:set>
                                    <p:anim calcmode="lin" valueType="num">
                                      <p:cBhvr>
                                        <p:cTn id="521" dur="2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2" dur="2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523" dur="2000" fill="hold"/>
                                        <p:tgtEl>
                                          <p:spTgt spid="37"/>
                                        </p:tgtEl>
                                        <p:attrNameLst>
                                          <p:attrName>ppt_y</p:attrName>
                                        </p:attrNameLst>
                                      </p:cBhvr>
                                      <p:tavLst>
                                        <p:tav tm="0">
                                          <p:val>
                                            <p:strVal val="#ppt_y"/>
                                          </p:val>
                                        </p:tav>
                                        <p:tav tm="100000">
                                          <p:val>
                                            <p:strVal val="#ppt_y"/>
                                          </p:val>
                                        </p:tav>
                                      </p:tavLst>
                                    </p:anim>
                                    <p:animEffect transition="in" filter="fade">
                                      <p:cBhvr>
                                        <p:cTn id="524" dur="2000"/>
                                        <p:tgtEl>
                                          <p:spTgt spid="37"/>
                                        </p:tgtEl>
                                      </p:cBhvr>
                                    </p:animEffect>
                                  </p:childTnLst>
                                </p:cTn>
                              </p:par>
                              <p:par>
                                <p:cTn id="525" presetID="48" presetClass="entr" presetSubtype="0" accel="50000" fill="hold" grpId="2" nodeType="withEffect">
                                  <p:stCondLst>
                                    <p:cond delay="0"/>
                                  </p:stCondLst>
                                  <p:childTnLst>
                                    <p:set>
                                      <p:cBhvr>
                                        <p:cTn id="526" dur="1" fill="hold">
                                          <p:stCondLst>
                                            <p:cond delay="0"/>
                                          </p:stCondLst>
                                        </p:cTn>
                                        <p:tgtEl>
                                          <p:spTgt spid="38"/>
                                        </p:tgtEl>
                                        <p:attrNameLst>
                                          <p:attrName>style.visibility</p:attrName>
                                        </p:attrNameLst>
                                      </p:cBhvr>
                                      <p:to>
                                        <p:strVal val="visible"/>
                                      </p:to>
                                    </p:set>
                                    <p:anim calcmode="lin" valueType="num">
                                      <p:cBhvr>
                                        <p:cTn id="527" dur="2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8" dur="2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529" dur="2000" fill="hold"/>
                                        <p:tgtEl>
                                          <p:spTgt spid="38"/>
                                        </p:tgtEl>
                                        <p:attrNameLst>
                                          <p:attrName>ppt_y</p:attrName>
                                        </p:attrNameLst>
                                      </p:cBhvr>
                                      <p:tavLst>
                                        <p:tav tm="0">
                                          <p:val>
                                            <p:strVal val="#ppt_y"/>
                                          </p:val>
                                        </p:tav>
                                        <p:tav tm="100000">
                                          <p:val>
                                            <p:strVal val="#ppt_y"/>
                                          </p:val>
                                        </p:tav>
                                      </p:tavLst>
                                    </p:anim>
                                    <p:animEffect transition="in" filter="fade">
                                      <p:cBhvr>
                                        <p:cTn id="530" dur="2000"/>
                                        <p:tgtEl>
                                          <p:spTgt spid="38"/>
                                        </p:tgtEl>
                                      </p:cBhvr>
                                    </p:animEffect>
                                  </p:childTnLst>
                                </p:cTn>
                              </p:par>
                              <p:par>
                                <p:cTn id="531" presetID="48" presetClass="entr" presetSubtype="0" accel="50000" fill="hold" grpId="2" nodeType="withEffect">
                                  <p:stCondLst>
                                    <p:cond delay="0"/>
                                  </p:stCondLst>
                                  <p:childTnLst>
                                    <p:set>
                                      <p:cBhvr>
                                        <p:cTn id="532" dur="1" fill="hold">
                                          <p:stCondLst>
                                            <p:cond delay="0"/>
                                          </p:stCondLst>
                                        </p:cTn>
                                        <p:tgtEl>
                                          <p:spTgt spid="39"/>
                                        </p:tgtEl>
                                        <p:attrNameLst>
                                          <p:attrName>style.visibility</p:attrName>
                                        </p:attrNameLst>
                                      </p:cBhvr>
                                      <p:to>
                                        <p:strVal val="visible"/>
                                      </p:to>
                                    </p:set>
                                    <p:anim calcmode="lin" valueType="num">
                                      <p:cBhvr>
                                        <p:cTn id="533" dur="2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4" dur="2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535" dur="2000" fill="hold"/>
                                        <p:tgtEl>
                                          <p:spTgt spid="39"/>
                                        </p:tgtEl>
                                        <p:attrNameLst>
                                          <p:attrName>ppt_y</p:attrName>
                                        </p:attrNameLst>
                                      </p:cBhvr>
                                      <p:tavLst>
                                        <p:tav tm="0">
                                          <p:val>
                                            <p:strVal val="#ppt_y"/>
                                          </p:val>
                                        </p:tav>
                                        <p:tav tm="100000">
                                          <p:val>
                                            <p:strVal val="#ppt_y"/>
                                          </p:val>
                                        </p:tav>
                                      </p:tavLst>
                                    </p:anim>
                                    <p:animEffect transition="in" filter="fade">
                                      <p:cBhvr>
                                        <p:cTn id="536" dur="2000"/>
                                        <p:tgtEl>
                                          <p:spTgt spid="39"/>
                                        </p:tgtEl>
                                      </p:cBhvr>
                                    </p:animEffect>
                                  </p:childTnLst>
                                </p:cTn>
                              </p:par>
                              <p:par>
                                <p:cTn id="537" presetID="48" presetClass="entr" presetSubtype="0" accel="50000" fill="hold" grpId="2" nodeType="withEffect">
                                  <p:stCondLst>
                                    <p:cond delay="0"/>
                                  </p:stCondLst>
                                  <p:childTnLst>
                                    <p:set>
                                      <p:cBhvr>
                                        <p:cTn id="538" dur="1" fill="hold">
                                          <p:stCondLst>
                                            <p:cond delay="0"/>
                                          </p:stCondLst>
                                        </p:cTn>
                                        <p:tgtEl>
                                          <p:spTgt spid="40"/>
                                        </p:tgtEl>
                                        <p:attrNameLst>
                                          <p:attrName>style.visibility</p:attrName>
                                        </p:attrNameLst>
                                      </p:cBhvr>
                                      <p:to>
                                        <p:strVal val="visible"/>
                                      </p:to>
                                    </p:set>
                                    <p:anim calcmode="lin" valueType="num">
                                      <p:cBhvr>
                                        <p:cTn id="539" dur="2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0" dur="2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541" dur="2000" fill="hold"/>
                                        <p:tgtEl>
                                          <p:spTgt spid="40"/>
                                        </p:tgtEl>
                                        <p:attrNameLst>
                                          <p:attrName>ppt_y</p:attrName>
                                        </p:attrNameLst>
                                      </p:cBhvr>
                                      <p:tavLst>
                                        <p:tav tm="0">
                                          <p:val>
                                            <p:strVal val="#ppt_y"/>
                                          </p:val>
                                        </p:tav>
                                        <p:tav tm="100000">
                                          <p:val>
                                            <p:strVal val="#ppt_y"/>
                                          </p:val>
                                        </p:tav>
                                      </p:tavLst>
                                    </p:anim>
                                    <p:animEffect transition="in" filter="fade">
                                      <p:cBhvr>
                                        <p:cTn id="542" dur="2000"/>
                                        <p:tgtEl>
                                          <p:spTgt spid="40"/>
                                        </p:tgtEl>
                                      </p:cBhvr>
                                    </p:animEffect>
                                  </p:childTnLst>
                                </p:cTn>
                              </p:par>
                              <p:par>
                                <p:cTn id="543" presetID="48" presetClass="entr" presetSubtype="0" accel="50000" fill="hold" grpId="2" nodeType="withEffect">
                                  <p:stCondLst>
                                    <p:cond delay="0"/>
                                  </p:stCondLst>
                                  <p:childTnLst>
                                    <p:set>
                                      <p:cBhvr>
                                        <p:cTn id="544" dur="1" fill="hold">
                                          <p:stCondLst>
                                            <p:cond delay="0"/>
                                          </p:stCondLst>
                                        </p:cTn>
                                        <p:tgtEl>
                                          <p:spTgt spid="41"/>
                                        </p:tgtEl>
                                        <p:attrNameLst>
                                          <p:attrName>style.visibility</p:attrName>
                                        </p:attrNameLst>
                                      </p:cBhvr>
                                      <p:to>
                                        <p:strVal val="visible"/>
                                      </p:to>
                                    </p:set>
                                    <p:anim calcmode="lin" valueType="num">
                                      <p:cBhvr>
                                        <p:cTn id="545" dur="2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6" dur="2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547" dur="2000" fill="hold"/>
                                        <p:tgtEl>
                                          <p:spTgt spid="41"/>
                                        </p:tgtEl>
                                        <p:attrNameLst>
                                          <p:attrName>ppt_y</p:attrName>
                                        </p:attrNameLst>
                                      </p:cBhvr>
                                      <p:tavLst>
                                        <p:tav tm="0">
                                          <p:val>
                                            <p:strVal val="#ppt_y"/>
                                          </p:val>
                                        </p:tav>
                                        <p:tav tm="100000">
                                          <p:val>
                                            <p:strVal val="#ppt_y"/>
                                          </p:val>
                                        </p:tav>
                                      </p:tavLst>
                                    </p:anim>
                                    <p:animEffect transition="in" filter="fade">
                                      <p:cBhvr>
                                        <p:cTn id="548" dur="2000"/>
                                        <p:tgtEl>
                                          <p:spTgt spid="41"/>
                                        </p:tgtEl>
                                      </p:cBhvr>
                                    </p:animEffect>
                                  </p:childTnLst>
                                </p:cTn>
                              </p:par>
                              <p:par>
                                <p:cTn id="549" presetID="48" presetClass="entr" presetSubtype="0" accel="50000" fill="hold" grpId="2" nodeType="withEffect">
                                  <p:stCondLst>
                                    <p:cond delay="0"/>
                                  </p:stCondLst>
                                  <p:childTnLst>
                                    <p:set>
                                      <p:cBhvr>
                                        <p:cTn id="550" dur="1" fill="hold">
                                          <p:stCondLst>
                                            <p:cond delay="0"/>
                                          </p:stCondLst>
                                        </p:cTn>
                                        <p:tgtEl>
                                          <p:spTgt spid="42"/>
                                        </p:tgtEl>
                                        <p:attrNameLst>
                                          <p:attrName>style.visibility</p:attrName>
                                        </p:attrNameLst>
                                      </p:cBhvr>
                                      <p:to>
                                        <p:strVal val="visible"/>
                                      </p:to>
                                    </p:set>
                                    <p:anim calcmode="lin" valueType="num">
                                      <p:cBhvr>
                                        <p:cTn id="551" dur="2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2" dur="2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553" dur="2000" fill="hold"/>
                                        <p:tgtEl>
                                          <p:spTgt spid="42"/>
                                        </p:tgtEl>
                                        <p:attrNameLst>
                                          <p:attrName>ppt_y</p:attrName>
                                        </p:attrNameLst>
                                      </p:cBhvr>
                                      <p:tavLst>
                                        <p:tav tm="0">
                                          <p:val>
                                            <p:strVal val="#ppt_y"/>
                                          </p:val>
                                        </p:tav>
                                        <p:tav tm="100000">
                                          <p:val>
                                            <p:strVal val="#ppt_y"/>
                                          </p:val>
                                        </p:tav>
                                      </p:tavLst>
                                    </p:anim>
                                    <p:animEffect transition="in" filter="fade">
                                      <p:cBhvr>
                                        <p:cTn id="554" dur="2000"/>
                                        <p:tgtEl>
                                          <p:spTgt spid="42"/>
                                        </p:tgtEl>
                                      </p:cBhvr>
                                    </p:animEffect>
                                  </p:childTnLst>
                                </p:cTn>
                              </p:par>
                              <p:par>
                                <p:cTn id="555" presetID="48" presetClass="entr" presetSubtype="0" accel="50000" fill="hold" grpId="2" nodeType="withEffect">
                                  <p:stCondLst>
                                    <p:cond delay="0"/>
                                  </p:stCondLst>
                                  <p:childTnLst>
                                    <p:set>
                                      <p:cBhvr>
                                        <p:cTn id="556" dur="1" fill="hold">
                                          <p:stCondLst>
                                            <p:cond delay="0"/>
                                          </p:stCondLst>
                                        </p:cTn>
                                        <p:tgtEl>
                                          <p:spTgt spid="43"/>
                                        </p:tgtEl>
                                        <p:attrNameLst>
                                          <p:attrName>style.visibility</p:attrName>
                                        </p:attrNameLst>
                                      </p:cBhvr>
                                      <p:to>
                                        <p:strVal val="visible"/>
                                      </p:to>
                                    </p:set>
                                    <p:anim calcmode="lin" valueType="num">
                                      <p:cBhvr>
                                        <p:cTn id="557" dur="2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8" dur="2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559" dur="2000" fill="hold"/>
                                        <p:tgtEl>
                                          <p:spTgt spid="43"/>
                                        </p:tgtEl>
                                        <p:attrNameLst>
                                          <p:attrName>ppt_y</p:attrName>
                                        </p:attrNameLst>
                                      </p:cBhvr>
                                      <p:tavLst>
                                        <p:tav tm="0">
                                          <p:val>
                                            <p:strVal val="#ppt_y"/>
                                          </p:val>
                                        </p:tav>
                                        <p:tav tm="100000">
                                          <p:val>
                                            <p:strVal val="#ppt_y"/>
                                          </p:val>
                                        </p:tav>
                                      </p:tavLst>
                                    </p:anim>
                                    <p:animEffect transition="in" filter="fade">
                                      <p:cBhvr>
                                        <p:cTn id="560" dur="2000"/>
                                        <p:tgtEl>
                                          <p:spTgt spid="43"/>
                                        </p:tgtEl>
                                      </p:cBhvr>
                                    </p:animEffect>
                                  </p:childTnLst>
                                </p:cTn>
                              </p:par>
                              <p:par>
                                <p:cTn id="561" presetID="48" presetClass="entr" presetSubtype="0" accel="50000" fill="hold" grpId="2" nodeType="withEffect">
                                  <p:stCondLst>
                                    <p:cond delay="0"/>
                                  </p:stCondLst>
                                  <p:childTnLst>
                                    <p:set>
                                      <p:cBhvr>
                                        <p:cTn id="562" dur="1" fill="hold">
                                          <p:stCondLst>
                                            <p:cond delay="0"/>
                                          </p:stCondLst>
                                        </p:cTn>
                                        <p:tgtEl>
                                          <p:spTgt spid="44"/>
                                        </p:tgtEl>
                                        <p:attrNameLst>
                                          <p:attrName>style.visibility</p:attrName>
                                        </p:attrNameLst>
                                      </p:cBhvr>
                                      <p:to>
                                        <p:strVal val="visible"/>
                                      </p:to>
                                    </p:set>
                                    <p:anim calcmode="lin" valueType="num">
                                      <p:cBhvr>
                                        <p:cTn id="563" dur="2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4" dur="2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565" dur="2000" fill="hold"/>
                                        <p:tgtEl>
                                          <p:spTgt spid="44"/>
                                        </p:tgtEl>
                                        <p:attrNameLst>
                                          <p:attrName>ppt_y</p:attrName>
                                        </p:attrNameLst>
                                      </p:cBhvr>
                                      <p:tavLst>
                                        <p:tav tm="0">
                                          <p:val>
                                            <p:strVal val="#ppt_y"/>
                                          </p:val>
                                        </p:tav>
                                        <p:tav tm="100000">
                                          <p:val>
                                            <p:strVal val="#ppt_y"/>
                                          </p:val>
                                        </p:tav>
                                      </p:tavLst>
                                    </p:anim>
                                    <p:animEffect transition="in" filter="fade">
                                      <p:cBhvr>
                                        <p:cTn id="566" dur="2000"/>
                                        <p:tgtEl>
                                          <p:spTgt spid="44"/>
                                        </p:tgtEl>
                                      </p:cBhvr>
                                    </p:animEffect>
                                  </p:childTnLst>
                                </p:cTn>
                              </p:par>
                              <p:par>
                                <p:cTn id="567" presetID="48" presetClass="entr" presetSubtype="0" accel="50000" fill="hold" grpId="2" nodeType="withEffect">
                                  <p:stCondLst>
                                    <p:cond delay="0"/>
                                  </p:stCondLst>
                                  <p:childTnLst>
                                    <p:set>
                                      <p:cBhvr>
                                        <p:cTn id="568" dur="1" fill="hold">
                                          <p:stCondLst>
                                            <p:cond delay="0"/>
                                          </p:stCondLst>
                                        </p:cTn>
                                        <p:tgtEl>
                                          <p:spTgt spid="45"/>
                                        </p:tgtEl>
                                        <p:attrNameLst>
                                          <p:attrName>style.visibility</p:attrName>
                                        </p:attrNameLst>
                                      </p:cBhvr>
                                      <p:to>
                                        <p:strVal val="visible"/>
                                      </p:to>
                                    </p:set>
                                    <p:anim calcmode="lin" valueType="num">
                                      <p:cBhvr>
                                        <p:cTn id="569" dur="2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0" dur="2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571" dur="2000" fill="hold"/>
                                        <p:tgtEl>
                                          <p:spTgt spid="45"/>
                                        </p:tgtEl>
                                        <p:attrNameLst>
                                          <p:attrName>ppt_y</p:attrName>
                                        </p:attrNameLst>
                                      </p:cBhvr>
                                      <p:tavLst>
                                        <p:tav tm="0">
                                          <p:val>
                                            <p:strVal val="#ppt_y"/>
                                          </p:val>
                                        </p:tav>
                                        <p:tav tm="100000">
                                          <p:val>
                                            <p:strVal val="#ppt_y"/>
                                          </p:val>
                                        </p:tav>
                                      </p:tavLst>
                                    </p:anim>
                                    <p:animEffect transition="in" filter="fade">
                                      <p:cBhvr>
                                        <p:cTn id="572" dur="2000"/>
                                        <p:tgtEl>
                                          <p:spTgt spid="45"/>
                                        </p:tgtEl>
                                      </p:cBhvr>
                                    </p:animEffect>
                                  </p:childTnLst>
                                </p:cTn>
                              </p:par>
                              <p:par>
                                <p:cTn id="573" presetID="48" presetClass="entr" presetSubtype="0" accel="50000" fill="hold" grpId="2" nodeType="withEffect">
                                  <p:stCondLst>
                                    <p:cond delay="0"/>
                                  </p:stCondLst>
                                  <p:childTnLst>
                                    <p:set>
                                      <p:cBhvr>
                                        <p:cTn id="574" dur="1" fill="hold">
                                          <p:stCondLst>
                                            <p:cond delay="0"/>
                                          </p:stCondLst>
                                        </p:cTn>
                                        <p:tgtEl>
                                          <p:spTgt spid="46"/>
                                        </p:tgtEl>
                                        <p:attrNameLst>
                                          <p:attrName>style.visibility</p:attrName>
                                        </p:attrNameLst>
                                      </p:cBhvr>
                                      <p:to>
                                        <p:strVal val="visible"/>
                                      </p:to>
                                    </p:set>
                                    <p:anim calcmode="lin" valueType="num">
                                      <p:cBhvr>
                                        <p:cTn id="575" dur="2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6" dur="2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577" dur="2000" fill="hold"/>
                                        <p:tgtEl>
                                          <p:spTgt spid="46"/>
                                        </p:tgtEl>
                                        <p:attrNameLst>
                                          <p:attrName>ppt_y</p:attrName>
                                        </p:attrNameLst>
                                      </p:cBhvr>
                                      <p:tavLst>
                                        <p:tav tm="0">
                                          <p:val>
                                            <p:strVal val="#ppt_y"/>
                                          </p:val>
                                        </p:tav>
                                        <p:tav tm="100000">
                                          <p:val>
                                            <p:strVal val="#ppt_y"/>
                                          </p:val>
                                        </p:tav>
                                      </p:tavLst>
                                    </p:anim>
                                    <p:animEffect transition="in" filter="fade">
                                      <p:cBhvr>
                                        <p:cTn id="578" dur="2000"/>
                                        <p:tgtEl>
                                          <p:spTgt spid="46"/>
                                        </p:tgtEl>
                                      </p:cBhvr>
                                    </p:animEffect>
                                  </p:childTnLst>
                                </p:cTn>
                              </p:par>
                            </p:childTnLst>
                          </p:cTn>
                        </p:par>
                        <p:par>
                          <p:cTn id="579" fill="hold">
                            <p:stCondLst>
                              <p:cond delay="2000"/>
                            </p:stCondLst>
                            <p:childTnLst>
                              <p:par>
                                <p:cTn id="580" presetID="2" presetClass="exit" presetSubtype="8" fill="hold" grpId="3" nodeType="afterEffect">
                                  <p:stCondLst>
                                    <p:cond delay="0"/>
                                  </p:stCondLst>
                                  <p:childTnLst>
                                    <p:anim calcmode="lin" valueType="num">
                                      <p:cBhvr additive="base">
                                        <p:cTn id="581" dur="2000"/>
                                        <p:tgtEl>
                                          <p:spTgt spid="3"/>
                                        </p:tgtEl>
                                        <p:attrNameLst>
                                          <p:attrName>ppt_x</p:attrName>
                                        </p:attrNameLst>
                                      </p:cBhvr>
                                      <p:tavLst>
                                        <p:tav tm="0">
                                          <p:val>
                                            <p:strVal val="ppt_x"/>
                                          </p:val>
                                        </p:tav>
                                        <p:tav tm="100000">
                                          <p:val>
                                            <p:strVal val="0-ppt_w/2"/>
                                          </p:val>
                                        </p:tav>
                                      </p:tavLst>
                                    </p:anim>
                                    <p:anim calcmode="lin" valueType="num">
                                      <p:cBhvr additive="base">
                                        <p:cTn id="582" dur="2000"/>
                                        <p:tgtEl>
                                          <p:spTgt spid="3"/>
                                        </p:tgtEl>
                                        <p:attrNameLst>
                                          <p:attrName>ppt_y</p:attrName>
                                        </p:attrNameLst>
                                      </p:cBhvr>
                                      <p:tavLst>
                                        <p:tav tm="0">
                                          <p:val>
                                            <p:strVal val="ppt_y"/>
                                          </p:val>
                                        </p:tav>
                                        <p:tav tm="100000">
                                          <p:val>
                                            <p:strVal val="ppt_y"/>
                                          </p:val>
                                        </p:tav>
                                      </p:tavLst>
                                    </p:anim>
                                    <p:set>
                                      <p:cBhvr>
                                        <p:cTn id="583" dur="1" fill="hold">
                                          <p:stCondLst>
                                            <p:cond delay="1999"/>
                                          </p:stCondLst>
                                        </p:cTn>
                                        <p:tgtEl>
                                          <p:spTgt spid="3"/>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4"/>
                                        </p:tgtEl>
                                        <p:attrNameLst>
                                          <p:attrName>ppt_x</p:attrName>
                                        </p:attrNameLst>
                                      </p:cBhvr>
                                      <p:tavLst>
                                        <p:tav tm="0">
                                          <p:val>
                                            <p:strVal val="ppt_x"/>
                                          </p:val>
                                        </p:tav>
                                        <p:tav tm="100000">
                                          <p:val>
                                            <p:strVal val="0-ppt_w/2"/>
                                          </p:val>
                                        </p:tav>
                                      </p:tavLst>
                                    </p:anim>
                                    <p:anim calcmode="lin" valueType="num">
                                      <p:cBhvr additive="base">
                                        <p:cTn id="586" dur="2000"/>
                                        <p:tgtEl>
                                          <p:spTgt spid="4"/>
                                        </p:tgtEl>
                                        <p:attrNameLst>
                                          <p:attrName>ppt_y</p:attrName>
                                        </p:attrNameLst>
                                      </p:cBhvr>
                                      <p:tavLst>
                                        <p:tav tm="0">
                                          <p:val>
                                            <p:strVal val="ppt_y"/>
                                          </p:val>
                                        </p:tav>
                                        <p:tav tm="100000">
                                          <p:val>
                                            <p:strVal val="ppt_y"/>
                                          </p:val>
                                        </p:tav>
                                      </p:tavLst>
                                    </p:anim>
                                    <p:set>
                                      <p:cBhvr>
                                        <p:cTn id="587" dur="1" fill="hold">
                                          <p:stCondLst>
                                            <p:cond delay="1999"/>
                                          </p:stCondLst>
                                        </p:cTn>
                                        <p:tgtEl>
                                          <p:spTgt spid="4"/>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5"/>
                                        </p:tgtEl>
                                        <p:attrNameLst>
                                          <p:attrName>ppt_x</p:attrName>
                                        </p:attrNameLst>
                                      </p:cBhvr>
                                      <p:tavLst>
                                        <p:tav tm="0">
                                          <p:val>
                                            <p:strVal val="ppt_x"/>
                                          </p:val>
                                        </p:tav>
                                        <p:tav tm="100000">
                                          <p:val>
                                            <p:strVal val="0-ppt_w/2"/>
                                          </p:val>
                                        </p:tav>
                                      </p:tavLst>
                                    </p:anim>
                                    <p:anim calcmode="lin" valueType="num">
                                      <p:cBhvr additive="base">
                                        <p:cTn id="590" dur="2000"/>
                                        <p:tgtEl>
                                          <p:spTgt spid="5"/>
                                        </p:tgtEl>
                                        <p:attrNameLst>
                                          <p:attrName>ppt_y</p:attrName>
                                        </p:attrNameLst>
                                      </p:cBhvr>
                                      <p:tavLst>
                                        <p:tav tm="0">
                                          <p:val>
                                            <p:strVal val="ppt_y"/>
                                          </p:val>
                                        </p:tav>
                                        <p:tav tm="100000">
                                          <p:val>
                                            <p:strVal val="ppt_y"/>
                                          </p:val>
                                        </p:tav>
                                      </p:tavLst>
                                    </p:anim>
                                    <p:set>
                                      <p:cBhvr>
                                        <p:cTn id="591" dur="1" fill="hold">
                                          <p:stCondLst>
                                            <p:cond delay="1999"/>
                                          </p:stCondLst>
                                        </p:cTn>
                                        <p:tgtEl>
                                          <p:spTgt spid="5"/>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6"/>
                                        </p:tgtEl>
                                        <p:attrNameLst>
                                          <p:attrName>ppt_x</p:attrName>
                                        </p:attrNameLst>
                                      </p:cBhvr>
                                      <p:tavLst>
                                        <p:tav tm="0">
                                          <p:val>
                                            <p:strVal val="ppt_x"/>
                                          </p:val>
                                        </p:tav>
                                        <p:tav tm="100000">
                                          <p:val>
                                            <p:strVal val="0-ppt_w/2"/>
                                          </p:val>
                                        </p:tav>
                                      </p:tavLst>
                                    </p:anim>
                                    <p:anim calcmode="lin" valueType="num">
                                      <p:cBhvr additive="base">
                                        <p:cTn id="594" dur="2000"/>
                                        <p:tgtEl>
                                          <p:spTgt spid="6"/>
                                        </p:tgtEl>
                                        <p:attrNameLst>
                                          <p:attrName>ppt_y</p:attrName>
                                        </p:attrNameLst>
                                      </p:cBhvr>
                                      <p:tavLst>
                                        <p:tav tm="0">
                                          <p:val>
                                            <p:strVal val="ppt_y"/>
                                          </p:val>
                                        </p:tav>
                                        <p:tav tm="100000">
                                          <p:val>
                                            <p:strVal val="ppt_y"/>
                                          </p:val>
                                        </p:tav>
                                      </p:tavLst>
                                    </p:anim>
                                    <p:set>
                                      <p:cBhvr>
                                        <p:cTn id="595" dur="1" fill="hold">
                                          <p:stCondLst>
                                            <p:cond delay="1999"/>
                                          </p:stCondLst>
                                        </p:cTn>
                                        <p:tgtEl>
                                          <p:spTgt spid="6"/>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7"/>
                                        </p:tgtEl>
                                        <p:attrNameLst>
                                          <p:attrName>ppt_x</p:attrName>
                                        </p:attrNameLst>
                                      </p:cBhvr>
                                      <p:tavLst>
                                        <p:tav tm="0">
                                          <p:val>
                                            <p:strVal val="ppt_x"/>
                                          </p:val>
                                        </p:tav>
                                        <p:tav tm="100000">
                                          <p:val>
                                            <p:strVal val="0-ppt_w/2"/>
                                          </p:val>
                                        </p:tav>
                                      </p:tavLst>
                                    </p:anim>
                                    <p:anim calcmode="lin" valueType="num">
                                      <p:cBhvr additive="base">
                                        <p:cTn id="598" dur="2000"/>
                                        <p:tgtEl>
                                          <p:spTgt spid="7"/>
                                        </p:tgtEl>
                                        <p:attrNameLst>
                                          <p:attrName>ppt_y</p:attrName>
                                        </p:attrNameLst>
                                      </p:cBhvr>
                                      <p:tavLst>
                                        <p:tav tm="0">
                                          <p:val>
                                            <p:strVal val="ppt_y"/>
                                          </p:val>
                                        </p:tav>
                                        <p:tav tm="100000">
                                          <p:val>
                                            <p:strVal val="ppt_y"/>
                                          </p:val>
                                        </p:tav>
                                      </p:tavLst>
                                    </p:anim>
                                    <p:set>
                                      <p:cBhvr>
                                        <p:cTn id="599" dur="1" fill="hold">
                                          <p:stCondLst>
                                            <p:cond delay="1999"/>
                                          </p:stCondLst>
                                        </p:cTn>
                                        <p:tgtEl>
                                          <p:spTgt spid="7"/>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8"/>
                                        </p:tgtEl>
                                        <p:attrNameLst>
                                          <p:attrName>ppt_x</p:attrName>
                                        </p:attrNameLst>
                                      </p:cBhvr>
                                      <p:tavLst>
                                        <p:tav tm="0">
                                          <p:val>
                                            <p:strVal val="ppt_x"/>
                                          </p:val>
                                        </p:tav>
                                        <p:tav tm="100000">
                                          <p:val>
                                            <p:strVal val="0-ppt_w/2"/>
                                          </p:val>
                                        </p:tav>
                                      </p:tavLst>
                                    </p:anim>
                                    <p:anim calcmode="lin" valueType="num">
                                      <p:cBhvr additive="base">
                                        <p:cTn id="602" dur="2000"/>
                                        <p:tgtEl>
                                          <p:spTgt spid="8"/>
                                        </p:tgtEl>
                                        <p:attrNameLst>
                                          <p:attrName>ppt_y</p:attrName>
                                        </p:attrNameLst>
                                      </p:cBhvr>
                                      <p:tavLst>
                                        <p:tav tm="0">
                                          <p:val>
                                            <p:strVal val="ppt_y"/>
                                          </p:val>
                                        </p:tav>
                                        <p:tav tm="100000">
                                          <p:val>
                                            <p:strVal val="ppt_y"/>
                                          </p:val>
                                        </p:tav>
                                      </p:tavLst>
                                    </p:anim>
                                    <p:set>
                                      <p:cBhvr>
                                        <p:cTn id="603" dur="1" fill="hold">
                                          <p:stCondLst>
                                            <p:cond delay="1999"/>
                                          </p:stCondLst>
                                        </p:cTn>
                                        <p:tgtEl>
                                          <p:spTgt spid="8"/>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9"/>
                                        </p:tgtEl>
                                        <p:attrNameLst>
                                          <p:attrName>ppt_x</p:attrName>
                                        </p:attrNameLst>
                                      </p:cBhvr>
                                      <p:tavLst>
                                        <p:tav tm="0">
                                          <p:val>
                                            <p:strVal val="ppt_x"/>
                                          </p:val>
                                        </p:tav>
                                        <p:tav tm="100000">
                                          <p:val>
                                            <p:strVal val="0-ppt_w/2"/>
                                          </p:val>
                                        </p:tav>
                                      </p:tavLst>
                                    </p:anim>
                                    <p:anim calcmode="lin" valueType="num">
                                      <p:cBhvr additive="base">
                                        <p:cTn id="606" dur="2000"/>
                                        <p:tgtEl>
                                          <p:spTgt spid="9"/>
                                        </p:tgtEl>
                                        <p:attrNameLst>
                                          <p:attrName>ppt_y</p:attrName>
                                        </p:attrNameLst>
                                      </p:cBhvr>
                                      <p:tavLst>
                                        <p:tav tm="0">
                                          <p:val>
                                            <p:strVal val="ppt_y"/>
                                          </p:val>
                                        </p:tav>
                                        <p:tav tm="100000">
                                          <p:val>
                                            <p:strVal val="ppt_y"/>
                                          </p:val>
                                        </p:tav>
                                      </p:tavLst>
                                    </p:anim>
                                    <p:set>
                                      <p:cBhvr>
                                        <p:cTn id="607" dur="1" fill="hold">
                                          <p:stCondLst>
                                            <p:cond delay="1999"/>
                                          </p:stCondLst>
                                        </p:cTn>
                                        <p:tgtEl>
                                          <p:spTgt spid="9"/>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10"/>
                                        </p:tgtEl>
                                        <p:attrNameLst>
                                          <p:attrName>ppt_x</p:attrName>
                                        </p:attrNameLst>
                                      </p:cBhvr>
                                      <p:tavLst>
                                        <p:tav tm="0">
                                          <p:val>
                                            <p:strVal val="ppt_x"/>
                                          </p:val>
                                        </p:tav>
                                        <p:tav tm="100000">
                                          <p:val>
                                            <p:strVal val="0-ppt_w/2"/>
                                          </p:val>
                                        </p:tav>
                                      </p:tavLst>
                                    </p:anim>
                                    <p:anim calcmode="lin" valueType="num">
                                      <p:cBhvr additive="base">
                                        <p:cTn id="610" dur="2000"/>
                                        <p:tgtEl>
                                          <p:spTgt spid="10"/>
                                        </p:tgtEl>
                                        <p:attrNameLst>
                                          <p:attrName>ppt_y</p:attrName>
                                        </p:attrNameLst>
                                      </p:cBhvr>
                                      <p:tavLst>
                                        <p:tav tm="0">
                                          <p:val>
                                            <p:strVal val="ppt_y"/>
                                          </p:val>
                                        </p:tav>
                                        <p:tav tm="100000">
                                          <p:val>
                                            <p:strVal val="ppt_y"/>
                                          </p:val>
                                        </p:tav>
                                      </p:tavLst>
                                    </p:anim>
                                    <p:set>
                                      <p:cBhvr>
                                        <p:cTn id="611" dur="1" fill="hold">
                                          <p:stCondLst>
                                            <p:cond delay="1999"/>
                                          </p:stCondLst>
                                        </p:cTn>
                                        <p:tgtEl>
                                          <p:spTgt spid="10"/>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11"/>
                                        </p:tgtEl>
                                        <p:attrNameLst>
                                          <p:attrName>ppt_x</p:attrName>
                                        </p:attrNameLst>
                                      </p:cBhvr>
                                      <p:tavLst>
                                        <p:tav tm="0">
                                          <p:val>
                                            <p:strVal val="ppt_x"/>
                                          </p:val>
                                        </p:tav>
                                        <p:tav tm="100000">
                                          <p:val>
                                            <p:strVal val="0-ppt_w/2"/>
                                          </p:val>
                                        </p:tav>
                                      </p:tavLst>
                                    </p:anim>
                                    <p:anim calcmode="lin" valueType="num">
                                      <p:cBhvr additive="base">
                                        <p:cTn id="614" dur="2000"/>
                                        <p:tgtEl>
                                          <p:spTgt spid="11"/>
                                        </p:tgtEl>
                                        <p:attrNameLst>
                                          <p:attrName>ppt_y</p:attrName>
                                        </p:attrNameLst>
                                      </p:cBhvr>
                                      <p:tavLst>
                                        <p:tav tm="0">
                                          <p:val>
                                            <p:strVal val="ppt_y"/>
                                          </p:val>
                                        </p:tav>
                                        <p:tav tm="100000">
                                          <p:val>
                                            <p:strVal val="ppt_y"/>
                                          </p:val>
                                        </p:tav>
                                      </p:tavLst>
                                    </p:anim>
                                    <p:set>
                                      <p:cBhvr>
                                        <p:cTn id="615" dur="1" fill="hold">
                                          <p:stCondLst>
                                            <p:cond delay="1999"/>
                                          </p:stCondLst>
                                        </p:cTn>
                                        <p:tgtEl>
                                          <p:spTgt spid="11"/>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12"/>
                                        </p:tgtEl>
                                        <p:attrNameLst>
                                          <p:attrName>ppt_x</p:attrName>
                                        </p:attrNameLst>
                                      </p:cBhvr>
                                      <p:tavLst>
                                        <p:tav tm="0">
                                          <p:val>
                                            <p:strVal val="ppt_x"/>
                                          </p:val>
                                        </p:tav>
                                        <p:tav tm="100000">
                                          <p:val>
                                            <p:strVal val="0-ppt_w/2"/>
                                          </p:val>
                                        </p:tav>
                                      </p:tavLst>
                                    </p:anim>
                                    <p:anim calcmode="lin" valueType="num">
                                      <p:cBhvr additive="base">
                                        <p:cTn id="618" dur="2000"/>
                                        <p:tgtEl>
                                          <p:spTgt spid="12"/>
                                        </p:tgtEl>
                                        <p:attrNameLst>
                                          <p:attrName>ppt_y</p:attrName>
                                        </p:attrNameLst>
                                      </p:cBhvr>
                                      <p:tavLst>
                                        <p:tav tm="0">
                                          <p:val>
                                            <p:strVal val="ppt_y"/>
                                          </p:val>
                                        </p:tav>
                                        <p:tav tm="100000">
                                          <p:val>
                                            <p:strVal val="ppt_y"/>
                                          </p:val>
                                        </p:tav>
                                      </p:tavLst>
                                    </p:anim>
                                    <p:set>
                                      <p:cBhvr>
                                        <p:cTn id="619" dur="1" fill="hold">
                                          <p:stCondLst>
                                            <p:cond delay="1999"/>
                                          </p:stCondLst>
                                        </p:cTn>
                                        <p:tgtEl>
                                          <p:spTgt spid="12"/>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13"/>
                                        </p:tgtEl>
                                        <p:attrNameLst>
                                          <p:attrName>ppt_x</p:attrName>
                                        </p:attrNameLst>
                                      </p:cBhvr>
                                      <p:tavLst>
                                        <p:tav tm="0">
                                          <p:val>
                                            <p:strVal val="ppt_x"/>
                                          </p:val>
                                        </p:tav>
                                        <p:tav tm="100000">
                                          <p:val>
                                            <p:strVal val="0-ppt_w/2"/>
                                          </p:val>
                                        </p:tav>
                                      </p:tavLst>
                                    </p:anim>
                                    <p:anim calcmode="lin" valueType="num">
                                      <p:cBhvr additive="base">
                                        <p:cTn id="622" dur="2000"/>
                                        <p:tgtEl>
                                          <p:spTgt spid="13"/>
                                        </p:tgtEl>
                                        <p:attrNameLst>
                                          <p:attrName>ppt_y</p:attrName>
                                        </p:attrNameLst>
                                      </p:cBhvr>
                                      <p:tavLst>
                                        <p:tav tm="0">
                                          <p:val>
                                            <p:strVal val="ppt_y"/>
                                          </p:val>
                                        </p:tav>
                                        <p:tav tm="100000">
                                          <p:val>
                                            <p:strVal val="ppt_y"/>
                                          </p:val>
                                        </p:tav>
                                      </p:tavLst>
                                    </p:anim>
                                    <p:set>
                                      <p:cBhvr>
                                        <p:cTn id="623" dur="1" fill="hold">
                                          <p:stCondLst>
                                            <p:cond delay="1999"/>
                                          </p:stCondLst>
                                        </p:cTn>
                                        <p:tgtEl>
                                          <p:spTgt spid="13"/>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14"/>
                                        </p:tgtEl>
                                        <p:attrNameLst>
                                          <p:attrName>ppt_x</p:attrName>
                                        </p:attrNameLst>
                                      </p:cBhvr>
                                      <p:tavLst>
                                        <p:tav tm="0">
                                          <p:val>
                                            <p:strVal val="ppt_x"/>
                                          </p:val>
                                        </p:tav>
                                        <p:tav tm="100000">
                                          <p:val>
                                            <p:strVal val="0-ppt_w/2"/>
                                          </p:val>
                                        </p:tav>
                                      </p:tavLst>
                                    </p:anim>
                                    <p:anim calcmode="lin" valueType="num">
                                      <p:cBhvr additive="base">
                                        <p:cTn id="626" dur="2000"/>
                                        <p:tgtEl>
                                          <p:spTgt spid="14"/>
                                        </p:tgtEl>
                                        <p:attrNameLst>
                                          <p:attrName>ppt_y</p:attrName>
                                        </p:attrNameLst>
                                      </p:cBhvr>
                                      <p:tavLst>
                                        <p:tav tm="0">
                                          <p:val>
                                            <p:strVal val="ppt_y"/>
                                          </p:val>
                                        </p:tav>
                                        <p:tav tm="100000">
                                          <p:val>
                                            <p:strVal val="ppt_y"/>
                                          </p:val>
                                        </p:tav>
                                      </p:tavLst>
                                    </p:anim>
                                    <p:set>
                                      <p:cBhvr>
                                        <p:cTn id="627" dur="1" fill="hold">
                                          <p:stCondLst>
                                            <p:cond delay="1999"/>
                                          </p:stCondLst>
                                        </p:cTn>
                                        <p:tgtEl>
                                          <p:spTgt spid="14"/>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15"/>
                                        </p:tgtEl>
                                        <p:attrNameLst>
                                          <p:attrName>ppt_x</p:attrName>
                                        </p:attrNameLst>
                                      </p:cBhvr>
                                      <p:tavLst>
                                        <p:tav tm="0">
                                          <p:val>
                                            <p:strVal val="ppt_x"/>
                                          </p:val>
                                        </p:tav>
                                        <p:tav tm="100000">
                                          <p:val>
                                            <p:strVal val="0-ppt_w/2"/>
                                          </p:val>
                                        </p:tav>
                                      </p:tavLst>
                                    </p:anim>
                                    <p:anim calcmode="lin" valueType="num">
                                      <p:cBhvr additive="base">
                                        <p:cTn id="630" dur="2000"/>
                                        <p:tgtEl>
                                          <p:spTgt spid="15"/>
                                        </p:tgtEl>
                                        <p:attrNameLst>
                                          <p:attrName>ppt_y</p:attrName>
                                        </p:attrNameLst>
                                      </p:cBhvr>
                                      <p:tavLst>
                                        <p:tav tm="0">
                                          <p:val>
                                            <p:strVal val="ppt_y"/>
                                          </p:val>
                                        </p:tav>
                                        <p:tav tm="100000">
                                          <p:val>
                                            <p:strVal val="ppt_y"/>
                                          </p:val>
                                        </p:tav>
                                      </p:tavLst>
                                    </p:anim>
                                    <p:set>
                                      <p:cBhvr>
                                        <p:cTn id="631" dur="1" fill="hold">
                                          <p:stCondLst>
                                            <p:cond delay="1999"/>
                                          </p:stCondLst>
                                        </p:cTn>
                                        <p:tgtEl>
                                          <p:spTgt spid="15"/>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16"/>
                                        </p:tgtEl>
                                        <p:attrNameLst>
                                          <p:attrName>ppt_x</p:attrName>
                                        </p:attrNameLst>
                                      </p:cBhvr>
                                      <p:tavLst>
                                        <p:tav tm="0">
                                          <p:val>
                                            <p:strVal val="ppt_x"/>
                                          </p:val>
                                        </p:tav>
                                        <p:tav tm="100000">
                                          <p:val>
                                            <p:strVal val="0-ppt_w/2"/>
                                          </p:val>
                                        </p:tav>
                                      </p:tavLst>
                                    </p:anim>
                                    <p:anim calcmode="lin" valueType="num">
                                      <p:cBhvr additive="base">
                                        <p:cTn id="634" dur="2000"/>
                                        <p:tgtEl>
                                          <p:spTgt spid="16"/>
                                        </p:tgtEl>
                                        <p:attrNameLst>
                                          <p:attrName>ppt_y</p:attrName>
                                        </p:attrNameLst>
                                      </p:cBhvr>
                                      <p:tavLst>
                                        <p:tav tm="0">
                                          <p:val>
                                            <p:strVal val="ppt_y"/>
                                          </p:val>
                                        </p:tav>
                                        <p:tav tm="100000">
                                          <p:val>
                                            <p:strVal val="ppt_y"/>
                                          </p:val>
                                        </p:tav>
                                      </p:tavLst>
                                    </p:anim>
                                    <p:set>
                                      <p:cBhvr>
                                        <p:cTn id="635" dur="1" fill="hold">
                                          <p:stCondLst>
                                            <p:cond delay="1999"/>
                                          </p:stCondLst>
                                        </p:cTn>
                                        <p:tgtEl>
                                          <p:spTgt spid="16"/>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17"/>
                                        </p:tgtEl>
                                        <p:attrNameLst>
                                          <p:attrName>ppt_x</p:attrName>
                                        </p:attrNameLst>
                                      </p:cBhvr>
                                      <p:tavLst>
                                        <p:tav tm="0">
                                          <p:val>
                                            <p:strVal val="ppt_x"/>
                                          </p:val>
                                        </p:tav>
                                        <p:tav tm="100000">
                                          <p:val>
                                            <p:strVal val="0-ppt_w/2"/>
                                          </p:val>
                                        </p:tav>
                                      </p:tavLst>
                                    </p:anim>
                                    <p:anim calcmode="lin" valueType="num">
                                      <p:cBhvr additive="base">
                                        <p:cTn id="638" dur="2000"/>
                                        <p:tgtEl>
                                          <p:spTgt spid="17"/>
                                        </p:tgtEl>
                                        <p:attrNameLst>
                                          <p:attrName>ppt_y</p:attrName>
                                        </p:attrNameLst>
                                      </p:cBhvr>
                                      <p:tavLst>
                                        <p:tav tm="0">
                                          <p:val>
                                            <p:strVal val="ppt_y"/>
                                          </p:val>
                                        </p:tav>
                                        <p:tav tm="100000">
                                          <p:val>
                                            <p:strVal val="ppt_y"/>
                                          </p:val>
                                        </p:tav>
                                      </p:tavLst>
                                    </p:anim>
                                    <p:set>
                                      <p:cBhvr>
                                        <p:cTn id="639" dur="1" fill="hold">
                                          <p:stCondLst>
                                            <p:cond delay="1999"/>
                                          </p:stCondLst>
                                        </p:cTn>
                                        <p:tgtEl>
                                          <p:spTgt spid="17"/>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18"/>
                                        </p:tgtEl>
                                        <p:attrNameLst>
                                          <p:attrName>ppt_x</p:attrName>
                                        </p:attrNameLst>
                                      </p:cBhvr>
                                      <p:tavLst>
                                        <p:tav tm="0">
                                          <p:val>
                                            <p:strVal val="ppt_x"/>
                                          </p:val>
                                        </p:tav>
                                        <p:tav tm="100000">
                                          <p:val>
                                            <p:strVal val="0-ppt_w/2"/>
                                          </p:val>
                                        </p:tav>
                                      </p:tavLst>
                                    </p:anim>
                                    <p:anim calcmode="lin" valueType="num">
                                      <p:cBhvr additive="base">
                                        <p:cTn id="642" dur="2000"/>
                                        <p:tgtEl>
                                          <p:spTgt spid="18"/>
                                        </p:tgtEl>
                                        <p:attrNameLst>
                                          <p:attrName>ppt_y</p:attrName>
                                        </p:attrNameLst>
                                      </p:cBhvr>
                                      <p:tavLst>
                                        <p:tav tm="0">
                                          <p:val>
                                            <p:strVal val="ppt_y"/>
                                          </p:val>
                                        </p:tav>
                                        <p:tav tm="100000">
                                          <p:val>
                                            <p:strVal val="ppt_y"/>
                                          </p:val>
                                        </p:tav>
                                      </p:tavLst>
                                    </p:anim>
                                    <p:set>
                                      <p:cBhvr>
                                        <p:cTn id="643" dur="1" fill="hold">
                                          <p:stCondLst>
                                            <p:cond delay="1999"/>
                                          </p:stCondLst>
                                        </p:cTn>
                                        <p:tgtEl>
                                          <p:spTgt spid="18"/>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19"/>
                                        </p:tgtEl>
                                        <p:attrNameLst>
                                          <p:attrName>ppt_x</p:attrName>
                                        </p:attrNameLst>
                                      </p:cBhvr>
                                      <p:tavLst>
                                        <p:tav tm="0">
                                          <p:val>
                                            <p:strVal val="ppt_x"/>
                                          </p:val>
                                        </p:tav>
                                        <p:tav tm="100000">
                                          <p:val>
                                            <p:strVal val="0-ppt_w/2"/>
                                          </p:val>
                                        </p:tav>
                                      </p:tavLst>
                                    </p:anim>
                                    <p:anim calcmode="lin" valueType="num">
                                      <p:cBhvr additive="base">
                                        <p:cTn id="646" dur="2000"/>
                                        <p:tgtEl>
                                          <p:spTgt spid="19"/>
                                        </p:tgtEl>
                                        <p:attrNameLst>
                                          <p:attrName>ppt_y</p:attrName>
                                        </p:attrNameLst>
                                      </p:cBhvr>
                                      <p:tavLst>
                                        <p:tav tm="0">
                                          <p:val>
                                            <p:strVal val="ppt_y"/>
                                          </p:val>
                                        </p:tav>
                                        <p:tav tm="100000">
                                          <p:val>
                                            <p:strVal val="ppt_y"/>
                                          </p:val>
                                        </p:tav>
                                      </p:tavLst>
                                    </p:anim>
                                    <p:set>
                                      <p:cBhvr>
                                        <p:cTn id="647" dur="1" fill="hold">
                                          <p:stCondLst>
                                            <p:cond delay="1999"/>
                                          </p:stCondLst>
                                        </p:cTn>
                                        <p:tgtEl>
                                          <p:spTgt spid="19"/>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20"/>
                                        </p:tgtEl>
                                        <p:attrNameLst>
                                          <p:attrName>ppt_x</p:attrName>
                                        </p:attrNameLst>
                                      </p:cBhvr>
                                      <p:tavLst>
                                        <p:tav tm="0">
                                          <p:val>
                                            <p:strVal val="ppt_x"/>
                                          </p:val>
                                        </p:tav>
                                        <p:tav tm="100000">
                                          <p:val>
                                            <p:strVal val="0-ppt_w/2"/>
                                          </p:val>
                                        </p:tav>
                                      </p:tavLst>
                                    </p:anim>
                                    <p:anim calcmode="lin" valueType="num">
                                      <p:cBhvr additive="base">
                                        <p:cTn id="650" dur="2000"/>
                                        <p:tgtEl>
                                          <p:spTgt spid="20"/>
                                        </p:tgtEl>
                                        <p:attrNameLst>
                                          <p:attrName>ppt_y</p:attrName>
                                        </p:attrNameLst>
                                      </p:cBhvr>
                                      <p:tavLst>
                                        <p:tav tm="0">
                                          <p:val>
                                            <p:strVal val="ppt_y"/>
                                          </p:val>
                                        </p:tav>
                                        <p:tav tm="100000">
                                          <p:val>
                                            <p:strVal val="ppt_y"/>
                                          </p:val>
                                        </p:tav>
                                      </p:tavLst>
                                    </p:anim>
                                    <p:set>
                                      <p:cBhvr>
                                        <p:cTn id="651" dur="1" fill="hold">
                                          <p:stCondLst>
                                            <p:cond delay="1999"/>
                                          </p:stCondLst>
                                        </p:cTn>
                                        <p:tgtEl>
                                          <p:spTgt spid="20"/>
                                        </p:tgtEl>
                                        <p:attrNameLst>
                                          <p:attrName>style.visibility</p:attrName>
                                        </p:attrNameLst>
                                      </p:cBhvr>
                                      <p:to>
                                        <p:strVal val="hidden"/>
                                      </p:to>
                                    </p:set>
                                  </p:childTnLst>
                                </p:cTn>
                              </p:par>
                              <p:par>
                                <p:cTn id="652" presetID="2" presetClass="exit" presetSubtype="8" fill="hold" grpId="3" nodeType="withEffect">
                                  <p:stCondLst>
                                    <p:cond delay="0"/>
                                  </p:stCondLst>
                                  <p:childTnLst>
                                    <p:anim calcmode="lin" valueType="num">
                                      <p:cBhvr additive="base">
                                        <p:cTn id="653" dur="2000"/>
                                        <p:tgtEl>
                                          <p:spTgt spid="21"/>
                                        </p:tgtEl>
                                        <p:attrNameLst>
                                          <p:attrName>ppt_x</p:attrName>
                                        </p:attrNameLst>
                                      </p:cBhvr>
                                      <p:tavLst>
                                        <p:tav tm="0">
                                          <p:val>
                                            <p:strVal val="ppt_x"/>
                                          </p:val>
                                        </p:tav>
                                        <p:tav tm="100000">
                                          <p:val>
                                            <p:strVal val="0-ppt_w/2"/>
                                          </p:val>
                                        </p:tav>
                                      </p:tavLst>
                                    </p:anim>
                                    <p:anim calcmode="lin" valueType="num">
                                      <p:cBhvr additive="base">
                                        <p:cTn id="654" dur="2000"/>
                                        <p:tgtEl>
                                          <p:spTgt spid="21"/>
                                        </p:tgtEl>
                                        <p:attrNameLst>
                                          <p:attrName>ppt_y</p:attrName>
                                        </p:attrNameLst>
                                      </p:cBhvr>
                                      <p:tavLst>
                                        <p:tav tm="0">
                                          <p:val>
                                            <p:strVal val="ppt_y"/>
                                          </p:val>
                                        </p:tav>
                                        <p:tav tm="100000">
                                          <p:val>
                                            <p:strVal val="ppt_y"/>
                                          </p:val>
                                        </p:tav>
                                      </p:tavLst>
                                    </p:anim>
                                    <p:set>
                                      <p:cBhvr>
                                        <p:cTn id="655" dur="1" fill="hold">
                                          <p:stCondLst>
                                            <p:cond delay="1999"/>
                                          </p:stCondLst>
                                        </p:cTn>
                                        <p:tgtEl>
                                          <p:spTgt spid="21"/>
                                        </p:tgtEl>
                                        <p:attrNameLst>
                                          <p:attrName>style.visibility</p:attrName>
                                        </p:attrNameLst>
                                      </p:cBhvr>
                                      <p:to>
                                        <p:strVal val="hidden"/>
                                      </p:to>
                                    </p:set>
                                  </p:childTnLst>
                                </p:cTn>
                              </p:par>
                              <p:par>
                                <p:cTn id="656" presetID="2" presetClass="exit" presetSubtype="8" fill="hold" grpId="3" nodeType="withEffect">
                                  <p:stCondLst>
                                    <p:cond delay="0"/>
                                  </p:stCondLst>
                                  <p:childTnLst>
                                    <p:anim calcmode="lin" valueType="num">
                                      <p:cBhvr additive="base">
                                        <p:cTn id="657" dur="2000"/>
                                        <p:tgtEl>
                                          <p:spTgt spid="22"/>
                                        </p:tgtEl>
                                        <p:attrNameLst>
                                          <p:attrName>ppt_x</p:attrName>
                                        </p:attrNameLst>
                                      </p:cBhvr>
                                      <p:tavLst>
                                        <p:tav tm="0">
                                          <p:val>
                                            <p:strVal val="ppt_x"/>
                                          </p:val>
                                        </p:tav>
                                        <p:tav tm="100000">
                                          <p:val>
                                            <p:strVal val="0-ppt_w/2"/>
                                          </p:val>
                                        </p:tav>
                                      </p:tavLst>
                                    </p:anim>
                                    <p:anim calcmode="lin" valueType="num">
                                      <p:cBhvr additive="base">
                                        <p:cTn id="658" dur="2000"/>
                                        <p:tgtEl>
                                          <p:spTgt spid="22"/>
                                        </p:tgtEl>
                                        <p:attrNameLst>
                                          <p:attrName>ppt_y</p:attrName>
                                        </p:attrNameLst>
                                      </p:cBhvr>
                                      <p:tavLst>
                                        <p:tav tm="0">
                                          <p:val>
                                            <p:strVal val="ppt_y"/>
                                          </p:val>
                                        </p:tav>
                                        <p:tav tm="100000">
                                          <p:val>
                                            <p:strVal val="ppt_y"/>
                                          </p:val>
                                        </p:tav>
                                      </p:tavLst>
                                    </p:anim>
                                    <p:set>
                                      <p:cBhvr>
                                        <p:cTn id="659" dur="1" fill="hold">
                                          <p:stCondLst>
                                            <p:cond delay="1999"/>
                                          </p:stCondLst>
                                        </p:cTn>
                                        <p:tgtEl>
                                          <p:spTgt spid="22"/>
                                        </p:tgtEl>
                                        <p:attrNameLst>
                                          <p:attrName>style.visibility</p:attrName>
                                        </p:attrNameLst>
                                      </p:cBhvr>
                                      <p:to>
                                        <p:strVal val="hidden"/>
                                      </p:to>
                                    </p:set>
                                  </p:childTnLst>
                                </p:cTn>
                              </p:par>
                              <p:par>
                                <p:cTn id="660" presetID="2" presetClass="exit" presetSubtype="8" fill="hold" grpId="3" nodeType="withEffect">
                                  <p:stCondLst>
                                    <p:cond delay="0"/>
                                  </p:stCondLst>
                                  <p:childTnLst>
                                    <p:anim calcmode="lin" valueType="num">
                                      <p:cBhvr additive="base">
                                        <p:cTn id="661" dur="2000"/>
                                        <p:tgtEl>
                                          <p:spTgt spid="23"/>
                                        </p:tgtEl>
                                        <p:attrNameLst>
                                          <p:attrName>ppt_x</p:attrName>
                                        </p:attrNameLst>
                                      </p:cBhvr>
                                      <p:tavLst>
                                        <p:tav tm="0">
                                          <p:val>
                                            <p:strVal val="ppt_x"/>
                                          </p:val>
                                        </p:tav>
                                        <p:tav tm="100000">
                                          <p:val>
                                            <p:strVal val="0-ppt_w/2"/>
                                          </p:val>
                                        </p:tav>
                                      </p:tavLst>
                                    </p:anim>
                                    <p:anim calcmode="lin" valueType="num">
                                      <p:cBhvr additive="base">
                                        <p:cTn id="662" dur="2000"/>
                                        <p:tgtEl>
                                          <p:spTgt spid="23"/>
                                        </p:tgtEl>
                                        <p:attrNameLst>
                                          <p:attrName>ppt_y</p:attrName>
                                        </p:attrNameLst>
                                      </p:cBhvr>
                                      <p:tavLst>
                                        <p:tav tm="0">
                                          <p:val>
                                            <p:strVal val="ppt_y"/>
                                          </p:val>
                                        </p:tav>
                                        <p:tav tm="100000">
                                          <p:val>
                                            <p:strVal val="ppt_y"/>
                                          </p:val>
                                        </p:tav>
                                      </p:tavLst>
                                    </p:anim>
                                    <p:set>
                                      <p:cBhvr>
                                        <p:cTn id="663" dur="1" fill="hold">
                                          <p:stCondLst>
                                            <p:cond delay="1999"/>
                                          </p:stCondLst>
                                        </p:cTn>
                                        <p:tgtEl>
                                          <p:spTgt spid="23"/>
                                        </p:tgtEl>
                                        <p:attrNameLst>
                                          <p:attrName>style.visibility</p:attrName>
                                        </p:attrNameLst>
                                      </p:cBhvr>
                                      <p:to>
                                        <p:strVal val="hidden"/>
                                      </p:to>
                                    </p:set>
                                  </p:childTnLst>
                                </p:cTn>
                              </p:par>
                              <p:par>
                                <p:cTn id="664" presetID="2" presetClass="exit" presetSubtype="8" fill="hold" grpId="3" nodeType="withEffect">
                                  <p:stCondLst>
                                    <p:cond delay="0"/>
                                  </p:stCondLst>
                                  <p:childTnLst>
                                    <p:anim calcmode="lin" valueType="num">
                                      <p:cBhvr additive="base">
                                        <p:cTn id="665" dur="2000"/>
                                        <p:tgtEl>
                                          <p:spTgt spid="24"/>
                                        </p:tgtEl>
                                        <p:attrNameLst>
                                          <p:attrName>ppt_x</p:attrName>
                                        </p:attrNameLst>
                                      </p:cBhvr>
                                      <p:tavLst>
                                        <p:tav tm="0">
                                          <p:val>
                                            <p:strVal val="ppt_x"/>
                                          </p:val>
                                        </p:tav>
                                        <p:tav tm="100000">
                                          <p:val>
                                            <p:strVal val="0-ppt_w/2"/>
                                          </p:val>
                                        </p:tav>
                                      </p:tavLst>
                                    </p:anim>
                                    <p:anim calcmode="lin" valueType="num">
                                      <p:cBhvr additive="base">
                                        <p:cTn id="666" dur="2000"/>
                                        <p:tgtEl>
                                          <p:spTgt spid="24"/>
                                        </p:tgtEl>
                                        <p:attrNameLst>
                                          <p:attrName>ppt_y</p:attrName>
                                        </p:attrNameLst>
                                      </p:cBhvr>
                                      <p:tavLst>
                                        <p:tav tm="0">
                                          <p:val>
                                            <p:strVal val="ppt_y"/>
                                          </p:val>
                                        </p:tav>
                                        <p:tav tm="100000">
                                          <p:val>
                                            <p:strVal val="ppt_y"/>
                                          </p:val>
                                        </p:tav>
                                      </p:tavLst>
                                    </p:anim>
                                    <p:set>
                                      <p:cBhvr>
                                        <p:cTn id="667" dur="1" fill="hold">
                                          <p:stCondLst>
                                            <p:cond delay="1999"/>
                                          </p:stCondLst>
                                        </p:cTn>
                                        <p:tgtEl>
                                          <p:spTgt spid="24"/>
                                        </p:tgtEl>
                                        <p:attrNameLst>
                                          <p:attrName>style.visibility</p:attrName>
                                        </p:attrNameLst>
                                      </p:cBhvr>
                                      <p:to>
                                        <p:strVal val="hidden"/>
                                      </p:to>
                                    </p:set>
                                  </p:childTnLst>
                                </p:cTn>
                              </p:par>
                              <p:par>
                                <p:cTn id="668" presetID="2" presetClass="exit" presetSubtype="2" fill="hold" grpId="3" nodeType="withEffect">
                                  <p:stCondLst>
                                    <p:cond delay="0"/>
                                  </p:stCondLst>
                                  <p:childTnLst>
                                    <p:anim calcmode="lin" valueType="num">
                                      <p:cBhvr additive="base">
                                        <p:cTn id="669" dur="2000"/>
                                        <p:tgtEl>
                                          <p:spTgt spid="25"/>
                                        </p:tgtEl>
                                        <p:attrNameLst>
                                          <p:attrName>ppt_x</p:attrName>
                                        </p:attrNameLst>
                                      </p:cBhvr>
                                      <p:tavLst>
                                        <p:tav tm="0">
                                          <p:val>
                                            <p:strVal val="ppt_x"/>
                                          </p:val>
                                        </p:tav>
                                        <p:tav tm="100000">
                                          <p:val>
                                            <p:strVal val="1+ppt_w/2"/>
                                          </p:val>
                                        </p:tav>
                                      </p:tavLst>
                                    </p:anim>
                                    <p:anim calcmode="lin" valueType="num">
                                      <p:cBhvr additive="base">
                                        <p:cTn id="670" dur="2000"/>
                                        <p:tgtEl>
                                          <p:spTgt spid="25"/>
                                        </p:tgtEl>
                                        <p:attrNameLst>
                                          <p:attrName>ppt_y</p:attrName>
                                        </p:attrNameLst>
                                      </p:cBhvr>
                                      <p:tavLst>
                                        <p:tav tm="0">
                                          <p:val>
                                            <p:strVal val="ppt_y"/>
                                          </p:val>
                                        </p:tav>
                                        <p:tav tm="100000">
                                          <p:val>
                                            <p:strVal val="ppt_y"/>
                                          </p:val>
                                        </p:tav>
                                      </p:tavLst>
                                    </p:anim>
                                    <p:set>
                                      <p:cBhvr>
                                        <p:cTn id="671" dur="1" fill="hold">
                                          <p:stCondLst>
                                            <p:cond delay="1999"/>
                                          </p:stCondLst>
                                        </p:cTn>
                                        <p:tgtEl>
                                          <p:spTgt spid="25"/>
                                        </p:tgtEl>
                                        <p:attrNameLst>
                                          <p:attrName>style.visibility</p:attrName>
                                        </p:attrNameLst>
                                      </p:cBhvr>
                                      <p:to>
                                        <p:strVal val="hidden"/>
                                      </p:to>
                                    </p:set>
                                  </p:childTnLst>
                                </p:cTn>
                              </p:par>
                              <p:par>
                                <p:cTn id="672" presetID="2" presetClass="exit" presetSubtype="2" fill="hold" grpId="3" nodeType="withEffect">
                                  <p:stCondLst>
                                    <p:cond delay="0"/>
                                  </p:stCondLst>
                                  <p:childTnLst>
                                    <p:anim calcmode="lin" valueType="num">
                                      <p:cBhvr additive="base">
                                        <p:cTn id="673" dur="2000"/>
                                        <p:tgtEl>
                                          <p:spTgt spid="26"/>
                                        </p:tgtEl>
                                        <p:attrNameLst>
                                          <p:attrName>ppt_x</p:attrName>
                                        </p:attrNameLst>
                                      </p:cBhvr>
                                      <p:tavLst>
                                        <p:tav tm="0">
                                          <p:val>
                                            <p:strVal val="ppt_x"/>
                                          </p:val>
                                        </p:tav>
                                        <p:tav tm="100000">
                                          <p:val>
                                            <p:strVal val="1+ppt_w/2"/>
                                          </p:val>
                                        </p:tav>
                                      </p:tavLst>
                                    </p:anim>
                                    <p:anim calcmode="lin" valueType="num">
                                      <p:cBhvr additive="base">
                                        <p:cTn id="674" dur="2000"/>
                                        <p:tgtEl>
                                          <p:spTgt spid="26"/>
                                        </p:tgtEl>
                                        <p:attrNameLst>
                                          <p:attrName>ppt_y</p:attrName>
                                        </p:attrNameLst>
                                      </p:cBhvr>
                                      <p:tavLst>
                                        <p:tav tm="0">
                                          <p:val>
                                            <p:strVal val="ppt_y"/>
                                          </p:val>
                                        </p:tav>
                                        <p:tav tm="100000">
                                          <p:val>
                                            <p:strVal val="ppt_y"/>
                                          </p:val>
                                        </p:tav>
                                      </p:tavLst>
                                    </p:anim>
                                    <p:set>
                                      <p:cBhvr>
                                        <p:cTn id="675" dur="1" fill="hold">
                                          <p:stCondLst>
                                            <p:cond delay="1999"/>
                                          </p:stCondLst>
                                        </p:cTn>
                                        <p:tgtEl>
                                          <p:spTgt spid="26"/>
                                        </p:tgtEl>
                                        <p:attrNameLst>
                                          <p:attrName>style.visibility</p:attrName>
                                        </p:attrNameLst>
                                      </p:cBhvr>
                                      <p:to>
                                        <p:strVal val="hidden"/>
                                      </p:to>
                                    </p:set>
                                  </p:childTnLst>
                                </p:cTn>
                              </p:par>
                              <p:par>
                                <p:cTn id="676" presetID="2" presetClass="exit" presetSubtype="2" fill="hold" grpId="3" nodeType="withEffect">
                                  <p:stCondLst>
                                    <p:cond delay="0"/>
                                  </p:stCondLst>
                                  <p:childTnLst>
                                    <p:anim calcmode="lin" valueType="num">
                                      <p:cBhvr additive="base">
                                        <p:cTn id="677" dur="2000"/>
                                        <p:tgtEl>
                                          <p:spTgt spid="27"/>
                                        </p:tgtEl>
                                        <p:attrNameLst>
                                          <p:attrName>ppt_x</p:attrName>
                                        </p:attrNameLst>
                                      </p:cBhvr>
                                      <p:tavLst>
                                        <p:tav tm="0">
                                          <p:val>
                                            <p:strVal val="ppt_x"/>
                                          </p:val>
                                        </p:tav>
                                        <p:tav tm="100000">
                                          <p:val>
                                            <p:strVal val="1+ppt_w/2"/>
                                          </p:val>
                                        </p:tav>
                                      </p:tavLst>
                                    </p:anim>
                                    <p:anim calcmode="lin" valueType="num">
                                      <p:cBhvr additive="base">
                                        <p:cTn id="678" dur="2000"/>
                                        <p:tgtEl>
                                          <p:spTgt spid="27"/>
                                        </p:tgtEl>
                                        <p:attrNameLst>
                                          <p:attrName>ppt_y</p:attrName>
                                        </p:attrNameLst>
                                      </p:cBhvr>
                                      <p:tavLst>
                                        <p:tav tm="0">
                                          <p:val>
                                            <p:strVal val="ppt_y"/>
                                          </p:val>
                                        </p:tav>
                                        <p:tav tm="100000">
                                          <p:val>
                                            <p:strVal val="ppt_y"/>
                                          </p:val>
                                        </p:tav>
                                      </p:tavLst>
                                    </p:anim>
                                    <p:set>
                                      <p:cBhvr>
                                        <p:cTn id="679" dur="1" fill="hold">
                                          <p:stCondLst>
                                            <p:cond delay="1999"/>
                                          </p:stCondLst>
                                        </p:cTn>
                                        <p:tgtEl>
                                          <p:spTgt spid="27"/>
                                        </p:tgtEl>
                                        <p:attrNameLst>
                                          <p:attrName>style.visibility</p:attrName>
                                        </p:attrNameLst>
                                      </p:cBhvr>
                                      <p:to>
                                        <p:strVal val="hidden"/>
                                      </p:to>
                                    </p:set>
                                  </p:childTnLst>
                                </p:cTn>
                              </p:par>
                              <p:par>
                                <p:cTn id="680" presetID="2" presetClass="exit" presetSubtype="2" fill="hold" grpId="3" nodeType="withEffect">
                                  <p:stCondLst>
                                    <p:cond delay="0"/>
                                  </p:stCondLst>
                                  <p:childTnLst>
                                    <p:anim calcmode="lin" valueType="num">
                                      <p:cBhvr additive="base">
                                        <p:cTn id="681" dur="2000"/>
                                        <p:tgtEl>
                                          <p:spTgt spid="28"/>
                                        </p:tgtEl>
                                        <p:attrNameLst>
                                          <p:attrName>ppt_x</p:attrName>
                                        </p:attrNameLst>
                                      </p:cBhvr>
                                      <p:tavLst>
                                        <p:tav tm="0">
                                          <p:val>
                                            <p:strVal val="ppt_x"/>
                                          </p:val>
                                        </p:tav>
                                        <p:tav tm="100000">
                                          <p:val>
                                            <p:strVal val="1+ppt_w/2"/>
                                          </p:val>
                                        </p:tav>
                                      </p:tavLst>
                                    </p:anim>
                                    <p:anim calcmode="lin" valueType="num">
                                      <p:cBhvr additive="base">
                                        <p:cTn id="682" dur="2000"/>
                                        <p:tgtEl>
                                          <p:spTgt spid="28"/>
                                        </p:tgtEl>
                                        <p:attrNameLst>
                                          <p:attrName>ppt_y</p:attrName>
                                        </p:attrNameLst>
                                      </p:cBhvr>
                                      <p:tavLst>
                                        <p:tav tm="0">
                                          <p:val>
                                            <p:strVal val="ppt_y"/>
                                          </p:val>
                                        </p:tav>
                                        <p:tav tm="100000">
                                          <p:val>
                                            <p:strVal val="ppt_y"/>
                                          </p:val>
                                        </p:tav>
                                      </p:tavLst>
                                    </p:anim>
                                    <p:set>
                                      <p:cBhvr>
                                        <p:cTn id="683" dur="1" fill="hold">
                                          <p:stCondLst>
                                            <p:cond delay="1999"/>
                                          </p:stCondLst>
                                        </p:cTn>
                                        <p:tgtEl>
                                          <p:spTgt spid="28"/>
                                        </p:tgtEl>
                                        <p:attrNameLst>
                                          <p:attrName>style.visibility</p:attrName>
                                        </p:attrNameLst>
                                      </p:cBhvr>
                                      <p:to>
                                        <p:strVal val="hidden"/>
                                      </p:to>
                                    </p:set>
                                  </p:childTnLst>
                                </p:cTn>
                              </p:par>
                              <p:par>
                                <p:cTn id="684" presetID="2" presetClass="exit" presetSubtype="2" fill="hold" grpId="3" nodeType="withEffect">
                                  <p:stCondLst>
                                    <p:cond delay="0"/>
                                  </p:stCondLst>
                                  <p:childTnLst>
                                    <p:anim calcmode="lin" valueType="num">
                                      <p:cBhvr additive="base">
                                        <p:cTn id="685" dur="2000"/>
                                        <p:tgtEl>
                                          <p:spTgt spid="29"/>
                                        </p:tgtEl>
                                        <p:attrNameLst>
                                          <p:attrName>ppt_x</p:attrName>
                                        </p:attrNameLst>
                                      </p:cBhvr>
                                      <p:tavLst>
                                        <p:tav tm="0">
                                          <p:val>
                                            <p:strVal val="ppt_x"/>
                                          </p:val>
                                        </p:tav>
                                        <p:tav tm="100000">
                                          <p:val>
                                            <p:strVal val="1+ppt_w/2"/>
                                          </p:val>
                                        </p:tav>
                                      </p:tavLst>
                                    </p:anim>
                                    <p:anim calcmode="lin" valueType="num">
                                      <p:cBhvr additive="base">
                                        <p:cTn id="686" dur="2000"/>
                                        <p:tgtEl>
                                          <p:spTgt spid="29"/>
                                        </p:tgtEl>
                                        <p:attrNameLst>
                                          <p:attrName>ppt_y</p:attrName>
                                        </p:attrNameLst>
                                      </p:cBhvr>
                                      <p:tavLst>
                                        <p:tav tm="0">
                                          <p:val>
                                            <p:strVal val="ppt_y"/>
                                          </p:val>
                                        </p:tav>
                                        <p:tav tm="100000">
                                          <p:val>
                                            <p:strVal val="ppt_y"/>
                                          </p:val>
                                        </p:tav>
                                      </p:tavLst>
                                    </p:anim>
                                    <p:set>
                                      <p:cBhvr>
                                        <p:cTn id="687" dur="1" fill="hold">
                                          <p:stCondLst>
                                            <p:cond delay="1999"/>
                                          </p:stCondLst>
                                        </p:cTn>
                                        <p:tgtEl>
                                          <p:spTgt spid="29"/>
                                        </p:tgtEl>
                                        <p:attrNameLst>
                                          <p:attrName>style.visibility</p:attrName>
                                        </p:attrNameLst>
                                      </p:cBhvr>
                                      <p:to>
                                        <p:strVal val="hidden"/>
                                      </p:to>
                                    </p:set>
                                  </p:childTnLst>
                                </p:cTn>
                              </p:par>
                              <p:par>
                                <p:cTn id="688" presetID="2" presetClass="exit" presetSubtype="2" fill="hold" grpId="3" nodeType="withEffect">
                                  <p:stCondLst>
                                    <p:cond delay="0"/>
                                  </p:stCondLst>
                                  <p:childTnLst>
                                    <p:anim calcmode="lin" valueType="num">
                                      <p:cBhvr additive="base">
                                        <p:cTn id="689" dur="2000"/>
                                        <p:tgtEl>
                                          <p:spTgt spid="30"/>
                                        </p:tgtEl>
                                        <p:attrNameLst>
                                          <p:attrName>ppt_x</p:attrName>
                                        </p:attrNameLst>
                                      </p:cBhvr>
                                      <p:tavLst>
                                        <p:tav tm="0">
                                          <p:val>
                                            <p:strVal val="ppt_x"/>
                                          </p:val>
                                        </p:tav>
                                        <p:tav tm="100000">
                                          <p:val>
                                            <p:strVal val="1+ppt_w/2"/>
                                          </p:val>
                                        </p:tav>
                                      </p:tavLst>
                                    </p:anim>
                                    <p:anim calcmode="lin" valueType="num">
                                      <p:cBhvr additive="base">
                                        <p:cTn id="690" dur="2000"/>
                                        <p:tgtEl>
                                          <p:spTgt spid="30"/>
                                        </p:tgtEl>
                                        <p:attrNameLst>
                                          <p:attrName>ppt_y</p:attrName>
                                        </p:attrNameLst>
                                      </p:cBhvr>
                                      <p:tavLst>
                                        <p:tav tm="0">
                                          <p:val>
                                            <p:strVal val="ppt_y"/>
                                          </p:val>
                                        </p:tav>
                                        <p:tav tm="100000">
                                          <p:val>
                                            <p:strVal val="ppt_y"/>
                                          </p:val>
                                        </p:tav>
                                      </p:tavLst>
                                    </p:anim>
                                    <p:set>
                                      <p:cBhvr>
                                        <p:cTn id="691" dur="1" fill="hold">
                                          <p:stCondLst>
                                            <p:cond delay="1999"/>
                                          </p:stCondLst>
                                        </p:cTn>
                                        <p:tgtEl>
                                          <p:spTgt spid="30"/>
                                        </p:tgtEl>
                                        <p:attrNameLst>
                                          <p:attrName>style.visibility</p:attrName>
                                        </p:attrNameLst>
                                      </p:cBhvr>
                                      <p:to>
                                        <p:strVal val="hidden"/>
                                      </p:to>
                                    </p:set>
                                  </p:childTnLst>
                                </p:cTn>
                              </p:par>
                              <p:par>
                                <p:cTn id="692" presetID="2" presetClass="exit" presetSubtype="2" fill="hold" grpId="3" nodeType="withEffect">
                                  <p:stCondLst>
                                    <p:cond delay="0"/>
                                  </p:stCondLst>
                                  <p:childTnLst>
                                    <p:anim calcmode="lin" valueType="num">
                                      <p:cBhvr additive="base">
                                        <p:cTn id="693" dur="2000"/>
                                        <p:tgtEl>
                                          <p:spTgt spid="31"/>
                                        </p:tgtEl>
                                        <p:attrNameLst>
                                          <p:attrName>ppt_x</p:attrName>
                                        </p:attrNameLst>
                                      </p:cBhvr>
                                      <p:tavLst>
                                        <p:tav tm="0">
                                          <p:val>
                                            <p:strVal val="ppt_x"/>
                                          </p:val>
                                        </p:tav>
                                        <p:tav tm="100000">
                                          <p:val>
                                            <p:strVal val="1+ppt_w/2"/>
                                          </p:val>
                                        </p:tav>
                                      </p:tavLst>
                                    </p:anim>
                                    <p:anim calcmode="lin" valueType="num">
                                      <p:cBhvr additive="base">
                                        <p:cTn id="694" dur="2000"/>
                                        <p:tgtEl>
                                          <p:spTgt spid="31"/>
                                        </p:tgtEl>
                                        <p:attrNameLst>
                                          <p:attrName>ppt_y</p:attrName>
                                        </p:attrNameLst>
                                      </p:cBhvr>
                                      <p:tavLst>
                                        <p:tav tm="0">
                                          <p:val>
                                            <p:strVal val="ppt_y"/>
                                          </p:val>
                                        </p:tav>
                                        <p:tav tm="100000">
                                          <p:val>
                                            <p:strVal val="ppt_y"/>
                                          </p:val>
                                        </p:tav>
                                      </p:tavLst>
                                    </p:anim>
                                    <p:set>
                                      <p:cBhvr>
                                        <p:cTn id="695" dur="1" fill="hold">
                                          <p:stCondLst>
                                            <p:cond delay="1999"/>
                                          </p:stCondLst>
                                        </p:cTn>
                                        <p:tgtEl>
                                          <p:spTgt spid="31"/>
                                        </p:tgtEl>
                                        <p:attrNameLst>
                                          <p:attrName>style.visibility</p:attrName>
                                        </p:attrNameLst>
                                      </p:cBhvr>
                                      <p:to>
                                        <p:strVal val="hidden"/>
                                      </p:to>
                                    </p:set>
                                  </p:childTnLst>
                                </p:cTn>
                              </p:par>
                              <p:par>
                                <p:cTn id="696" presetID="2" presetClass="exit" presetSubtype="2" fill="hold" grpId="3" nodeType="withEffect">
                                  <p:stCondLst>
                                    <p:cond delay="0"/>
                                  </p:stCondLst>
                                  <p:childTnLst>
                                    <p:anim calcmode="lin" valueType="num">
                                      <p:cBhvr additive="base">
                                        <p:cTn id="697" dur="2000"/>
                                        <p:tgtEl>
                                          <p:spTgt spid="32"/>
                                        </p:tgtEl>
                                        <p:attrNameLst>
                                          <p:attrName>ppt_x</p:attrName>
                                        </p:attrNameLst>
                                      </p:cBhvr>
                                      <p:tavLst>
                                        <p:tav tm="0">
                                          <p:val>
                                            <p:strVal val="ppt_x"/>
                                          </p:val>
                                        </p:tav>
                                        <p:tav tm="100000">
                                          <p:val>
                                            <p:strVal val="1+ppt_w/2"/>
                                          </p:val>
                                        </p:tav>
                                      </p:tavLst>
                                    </p:anim>
                                    <p:anim calcmode="lin" valueType="num">
                                      <p:cBhvr additive="base">
                                        <p:cTn id="698" dur="2000"/>
                                        <p:tgtEl>
                                          <p:spTgt spid="32"/>
                                        </p:tgtEl>
                                        <p:attrNameLst>
                                          <p:attrName>ppt_y</p:attrName>
                                        </p:attrNameLst>
                                      </p:cBhvr>
                                      <p:tavLst>
                                        <p:tav tm="0">
                                          <p:val>
                                            <p:strVal val="ppt_y"/>
                                          </p:val>
                                        </p:tav>
                                        <p:tav tm="100000">
                                          <p:val>
                                            <p:strVal val="ppt_y"/>
                                          </p:val>
                                        </p:tav>
                                      </p:tavLst>
                                    </p:anim>
                                    <p:set>
                                      <p:cBhvr>
                                        <p:cTn id="699" dur="1" fill="hold">
                                          <p:stCondLst>
                                            <p:cond delay="1999"/>
                                          </p:stCondLst>
                                        </p:cTn>
                                        <p:tgtEl>
                                          <p:spTgt spid="32"/>
                                        </p:tgtEl>
                                        <p:attrNameLst>
                                          <p:attrName>style.visibility</p:attrName>
                                        </p:attrNameLst>
                                      </p:cBhvr>
                                      <p:to>
                                        <p:strVal val="hidden"/>
                                      </p:to>
                                    </p:set>
                                  </p:childTnLst>
                                </p:cTn>
                              </p:par>
                              <p:par>
                                <p:cTn id="700" presetID="2" presetClass="exit" presetSubtype="2" fill="hold" grpId="3" nodeType="withEffect">
                                  <p:stCondLst>
                                    <p:cond delay="0"/>
                                  </p:stCondLst>
                                  <p:childTnLst>
                                    <p:anim calcmode="lin" valueType="num">
                                      <p:cBhvr additive="base">
                                        <p:cTn id="701" dur="2000"/>
                                        <p:tgtEl>
                                          <p:spTgt spid="33"/>
                                        </p:tgtEl>
                                        <p:attrNameLst>
                                          <p:attrName>ppt_x</p:attrName>
                                        </p:attrNameLst>
                                      </p:cBhvr>
                                      <p:tavLst>
                                        <p:tav tm="0">
                                          <p:val>
                                            <p:strVal val="ppt_x"/>
                                          </p:val>
                                        </p:tav>
                                        <p:tav tm="100000">
                                          <p:val>
                                            <p:strVal val="1+ppt_w/2"/>
                                          </p:val>
                                        </p:tav>
                                      </p:tavLst>
                                    </p:anim>
                                    <p:anim calcmode="lin" valueType="num">
                                      <p:cBhvr additive="base">
                                        <p:cTn id="702" dur="2000"/>
                                        <p:tgtEl>
                                          <p:spTgt spid="33"/>
                                        </p:tgtEl>
                                        <p:attrNameLst>
                                          <p:attrName>ppt_y</p:attrName>
                                        </p:attrNameLst>
                                      </p:cBhvr>
                                      <p:tavLst>
                                        <p:tav tm="0">
                                          <p:val>
                                            <p:strVal val="ppt_y"/>
                                          </p:val>
                                        </p:tav>
                                        <p:tav tm="100000">
                                          <p:val>
                                            <p:strVal val="ppt_y"/>
                                          </p:val>
                                        </p:tav>
                                      </p:tavLst>
                                    </p:anim>
                                    <p:set>
                                      <p:cBhvr>
                                        <p:cTn id="703" dur="1" fill="hold">
                                          <p:stCondLst>
                                            <p:cond delay="1999"/>
                                          </p:stCondLst>
                                        </p:cTn>
                                        <p:tgtEl>
                                          <p:spTgt spid="33"/>
                                        </p:tgtEl>
                                        <p:attrNameLst>
                                          <p:attrName>style.visibility</p:attrName>
                                        </p:attrNameLst>
                                      </p:cBhvr>
                                      <p:to>
                                        <p:strVal val="hidden"/>
                                      </p:to>
                                    </p:set>
                                  </p:childTnLst>
                                </p:cTn>
                              </p:par>
                              <p:par>
                                <p:cTn id="704" presetID="2" presetClass="exit" presetSubtype="2" fill="hold" grpId="3" nodeType="withEffect">
                                  <p:stCondLst>
                                    <p:cond delay="0"/>
                                  </p:stCondLst>
                                  <p:childTnLst>
                                    <p:anim calcmode="lin" valueType="num">
                                      <p:cBhvr additive="base">
                                        <p:cTn id="705" dur="2000"/>
                                        <p:tgtEl>
                                          <p:spTgt spid="34"/>
                                        </p:tgtEl>
                                        <p:attrNameLst>
                                          <p:attrName>ppt_x</p:attrName>
                                        </p:attrNameLst>
                                      </p:cBhvr>
                                      <p:tavLst>
                                        <p:tav tm="0">
                                          <p:val>
                                            <p:strVal val="ppt_x"/>
                                          </p:val>
                                        </p:tav>
                                        <p:tav tm="100000">
                                          <p:val>
                                            <p:strVal val="1+ppt_w/2"/>
                                          </p:val>
                                        </p:tav>
                                      </p:tavLst>
                                    </p:anim>
                                    <p:anim calcmode="lin" valueType="num">
                                      <p:cBhvr additive="base">
                                        <p:cTn id="706" dur="2000"/>
                                        <p:tgtEl>
                                          <p:spTgt spid="34"/>
                                        </p:tgtEl>
                                        <p:attrNameLst>
                                          <p:attrName>ppt_y</p:attrName>
                                        </p:attrNameLst>
                                      </p:cBhvr>
                                      <p:tavLst>
                                        <p:tav tm="0">
                                          <p:val>
                                            <p:strVal val="ppt_y"/>
                                          </p:val>
                                        </p:tav>
                                        <p:tav tm="100000">
                                          <p:val>
                                            <p:strVal val="ppt_y"/>
                                          </p:val>
                                        </p:tav>
                                      </p:tavLst>
                                    </p:anim>
                                    <p:set>
                                      <p:cBhvr>
                                        <p:cTn id="707" dur="1" fill="hold">
                                          <p:stCondLst>
                                            <p:cond delay="1999"/>
                                          </p:stCondLst>
                                        </p:cTn>
                                        <p:tgtEl>
                                          <p:spTgt spid="34"/>
                                        </p:tgtEl>
                                        <p:attrNameLst>
                                          <p:attrName>style.visibility</p:attrName>
                                        </p:attrNameLst>
                                      </p:cBhvr>
                                      <p:to>
                                        <p:strVal val="hidden"/>
                                      </p:to>
                                    </p:set>
                                  </p:childTnLst>
                                </p:cTn>
                              </p:par>
                              <p:par>
                                <p:cTn id="708" presetID="2" presetClass="exit" presetSubtype="2" fill="hold" grpId="3" nodeType="withEffect">
                                  <p:stCondLst>
                                    <p:cond delay="0"/>
                                  </p:stCondLst>
                                  <p:childTnLst>
                                    <p:anim calcmode="lin" valueType="num">
                                      <p:cBhvr additive="base">
                                        <p:cTn id="709" dur="2000"/>
                                        <p:tgtEl>
                                          <p:spTgt spid="35"/>
                                        </p:tgtEl>
                                        <p:attrNameLst>
                                          <p:attrName>ppt_x</p:attrName>
                                        </p:attrNameLst>
                                      </p:cBhvr>
                                      <p:tavLst>
                                        <p:tav tm="0">
                                          <p:val>
                                            <p:strVal val="ppt_x"/>
                                          </p:val>
                                        </p:tav>
                                        <p:tav tm="100000">
                                          <p:val>
                                            <p:strVal val="1+ppt_w/2"/>
                                          </p:val>
                                        </p:tav>
                                      </p:tavLst>
                                    </p:anim>
                                    <p:anim calcmode="lin" valueType="num">
                                      <p:cBhvr additive="base">
                                        <p:cTn id="710" dur="2000"/>
                                        <p:tgtEl>
                                          <p:spTgt spid="35"/>
                                        </p:tgtEl>
                                        <p:attrNameLst>
                                          <p:attrName>ppt_y</p:attrName>
                                        </p:attrNameLst>
                                      </p:cBhvr>
                                      <p:tavLst>
                                        <p:tav tm="0">
                                          <p:val>
                                            <p:strVal val="ppt_y"/>
                                          </p:val>
                                        </p:tav>
                                        <p:tav tm="100000">
                                          <p:val>
                                            <p:strVal val="ppt_y"/>
                                          </p:val>
                                        </p:tav>
                                      </p:tavLst>
                                    </p:anim>
                                    <p:set>
                                      <p:cBhvr>
                                        <p:cTn id="711" dur="1" fill="hold">
                                          <p:stCondLst>
                                            <p:cond delay="1999"/>
                                          </p:stCondLst>
                                        </p:cTn>
                                        <p:tgtEl>
                                          <p:spTgt spid="35"/>
                                        </p:tgtEl>
                                        <p:attrNameLst>
                                          <p:attrName>style.visibility</p:attrName>
                                        </p:attrNameLst>
                                      </p:cBhvr>
                                      <p:to>
                                        <p:strVal val="hidden"/>
                                      </p:to>
                                    </p:set>
                                  </p:childTnLst>
                                </p:cTn>
                              </p:par>
                              <p:par>
                                <p:cTn id="712" presetID="2" presetClass="exit" presetSubtype="2" fill="hold" grpId="3" nodeType="withEffect">
                                  <p:stCondLst>
                                    <p:cond delay="0"/>
                                  </p:stCondLst>
                                  <p:childTnLst>
                                    <p:anim calcmode="lin" valueType="num">
                                      <p:cBhvr additive="base">
                                        <p:cTn id="713" dur="2000"/>
                                        <p:tgtEl>
                                          <p:spTgt spid="36"/>
                                        </p:tgtEl>
                                        <p:attrNameLst>
                                          <p:attrName>ppt_x</p:attrName>
                                        </p:attrNameLst>
                                      </p:cBhvr>
                                      <p:tavLst>
                                        <p:tav tm="0">
                                          <p:val>
                                            <p:strVal val="ppt_x"/>
                                          </p:val>
                                        </p:tav>
                                        <p:tav tm="100000">
                                          <p:val>
                                            <p:strVal val="1+ppt_w/2"/>
                                          </p:val>
                                        </p:tav>
                                      </p:tavLst>
                                    </p:anim>
                                    <p:anim calcmode="lin" valueType="num">
                                      <p:cBhvr additive="base">
                                        <p:cTn id="714" dur="2000"/>
                                        <p:tgtEl>
                                          <p:spTgt spid="36"/>
                                        </p:tgtEl>
                                        <p:attrNameLst>
                                          <p:attrName>ppt_y</p:attrName>
                                        </p:attrNameLst>
                                      </p:cBhvr>
                                      <p:tavLst>
                                        <p:tav tm="0">
                                          <p:val>
                                            <p:strVal val="ppt_y"/>
                                          </p:val>
                                        </p:tav>
                                        <p:tav tm="100000">
                                          <p:val>
                                            <p:strVal val="ppt_y"/>
                                          </p:val>
                                        </p:tav>
                                      </p:tavLst>
                                    </p:anim>
                                    <p:set>
                                      <p:cBhvr>
                                        <p:cTn id="715" dur="1" fill="hold">
                                          <p:stCondLst>
                                            <p:cond delay="1999"/>
                                          </p:stCondLst>
                                        </p:cTn>
                                        <p:tgtEl>
                                          <p:spTgt spid="36"/>
                                        </p:tgtEl>
                                        <p:attrNameLst>
                                          <p:attrName>style.visibility</p:attrName>
                                        </p:attrNameLst>
                                      </p:cBhvr>
                                      <p:to>
                                        <p:strVal val="hidden"/>
                                      </p:to>
                                    </p:set>
                                  </p:childTnLst>
                                </p:cTn>
                              </p:par>
                              <p:par>
                                <p:cTn id="716" presetID="2" presetClass="exit" presetSubtype="2" fill="hold" grpId="3" nodeType="withEffect">
                                  <p:stCondLst>
                                    <p:cond delay="0"/>
                                  </p:stCondLst>
                                  <p:childTnLst>
                                    <p:anim calcmode="lin" valueType="num">
                                      <p:cBhvr additive="base">
                                        <p:cTn id="717" dur="2000"/>
                                        <p:tgtEl>
                                          <p:spTgt spid="37"/>
                                        </p:tgtEl>
                                        <p:attrNameLst>
                                          <p:attrName>ppt_x</p:attrName>
                                        </p:attrNameLst>
                                      </p:cBhvr>
                                      <p:tavLst>
                                        <p:tav tm="0">
                                          <p:val>
                                            <p:strVal val="ppt_x"/>
                                          </p:val>
                                        </p:tav>
                                        <p:tav tm="100000">
                                          <p:val>
                                            <p:strVal val="1+ppt_w/2"/>
                                          </p:val>
                                        </p:tav>
                                      </p:tavLst>
                                    </p:anim>
                                    <p:anim calcmode="lin" valueType="num">
                                      <p:cBhvr additive="base">
                                        <p:cTn id="718" dur="2000"/>
                                        <p:tgtEl>
                                          <p:spTgt spid="37"/>
                                        </p:tgtEl>
                                        <p:attrNameLst>
                                          <p:attrName>ppt_y</p:attrName>
                                        </p:attrNameLst>
                                      </p:cBhvr>
                                      <p:tavLst>
                                        <p:tav tm="0">
                                          <p:val>
                                            <p:strVal val="ppt_y"/>
                                          </p:val>
                                        </p:tav>
                                        <p:tav tm="100000">
                                          <p:val>
                                            <p:strVal val="ppt_y"/>
                                          </p:val>
                                        </p:tav>
                                      </p:tavLst>
                                    </p:anim>
                                    <p:set>
                                      <p:cBhvr>
                                        <p:cTn id="719" dur="1" fill="hold">
                                          <p:stCondLst>
                                            <p:cond delay="1999"/>
                                          </p:stCondLst>
                                        </p:cTn>
                                        <p:tgtEl>
                                          <p:spTgt spid="37"/>
                                        </p:tgtEl>
                                        <p:attrNameLst>
                                          <p:attrName>style.visibility</p:attrName>
                                        </p:attrNameLst>
                                      </p:cBhvr>
                                      <p:to>
                                        <p:strVal val="hidden"/>
                                      </p:to>
                                    </p:set>
                                  </p:childTnLst>
                                </p:cTn>
                              </p:par>
                              <p:par>
                                <p:cTn id="720" presetID="2" presetClass="exit" presetSubtype="2" fill="hold" grpId="3" nodeType="withEffect">
                                  <p:stCondLst>
                                    <p:cond delay="0"/>
                                  </p:stCondLst>
                                  <p:childTnLst>
                                    <p:anim calcmode="lin" valueType="num">
                                      <p:cBhvr additive="base">
                                        <p:cTn id="721" dur="2000"/>
                                        <p:tgtEl>
                                          <p:spTgt spid="38"/>
                                        </p:tgtEl>
                                        <p:attrNameLst>
                                          <p:attrName>ppt_x</p:attrName>
                                        </p:attrNameLst>
                                      </p:cBhvr>
                                      <p:tavLst>
                                        <p:tav tm="0">
                                          <p:val>
                                            <p:strVal val="ppt_x"/>
                                          </p:val>
                                        </p:tav>
                                        <p:tav tm="100000">
                                          <p:val>
                                            <p:strVal val="1+ppt_w/2"/>
                                          </p:val>
                                        </p:tav>
                                      </p:tavLst>
                                    </p:anim>
                                    <p:anim calcmode="lin" valueType="num">
                                      <p:cBhvr additive="base">
                                        <p:cTn id="722" dur="2000"/>
                                        <p:tgtEl>
                                          <p:spTgt spid="38"/>
                                        </p:tgtEl>
                                        <p:attrNameLst>
                                          <p:attrName>ppt_y</p:attrName>
                                        </p:attrNameLst>
                                      </p:cBhvr>
                                      <p:tavLst>
                                        <p:tav tm="0">
                                          <p:val>
                                            <p:strVal val="ppt_y"/>
                                          </p:val>
                                        </p:tav>
                                        <p:tav tm="100000">
                                          <p:val>
                                            <p:strVal val="ppt_y"/>
                                          </p:val>
                                        </p:tav>
                                      </p:tavLst>
                                    </p:anim>
                                    <p:set>
                                      <p:cBhvr>
                                        <p:cTn id="723" dur="1" fill="hold">
                                          <p:stCondLst>
                                            <p:cond delay="1999"/>
                                          </p:stCondLst>
                                        </p:cTn>
                                        <p:tgtEl>
                                          <p:spTgt spid="38"/>
                                        </p:tgtEl>
                                        <p:attrNameLst>
                                          <p:attrName>style.visibility</p:attrName>
                                        </p:attrNameLst>
                                      </p:cBhvr>
                                      <p:to>
                                        <p:strVal val="hidden"/>
                                      </p:to>
                                    </p:set>
                                  </p:childTnLst>
                                </p:cTn>
                              </p:par>
                              <p:par>
                                <p:cTn id="724" presetID="2" presetClass="exit" presetSubtype="2" fill="hold" grpId="3" nodeType="withEffect">
                                  <p:stCondLst>
                                    <p:cond delay="0"/>
                                  </p:stCondLst>
                                  <p:childTnLst>
                                    <p:anim calcmode="lin" valueType="num">
                                      <p:cBhvr additive="base">
                                        <p:cTn id="725" dur="2000"/>
                                        <p:tgtEl>
                                          <p:spTgt spid="39"/>
                                        </p:tgtEl>
                                        <p:attrNameLst>
                                          <p:attrName>ppt_x</p:attrName>
                                        </p:attrNameLst>
                                      </p:cBhvr>
                                      <p:tavLst>
                                        <p:tav tm="0">
                                          <p:val>
                                            <p:strVal val="ppt_x"/>
                                          </p:val>
                                        </p:tav>
                                        <p:tav tm="100000">
                                          <p:val>
                                            <p:strVal val="1+ppt_w/2"/>
                                          </p:val>
                                        </p:tav>
                                      </p:tavLst>
                                    </p:anim>
                                    <p:anim calcmode="lin" valueType="num">
                                      <p:cBhvr additive="base">
                                        <p:cTn id="726" dur="2000"/>
                                        <p:tgtEl>
                                          <p:spTgt spid="39"/>
                                        </p:tgtEl>
                                        <p:attrNameLst>
                                          <p:attrName>ppt_y</p:attrName>
                                        </p:attrNameLst>
                                      </p:cBhvr>
                                      <p:tavLst>
                                        <p:tav tm="0">
                                          <p:val>
                                            <p:strVal val="ppt_y"/>
                                          </p:val>
                                        </p:tav>
                                        <p:tav tm="100000">
                                          <p:val>
                                            <p:strVal val="ppt_y"/>
                                          </p:val>
                                        </p:tav>
                                      </p:tavLst>
                                    </p:anim>
                                    <p:set>
                                      <p:cBhvr>
                                        <p:cTn id="727" dur="1" fill="hold">
                                          <p:stCondLst>
                                            <p:cond delay="1999"/>
                                          </p:stCondLst>
                                        </p:cTn>
                                        <p:tgtEl>
                                          <p:spTgt spid="39"/>
                                        </p:tgtEl>
                                        <p:attrNameLst>
                                          <p:attrName>style.visibility</p:attrName>
                                        </p:attrNameLst>
                                      </p:cBhvr>
                                      <p:to>
                                        <p:strVal val="hidden"/>
                                      </p:to>
                                    </p:set>
                                  </p:childTnLst>
                                </p:cTn>
                              </p:par>
                              <p:par>
                                <p:cTn id="728" presetID="2" presetClass="exit" presetSubtype="2" fill="hold" grpId="3" nodeType="withEffect">
                                  <p:stCondLst>
                                    <p:cond delay="0"/>
                                  </p:stCondLst>
                                  <p:childTnLst>
                                    <p:anim calcmode="lin" valueType="num">
                                      <p:cBhvr additive="base">
                                        <p:cTn id="729" dur="2000"/>
                                        <p:tgtEl>
                                          <p:spTgt spid="40"/>
                                        </p:tgtEl>
                                        <p:attrNameLst>
                                          <p:attrName>ppt_x</p:attrName>
                                        </p:attrNameLst>
                                      </p:cBhvr>
                                      <p:tavLst>
                                        <p:tav tm="0">
                                          <p:val>
                                            <p:strVal val="ppt_x"/>
                                          </p:val>
                                        </p:tav>
                                        <p:tav tm="100000">
                                          <p:val>
                                            <p:strVal val="1+ppt_w/2"/>
                                          </p:val>
                                        </p:tav>
                                      </p:tavLst>
                                    </p:anim>
                                    <p:anim calcmode="lin" valueType="num">
                                      <p:cBhvr additive="base">
                                        <p:cTn id="730" dur="2000"/>
                                        <p:tgtEl>
                                          <p:spTgt spid="40"/>
                                        </p:tgtEl>
                                        <p:attrNameLst>
                                          <p:attrName>ppt_y</p:attrName>
                                        </p:attrNameLst>
                                      </p:cBhvr>
                                      <p:tavLst>
                                        <p:tav tm="0">
                                          <p:val>
                                            <p:strVal val="ppt_y"/>
                                          </p:val>
                                        </p:tav>
                                        <p:tav tm="100000">
                                          <p:val>
                                            <p:strVal val="ppt_y"/>
                                          </p:val>
                                        </p:tav>
                                      </p:tavLst>
                                    </p:anim>
                                    <p:set>
                                      <p:cBhvr>
                                        <p:cTn id="731" dur="1" fill="hold">
                                          <p:stCondLst>
                                            <p:cond delay="1999"/>
                                          </p:stCondLst>
                                        </p:cTn>
                                        <p:tgtEl>
                                          <p:spTgt spid="40"/>
                                        </p:tgtEl>
                                        <p:attrNameLst>
                                          <p:attrName>style.visibility</p:attrName>
                                        </p:attrNameLst>
                                      </p:cBhvr>
                                      <p:to>
                                        <p:strVal val="hidden"/>
                                      </p:to>
                                    </p:set>
                                  </p:childTnLst>
                                </p:cTn>
                              </p:par>
                              <p:par>
                                <p:cTn id="732" presetID="2" presetClass="exit" presetSubtype="2" fill="hold" grpId="3" nodeType="withEffect">
                                  <p:stCondLst>
                                    <p:cond delay="0"/>
                                  </p:stCondLst>
                                  <p:childTnLst>
                                    <p:anim calcmode="lin" valueType="num">
                                      <p:cBhvr additive="base">
                                        <p:cTn id="733" dur="2000"/>
                                        <p:tgtEl>
                                          <p:spTgt spid="41"/>
                                        </p:tgtEl>
                                        <p:attrNameLst>
                                          <p:attrName>ppt_x</p:attrName>
                                        </p:attrNameLst>
                                      </p:cBhvr>
                                      <p:tavLst>
                                        <p:tav tm="0">
                                          <p:val>
                                            <p:strVal val="ppt_x"/>
                                          </p:val>
                                        </p:tav>
                                        <p:tav tm="100000">
                                          <p:val>
                                            <p:strVal val="1+ppt_w/2"/>
                                          </p:val>
                                        </p:tav>
                                      </p:tavLst>
                                    </p:anim>
                                    <p:anim calcmode="lin" valueType="num">
                                      <p:cBhvr additive="base">
                                        <p:cTn id="734" dur="2000"/>
                                        <p:tgtEl>
                                          <p:spTgt spid="41"/>
                                        </p:tgtEl>
                                        <p:attrNameLst>
                                          <p:attrName>ppt_y</p:attrName>
                                        </p:attrNameLst>
                                      </p:cBhvr>
                                      <p:tavLst>
                                        <p:tav tm="0">
                                          <p:val>
                                            <p:strVal val="ppt_y"/>
                                          </p:val>
                                        </p:tav>
                                        <p:tav tm="100000">
                                          <p:val>
                                            <p:strVal val="ppt_y"/>
                                          </p:val>
                                        </p:tav>
                                      </p:tavLst>
                                    </p:anim>
                                    <p:set>
                                      <p:cBhvr>
                                        <p:cTn id="735" dur="1" fill="hold">
                                          <p:stCondLst>
                                            <p:cond delay="1999"/>
                                          </p:stCondLst>
                                        </p:cTn>
                                        <p:tgtEl>
                                          <p:spTgt spid="41"/>
                                        </p:tgtEl>
                                        <p:attrNameLst>
                                          <p:attrName>style.visibility</p:attrName>
                                        </p:attrNameLst>
                                      </p:cBhvr>
                                      <p:to>
                                        <p:strVal val="hidden"/>
                                      </p:to>
                                    </p:set>
                                  </p:childTnLst>
                                </p:cTn>
                              </p:par>
                              <p:par>
                                <p:cTn id="736" presetID="2" presetClass="exit" presetSubtype="2" fill="hold" grpId="3" nodeType="withEffect">
                                  <p:stCondLst>
                                    <p:cond delay="0"/>
                                  </p:stCondLst>
                                  <p:childTnLst>
                                    <p:anim calcmode="lin" valueType="num">
                                      <p:cBhvr additive="base">
                                        <p:cTn id="737" dur="2000"/>
                                        <p:tgtEl>
                                          <p:spTgt spid="42"/>
                                        </p:tgtEl>
                                        <p:attrNameLst>
                                          <p:attrName>ppt_x</p:attrName>
                                        </p:attrNameLst>
                                      </p:cBhvr>
                                      <p:tavLst>
                                        <p:tav tm="0">
                                          <p:val>
                                            <p:strVal val="ppt_x"/>
                                          </p:val>
                                        </p:tav>
                                        <p:tav tm="100000">
                                          <p:val>
                                            <p:strVal val="1+ppt_w/2"/>
                                          </p:val>
                                        </p:tav>
                                      </p:tavLst>
                                    </p:anim>
                                    <p:anim calcmode="lin" valueType="num">
                                      <p:cBhvr additive="base">
                                        <p:cTn id="738" dur="2000"/>
                                        <p:tgtEl>
                                          <p:spTgt spid="42"/>
                                        </p:tgtEl>
                                        <p:attrNameLst>
                                          <p:attrName>ppt_y</p:attrName>
                                        </p:attrNameLst>
                                      </p:cBhvr>
                                      <p:tavLst>
                                        <p:tav tm="0">
                                          <p:val>
                                            <p:strVal val="ppt_y"/>
                                          </p:val>
                                        </p:tav>
                                        <p:tav tm="100000">
                                          <p:val>
                                            <p:strVal val="ppt_y"/>
                                          </p:val>
                                        </p:tav>
                                      </p:tavLst>
                                    </p:anim>
                                    <p:set>
                                      <p:cBhvr>
                                        <p:cTn id="739" dur="1" fill="hold">
                                          <p:stCondLst>
                                            <p:cond delay="1999"/>
                                          </p:stCondLst>
                                        </p:cTn>
                                        <p:tgtEl>
                                          <p:spTgt spid="42"/>
                                        </p:tgtEl>
                                        <p:attrNameLst>
                                          <p:attrName>style.visibility</p:attrName>
                                        </p:attrNameLst>
                                      </p:cBhvr>
                                      <p:to>
                                        <p:strVal val="hidden"/>
                                      </p:to>
                                    </p:set>
                                  </p:childTnLst>
                                </p:cTn>
                              </p:par>
                              <p:par>
                                <p:cTn id="740" presetID="2" presetClass="exit" presetSubtype="2" fill="hold" grpId="3" nodeType="withEffect">
                                  <p:stCondLst>
                                    <p:cond delay="0"/>
                                  </p:stCondLst>
                                  <p:childTnLst>
                                    <p:anim calcmode="lin" valueType="num">
                                      <p:cBhvr additive="base">
                                        <p:cTn id="741" dur="2000"/>
                                        <p:tgtEl>
                                          <p:spTgt spid="43"/>
                                        </p:tgtEl>
                                        <p:attrNameLst>
                                          <p:attrName>ppt_x</p:attrName>
                                        </p:attrNameLst>
                                      </p:cBhvr>
                                      <p:tavLst>
                                        <p:tav tm="0">
                                          <p:val>
                                            <p:strVal val="ppt_x"/>
                                          </p:val>
                                        </p:tav>
                                        <p:tav tm="100000">
                                          <p:val>
                                            <p:strVal val="1+ppt_w/2"/>
                                          </p:val>
                                        </p:tav>
                                      </p:tavLst>
                                    </p:anim>
                                    <p:anim calcmode="lin" valueType="num">
                                      <p:cBhvr additive="base">
                                        <p:cTn id="742" dur="2000"/>
                                        <p:tgtEl>
                                          <p:spTgt spid="43"/>
                                        </p:tgtEl>
                                        <p:attrNameLst>
                                          <p:attrName>ppt_y</p:attrName>
                                        </p:attrNameLst>
                                      </p:cBhvr>
                                      <p:tavLst>
                                        <p:tav tm="0">
                                          <p:val>
                                            <p:strVal val="ppt_y"/>
                                          </p:val>
                                        </p:tav>
                                        <p:tav tm="100000">
                                          <p:val>
                                            <p:strVal val="ppt_y"/>
                                          </p:val>
                                        </p:tav>
                                      </p:tavLst>
                                    </p:anim>
                                    <p:set>
                                      <p:cBhvr>
                                        <p:cTn id="743" dur="1" fill="hold">
                                          <p:stCondLst>
                                            <p:cond delay="1999"/>
                                          </p:stCondLst>
                                        </p:cTn>
                                        <p:tgtEl>
                                          <p:spTgt spid="43"/>
                                        </p:tgtEl>
                                        <p:attrNameLst>
                                          <p:attrName>style.visibility</p:attrName>
                                        </p:attrNameLst>
                                      </p:cBhvr>
                                      <p:to>
                                        <p:strVal val="hidden"/>
                                      </p:to>
                                    </p:set>
                                  </p:childTnLst>
                                </p:cTn>
                              </p:par>
                              <p:par>
                                <p:cTn id="744" presetID="2" presetClass="exit" presetSubtype="2" fill="hold" grpId="3" nodeType="withEffect">
                                  <p:stCondLst>
                                    <p:cond delay="0"/>
                                  </p:stCondLst>
                                  <p:childTnLst>
                                    <p:anim calcmode="lin" valueType="num">
                                      <p:cBhvr additive="base">
                                        <p:cTn id="745" dur="2000"/>
                                        <p:tgtEl>
                                          <p:spTgt spid="44"/>
                                        </p:tgtEl>
                                        <p:attrNameLst>
                                          <p:attrName>ppt_x</p:attrName>
                                        </p:attrNameLst>
                                      </p:cBhvr>
                                      <p:tavLst>
                                        <p:tav tm="0">
                                          <p:val>
                                            <p:strVal val="ppt_x"/>
                                          </p:val>
                                        </p:tav>
                                        <p:tav tm="100000">
                                          <p:val>
                                            <p:strVal val="1+ppt_w/2"/>
                                          </p:val>
                                        </p:tav>
                                      </p:tavLst>
                                    </p:anim>
                                    <p:anim calcmode="lin" valueType="num">
                                      <p:cBhvr additive="base">
                                        <p:cTn id="746" dur="2000"/>
                                        <p:tgtEl>
                                          <p:spTgt spid="44"/>
                                        </p:tgtEl>
                                        <p:attrNameLst>
                                          <p:attrName>ppt_y</p:attrName>
                                        </p:attrNameLst>
                                      </p:cBhvr>
                                      <p:tavLst>
                                        <p:tav tm="0">
                                          <p:val>
                                            <p:strVal val="ppt_y"/>
                                          </p:val>
                                        </p:tav>
                                        <p:tav tm="100000">
                                          <p:val>
                                            <p:strVal val="ppt_y"/>
                                          </p:val>
                                        </p:tav>
                                      </p:tavLst>
                                    </p:anim>
                                    <p:set>
                                      <p:cBhvr>
                                        <p:cTn id="747" dur="1" fill="hold">
                                          <p:stCondLst>
                                            <p:cond delay="1999"/>
                                          </p:stCondLst>
                                        </p:cTn>
                                        <p:tgtEl>
                                          <p:spTgt spid="44"/>
                                        </p:tgtEl>
                                        <p:attrNameLst>
                                          <p:attrName>style.visibility</p:attrName>
                                        </p:attrNameLst>
                                      </p:cBhvr>
                                      <p:to>
                                        <p:strVal val="hidden"/>
                                      </p:to>
                                    </p:set>
                                  </p:childTnLst>
                                </p:cTn>
                              </p:par>
                              <p:par>
                                <p:cTn id="748" presetID="2" presetClass="exit" presetSubtype="2" fill="hold" grpId="3" nodeType="withEffect">
                                  <p:stCondLst>
                                    <p:cond delay="0"/>
                                  </p:stCondLst>
                                  <p:childTnLst>
                                    <p:anim calcmode="lin" valueType="num">
                                      <p:cBhvr additive="base">
                                        <p:cTn id="749" dur="2000"/>
                                        <p:tgtEl>
                                          <p:spTgt spid="45"/>
                                        </p:tgtEl>
                                        <p:attrNameLst>
                                          <p:attrName>ppt_x</p:attrName>
                                        </p:attrNameLst>
                                      </p:cBhvr>
                                      <p:tavLst>
                                        <p:tav tm="0">
                                          <p:val>
                                            <p:strVal val="ppt_x"/>
                                          </p:val>
                                        </p:tav>
                                        <p:tav tm="100000">
                                          <p:val>
                                            <p:strVal val="1+ppt_w/2"/>
                                          </p:val>
                                        </p:tav>
                                      </p:tavLst>
                                    </p:anim>
                                    <p:anim calcmode="lin" valueType="num">
                                      <p:cBhvr additive="base">
                                        <p:cTn id="750" dur="2000"/>
                                        <p:tgtEl>
                                          <p:spTgt spid="45"/>
                                        </p:tgtEl>
                                        <p:attrNameLst>
                                          <p:attrName>ppt_y</p:attrName>
                                        </p:attrNameLst>
                                      </p:cBhvr>
                                      <p:tavLst>
                                        <p:tav tm="0">
                                          <p:val>
                                            <p:strVal val="ppt_y"/>
                                          </p:val>
                                        </p:tav>
                                        <p:tav tm="100000">
                                          <p:val>
                                            <p:strVal val="ppt_y"/>
                                          </p:val>
                                        </p:tav>
                                      </p:tavLst>
                                    </p:anim>
                                    <p:set>
                                      <p:cBhvr>
                                        <p:cTn id="751" dur="1" fill="hold">
                                          <p:stCondLst>
                                            <p:cond delay="1999"/>
                                          </p:stCondLst>
                                        </p:cTn>
                                        <p:tgtEl>
                                          <p:spTgt spid="45"/>
                                        </p:tgtEl>
                                        <p:attrNameLst>
                                          <p:attrName>style.visibility</p:attrName>
                                        </p:attrNameLst>
                                      </p:cBhvr>
                                      <p:to>
                                        <p:strVal val="hidden"/>
                                      </p:to>
                                    </p:set>
                                  </p:childTnLst>
                                </p:cTn>
                              </p:par>
                              <p:par>
                                <p:cTn id="752" presetID="2" presetClass="exit" presetSubtype="2" fill="hold" grpId="3" nodeType="withEffect">
                                  <p:stCondLst>
                                    <p:cond delay="0"/>
                                  </p:stCondLst>
                                  <p:childTnLst>
                                    <p:anim calcmode="lin" valueType="num">
                                      <p:cBhvr additive="base">
                                        <p:cTn id="753" dur="2000"/>
                                        <p:tgtEl>
                                          <p:spTgt spid="46"/>
                                        </p:tgtEl>
                                        <p:attrNameLst>
                                          <p:attrName>ppt_x</p:attrName>
                                        </p:attrNameLst>
                                      </p:cBhvr>
                                      <p:tavLst>
                                        <p:tav tm="0">
                                          <p:val>
                                            <p:strVal val="ppt_x"/>
                                          </p:val>
                                        </p:tav>
                                        <p:tav tm="100000">
                                          <p:val>
                                            <p:strVal val="1+ppt_w/2"/>
                                          </p:val>
                                        </p:tav>
                                      </p:tavLst>
                                    </p:anim>
                                    <p:anim calcmode="lin" valueType="num">
                                      <p:cBhvr additive="base">
                                        <p:cTn id="754" dur="2000"/>
                                        <p:tgtEl>
                                          <p:spTgt spid="46"/>
                                        </p:tgtEl>
                                        <p:attrNameLst>
                                          <p:attrName>ppt_y</p:attrName>
                                        </p:attrNameLst>
                                      </p:cBhvr>
                                      <p:tavLst>
                                        <p:tav tm="0">
                                          <p:val>
                                            <p:strVal val="ppt_y"/>
                                          </p:val>
                                        </p:tav>
                                        <p:tav tm="100000">
                                          <p:val>
                                            <p:strVal val="ppt_y"/>
                                          </p:val>
                                        </p:tav>
                                      </p:tavLst>
                                    </p:anim>
                                    <p:set>
                                      <p:cBhvr>
                                        <p:cTn id="755" dur="1" fill="hold">
                                          <p:stCondLst>
                                            <p:cond delay="1999"/>
                                          </p:stCondLst>
                                        </p:cTn>
                                        <p:tgtEl>
                                          <p:spTgt spid="46"/>
                                        </p:tgtEl>
                                        <p:attrNameLst>
                                          <p:attrName>style.visibility</p:attrName>
                                        </p:attrNameLst>
                                      </p:cBhvr>
                                      <p:to>
                                        <p:strVal val="hidden"/>
                                      </p:to>
                                    </p:set>
                                  </p:childTnLst>
                                </p:cTn>
                              </p:par>
                              <p:par>
                                <p:cTn id="756" presetID="16" presetClass="entr" presetSubtype="37" fill="hold" nodeType="withEffect">
                                  <p:stCondLst>
                                    <p:cond delay="0"/>
                                  </p:stCondLst>
                                  <p:childTnLst>
                                    <p:set>
                                      <p:cBhvr>
                                        <p:cTn id="757" dur="1" fill="hold">
                                          <p:stCondLst>
                                            <p:cond delay="0"/>
                                          </p:stCondLst>
                                        </p:cTn>
                                        <p:tgtEl>
                                          <p:spTgt spid="2"/>
                                        </p:tgtEl>
                                        <p:attrNameLst>
                                          <p:attrName>style.visibility</p:attrName>
                                        </p:attrNameLst>
                                      </p:cBhvr>
                                      <p:to>
                                        <p:strVal val="visible"/>
                                      </p:to>
                                    </p:set>
                                    <p:animEffect transition="in" filter="barn(outVertical)">
                                      <p:cBhvr>
                                        <p:cTn id="758" dur="2000"/>
                                        <p:tgtEl>
                                          <p:spTgt spid="2"/>
                                        </p:tgtEl>
                                      </p:cBhvr>
                                    </p:animEffect>
                                  </p:childTnLst>
                                </p:cTn>
                              </p:par>
                              <p:par>
                                <p:cTn id="759" presetID="23" presetClass="entr" presetSubtype="288" fill="hold" nodeType="withEffect">
                                  <p:stCondLst>
                                    <p:cond delay="0"/>
                                  </p:stCondLst>
                                  <p:childTnLst>
                                    <p:set>
                                      <p:cBhvr>
                                        <p:cTn id="760" dur="1" fill="hold">
                                          <p:stCondLst>
                                            <p:cond delay="0"/>
                                          </p:stCondLst>
                                        </p:cTn>
                                        <p:tgtEl>
                                          <p:spTgt spid="2"/>
                                        </p:tgtEl>
                                        <p:attrNameLst>
                                          <p:attrName>style.visibility</p:attrName>
                                        </p:attrNameLst>
                                      </p:cBhvr>
                                      <p:to>
                                        <p:strVal val="visible"/>
                                      </p:to>
                                    </p:set>
                                    <p:anim calcmode="lin" valueType="num">
                                      <p:cBhvr>
                                        <p:cTn id="761" dur="2000" fill="hold"/>
                                        <p:tgtEl>
                                          <p:spTgt spid="2"/>
                                        </p:tgtEl>
                                        <p:attrNameLst>
                                          <p:attrName>ppt_w</p:attrName>
                                        </p:attrNameLst>
                                      </p:cBhvr>
                                      <p:tavLst>
                                        <p:tav tm="0">
                                          <p:val>
                                            <p:strVal val="4/3*#ppt_w"/>
                                          </p:val>
                                        </p:tav>
                                        <p:tav tm="100000">
                                          <p:val>
                                            <p:strVal val="#ppt_w"/>
                                          </p:val>
                                        </p:tav>
                                      </p:tavLst>
                                    </p:anim>
                                    <p:anim calcmode="lin" valueType="num">
                                      <p:cBhvr>
                                        <p:cTn id="762" dur="2000" fill="hold"/>
                                        <p:tgtEl>
                                          <p:spTgt spid="2"/>
                                        </p:tgtEl>
                                        <p:attrNameLst>
                                          <p:attrName>ppt_h</p:attrName>
                                        </p:attrNameLst>
                                      </p:cBhvr>
                                      <p:tavLst>
                                        <p:tav tm="0">
                                          <p:val>
                                            <p:strVal val="4/3*#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Lst>
  </p:timing>
</p:sld>
</file>

<file path=ppt/slides/slide28.xml><?xml version="1.0" encoding="utf-8"?>
<p:sld xmlns:a="http://schemas.openxmlformats.org/drawingml/2006/main" xmlns:r="http://schemas.openxmlformats.org/officeDocument/2006/relationships" xmlns:p="http://schemas.openxmlformats.org/presentationml/2006/main">
  <p:cSld>
    <p:bg>
      <p:bgPr>
        <a:gradFill>
          <a:gsLst>
            <a:gs pos="0">
              <a:srgbClr val="FFD347"/>
            </a:gs>
            <a:gs pos="50000">
              <a:srgbClr val="351ADA">
                <a:shade val="67500"/>
                <a:satMod val="115000"/>
              </a:srgbClr>
            </a:gs>
            <a:gs pos="100000">
              <a:srgbClr val="351ADA">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9849339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Lágrima"/>
          <p:cNvSpPr/>
          <p:nvPr/>
        </p:nvSpPr>
        <p:spPr>
          <a:xfrm>
            <a:off x="2786018" y="0"/>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 name="3 Lágrima"/>
          <p:cNvSpPr/>
          <p:nvPr/>
        </p:nvSpPr>
        <p:spPr>
          <a:xfrm rot="16200000">
            <a:off x="4464815" y="35715"/>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Lágrima"/>
          <p:cNvSpPr/>
          <p:nvPr/>
        </p:nvSpPr>
        <p:spPr>
          <a:xfrm rot="21043926">
            <a:off x="2121317" y="913129"/>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Lágrima"/>
          <p:cNvSpPr/>
          <p:nvPr/>
        </p:nvSpPr>
        <p:spPr>
          <a:xfrm rot="16469790">
            <a:off x="5179195" y="892947"/>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Lágrima"/>
          <p:cNvSpPr/>
          <p:nvPr/>
        </p:nvSpPr>
        <p:spPr>
          <a:xfrm rot="21043926">
            <a:off x="1478375" y="1770385"/>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Lágrima"/>
          <p:cNvSpPr/>
          <p:nvPr/>
        </p:nvSpPr>
        <p:spPr>
          <a:xfrm rot="16469790">
            <a:off x="5815377" y="1669094"/>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Lágrima"/>
          <p:cNvSpPr/>
          <p:nvPr/>
        </p:nvSpPr>
        <p:spPr>
          <a:xfrm rot="21043926">
            <a:off x="835433" y="2627641"/>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Lágrima"/>
          <p:cNvSpPr/>
          <p:nvPr/>
        </p:nvSpPr>
        <p:spPr>
          <a:xfrm rot="16469790">
            <a:off x="6458318" y="2597789"/>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Lágrima"/>
          <p:cNvSpPr/>
          <p:nvPr/>
        </p:nvSpPr>
        <p:spPr>
          <a:xfrm rot="21043926">
            <a:off x="335367" y="3413459"/>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Lágrima"/>
          <p:cNvSpPr/>
          <p:nvPr/>
        </p:nvSpPr>
        <p:spPr>
          <a:xfrm rot="16469790">
            <a:off x="7114773" y="3455045"/>
            <a:ext cx="1714480" cy="1643050"/>
          </a:xfrm>
          <a:prstGeom prst="teardrop">
            <a:avLst/>
          </a:prstGeom>
          <a:gradFill flip="none" rotWithShape="1">
            <a:gsLst>
              <a:gs pos="53000">
                <a:srgbClr val="0000FF">
                  <a:alpha val="41000"/>
                </a:srgbClr>
              </a:gs>
              <a:gs pos="12000">
                <a:srgbClr val="E6D78A"/>
              </a:gs>
              <a:gs pos="30000">
                <a:srgbClr val="C7AC4C"/>
              </a:gs>
              <a:gs pos="45000">
                <a:srgbClr val="E6D78A"/>
              </a:gs>
              <a:gs pos="77000">
                <a:srgbClr val="C7AC4C"/>
              </a:gs>
              <a:gs pos="100000">
                <a:srgbClr val="E6DCAC"/>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13" name="12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3"/>
                                        </p:tgtEl>
                                        <p:attrNameLst>
                                          <p:attrName>style.visibility</p:attrName>
                                        </p:attrNameLst>
                                      </p:cBhvr>
                                      <p:to>
                                        <p:strVal val="hidden"/>
                                      </p:to>
                                    </p:set>
                                  </p:childTnLst>
                                </p:cTn>
                              </p:par>
                              <p:par>
                                <p:cTn id="7" presetID="2" presetClass="entr" presetSubtype="12"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0-#ppt_w/2"/>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1+#ppt_w/2"/>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12"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0-#ppt_w/2"/>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1+#ppt_w/2"/>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12"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0-#ppt_w/2"/>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1+#ppt_w/2"/>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12"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0-#ppt_w/2"/>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1+#ppt_w/2"/>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2" presetClass="entr" presetSubtype="12" fill="hold" grpId="0" nodeType="withEffect">
                                  <p:stCondLst>
                                    <p:cond delay="0"/>
                                  </p:stCondLst>
                                  <p:childTnLst>
                                    <p:set>
                                      <p:cBhvr>
                                        <p:cTn id="40" dur="1" fill="hold">
                                          <p:stCondLst>
                                            <p:cond delay="0"/>
                                          </p:stCondLst>
                                        </p:cTn>
                                        <p:tgtEl>
                                          <p:spTgt spid="11"/>
                                        </p:tgtEl>
                                        <p:attrNameLst>
                                          <p:attrName>style.visibility</p:attrName>
                                        </p:attrNameLst>
                                      </p:cBhvr>
                                      <p:to>
                                        <p:strVal val="visible"/>
                                      </p:to>
                                    </p:set>
                                    <p:anim calcmode="lin" valueType="num">
                                      <p:cBhvr additive="base">
                                        <p:cTn id="41" dur="2000" fill="hold"/>
                                        <p:tgtEl>
                                          <p:spTgt spid="11"/>
                                        </p:tgtEl>
                                        <p:attrNameLst>
                                          <p:attrName>ppt_x</p:attrName>
                                        </p:attrNameLst>
                                      </p:cBhvr>
                                      <p:tavLst>
                                        <p:tav tm="0">
                                          <p:val>
                                            <p:strVal val="0-#ppt_w/2"/>
                                          </p:val>
                                        </p:tav>
                                        <p:tav tm="100000">
                                          <p:val>
                                            <p:strVal val="#ppt_x"/>
                                          </p:val>
                                        </p:tav>
                                      </p:tavLst>
                                    </p:anim>
                                    <p:anim calcmode="lin" valueType="num">
                                      <p:cBhvr additive="base">
                                        <p:cTn id="42" dur="2000" fill="hold"/>
                                        <p:tgtEl>
                                          <p:spTgt spid="11"/>
                                        </p:tgtEl>
                                        <p:attrNameLst>
                                          <p:attrName>ppt_y</p:attrName>
                                        </p:attrNameLst>
                                      </p:cBhvr>
                                      <p:tavLst>
                                        <p:tav tm="0">
                                          <p:val>
                                            <p:strVal val="1+#ppt_h/2"/>
                                          </p:val>
                                        </p:tav>
                                        <p:tav tm="100000">
                                          <p:val>
                                            <p:strVal val="#ppt_y"/>
                                          </p:val>
                                        </p:tav>
                                      </p:tavLst>
                                    </p:anim>
                                  </p:childTnLst>
                                </p:cTn>
                              </p:par>
                              <p:par>
                                <p:cTn id="43" presetID="2" presetClass="entr" presetSubtype="6" fill="hold" grpId="0"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1+#ppt_w/2"/>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8" presetClass="emph" presetSubtype="0" fill="hold" grpId="1" nodeType="withEffect">
                                  <p:stCondLst>
                                    <p:cond delay="0"/>
                                  </p:stCondLst>
                                  <p:childTnLst>
                                    <p:animRot by="21600000">
                                      <p:cBhvr>
                                        <p:cTn id="48" dur="2000" fill="hold"/>
                                        <p:tgtEl>
                                          <p:spTgt spid="3"/>
                                        </p:tgtEl>
                                        <p:attrNameLst>
                                          <p:attrName>r</p:attrName>
                                        </p:attrNameLst>
                                      </p:cBhvr>
                                    </p:animRot>
                                  </p:childTnLst>
                                </p:cTn>
                              </p:par>
                              <p:par>
                                <p:cTn id="49" presetID="8" presetClass="emph" presetSubtype="0" fill="hold" grpId="1" nodeType="withEffect">
                                  <p:stCondLst>
                                    <p:cond delay="0"/>
                                  </p:stCondLst>
                                  <p:childTnLst>
                                    <p:animRot by="21600000">
                                      <p:cBhvr>
                                        <p:cTn id="50" dur="2000" fill="hold"/>
                                        <p:tgtEl>
                                          <p:spTgt spid="5"/>
                                        </p:tgtEl>
                                        <p:attrNameLst>
                                          <p:attrName>r</p:attrName>
                                        </p:attrNameLst>
                                      </p:cBhvr>
                                    </p:animRot>
                                  </p:childTnLst>
                                </p:cTn>
                              </p:par>
                              <p:par>
                                <p:cTn id="51" presetID="8" presetClass="emph" presetSubtype="0" fill="hold" grpId="1" nodeType="withEffect">
                                  <p:stCondLst>
                                    <p:cond delay="0"/>
                                  </p:stCondLst>
                                  <p:childTnLst>
                                    <p:animRot by="21600000">
                                      <p:cBhvr>
                                        <p:cTn id="52" dur="2000" fill="hold"/>
                                        <p:tgtEl>
                                          <p:spTgt spid="7"/>
                                        </p:tgtEl>
                                        <p:attrNameLst>
                                          <p:attrName>r</p:attrName>
                                        </p:attrNameLst>
                                      </p:cBhvr>
                                    </p:animRot>
                                  </p:childTnLst>
                                </p:cTn>
                              </p:par>
                              <p:par>
                                <p:cTn id="53" presetID="8" presetClass="emph" presetSubtype="0" fill="hold" grpId="1" nodeType="withEffect">
                                  <p:stCondLst>
                                    <p:cond delay="0"/>
                                  </p:stCondLst>
                                  <p:childTnLst>
                                    <p:animRot by="21600000">
                                      <p:cBhvr>
                                        <p:cTn id="54" dur="2000" fill="hold"/>
                                        <p:tgtEl>
                                          <p:spTgt spid="9"/>
                                        </p:tgtEl>
                                        <p:attrNameLst>
                                          <p:attrName>r</p:attrName>
                                        </p:attrNameLst>
                                      </p:cBhvr>
                                    </p:animRot>
                                  </p:childTnLst>
                                </p:cTn>
                              </p:par>
                              <p:par>
                                <p:cTn id="55" presetID="8" presetClass="emph" presetSubtype="0" fill="hold" grpId="1"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4"/>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6"/>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8"/>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0"/>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2"/>
                                        </p:tgtEl>
                                        <p:attrNameLst>
                                          <p:attrName>r</p:attrName>
                                        </p:attrNameLst>
                                      </p:cBhvr>
                                    </p:animRot>
                                  </p:childTnLst>
                                </p:cTn>
                              </p:par>
                            </p:childTnLst>
                          </p:cTn>
                        </p:par>
                        <p:par>
                          <p:cTn id="67" fill="hold">
                            <p:stCondLst>
                              <p:cond delay="2000"/>
                            </p:stCondLst>
                            <p:childTnLst>
                              <p:par>
                                <p:cTn id="68" presetID="2" presetClass="exit" presetSubtype="12" fill="hold" grpId="2" nodeType="afterEffect">
                                  <p:stCondLst>
                                    <p:cond delay="0"/>
                                  </p:stCondLst>
                                  <p:childTnLst>
                                    <p:anim calcmode="lin" valueType="num">
                                      <p:cBhvr additive="base">
                                        <p:cTn id="69" dur="2000"/>
                                        <p:tgtEl>
                                          <p:spTgt spid="3"/>
                                        </p:tgtEl>
                                        <p:attrNameLst>
                                          <p:attrName>ppt_x</p:attrName>
                                        </p:attrNameLst>
                                      </p:cBhvr>
                                      <p:tavLst>
                                        <p:tav tm="0">
                                          <p:val>
                                            <p:strVal val="ppt_x"/>
                                          </p:val>
                                        </p:tav>
                                        <p:tav tm="100000">
                                          <p:val>
                                            <p:strVal val="0-ppt_w/2"/>
                                          </p:val>
                                        </p:tav>
                                      </p:tavLst>
                                    </p:anim>
                                    <p:anim calcmode="lin" valueType="num">
                                      <p:cBhvr additive="base">
                                        <p:cTn id="70" dur="2000"/>
                                        <p:tgtEl>
                                          <p:spTgt spid="3"/>
                                        </p:tgtEl>
                                        <p:attrNameLst>
                                          <p:attrName>ppt_y</p:attrName>
                                        </p:attrNameLst>
                                      </p:cBhvr>
                                      <p:tavLst>
                                        <p:tav tm="0">
                                          <p:val>
                                            <p:strVal val="ppt_y"/>
                                          </p:val>
                                        </p:tav>
                                        <p:tav tm="100000">
                                          <p:val>
                                            <p:strVal val="1+ppt_h/2"/>
                                          </p:val>
                                        </p:tav>
                                      </p:tavLst>
                                    </p:anim>
                                    <p:set>
                                      <p:cBhvr>
                                        <p:cTn id="71" dur="1" fill="hold">
                                          <p:stCondLst>
                                            <p:cond delay="1999"/>
                                          </p:stCondLst>
                                        </p:cTn>
                                        <p:tgtEl>
                                          <p:spTgt spid="3"/>
                                        </p:tgtEl>
                                        <p:attrNameLst>
                                          <p:attrName>style.visibility</p:attrName>
                                        </p:attrNameLst>
                                      </p:cBhvr>
                                      <p:to>
                                        <p:strVal val="hidden"/>
                                      </p:to>
                                    </p:set>
                                  </p:childTnLst>
                                </p:cTn>
                              </p:par>
                              <p:par>
                                <p:cTn id="72" presetID="2" presetClass="exit" presetSubtype="12" fill="hold" grpId="2" nodeType="withEffect">
                                  <p:stCondLst>
                                    <p:cond delay="0"/>
                                  </p:stCondLst>
                                  <p:childTnLst>
                                    <p:anim calcmode="lin" valueType="num">
                                      <p:cBhvr additive="base">
                                        <p:cTn id="73" dur="2000"/>
                                        <p:tgtEl>
                                          <p:spTgt spid="5"/>
                                        </p:tgtEl>
                                        <p:attrNameLst>
                                          <p:attrName>ppt_x</p:attrName>
                                        </p:attrNameLst>
                                      </p:cBhvr>
                                      <p:tavLst>
                                        <p:tav tm="0">
                                          <p:val>
                                            <p:strVal val="ppt_x"/>
                                          </p:val>
                                        </p:tav>
                                        <p:tav tm="100000">
                                          <p:val>
                                            <p:strVal val="0-ppt_w/2"/>
                                          </p:val>
                                        </p:tav>
                                      </p:tavLst>
                                    </p:anim>
                                    <p:anim calcmode="lin" valueType="num">
                                      <p:cBhvr additive="base">
                                        <p:cTn id="74" dur="2000"/>
                                        <p:tgtEl>
                                          <p:spTgt spid="5"/>
                                        </p:tgtEl>
                                        <p:attrNameLst>
                                          <p:attrName>ppt_y</p:attrName>
                                        </p:attrNameLst>
                                      </p:cBhvr>
                                      <p:tavLst>
                                        <p:tav tm="0">
                                          <p:val>
                                            <p:strVal val="ppt_y"/>
                                          </p:val>
                                        </p:tav>
                                        <p:tav tm="100000">
                                          <p:val>
                                            <p:strVal val="1+ppt_h/2"/>
                                          </p:val>
                                        </p:tav>
                                      </p:tavLst>
                                    </p:anim>
                                    <p:set>
                                      <p:cBhvr>
                                        <p:cTn id="75" dur="1" fill="hold">
                                          <p:stCondLst>
                                            <p:cond delay="1999"/>
                                          </p:stCondLst>
                                        </p:cTn>
                                        <p:tgtEl>
                                          <p:spTgt spid="5"/>
                                        </p:tgtEl>
                                        <p:attrNameLst>
                                          <p:attrName>style.visibility</p:attrName>
                                        </p:attrNameLst>
                                      </p:cBhvr>
                                      <p:to>
                                        <p:strVal val="hidden"/>
                                      </p:to>
                                    </p:set>
                                  </p:childTnLst>
                                </p:cTn>
                              </p:par>
                              <p:par>
                                <p:cTn id="76" presetID="2" presetClass="exit" presetSubtype="12" fill="hold" grpId="2" nodeType="withEffect">
                                  <p:stCondLst>
                                    <p:cond delay="0"/>
                                  </p:stCondLst>
                                  <p:childTnLst>
                                    <p:anim calcmode="lin" valueType="num">
                                      <p:cBhvr additive="base">
                                        <p:cTn id="77" dur="2000"/>
                                        <p:tgtEl>
                                          <p:spTgt spid="7"/>
                                        </p:tgtEl>
                                        <p:attrNameLst>
                                          <p:attrName>ppt_x</p:attrName>
                                        </p:attrNameLst>
                                      </p:cBhvr>
                                      <p:tavLst>
                                        <p:tav tm="0">
                                          <p:val>
                                            <p:strVal val="ppt_x"/>
                                          </p:val>
                                        </p:tav>
                                        <p:tav tm="100000">
                                          <p:val>
                                            <p:strVal val="0-ppt_w/2"/>
                                          </p:val>
                                        </p:tav>
                                      </p:tavLst>
                                    </p:anim>
                                    <p:anim calcmode="lin" valueType="num">
                                      <p:cBhvr additive="base">
                                        <p:cTn id="78" dur="2000"/>
                                        <p:tgtEl>
                                          <p:spTgt spid="7"/>
                                        </p:tgtEl>
                                        <p:attrNameLst>
                                          <p:attrName>ppt_y</p:attrName>
                                        </p:attrNameLst>
                                      </p:cBhvr>
                                      <p:tavLst>
                                        <p:tav tm="0">
                                          <p:val>
                                            <p:strVal val="ppt_y"/>
                                          </p:val>
                                        </p:tav>
                                        <p:tav tm="100000">
                                          <p:val>
                                            <p:strVal val="1+ppt_h/2"/>
                                          </p:val>
                                        </p:tav>
                                      </p:tavLst>
                                    </p:anim>
                                    <p:set>
                                      <p:cBhvr>
                                        <p:cTn id="79" dur="1" fill="hold">
                                          <p:stCondLst>
                                            <p:cond delay="1999"/>
                                          </p:stCondLst>
                                        </p:cTn>
                                        <p:tgtEl>
                                          <p:spTgt spid="7"/>
                                        </p:tgtEl>
                                        <p:attrNameLst>
                                          <p:attrName>style.visibility</p:attrName>
                                        </p:attrNameLst>
                                      </p:cBhvr>
                                      <p:to>
                                        <p:strVal val="hidden"/>
                                      </p:to>
                                    </p:set>
                                  </p:childTnLst>
                                </p:cTn>
                              </p:par>
                              <p:par>
                                <p:cTn id="80" presetID="2" presetClass="exit" presetSubtype="12" fill="hold" grpId="2" nodeType="withEffect">
                                  <p:stCondLst>
                                    <p:cond delay="0"/>
                                  </p:stCondLst>
                                  <p:childTnLst>
                                    <p:anim calcmode="lin" valueType="num">
                                      <p:cBhvr additive="base">
                                        <p:cTn id="81" dur="2000"/>
                                        <p:tgtEl>
                                          <p:spTgt spid="9"/>
                                        </p:tgtEl>
                                        <p:attrNameLst>
                                          <p:attrName>ppt_x</p:attrName>
                                        </p:attrNameLst>
                                      </p:cBhvr>
                                      <p:tavLst>
                                        <p:tav tm="0">
                                          <p:val>
                                            <p:strVal val="ppt_x"/>
                                          </p:val>
                                        </p:tav>
                                        <p:tav tm="100000">
                                          <p:val>
                                            <p:strVal val="0-ppt_w/2"/>
                                          </p:val>
                                        </p:tav>
                                      </p:tavLst>
                                    </p:anim>
                                    <p:anim calcmode="lin" valueType="num">
                                      <p:cBhvr additive="base">
                                        <p:cTn id="82" dur="2000"/>
                                        <p:tgtEl>
                                          <p:spTgt spid="9"/>
                                        </p:tgtEl>
                                        <p:attrNameLst>
                                          <p:attrName>ppt_y</p:attrName>
                                        </p:attrNameLst>
                                      </p:cBhvr>
                                      <p:tavLst>
                                        <p:tav tm="0">
                                          <p:val>
                                            <p:strVal val="ppt_y"/>
                                          </p:val>
                                        </p:tav>
                                        <p:tav tm="100000">
                                          <p:val>
                                            <p:strVal val="1+ppt_h/2"/>
                                          </p:val>
                                        </p:tav>
                                      </p:tavLst>
                                    </p:anim>
                                    <p:set>
                                      <p:cBhvr>
                                        <p:cTn id="83" dur="1" fill="hold">
                                          <p:stCondLst>
                                            <p:cond delay="1999"/>
                                          </p:stCondLst>
                                        </p:cTn>
                                        <p:tgtEl>
                                          <p:spTgt spid="9"/>
                                        </p:tgtEl>
                                        <p:attrNameLst>
                                          <p:attrName>style.visibility</p:attrName>
                                        </p:attrNameLst>
                                      </p:cBhvr>
                                      <p:to>
                                        <p:strVal val="hidden"/>
                                      </p:to>
                                    </p:set>
                                  </p:childTnLst>
                                </p:cTn>
                              </p:par>
                              <p:par>
                                <p:cTn id="84" presetID="2" presetClass="exit" presetSubtype="12" fill="hold" grpId="2" nodeType="withEffect">
                                  <p:stCondLst>
                                    <p:cond delay="0"/>
                                  </p:stCondLst>
                                  <p:childTnLst>
                                    <p:anim calcmode="lin" valueType="num">
                                      <p:cBhvr additive="base">
                                        <p:cTn id="85" dur="2000"/>
                                        <p:tgtEl>
                                          <p:spTgt spid="11"/>
                                        </p:tgtEl>
                                        <p:attrNameLst>
                                          <p:attrName>ppt_x</p:attrName>
                                        </p:attrNameLst>
                                      </p:cBhvr>
                                      <p:tavLst>
                                        <p:tav tm="0">
                                          <p:val>
                                            <p:strVal val="ppt_x"/>
                                          </p:val>
                                        </p:tav>
                                        <p:tav tm="100000">
                                          <p:val>
                                            <p:strVal val="0-ppt_w/2"/>
                                          </p:val>
                                        </p:tav>
                                      </p:tavLst>
                                    </p:anim>
                                    <p:anim calcmode="lin" valueType="num">
                                      <p:cBhvr additive="base">
                                        <p:cTn id="86" dur="2000"/>
                                        <p:tgtEl>
                                          <p:spTgt spid="11"/>
                                        </p:tgtEl>
                                        <p:attrNameLst>
                                          <p:attrName>ppt_y</p:attrName>
                                        </p:attrNameLst>
                                      </p:cBhvr>
                                      <p:tavLst>
                                        <p:tav tm="0">
                                          <p:val>
                                            <p:strVal val="ppt_y"/>
                                          </p:val>
                                        </p:tav>
                                        <p:tav tm="100000">
                                          <p:val>
                                            <p:strVal val="1+ppt_h/2"/>
                                          </p:val>
                                        </p:tav>
                                      </p:tavLst>
                                    </p:anim>
                                    <p:set>
                                      <p:cBhvr>
                                        <p:cTn id="87" dur="1" fill="hold">
                                          <p:stCondLst>
                                            <p:cond delay="1999"/>
                                          </p:stCondLst>
                                        </p:cTn>
                                        <p:tgtEl>
                                          <p:spTgt spid="11"/>
                                        </p:tgtEl>
                                        <p:attrNameLst>
                                          <p:attrName>style.visibility</p:attrName>
                                        </p:attrNameLst>
                                      </p:cBhvr>
                                      <p:to>
                                        <p:strVal val="hidden"/>
                                      </p:to>
                                    </p:set>
                                  </p:childTnLst>
                                </p:cTn>
                              </p:par>
                              <p:par>
                                <p:cTn id="88" presetID="2" presetClass="exit" presetSubtype="6" fill="hold" grpId="2" nodeType="withEffect">
                                  <p:stCondLst>
                                    <p:cond delay="0"/>
                                  </p:stCondLst>
                                  <p:childTnLst>
                                    <p:anim calcmode="lin" valueType="num">
                                      <p:cBhvr additive="base">
                                        <p:cTn id="89" dur="2000"/>
                                        <p:tgtEl>
                                          <p:spTgt spid="4"/>
                                        </p:tgtEl>
                                        <p:attrNameLst>
                                          <p:attrName>ppt_x</p:attrName>
                                        </p:attrNameLst>
                                      </p:cBhvr>
                                      <p:tavLst>
                                        <p:tav tm="0">
                                          <p:val>
                                            <p:strVal val="ppt_x"/>
                                          </p:val>
                                        </p:tav>
                                        <p:tav tm="100000">
                                          <p:val>
                                            <p:strVal val="1+ppt_w/2"/>
                                          </p:val>
                                        </p:tav>
                                      </p:tavLst>
                                    </p:anim>
                                    <p:anim calcmode="lin" valueType="num">
                                      <p:cBhvr additive="base">
                                        <p:cTn id="90" dur="2000"/>
                                        <p:tgtEl>
                                          <p:spTgt spid="4"/>
                                        </p:tgtEl>
                                        <p:attrNameLst>
                                          <p:attrName>ppt_y</p:attrName>
                                        </p:attrNameLst>
                                      </p:cBhvr>
                                      <p:tavLst>
                                        <p:tav tm="0">
                                          <p:val>
                                            <p:strVal val="ppt_y"/>
                                          </p:val>
                                        </p:tav>
                                        <p:tav tm="100000">
                                          <p:val>
                                            <p:strVal val="1+ppt_h/2"/>
                                          </p:val>
                                        </p:tav>
                                      </p:tavLst>
                                    </p:anim>
                                    <p:set>
                                      <p:cBhvr>
                                        <p:cTn id="91" dur="1" fill="hold">
                                          <p:stCondLst>
                                            <p:cond delay="1999"/>
                                          </p:stCondLst>
                                        </p:cTn>
                                        <p:tgtEl>
                                          <p:spTgt spid="4"/>
                                        </p:tgtEl>
                                        <p:attrNameLst>
                                          <p:attrName>style.visibility</p:attrName>
                                        </p:attrNameLst>
                                      </p:cBhvr>
                                      <p:to>
                                        <p:strVal val="hidden"/>
                                      </p:to>
                                    </p:set>
                                  </p:childTnLst>
                                </p:cTn>
                              </p:par>
                              <p:par>
                                <p:cTn id="92" presetID="2" presetClass="exit" presetSubtype="6" fill="hold" grpId="2" nodeType="withEffect">
                                  <p:stCondLst>
                                    <p:cond delay="0"/>
                                  </p:stCondLst>
                                  <p:childTnLst>
                                    <p:anim calcmode="lin" valueType="num">
                                      <p:cBhvr additive="base">
                                        <p:cTn id="93" dur="2000"/>
                                        <p:tgtEl>
                                          <p:spTgt spid="6"/>
                                        </p:tgtEl>
                                        <p:attrNameLst>
                                          <p:attrName>ppt_x</p:attrName>
                                        </p:attrNameLst>
                                      </p:cBhvr>
                                      <p:tavLst>
                                        <p:tav tm="0">
                                          <p:val>
                                            <p:strVal val="ppt_x"/>
                                          </p:val>
                                        </p:tav>
                                        <p:tav tm="100000">
                                          <p:val>
                                            <p:strVal val="1+ppt_w/2"/>
                                          </p:val>
                                        </p:tav>
                                      </p:tavLst>
                                    </p:anim>
                                    <p:anim calcmode="lin" valueType="num">
                                      <p:cBhvr additive="base">
                                        <p:cTn id="94" dur="2000"/>
                                        <p:tgtEl>
                                          <p:spTgt spid="6"/>
                                        </p:tgtEl>
                                        <p:attrNameLst>
                                          <p:attrName>ppt_y</p:attrName>
                                        </p:attrNameLst>
                                      </p:cBhvr>
                                      <p:tavLst>
                                        <p:tav tm="0">
                                          <p:val>
                                            <p:strVal val="ppt_y"/>
                                          </p:val>
                                        </p:tav>
                                        <p:tav tm="100000">
                                          <p:val>
                                            <p:strVal val="1+ppt_h/2"/>
                                          </p:val>
                                        </p:tav>
                                      </p:tavLst>
                                    </p:anim>
                                    <p:set>
                                      <p:cBhvr>
                                        <p:cTn id="95" dur="1" fill="hold">
                                          <p:stCondLst>
                                            <p:cond delay="1999"/>
                                          </p:stCondLst>
                                        </p:cTn>
                                        <p:tgtEl>
                                          <p:spTgt spid="6"/>
                                        </p:tgtEl>
                                        <p:attrNameLst>
                                          <p:attrName>style.visibility</p:attrName>
                                        </p:attrNameLst>
                                      </p:cBhvr>
                                      <p:to>
                                        <p:strVal val="hidden"/>
                                      </p:to>
                                    </p:set>
                                  </p:childTnLst>
                                </p:cTn>
                              </p:par>
                              <p:par>
                                <p:cTn id="96" presetID="2" presetClass="exit" presetSubtype="6" fill="hold" grpId="2" nodeType="withEffect">
                                  <p:stCondLst>
                                    <p:cond delay="0"/>
                                  </p:stCondLst>
                                  <p:childTnLst>
                                    <p:anim calcmode="lin" valueType="num">
                                      <p:cBhvr additive="base">
                                        <p:cTn id="97" dur="2000"/>
                                        <p:tgtEl>
                                          <p:spTgt spid="8"/>
                                        </p:tgtEl>
                                        <p:attrNameLst>
                                          <p:attrName>ppt_x</p:attrName>
                                        </p:attrNameLst>
                                      </p:cBhvr>
                                      <p:tavLst>
                                        <p:tav tm="0">
                                          <p:val>
                                            <p:strVal val="ppt_x"/>
                                          </p:val>
                                        </p:tav>
                                        <p:tav tm="100000">
                                          <p:val>
                                            <p:strVal val="1+ppt_w/2"/>
                                          </p:val>
                                        </p:tav>
                                      </p:tavLst>
                                    </p:anim>
                                    <p:anim calcmode="lin" valueType="num">
                                      <p:cBhvr additive="base">
                                        <p:cTn id="98" dur="2000"/>
                                        <p:tgtEl>
                                          <p:spTgt spid="8"/>
                                        </p:tgtEl>
                                        <p:attrNameLst>
                                          <p:attrName>ppt_y</p:attrName>
                                        </p:attrNameLst>
                                      </p:cBhvr>
                                      <p:tavLst>
                                        <p:tav tm="0">
                                          <p:val>
                                            <p:strVal val="ppt_y"/>
                                          </p:val>
                                        </p:tav>
                                        <p:tav tm="100000">
                                          <p:val>
                                            <p:strVal val="1+ppt_h/2"/>
                                          </p:val>
                                        </p:tav>
                                      </p:tavLst>
                                    </p:anim>
                                    <p:set>
                                      <p:cBhvr>
                                        <p:cTn id="99" dur="1" fill="hold">
                                          <p:stCondLst>
                                            <p:cond delay="1999"/>
                                          </p:stCondLst>
                                        </p:cTn>
                                        <p:tgtEl>
                                          <p:spTgt spid="8"/>
                                        </p:tgtEl>
                                        <p:attrNameLst>
                                          <p:attrName>style.visibility</p:attrName>
                                        </p:attrNameLst>
                                      </p:cBhvr>
                                      <p:to>
                                        <p:strVal val="hidden"/>
                                      </p:to>
                                    </p:set>
                                  </p:childTnLst>
                                </p:cTn>
                              </p:par>
                              <p:par>
                                <p:cTn id="100" presetID="2" presetClass="exit" presetSubtype="6" fill="hold" grpId="2" nodeType="withEffect">
                                  <p:stCondLst>
                                    <p:cond delay="0"/>
                                  </p:stCondLst>
                                  <p:childTnLst>
                                    <p:anim calcmode="lin" valueType="num">
                                      <p:cBhvr additive="base">
                                        <p:cTn id="101" dur="2000"/>
                                        <p:tgtEl>
                                          <p:spTgt spid="10"/>
                                        </p:tgtEl>
                                        <p:attrNameLst>
                                          <p:attrName>ppt_x</p:attrName>
                                        </p:attrNameLst>
                                      </p:cBhvr>
                                      <p:tavLst>
                                        <p:tav tm="0">
                                          <p:val>
                                            <p:strVal val="ppt_x"/>
                                          </p:val>
                                        </p:tav>
                                        <p:tav tm="100000">
                                          <p:val>
                                            <p:strVal val="1+ppt_w/2"/>
                                          </p:val>
                                        </p:tav>
                                      </p:tavLst>
                                    </p:anim>
                                    <p:anim calcmode="lin" valueType="num">
                                      <p:cBhvr additive="base">
                                        <p:cTn id="102" dur="2000"/>
                                        <p:tgtEl>
                                          <p:spTgt spid="10"/>
                                        </p:tgtEl>
                                        <p:attrNameLst>
                                          <p:attrName>ppt_y</p:attrName>
                                        </p:attrNameLst>
                                      </p:cBhvr>
                                      <p:tavLst>
                                        <p:tav tm="0">
                                          <p:val>
                                            <p:strVal val="ppt_y"/>
                                          </p:val>
                                        </p:tav>
                                        <p:tav tm="100000">
                                          <p:val>
                                            <p:strVal val="1+ppt_h/2"/>
                                          </p:val>
                                        </p:tav>
                                      </p:tavLst>
                                    </p:anim>
                                    <p:set>
                                      <p:cBhvr>
                                        <p:cTn id="103" dur="1" fill="hold">
                                          <p:stCondLst>
                                            <p:cond delay="1999"/>
                                          </p:stCondLst>
                                        </p:cTn>
                                        <p:tgtEl>
                                          <p:spTgt spid="10"/>
                                        </p:tgtEl>
                                        <p:attrNameLst>
                                          <p:attrName>style.visibility</p:attrName>
                                        </p:attrNameLst>
                                      </p:cBhvr>
                                      <p:to>
                                        <p:strVal val="hidden"/>
                                      </p:to>
                                    </p:set>
                                  </p:childTnLst>
                                </p:cTn>
                              </p:par>
                              <p:par>
                                <p:cTn id="104" presetID="2" presetClass="exit" presetSubtype="6"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1+ppt_w/2"/>
                                          </p:val>
                                        </p:tav>
                                      </p:tavLst>
                                    </p:anim>
                                    <p:anim calcmode="lin" valueType="num">
                                      <p:cBhvr additive="base">
                                        <p:cTn id="106" dur="2000"/>
                                        <p:tgtEl>
                                          <p:spTgt spid="12"/>
                                        </p:tgtEl>
                                        <p:attrNameLst>
                                          <p:attrName>ppt_y</p:attrName>
                                        </p:attrNameLst>
                                      </p:cBhvr>
                                      <p:tavLst>
                                        <p:tav tm="0">
                                          <p:val>
                                            <p:strVal val="ppt_y"/>
                                          </p:val>
                                        </p:tav>
                                        <p:tav tm="100000">
                                          <p:val>
                                            <p:strVal val="1+ppt_h/2"/>
                                          </p:val>
                                        </p:tav>
                                      </p:tavLst>
                                    </p:anim>
                                    <p:set>
                                      <p:cBhvr>
                                        <p:cTn id="107" dur="1" fill="hold">
                                          <p:stCondLst>
                                            <p:cond delay="1999"/>
                                          </p:stCondLst>
                                        </p:cTn>
                                        <p:tgtEl>
                                          <p:spTgt spid="12"/>
                                        </p:tgtEl>
                                        <p:attrNameLst>
                                          <p:attrName>style.visibility</p:attrName>
                                        </p:attrNameLst>
                                      </p:cBhvr>
                                      <p:to>
                                        <p:strVal val="hidden"/>
                                      </p:to>
                                    </p:set>
                                  </p:childTnLst>
                                </p:cTn>
                              </p:par>
                              <p:par>
                                <p:cTn id="108" presetID="17" presetClass="entr" presetSubtype="1" fill="hold" nodeType="withEffect">
                                  <p:stCondLst>
                                    <p:cond delay="0"/>
                                  </p:stCondLst>
                                  <p:childTnLst>
                                    <p:set>
                                      <p:cBhvr>
                                        <p:cTn id="109" dur="1" fill="hold">
                                          <p:stCondLst>
                                            <p:cond delay="0"/>
                                          </p:stCondLst>
                                        </p:cTn>
                                        <p:tgtEl>
                                          <p:spTgt spid="2"/>
                                        </p:tgtEl>
                                        <p:attrNameLst>
                                          <p:attrName>style.visibility</p:attrName>
                                        </p:attrNameLst>
                                      </p:cBhvr>
                                      <p:to>
                                        <p:strVal val="visible"/>
                                      </p:to>
                                    </p:set>
                                    <p:anim calcmode="lin" valueType="num">
                                      <p:cBhvr>
                                        <p:cTn id="110" dur="2000" fill="hold"/>
                                        <p:tgtEl>
                                          <p:spTgt spid="2"/>
                                        </p:tgtEl>
                                        <p:attrNameLst>
                                          <p:attrName>ppt_x</p:attrName>
                                        </p:attrNameLst>
                                      </p:cBhvr>
                                      <p:tavLst>
                                        <p:tav tm="0">
                                          <p:val>
                                            <p:strVal val="#ppt_x"/>
                                          </p:val>
                                        </p:tav>
                                        <p:tav tm="100000">
                                          <p:val>
                                            <p:strVal val="#ppt_x"/>
                                          </p:val>
                                        </p:tav>
                                      </p:tavLst>
                                    </p:anim>
                                    <p:anim calcmode="lin" valueType="num">
                                      <p:cBhvr>
                                        <p:cTn id="111" dur="2000" fill="hold"/>
                                        <p:tgtEl>
                                          <p:spTgt spid="2"/>
                                        </p:tgtEl>
                                        <p:attrNameLst>
                                          <p:attrName>ppt_y</p:attrName>
                                        </p:attrNameLst>
                                      </p:cBhvr>
                                      <p:tavLst>
                                        <p:tav tm="0">
                                          <p:val>
                                            <p:strVal val="#ppt_y-#ppt_h/2"/>
                                          </p:val>
                                        </p:tav>
                                        <p:tav tm="100000">
                                          <p:val>
                                            <p:strVal val="#ppt_y"/>
                                          </p:val>
                                        </p:tav>
                                      </p:tavLst>
                                    </p:anim>
                                    <p:anim calcmode="lin" valueType="num">
                                      <p:cBhvr>
                                        <p:cTn id="112" dur="2000" fill="hold"/>
                                        <p:tgtEl>
                                          <p:spTgt spid="2"/>
                                        </p:tgtEl>
                                        <p:attrNameLst>
                                          <p:attrName>ppt_w</p:attrName>
                                        </p:attrNameLst>
                                      </p:cBhvr>
                                      <p:tavLst>
                                        <p:tav tm="0">
                                          <p:val>
                                            <p:strVal val="#ppt_w"/>
                                          </p:val>
                                        </p:tav>
                                        <p:tav tm="100000">
                                          <p:val>
                                            <p:strVal val="#ppt_w"/>
                                          </p:val>
                                        </p:tav>
                                      </p:tavLst>
                                    </p:anim>
                                    <p:anim calcmode="lin" valueType="num">
                                      <p:cBhvr>
                                        <p:cTn id="113" dur="2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4" grpId="0" animBg="1"/>
      <p:bldP spid="4" grpId="1" animBg="1"/>
      <p:bldP spid="4" grpId="2" animBg="1"/>
      <p:bldP spid="5" grpId="0" animBg="1"/>
      <p:bldP spid="5" grpId="1" animBg="1"/>
      <p:bldP spid="5" grpId="2" animBg="1"/>
      <p:bldP spid="6" grpId="0" animBg="1"/>
      <p:bldP spid="6" grpId="1" animBg="1"/>
      <p:bldP spid="6" grpId="2" animBg="1"/>
      <p:bldP spid="7" grpId="0" animBg="1"/>
      <p:bldP spid="7" grpId="1" animBg="1"/>
      <p:bldP spid="7" grpId="2" animBg="1"/>
      <p:bldP spid="8" grpId="0" animBg="1"/>
      <p:bldP spid="8" grpId="1" animBg="1"/>
      <p:bldP spid="8" grpId="2" animBg="1"/>
      <p:bldP spid="9" grpId="0" animBg="1"/>
      <p:bldP spid="9" grpId="1" animBg="1"/>
      <p:bldP spid="9" grpId="2" animBg="1"/>
      <p:bldP spid="10" grpId="0" animBg="1"/>
      <p:bldP spid="10" grpId="1" animBg="1"/>
      <p:bldP spid="10" grpId="2" animBg="1"/>
      <p:bldP spid="11" grpId="0" animBg="1"/>
      <p:bldP spid="11" grpId="1" animBg="1"/>
      <p:bldP spid="11" grpId="2" animBg="1"/>
      <p:bldP spid="12" grpId="0" animBg="1"/>
      <p:bldP spid="12" grpId="1" animBg="1"/>
      <p:bldP spid="12" grpId="2" animBg="1"/>
    </p:bldLst>
  </p:timing>
</p:sld>
</file>

<file path=ppt/slides/slide29.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Molduras arabescos 20.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3571868" y="2000246"/>
            <a:ext cx="4214842" cy="1569660"/>
          </a:xfrm>
          <a:prstGeom prst="rect">
            <a:avLst/>
          </a:prstGeom>
          <a:noFill/>
        </p:spPr>
        <p:txBody>
          <a:bodyPr wrap="square" rtlCol="0">
            <a:spAutoFit/>
          </a:bodyPr>
          <a:lstStyle/>
          <a:p>
            <a:pPr algn="ctr"/>
            <a:r>
              <a:rPr lang="es-PE" sz="1600" dirty="0" smtClean="0"/>
              <a:t>Los tiempos han cambiado y la gente también y desde hace unos 20 años, al carnaval de Venecia acuden los que pueden (eso sí, de medio mundo), los que su bolsillo se lo permite, para observar, participar y soñar de ese ambiente callejero, musical y extravagante que hace que por unos días la vida sea mágica y vivirla …un sueño</a:t>
            </a:r>
            <a:endParaRPr lang="es-PE" sz="1600" dirty="0"/>
          </a:p>
        </p:txBody>
      </p:sp>
      <p:pic>
        <p:nvPicPr>
          <p:cNvPr id="5" name="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0.xml><?xml version="1.0" encoding="utf-8"?>
<p:sld xmlns:a="http://schemas.openxmlformats.org/drawingml/2006/main" xmlns:r="http://schemas.openxmlformats.org/officeDocument/2006/relationships" xmlns:p="http://schemas.openxmlformats.org/presentationml/2006/main">
  <p:cSld>
    <p:bg>
      <p:bgPr>
        <a:gradFill>
          <a:gsLst>
            <a:gs pos="5000">
              <a:srgbClr val="5D205E"/>
            </a:gs>
            <a:gs pos="50000">
              <a:srgbClr val="E3ABFF">
                <a:shade val="67500"/>
                <a:satMod val="115000"/>
              </a:srgbClr>
            </a:gs>
            <a:gs pos="100000">
              <a:srgbClr val="E3ABFF">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9971328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Cheurón"/>
          <p:cNvSpPr/>
          <p:nvPr/>
        </p:nvSpPr>
        <p:spPr>
          <a:xfrm rot="16352880">
            <a:off x="5224820" y="-1016297"/>
            <a:ext cx="3786182" cy="5786478"/>
          </a:xfrm>
          <a:prstGeom prst="chevron">
            <a:avLst>
              <a:gd name="adj" fmla="val 94506"/>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4" name="3 Cheurón"/>
          <p:cNvSpPr/>
          <p:nvPr/>
        </p:nvSpPr>
        <p:spPr>
          <a:xfrm rot="16352880">
            <a:off x="4224688" y="-1016297"/>
            <a:ext cx="3786214" cy="5857892"/>
          </a:xfrm>
          <a:prstGeom prst="chevron">
            <a:avLst>
              <a:gd name="adj" fmla="val 94506"/>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16352880">
            <a:off x="3367432" y="-1016297"/>
            <a:ext cx="3786214" cy="5857892"/>
          </a:xfrm>
          <a:prstGeom prst="chevron">
            <a:avLst>
              <a:gd name="adj" fmla="val 93865"/>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6352880">
            <a:off x="2438738" y="-1016297"/>
            <a:ext cx="3786214" cy="5857892"/>
          </a:xfrm>
          <a:prstGeom prst="chevron">
            <a:avLst>
              <a:gd name="adj" fmla="val 93865"/>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16352880">
            <a:off x="1438606" y="-1016297"/>
            <a:ext cx="3786214" cy="5857892"/>
          </a:xfrm>
          <a:prstGeom prst="chevron">
            <a:avLst>
              <a:gd name="adj" fmla="val 94207"/>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16352880">
            <a:off x="652788" y="-1016297"/>
            <a:ext cx="3786214" cy="5857892"/>
          </a:xfrm>
          <a:prstGeom prst="chevron">
            <a:avLst>
              <a:gd name="adj" fmla="val 94492"/>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6352880">
            <a:off x="-347344" y="-1050401"/>
            <a:ext cx="3786214" cy="5857892"/>
          </a:xfrm>
          <a:prstGeom prst="chevron">
            <a:avLst>
              <a:gd name="adj" fmla="val 93538"/>
            </a:avLst>
          </a:prstGeom>
          <a:gradFill flip="none" rotWithShape="1">
            <a:gsLst>
              <a:gs pos="43000">
                <a:srgbClr val="FC9FCB"/>
              </a:gs>
              <a:gs pos="13000">
                <a:srgbClr val="F8B049"/>
              </a:gs>
              <a:gs pos="21001">
                <a:srgbClr val="F8B049"/>
              </a:gs>
              <a:gs pos="63000">
                <a:srgbClr val="FEE7F2"/>
              </a:gs>
              <a:gs pos="67000">
                <a:srgbClr val="F952A0"/>
              </a:gs>
              <a:gs pos="69000">
                <a:srgbClr val="C50849"/>
              </a:gs>
              <a:gs pos="82001">
                <a:srgbClr val="B43E85"/>
              </a:gs>
              <a:gs pos="100000">
                <a:srgbClr val="F8B049"/>
              </a:gs>
            </a:gsLst>
            <a:lin ang="5400000" scaled="0"/>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pic>
        <p:nvPicPr>
          <p:cNvPr id="10" name="9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0"/>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3000" fill="hold"/>
                                        <p:tgtEl>
                                          <p:spTgt spid="3"/>
                                        </p:tgtEl>
                                        <p:attrNameLst>
                                          <p:attrName>ppt_w</p:attrName>
                                        </p:attrNameLst>
                                      </p:cBhvr>
                                      <p:tavLst>
                                        <p:tav tm="0" fmla="#ppt_w*sin(2.5*pi*$)">
                                          <p:val>
                                            <p:fltVal val="0"/>
                                          </p:val>
                                        </p:tav>
                                        <p:tav tm="100000">
                                          <p:val>
                                            <p:fltVal val="1"/>
                                          </p:val>
                                        </p:tav>
                                      </p:tavLst>
                                    </p:anim>
                                    <p:anim calcmode="lin" valueType="num">
                                      <p:cBhvr>
                                        <p:cTn id="10" dur="3000" fill="hold"/>
                                        <p:tgtEl>
                                          <p:spTgt spid="3"/>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p:cTn id="13" dur="3000" fill="hold"/>
                                        <p:tgtEl>
                                          <p:spTgt spid="4"/>
                                        </p:tgtEl>
                                        <p:attrNameLst>
                                          <p:attrName>ppt_w</p:attrName>
                                        </p:attrNameLst>
                                      </p:cBhvr>
                                      <p:tavLst>
                                        <p:tav tm="0" fmla="#ppt_w*sin(2.5*pi*$)">
                                          <p:val>
                                            <p:fltVal val="0"/>
                                          </p:val>
                                        </p:tav>
                                        <p:tav tm="100000">
                                          <p:val>
                                            <p:fltVal val="1"/>
                                          </p:val>
                                        </p:tav>
                                      </p:tavLst>
                                    </p:anim>
                                    <p:anim calcmode="lin" valueType="num">
                                      <p:cBhvr>
                                        <p:cTn id="14" dur="3000" fill="hold"/>
                                        <p:tgtEl>
                                          <p:spTgt spid="4"/>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p:cTn id="17" dur="3000" fill="hold"/>
                                        <p:tgtEl>
                                          <p:spTgt spid="5"/>
                                        </p:tgtEl>
                                        <p:attrNameLst>
                                          <p:attrName>ppt_w</p:attrName>
                                        </p:attrNameLst>
                                      </p:cBhvr>
                                      <p:tavLst>
                                        <p:tav tm="0" fmla="#ppt_w*sin(2.5*pi*$)">
                                          <p:val>
                                            <p:fltVal val="0"/>
                                          </p:val>
                                        </p:tav>
                                        <p:tav tm="100000">
                                          <p:val>
                                            <p:fltVal val="1"/>
                                          </p:val>
                                        </p:tav>
                                      </p:tavLst>
                                    </p:anim>
                                    <p:anim calcmode="lin" valueType="num">
                                      <p:cBhvr>
                                        <p:cTn id="18" dur="3000" fill="hold"/>
                                        <p:tgtEl>
                                          <p:spTgt spid="5"/>
                                        </p:tgtEl>
                                        <p:attrNameLst>
                                          <p:attrName>ppt_h</p:attrName>
                                        </p:attrNameLst>
                                      </p:cBhvr>
                                      <p:tavLst>
                                        <p:tav tm="0">
                                          <p:val>
                                            <p:strVal val="#ppt_h"/>
                                          </p:val>
                                        </p:tav>
                                        <p:tav tm="100000">
                                          <p:val>
                                            <p:strVal val="#ppt_h"/>
                                          </p:val>
                                        </p:tav>
                                      </p:tavLst>
                                    </p:anim>
                                  </p:childTnLst>
                                </p:cTn>
                              </p:par>
                              <p:par>
                                <p:cTn id="19" presetID="19" presetClass="entr" presetSubtype="10"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p:cTn id="21" dur="3000" fill="hold"/>
                                        <p:tgtEl>
                                          <p:spTgt spid="6"/>
                                        </p:tgtEl>
                                        <p:attrNameLst>
                                          <p:attrName>ppt_w</p:attrName>
                                        </p:attrNameLst>
                                      </p:cBhvr>
                                      <p:tavLst>
                                        <p:tav tm="0" fmla="#ppt_w*sin(2.5*pi*$)">
                                          <p:val>
                                            <p:fltVal val="0"/>
                                          </p:val>
                                        </p:tav>
                                        <p:tav tm="100000">
                                          <p:val>
                                            <p:fltVal val="1"/>
                                          </p:val>
                                        </p:tav>
                                      </p:tavLst>
                                    </p:anim>
                                    <p:anim calcmode="lin" valueType="num">
                                      <p:cBhvr>
                                        <p:cTn id="22" dur="3000" fill="hold"/>
                                        <p:tgtEl>
                                          <p:spTgt spid="6"/>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p:cTn id="25" dur="3000" fill="hold"/>
                                        <p:tgtEl>
                                          <p:spTgt spid="7"/>
                                        </p:tgtEl>
                                        <p:attrNameLst>
                                          <p:attrName>ppt_w</p:attrName>
                                        </p:attrNameLst>
                                      </p:cBhvr>
                                      <p:tavLst>
                                        <p:tav tm="0" fmla="#ppt_w*sin(2.5*pi*$)">
                                          <p:val>
                                            <p:fltVal val="0"/>
                                          </p:val>
                                        </p:tav>
                                        <p:tav tm="100000">
                                          <p:val>
                                            <p:fltVal val="1"/>
                                          </p:val>
                                        </p:tav>
                                      </p:tavLst>
                                    </p:anim>
                                    <p:anim calcmode="lin" valueType="num">
                                      <p:cBhvr>
                                        <p:cTn id="26" dur="3000" fill="hold"/>
                                        <p:tgtEl>
                                          <p:spTgt spid="7"/>
                                        </p:tgtEl>
                                        <p:attrNameLst>
                                          <p:attrName>ppt_h</p:attrName>
                                        </p:attrNameLst>
                                      </p:cBhvr>
                                      <p:tavLst>
                                        <p:tav tm="0">
                                          <p:val>
                                            <p:strVal val="#ppt_h"/>
                                          </p:val>
                                        </p:tav>
                                        <p:tav tm="100000">
                                          <p:val>
                                            <p:strVal val="#ppt_h"/>
                                          </p:val>
                                        </p:tav>
                                      </p:tavLst>
                                    </p:anim>
                                  </p:childTnLst>
                                </p:cTn>
                              </p:par>
                              <p:par>
                                <p:cTn id="27" presetID="19" presetClass="entr" presetSubtype="10"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p:cTn id="29" dur="3000" fill="hold"/>
                                        <p:tgtEl>
                                          <p:spTgt spid="8"/>
                                        </p:tgtEl>
                                        <p:attrNameLst>
                                          <p:attrName>ppt_w</p:attrName>
                                        </p:attrNameLst>
                                      </p:cBhvr>
                                      <p:tavLst>
                                        <p:tav tm="0" fmla="#ppt_w*sin(2.5*pi*$)">
                                          <p:val>
                                            <p:fltVal val="0"/>
                                          </p:val>
                                        </p:tav>
                                        <p:tav tm="100000">
                                          <p:val>
                                            <p:fltVal val="1"/>
                                          </p:val>
                                        </p:tav>
                                      </p:tavLst>
                                    </p:anim>
                                    <p:anim calcmode="lin" valueType="num">
                                      <p:cBhvr>
                                        <p:cTn id="30" dur="3000" fill="hold"/>
                                        <p:tgtEl>
                                          <p:spTgt spid="8"/>
                                        </p:tgtEl>
                                        <p:attrNameLst>
                                          <p:attrName>ppt_h</p:attrName>
                                        </p:attrNameLst>
                                      </p:cBhvr>
                                      <p:tavLst>
                                        <p:tav tm="0">
                                          <p:val>
                                            <p:strVal val="#ppt_h"/>
                                          </p:val>
                                        </p:tav>
                                        <p:tav tm="100000">
                                          <p:val>
                                            <p:strVal val="#ppt_h"/>
                                          </p:val>
                                        </p:tav>
                                      </p:tavLst>
                                    </p:anim>
                                  </p:childTnLst>
                                </p:cTn>
                              </p:par>
                              <p:par>
                                <p:cTn id="31" presetID="19" presetClass="entr" presetSubtype="10"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p:cTn id="33" dur="3000" fill="hold"/>
                                        <p:tgtEl>
                                          <p:spTgt spid="9"/>
                                        </p:tgtEl>
                                        <p:attrNameLst>
                                          <p:attrName>ppt_w</p:attrName>
                                        </p:attrNameLst>
                                      </p:cBhvr>
                                      <p:tavLst>
                                        <p:tav tm="0" fmla="#ppt_w*sin(2.5*pi*$)">
                                          <p:val>
                                            <p:fltVal val="0"/>
                                          </p:val>
                                        </p:tav>
                                        <p:tav tm="100000">
                                          <p:val>
                                            <p:fltVal val="1"/>
                                          </p:val>
                                        </p:tav>
                                      </p:tavLst>
                                    </p:anim>
                                    <p:anim calcmode="lin" valueType="num">
                                      <p:cBhvr>
                                        <p:cTn id="34" dur="3000" fill="hold"/>
                                        <p:tgtEl>
                                          <p:spTgt spid="9"/>
                                        </p:tgtEl>
                                        <p:attrNameLst>
                                          <p:attrName>ppt_h</p:attrName>
                                        </p:attrNameLst>
                                      </p:cBhvr>
                                      <p:tavLst>
                                        <p:tav tm="0">
                                          <p:val>
                                            <p:strVal val="#ppt_h"/>
                                          </p:val>
                                        </p:tav>
                                        <p:tav tm="100000">
                                          <p:val>
                                            <p:strVal val="#ppt_h"/>
                                          </p:val>
                                        </p:tav>
                                      </p:tavLst>
                                    </p:anim>
                                  </p:childTnLst>
                                </p:cTn>
                              </p:par>
                              <p:par>
                                <p:cTn id="35" presetID="2" presetClass="entr" presetSubtype="4" fill="hold" grpId="1" nodeType="withEffect">
                                  <p:stCondLst>
                                    <p:cond delay="0"/>
                                  </p:stCondLst>
                                  <p:childTnLst>
                                    <p:set>
                                      <p:cBhvr>
                                        <p:cTn id="36" dur="1" fill="hold">
                                          <p:stCondLst>
                                            <p:cond delay="0"/>
                                          </p:stCondLst>
                                        </p:cTn>
                                        <p:tgtEl>
                                          <p:spTgt spid="3"/>
                                        </p:tgtEl>
                                        <p:attrNameLst>
                                          <p:attrName>style.visibility</p:attrName>
                                        </p:attrNameLst>
                                      </p:cBhvr>
                                      <p:to>
                                        <p:strVal val="visible"/>
                                      </p:to>
                                    </p:set>
                                    <p:anim calcmode="lin" valueType="num">
                                      <p:cBhvr additive="base">
                                        <p:cTn id="37" dur="3000" fill="hold"/>
                                        <p:tgtEl>
                                          <p:spTgt spid="3"/>
                                        </p:tgtEl>
                                        <p:attrNameLst>
                                          <p:attrName>ppt_x</p:attrName>
                                        </p:attrNameLst>
                                      </p:cBhvr>
                                      <p:tavLst>
                                        <p:tav tm="0">
                                          <p:val>
                                            <p:strVal val="#ppt_x"/>
                                          </p:val>
                                        </p:tav>
                                        <p:tav tm="100000">
                                          <p:val>
                                            <p:strVal val="#ppt_x"/>
                                          </p:val>
                                        </p:tav>
                                      </p:tavLst>
                                    </p:anim>
                                    <p:anim calcmode="lin" valueType="num">
                                      <p:cBhvr additive="base">
                                        <p:cTn id="38" dur="3000" fill="hold"/>
                                        <p:tgtEl>
                                          <p:spTgt spid="3"/>
                                        </p:tgtEl>
                                        <p:attrNameLst>
                                          <p:attrName>ppt_y</p:attrName>
                                        </p:attrNameLst>
                                      </p:cBhvr>
                                      <p:tavLst>
                                        <p:tav tm="0">
                                          <p:val>
                                            <p:strVal val="1+#ppt_h/2"/>
                                          </p:val>
                                        </p:tav>
                                        <p:tav tm="100000">
                                          <p:val>
                                            <p:strVal val="#ppt_y"/>
                                          </p:val>
                                        </p:tav>
                                      </p:tavLst>
                                    </p:anim>
                                  </p:childTnLst>
                                </p:cTn>
                              </p:par>
                              <p:par>
                                <p:cTn id="39" presetID="2" presetClass="entr" presetSubtype="4" fill="hold" grpId="1" nodeType="withEffect">
                                  <p:stCondLst>
                                    <p:cond delay="0"/>
                                  </p:stCondLst>
                                  <p:childTnLst>
                                    <p:set>
                                      <p:cBhvr>
                                        <p:cTn id="40" dur="1" fill="hold">
                                          <p:stCondLst>
                                            <p:cond delay="0"/>
                                          </p:stCondLst>
                                        </p:cTn>
                                        <p:tgtEl>
                                          <p:spTgt spid="4"/>
                                        </p:tgtEl>
                                        <p:attrNameLst>
                                          <p:attrName>style.visibility</p:attrName>
                                        </p:attrNameLst>
                                      </p:cBhvr>
                                      <p:to>
                                        <p:strVal val="visible"/>
                                      </p:to>
                                    </p:set>
                                    <p:anim calcmode="lin" valueType="num">
                                      <p:cBhvr additive="base">
                                        <p:cTn id="41" dur="3000" fill="hold"/>
                                        <p:tgtEl>
                                          <p:spTgt spid="4"/>
                                        </p:tgtEl>
                                        <p:attrNameLst>
                                          <p:attrName>ppt_x</p:attrName>
                                        </p:attrNameLst>
                                      </p:cBhvr>
                                      <p:tavLst>
                                        <p:tav tm="0">
                                          <p:val>
                                            <p:strVal val="#ppt_x"/>
                                          </p:val>
                                        </p:tav>
                                        <p:tav tm="100000">
                                          <p:val>
                                            <p:strVal val="#ppt_x"/>
                                          </p:val>
                                        </p:tav>
                                      </p:tavLst>
                                    </p:anim>
                                    <p:anim calcmode="lin" valueType="num">
                                      <p:cBhvr additive="base">
                                        <p:cTn id="42" dur="3000" fill="hold"/>
                                        <p:tgtEl>
                                          <p:spTgt spid="4"/>
                                        </p:tgtEl>
                                        <p:attrNameLst>
                                          <p:attrName>ppt_y</p:attrName>
                                        </p:attrNameLst>
                                      </p:cBhvr>
                                      <p:tavLst>
                                        <p:tav tm="0">
                                          <p:val>
                                            <p:strVal val="1+#ppt_h/2"/>
                                          </p:val>
                                        </p:tav>
                                        <p:tav tm="100000">
                                          <p:val>
                                            <p:strVal val="#ppt_y"/>
                                          </p:val>
                                        </p:tav>
                                      </p:tavLst>
                                    </p:anim>
                                  </p:childTnLst>
                                </p:cTn>
                              </p:par>
                              <p:par>
                                <p:cTn id="43" presetID="2" presetClass="entr" presetSubtype="4" fill="hold" grpId="1" nodeType="withEffect">
                                  <p:stCondLst>
                                    <p:cond delay="0"/>
                                  </p:stCondLst>
                                  <p:childTnLst>
                                    <p:set>
                                      <p:cBhvr>
                                        <p:cTn id="44" dur="1" fill="hold">
                                          <p:stCondLst>
                                            <p:cond delay="0"/>
                                          </p:stCondLst>
                                        </p:cTn>
                                        <p:tgtEl>
                                          <p:spTgt spid="5"/>
                                        </p:tgtEl>
                                        <p:attrNameLst>
                                          <p:attrName>style.visibility</p:attrName>
                                        </p:attrNameLst>
                                      </p:cBhvr>
                                      <p:to>
                                        <p:strVal val="visible"/>
                                      </p:to>
                                    </p:set>
                                    <p:anim calcmode="lin" valueType="num">
                                      <p:cBhvr additive="base">
                                        <p:cTn id="45" dur="3000" fill="hold"/>
                                        <p:tgtEl>
                                          <p:spTgt spid="5"/>
                                        </p:tgtEl>
                                        <p:attrNameLst>
                                          <p:attrName>ppt_x</p:attrName>
                                        </p:attrNameLst>
                                      </p:cBhvr>
                                      <p:tavLst>
                                        <p:tav tm="0">
                                          <p:val>
                                            <p:strVal val="#ppt_x"/>
                                          </p:val>
                                        </p:tav>
                                        <p:tav tm="100000">
                                          <p:val>
                                            <p:strVal val="#ppt_x"/>
                                          </p:val>
                                        </p:tav>
                                      </p:tavLst>
                                    </p:anim>
                                    <p:anim calcmode="lin" valueType="num">
                                      <p:cBhvr additive="base">
                                        <p:cTn id="46" dur="3000" fill="hold"/>
                                        <p:tgtEl>
                                          <p:spTgt spid="5"/>
                                        </p:tgtEl>
                                        <p:attrNameLst>
                                          <p:attrName>ppt_y</p:attrName>
                                        </p:attrNameLst>
                                      </p:cBhvr>
                                      <p:tavLst>
                                        <p:tav tm="0">
                                          <p:val>
                                            <p:strVal val="1+#ppt_h/2"/>
                                          </p:val>
                                        </p:tav>
                                        <p:tav tm="100000">
                                          <p:val>
                                            <p:strVal val="#ppt_y"/>
                                          </p:val>
                                        </p:tav>
                                      </p:tavLst>
                                    </p:anim>
                                  </p:childTnLst>
                                </p:cTn>
                              </p:par>
                              <p:par>
                                <p:cTn id="47" presetID="2" presetClass="entr" presetSubtype="4" fill="hold" grpId="1" nodeType="withEffect">
                                  <p:stCondLst>
                                    <p:cond delay="0"/>
                                  </p:stCondLst>
                                  <p:childTnLst>
                                    <p:set>
                                      <p:cBhvr>
                                        <p:cTn id="48" dur="1" fill="hold">
                                          <p:stCondLst>
                                            <p:cond delay="0"/>
                                          </p:stCondLst>
                                        </p:cTn>
                                        <p:tgtEl>
                                          <p:spTgt spid="6"/>
                                        </p:tgtEl>
                                        <p:attrNameLst>
                                          <p:attrName>style.visibility</p:attrName>
                                        </p:attrNameLst>
                                      </p:cBhvr>
                                      <p:to>
                                        <p:strVal val="visible"/>
                                      </p:to>
                                    </p:set>
                                    <p:anim calcmode="lin" valueType="num">
                                      <p:cBhvr additive="base">
                                        <p:cTn id="49" dur="3000" fill="hold"/>
                                        <p:tgtEl>
                                          <p:spTgt spid="6"/>
                                        </p:tgtEl>
                                        <p:attrNameLst>
                                          <p:attrName>ppt_x</p:attrName>
                                        </p:attrNameLst>
                                      </p:cBhvr>
                                      <p:tavLst>
                                        <p:tav tm="0">
                                          <p:val>
                                            <p:strVal val="#ppt_x"/>
                                          </p:val>
                                        </p:tav>
                                        <p:tav tm="100000">
                                          <p:val>
                                            <p:strVal val="#ppt_x"/>
                                          </p:val>
                                        </p:tav>
                                      </p:tavLst>
                                    </p:anim>
                                    <p:anim calcmode="lin" valueType="num">
                                      <p:cBhvr additive="base">
                                        <p:cTn id="50" dur="3000" fill="hold"/>
                                        <p:tgtEl>
                                          <p:spTgt spid="6"/>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 calcmode="lin" valueType="num">
                                      <p:cBhvr additive="base">
                                        <p:cTn id="53" dur="3000" fill="hold"/>
                                        <p:tgtEl>
                                          <p:spTgt spid="7"/>
                                        </p:tgtEl>
                                        <p:attrNameLst>
                                          <p:attrName>ppt_x</p:attrName>
                                        </p:attrNameLst>
                                      </p:cBhvr>
                                      <p:tavLst>
                                        <p:tav tm="0">
                                          <p:val>
                                            <p:strVal val="#ppt_x"/>
                                          </p:val>
                                        </p:tav>
                                        <p:tav tm="100000">
                                          <p:val>
                                            <p:strVal val="#ppt_x"/>
                                          </p:val>
                                        </p:tav>
                                      </p:tavLst>
                                    </p:anim>
                                    <p:anim calcmode="lin" valueType="num">
                                      <p:cBhvr additive="base">
                                        <p:cTn id="54" dur="3000" fill="hold"/>
                                        <p:tgtEl>
                                          <p:spTgt spid="7"/>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8"/>
                                        </p:tgtEl>
                                        <p:attrNameLst>
                                          <p:attrName>style.visibility</p:attrName>
                                        </p:attrNameLst>
                                      </p:cBhvr>
                                      <p:to>
                                        <p:strVal val="visible"/>
                                      </p:to>
                                    </p:set>
                                    <p:anim calcmode="lin" valueType="num">
                                      <p:cBhvr additive="base">
                                        <p:cTn id="57" dur="3000" fill="hold"/>
                                        <p:tgtEl>
                                          <p:spTgt spid="8"/>
                                        </p:tgtEl>
                                        <p:attrNameLst>
                                          <p:attrName>ppt_x</p:attrName>
                                        </p:attrNameLst>
                                      </p:cBhvr>
                                      <p:tavLst>
                                        <p:tav tm="0">
                                          <p:val>
                                            <p:strVal val="#ppt_x"/>
                                          </p:val>
                                        </p:tav>
                                        <p:tav tm="100000">
                                          <p:val>
                                            <p:strVal val="#ppt_x"/>
                                          </p:val>
                                        </p:tav>
                                      </p:tavLst>
                                    </p:anim>
                                    <p:anim calcmode="lin" valueType="num">
                                      <p:cBhvr additive="base">
                                        <p:cTn id="58" dur="3000" fill="hold"/>
                                        <p:tgtEl>
                                          <p:spTgt spid="8"/>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9"/>
                                        </p:tgtEl>
                                        <p:attrNameLst>
                                          <p:attrName>style.visibility</p:attrName>
                                        </p:attrNameLst>
                                      </p:cBhvr>
                                      <p:to>
                                        <p:strVal val="visible"/>
                                      </p:to>
                                    </p:set>
                                    <p:anim calcmode="lin" valueType="num">
                                      <p:cBhvr additive="base">
                                        <p:cTn id="61" dur="3000" fill="hold"/>
                                        <p:tgtEl>
                                          <p:spTgt spid="9"/>
                                        </p:tgtEl>
                                        <p:attrNameLst>
                                          <p:attrName>ppt_x</p:attrName>
                                        </p:attrNameLst>
                                      </p:cBhvr>
                                      <p:tavLst>
                                        <p:tav tm="0">
                                          <p:val>
                                            <p:strVal val="#ppt_x"/>
                                          </p:val>
                                        </p:tav>
                                        <p:tav tm="100000">
                                          <p:val>
                                            <p:strVal val="#ppt_x"/>
                                          </p:val>
                                        </p:tav>
                                      </p:tavLst>
                                    </p:anim>
                                    <p:anim calcmode="lin" valueType="num">
                                      <p:cBhvr additive="base">
                                        <p:cTn id="62" dur="3000" fill="hold"/>
                                        <p:tgtEl>
                                          <p:spTgt spid="9"/>
                                        </p:tgtEl>
                                        <p:attrNameLst>
                                          <p:attrName>ppt_y</p:attrName>
                                        </p:attrNameLst>
                                      </p:cBhvr>
                                      <p:tavLst>
                                        <p:tav tm="0">
                                          <p:val>
                                            <p:strVal val="1+#ppt_h/2"/>
                                          </p:val>
                                        </p:tav>
                                        <p:tav tm="100000">
                                          <p:val>
                                            <p:strVal val="#ppt_y"/>
                                          </p:val>
                                        </p:tav>
                                      </p:tavLst>
                                    </p:anim>
                                  </p:childTnLst>
                                </p:cTn>
                              </p:par>
                            </p:childTnLst>
                          </p:cTn>
                        </p:par>
                        <p:par>
                          <p:cTn id="63" fill="hold">
                            <p:stCondLst>
                              <p:cond delay="3000"/>
                            </p:stCondLst>
                            <p:childTnLst>
                              <p:par>
                                <p:cTn id="64" presetID="2" presetClass="exit" presetSubtype="4" fill="hold" grpId="2" nodeType="afterEffect">
                                  <p:stCondLst>
                                    <p:cond delay="0"/>
                                  </p:stCondLst>
                                  <p:childTnLst>
                                    <p:anim calcmode="lin" valueType="num">
                                      <p:cBhvr additive="base">
                                        <p:cTn id="65" dur="3000"/>
                                        <p:tgtEl>
                                          <p:spTgt spid="3"/>
                                        </p:tgtEl>
                                        <p:attrNameLst>
                                          <p:attrName>ppt_x</p:attrName>
                                        </p:attrNameLst>
                                      </p:cBhvr>
                                      <p:tavLst>
                                        <p:tav tm="0">
                                          <p:val>
                                            <p:strVal val="ppt_x"/>
                                          </p:val>
                                        </p:tav>
                                        <p:tav tm="100000">
                                          <p:val>
                                            <p:strVal val="ppt_x"/>
                                          </p:val>
                                        </p:tav>
                                      </p:tavLst>
                                    </p:anim>
                                    <p:anim calcmode="lin" valueType="num">
                                      <p:cBhvr additive="base">
                                        <p:cTn id="66" dur="3000"/>
                                        <p:tgtEl>
                                          <p:spTgt spid="3"/>
                                        </p:tgtEl>
                                        <p:attrNameLst>
                                          <p:attrName>ppt_y</p:attrName>
                                        </p:attrNameLst>
                                      </p:cBhvr>
                                      <p:tavLst>
                                        <p:tav tm="0">
                                          <p:val>
                                            <p:strVal val="ppt_y"/>
                                          </p:val>
                                        </p:tav>
                                        <p:tav tm="100000">
                                          <p:val>
                                            <p:strVal val="1+ppt_h/2"/>
                                          </p:val>
                                        </p:tav>
                                      </p:tavLst>
                                    </p:anim>
                                    <p:set>
                                      <p:cBhvr>
                                        <p:cTn id="67" dur="1" fill="hold">
                                          <p:stCondLst>
                                            <p:cond delay="2999"/>
                                          </p:stCondLst>
                                        </p:cTn>
                                        <p:tgtEl>
                                          <p:spTgt spid="3"/>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3000"/>
                                        <p:tgtEl>
                                          <p:spTgt spid="4"/>
                                        </p:tgtEl>
                                        <p:attrNameLst>
                                          <p:attrName>ppt_x</p:attrName>
                                        </p:attrNameLst>
                                      </p:cBhvr>
                                      <p:tavLst>
                                        <p:tav tm="0">
                                          <p:val>
                                            <p:strVal val="ppt_x"/>
                                          </p:val>
                                        </p:tav>
                                        <p:tav tm="100000">
                                          <p:val>
                                            <p:strVal val="ppt_x"/>
                                          </p:val>
                                        </p:tav>
                                      </p:tavLst>
                                    </p:anim>
                                    <p:anim calcmode="lin" valueType="num">
                                      <p:cBhvr additive="base">
                                        <p:cTn id="70" dur="3000"/>
                                        <p:tgtEl>
                                          <p:spTgt spid="4"/>
                                        </p:tgtEl>
                                        <p:attrNameLst>
                                          <p:attrName>ppt_y</p:attrName>
                                        </p:attrNameLst>
                                      </p:cBhvr>
                                      <p:tavLst>
                                        <p:tav tm="0">
                                          <p:val>
                                            <p:strVal val="ppt_y"/>
                                          </p:val>
                                        </p:tav>
                                        <p:tav tm="100000">
                                          <p:val>
                                            <p:strVal val="1+ppt_h/2"/>
                                          </p:val>
                                        </p:tav>
                                      </p:tavLst>
                                    </p:anim>
                                    <p:set>
                                      <p:cBhvr>
                                        <p:cTn id="71" dur="1" fill="hold">
                                          <p:stCondLst>
                                            <p:cond delay="2999"/>
                                          </p:stCondLst>
                                        </p:cTn>
                                        <p:tgtEl>
                                          <p:spTgt spid="4"/>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3000"/>
                                        <p:tgtEl>
                                          <p:spTgt spid="5"/>
                                        </p:tgtEl>
                                        <p:attrNameLst>
                                          <p:attrName>ppt_x</p:attrName>
                                        </p:attrNameLst>
                                      </p:cBhvr>
                                      <p:tavLst>
                                        <p:tav tm="0">
                                          <p:val>
                                            <p:strVal val="ppt_x"/>
                                          </p:val>
                                        </p:tav>
                                        <p:tav tm="100000">
                                          <p:val>
                                            <p:strVal val="ppt_x"/>
                                          </p:val>
                                        </p:tav>
                                      </p:tavLst>
                                    </p:anim>
                                    <p:anim calcmode="lin" valueType="num">
                                      <p:cBhvr additive="base">
                                        <p:cTn id="74" dur="3000"/>
                                        <p:tgtEl>
                                          <p:spTgt spid="5"/>
                                        </p:tgtEl>
                                        <p:attrNameLst>
                                          <p:attrName>ppt_y</p:attrName>
                                        </p:attrNameLst>
                                      </p:cBhvr>
                                      <p:tavLst>
                                        <p:tav tm="0">
                                          <p:val>
                                            <p:strVal val="ppt_y"/>
                                          </p:val>
                                        </p:tav>
                                        <p:tav tm="100000">
                                          <p:val>
                                            <p:strVal val="1+ppt_h/2"/>
                                          </p:val>
                                        </p:tav>
                                      </p:tavLst>
                                    </p:anim>
                                    <p:set>
                                      <p:cBhvr>
                                        <p:cTn id="75" dur="1" fill="hold">
                                          <p:stCondLst>
                                            <p:cond delay="2999"/>
                                          </p:stCondLst>
                                        </p:cTn>
                                        <p:tgtEl>
                                          <p:spTgt spid="5"/>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3000"/>
                                        <p:tgtEl>
                                          <p:spTgt spid="6"/>
                                        </p:tgtEl>
                                        <p:attrNameLst>
                                          <p:attrName>ppt_x</p:attrName>
                                        </p:attrNameLst>
                                      </p:cBhvr>
                                      <p:tavLst>
                                        <p:tav tm="0">
                                          <p:val>
                                            <p:strVal val="ppt_x"/>
                                          </p:val>
                                        </p:tav>
                                        <p:tav tm="100000">
                                          <p:val>
                                            <p:strVal val="ppt_x"/>
                                          </p:val>
                                        </p:tav>
                                      </p:tavLst>
                                    </p:anim>
                                    <p:anim calcmode="lin" valueType="num">
                                      <p:cBhvr additive="base">
                                        <p:cTn id="78" dur="3000"/>
                                        <p:tgtEl>
                                          <p:spTgt spid="6"/>
                                        </p:tgtEl>
                                        <p:attrNameLst>
                                          <p:attrName>ppt_y</p:attrName>
                                        </p:attrNameLst>
                                      </p:cBhvr>
                                      <p:tavLst>
                                        <p:tav tm="0">
                                          <p:val>
                                            <p:strVal val="ppt_y"/>
                                          </p:val>
                                        </p:tav>
                                        <p:tav tm="100000">
                                          <p:val>
                                            <p:strVal val="1+ppt_h/2"/>
                                          </p:val>
                                        </p:tav>
                                      </p:tavLst>
                                    </p:anim>
                                    <p:set>
                                      <p:cBhvr>
                                        <p:cTn id="79" dur="1" fill="hold">
                                          <p:stCondLst>
                                            <p:cond delay="2999"/>
                                          </p:stCondLst>
                                        </p:cTn>
                                        <p:tgtEl>
                                          <p:spTgt spid="6"/>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3000"/>
                                        <p:tgtEl>
                                          <p:spTgt spid="7"/>
                                        </p:tgtEl>
                                        <p:attrNameLst>
                                          <p:attrName>ppt_x</p:attrName>
                                        </p:attrNameLst>
                                      </p:cBhvr>
                                      <p:tavLst>
                                        <p:tav tm="0">
                                          <p:val>
                                            <p:strVal val="ppt_x"/>
                                          </p:val>
                                        </p:tav>
                                        <p:tav tm="100000">
                                          <p:val>
                                            <p:strVal val="ppt_x"/>
                                          </p:val>
                                        </p:tav>
                                      </p:tavLst>
                                    </p:anim>
                                    <p:anim calcmode="lin" valueType="num">
                                      <p:cBhvr additive="base">
                                        <p:cTn id="82" dur="3000"/>
                                        <p:tgtEl>
                                          <p:spTgt spid="7"/>
                                        </p:tgtEl>
                                        <p:attrNameLst>
                                          <p:attrName>ppt_y</p:attrName>
                                        </p:attrNameLst>
                                      </p:cBhvr>
                                      <p:tavLst>
                                        <p:tav tm="0">
                                          <p:val>
                                            <p:strVal val="ppt_y"/>
                                          </p:val>
                                        </p:tav>
                                        <p:tav tm="100000">
                                          <p:val>
                                            <p:strVal val="1+ppt_h/2"/>
                                          </p:val>
                                        </p:tav>
                                      </p:tavLst>
                                    </p:anim>
                                    <p:set>
                                      <p:cBhvr>
                                        <p:cTn id="83" dur="1" fill="hold">
                                          <p:stCondLst>
                                            <p:cond delay="2999"/>
                                          </p:stCondLst>
                                        </p:cTn>
                                        <p:tgtEl>
                                          <p:spTgt spid="7"/>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3000"/>
                                        <p:tgtEl>
                                          <p:spTgt spid="8"/>
                                        </p:tgtEl>
                                        <p:attrNameLst>
                                          <p:attrName>ppt_x</p:attrName>
                                        </p:attrNameLst>
                                      </p:cBhvr>
                                      <p:tavLst>
                                        <p:tav tm="0">
                                          <p:val>
                                            <p:strVal val="ppt_x"/>
                                          </p:val>
                                        </p:tav>
                                        <p:tav tm="100000">
                                          <p:val>
                                            <p:strVal val="ppt_x"/>
                                          </p:val>
                                        </p:tav>
                                      </p:tavLst>
                                    </p:anim>
                                    <p:anim calcmode="lin" valueType="num">
                                      <p:cBhvr additive="base">
                                        <p:cTn id="86" dur="3000"/>
                                        <p:tgtEl>
                                          <p:spTgt spid="8"/>
                                        </p:tgtEl>
                                        <p:attrNameLst>
                                          <p:attrName>ppt_y</p:attrName>
                                        </p:attrNameLst>
                                      </p:cBhvr>
                                      <p:tavLst>
                                        <p:tav tm="0">
                                          <p:val>
                                            <p:strVal val="ppt_y"/>
                                          </p:val>
                                        </p:tav>
                                        <p:tav tm="100000">
                                          <p:val>
                                            <p:strVal val="1+ppt_h/2"/>
                                          </p:val>
                                        </p:tav>
                                      </p:tavLst>
                                    </p:anim>
                                    <p:set>
                                      <p:cBhvr>
                                        <p:cTn id="87" dur="1" fill="hold">
                                          <p:stCondLst>
                                            <p:cond delay="2999"/>
                                          </p:stCondLst>
                                        </p:cTn>
                                        <p:tgtEl>
                                          <p:spTgt spid="8"/>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3000"/>
                                        <p:tgtEl>
                                          <p:spTgt spid="9"/>
                                        </p:tgtEl>
                                        <p:attrNameLst>
                                          <p:attrName>ppt_x</p:attrName>
                                        </p:attrNameLst>
                                      </p:cBhvr>
                                      <p:tavLst>
                                        <p:tav tm="0">
                                          <p:val>
                                            <p:strVal val="ppt_x"/>
                                          </p:val>
                                        </p:tav>
                                        <p:tav tm="100000">
                                          <p:val>
                                            <p:strVal val="ppt_x"/>
                                          </p:val>
                                        </p:tav>
                                      </p:tavLst>
                                    </p:anim>
                                    <p:anim calcmode="lin" valueType="num">
                                      <p:cBhvr additive="base">
                                        <p:cTn id="90" dur="3000"/>
                                        <p:tgtEl>
                                          <p:spTgt spid="9"/>
                                        </p:tgtEl>
                                        <p:attrNameLst>
                                          <p:attrName>ppt_y</p:attrName>
                                        </p:attrNameLst>
                                      </p:cBhvr>
                                      <p:tavLst>
                                        <p:tav tm="0">
                                          <p:val>
                                            <p:strVal val="ppt_y"/>
                                          </p:val>
                                        </p:tav>
                                        <p:tav tm="100000">
                                          <p:val>
                                            <p:strVal val="1+ppt_h/2"/>
                                          </p:val>
                                        </p:tav>
                                      </p:tavLst>
                                    </p:anim>
                                    <p:set>
                                      <p:cBhvr>
                                        <p:cTn id="91" dur="1" fill="hold">
                                          <p:stCondLst>
                                            <p:cond delay="2999"/>
                                          </p:stCondLst>
                                        </p:cTn>
                                        <p:tgtEl>
                                          <p:spTgt spid="9"/>
                                        </p:tgtEl>
                                        <p:attrNameLst>
                                          <p:attrName>style.visibility</p:attrName>
                                        </p:attrNameLst>
                                      </p:cBhvr>
                                      <p:to>
                                        <p:strVal val="hidden"/>
                                      </p:to>
                                    </p:set>
                                  </p:childTnLst>
                                </p:cTn>
                              </p:par>
                              <p:par>
                                <p:cTn id="92" presetID="19" presetClass="exit" presetSubtype="10" fill="hold" grpId="3" nodeType="withEffect">
                                  <p:stCondLst>
                                    <p:cond delay="0"/>
                                  </p:stCondLst>
                                  <p:childTnLst>
                                    <p:anim calcmode="lin" valueType="num">
                                      <p:cBhvr>
                                        <p:cTn id="93" dur="3000"/>
                                        <p:tgtEl>
                                          <p:spTgt spid="3"/>
                                        </p:tgtEl>
                                        <p:attrNameLst>
                                          <p:attrName>ppt_h</p:attrName>
                                        </p:attrNameLst>
                                      </p:cBhvr>
                                      <p:tavLst>
                                        <p:tav tm="0">
                                          <p:val>
                                            <p:strVal val="ppt_h"/>
                                          </p:val>
                                        </p:tav>
                                        <p:tav tm="100000">
                                          <p:val>
                                            <p:strVal val="ppt_h"/>
                                          </p:val>
                                        </p:tav>
                                      </p:tavLst>
                                    </p:anim>
                                    <p:anim calcmode="lin" valueType="num">
                                      <p:cBhvr>
                                        <p:cTn id="94" dur="3000"/>
                                        <p:tgtEl>
                                          <p:spTgt spid="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2999"/>
                                          </p:stCondLst>
                                        </p:cTn>
                                        <p:tgtEl>
                                          <p:spTgt spid="3"/>
                                        </p:tgtEl>
                                        <p:attrNameLst>
                                          <p:attrName>style.visibility</p:attrName>
                                        </p:attrNameLst>
                                      </p:cBhvr>
                                      <p:to>
                                        <p:strVal val="hidden"/>
                                      </p:to>
                                    </p:set>
                                  </p:childTnLst>
                                </p:cTn>
                              </p:par>
                              <p:par>
                                <p:cTn id="96" presetID="19" presetClass="exit" presetSubtype="10" fill="hold" grpId="3" nodeType="withEffect">
                                  <p:stCondLst>
                                    <p:cond delay="0"/>
                                  </p:stCondLst>
                                  <p:childTnLst>
                                    <p:anim calcmode="lin" valueType="num">
                                      <p:cBhvr>
                                        <p:cTn id="97" dur="3000"/>
                                        <p:tgtEl>
                                          <p:spTgt spid="4"/>
                                        </p:tgtEl>
                                        <p:attrNameLst>
                                          <p:attrName>ppt_h</p:attrName>
                                        </p:attrNameLst>
                                      </p:cBhvr>
                                      <p:tavLst>
                                        <p:tav tm="0">
                                          <p:val>
                                            <p:strVal val="ppt_h"/>
                                          </p:val>
                                        </p:tav>
                                        <p:tav tm="100000">
                                          <p:val>
                                            <p:strVal val="ppt_h"/>
                                          </p:val>
                                        </p:tav>
                                      </p:tavLst>
                                    </p:anim>
                                    <p:anim calcmode="lin" valueType="num">
                                      <p:cBhvr>
                                        <p:cTn id="98"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4"/>
                                        </p:tgtEl>
                                        <p:attrNameLst>
                                          <p:attrName>style.visibility</p:attrName>
                                        </p:attrNameLst>
                                      </p:cBhvr>
                                      <p:to>
                                        <p:strVal val="hidden"/>
                                      </p:to>
                                    </p:set>
                                  </p:childTnLst>
                                </p:cTn>
                              </p:par>
                              <p:par>
                                <p:cTn id="100" presetID="19" presetClass="exit" presetSubtype="10" fill="hold" grpId="3" nodeType="withEffect">
                                  <p:stCondLst>
                                    <p:cond delay="0"/>
                                  </p:stCondLst>
                                  <p:childTnLst>
                                    <p:anim calcmode="lin" valueType="num">
                                      <p:cBhvr>
                                        <p:cTn id="101" dur="3000"/>
                                        <p:tgtEl>
                                          <p:spTgt spid="5"/>
                                        </p:tgtEl>
                                        <p:attrNameLst>
                                          <p:attrName>ppt_h</p:attrName>
                                        </p:attrNameLst>
                                      </p:cBhvr>
                                      <p:tavLst>
                                        <p:tav tm="0">
                                          <p:val>
                                            <p:strVal val="ppt_h"/>
                                          </p:val>
                                        </p:tav>
                                        <p:tav tm="100000">
                                          <p:val>
                                            <p:strVal val="ppt_h"/>
                                          </p:val>
                                        </p:tav>
                                      </p:tavLst>
                                    </p:anim>
                                    <p:anim calcmode="lin" valueType="num">
                                      <p:cBhvr>
                                        <p:cTn id="102"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5"/>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3000"/>
                                        <p:tgtEl>
                                          <p:spTgt spid="6"/>
                                        </p:tgtEl>
                                        <p:attrNameLst>
                                          <p:attrName>ppt_h</p:attrName>
                                        </p:attrNameLst>
                                      </p:cBhvr>
                                      <p:tavLst>
                                        <p:tav tm="0">
                                          <p:val>
                                            <p:strVal val="ppt_h"/>
                                          </p:val>
                                        </p:tav>
                                        <p:tav tm="100000">
                                          <p:val>
                                            <p:strVal val="ppt_h"/>
                                          </p:val>
                                        </p:tav>
                                      </p:tavLst>
                                    </p:anim>
                                    <p:anim calcmode="lin" valueType="num">
                                      <p:cBhvr>
                                        <p:cTn id="106"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6"/>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3000"/>
                                        <p:tgtEl>
                                          <p:spTgt spid="7"/>
                                        </p:tgtEl>
                                        <p:attrNameLst>
                                          <p:attrName>ppt_h</p:attrName>
                                        </p:attrNameLst>
                                      </p:cBhvr>
                                      <p:tavLst>
                                        <p:tav tm="0">
                                          <p:val>
                                            <p:strVal val="ppt_h"/>
                                          </p:val>
                                        </p:tav>
                                        <p:tav tm="100000">
                                          <p:val>
                                            <p:strVal val="ppt_h"/>
                                          </p:val>
                                        </p:tav>
                                      </p:tavLst>
                                    </p:anim>
                                    <p:anim calcmode="lin" valueType="num">
                                      <p:cBhvr>
                                        <p:cTn id="110"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7"/>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3000"/>
                                        <p:tgtEl>
                                          <p:spTgt spid="8"/>
                                        </p:tgtEl>
                                        <p:attrNameLst>
                                          <p:attrName>ppt_h</p:attrName>
                                        </p:attrNameLst>
                                      </p:cBhvr>
                                      <p:tavLst>
                                        <p:tav tm="0">
                                          <p:val>
                                            <p:strVal val="ppt_h"/>
                                          </p:val>
                                        </p:tav>
                                        <p:tav tm="100000">
                                          <p:val>
                                            <p:strVal val="ppt_h"/>
                                          </p:val>
                                        </p:tav>
                                      </p:tavLst>
                                    </p:anim>
                                    <p:anim calcmode="lin" valueType="num">
                                      <p:cBhvr>
                                        <p:cTn id="114"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8"/>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3000"/>
                                        <p:tgtEl>
                                          <p:spTgt spid="9"/>
                                        </p:tgtEl>
                                        <p:attrNameLst>
                                          <p:attrName>ppt_h</p:attrName>
                                        </p:attrNameLst>
                                      </p:cBhvr>
                                      <p:tavLst>
                                        <p:tav tm="0">
                                          <p:val>
                                            <p:strVal val="ppt_h"/>
                                          </p:val>
                                        </p:tav>
                                        <p:tav tm="100000">
                                          <p:val>
                                            <p:strVal val="ppt_h"/>
                                          </p:val>
                                        </p:tav>
                                      </p:tavLst>
                                    </p:anim>
                                    <p:anim calcmode="lin" valueType="num">
                                      <p:cBhvr>
                                        <p:cTn id="118"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9"/>
                                        </p:tgtEl>
                                        <p:attrNameLst>
                                          <p:attrName>style.visibility</p:attrName>
                                        </p:attrNameLst>
                                      </p:cBhvr>
                                      <p:to>
                                        <p:strVal val="hidden"/>
                                      </p:to>
                                    </p:set>
                                  </p:childTnLst>
                                </p:cTn>
                              </p:par>
                              <p:par>
                                <p:cTn id="120" presetID="17" presetClass="entr" presetSubtype="1" fill="hold" nodeType="withEffect">
                                  <p:stCondLst>
                                    <p:cond delay="0"/>
                                  </p:stCondLst>
                                  <p:childTnLst>
                                    <p:set>
                                      <p:cBhvr>
                                        <p:cTn id="121" dur="1" fill="hold">
                                          <p:stCondLst>
                                            <p:cond delay="0"/>
                                          </p:stCondLst>
                                        </p:cTn>
                                        <p:tgtEl>
                                          <p:spTgt spid="2"/>
                                        </p:tgtEl>
                                        <p:attrNameLst>
                                          <p:attrName>style.visibility</p:attrName>
                                        </p:attrNameLst>
                                      </p:cBhvr>
                                      <p:to>
                                        <p:strVal val="visible"/>
                                      </p:to>
                                    </p:set>
                                    <p:anim calcmode="lin" valueType="num">
                                      <p:cBhvr>
                                        <p:cTn id="122" dur="3000" fill="hold"/>
                                        <p:tgtEl>
                                          <p:spTgt spid="2"/>
                                        </p:tgtEl>
                                        <p:attrNameLst>
                                          <p:attrName>ppt_x</p:attrName>
                                        </p:attrNameLst>
                                      </p:cBhvr>
                                      <p:tavLst>
                                        <p:tav tm="0">
                                          <p:val>
                                            <p:strVal val="#ppt_x"/>
                                          </p:val>
                                        </p:tav>
                                        <p:tav tm="100000">
                                          <p:val>
                                            <p:strVal val="#ppt_x"/>
                                          </p:val>
                                        </p:tav>
                                      </p:tavLst>
                                    </p:anim>
                                    <p:anim calcmode="lin" valueType="num">
                                      <p:cBhvr>
                                        <p:cTn id="123" dur="3000" fill="hold"/>
                                        <p:tgtEl>
                                          <p:spTgt spid="2"/>
                                        </p:tgtEl>
                                        <p:attrNameLst>
                                          <p:attrName>ppt_y</p:attrName>
                                        </p:attrNameLst>
                                      </p:cBhvr>
                                      <p:tavLst>
                                        <p:tav tm="0">
                                          <p:val>
                                            <p:strVal val="#ppt_y-#ppt_h/2"/>
                                          </p:val>
                                        </p:tav>
                                        <p:tav tm="100000">
                                          <p:val>
                                            <p:strVal val="#ppt_y"/>
                                          </p:val>
                                        </p:tav>
                                      </p:tavLst>
                                    </p:anim>
                                    <p:anim calcmode="lin" valueType="num">
                                      <p:cBhvr>
                                        <p:cTn id="124" dur="3000" fill="hold"/>
                                        <p:tgtEl>
                                          <p:spTgt spid="2"/>
                                        </p:tgtEl>
                                        <p:attrNameLst>
                                          <p:attrName>ppt_w</p:attrName>
                                        </p:attrNameLst>
                                      </p:cBhvr>
                                      <p:tavLst>
                                        <p:tav tm="0">
                                          <p:val>
                                            <p:strVal val="#ppt_w"/>
                                          </p:val>
                                        </p:tav>
                                        <p:tav tm="100000">
                                          <p:val>
                                            <p:strVal val="#ppt_w"/>
                                          </p:val>
                                        </p:tav>
                                      </p:tavLst>
                                    </p:anim>
                                    <p:anim calcmode="lin" valueType="num">
                                      <p:cBhvr>
                                        <p:cTn id="125" dur="3000" fill="hold"/>
                                        <p:tgtEl>
                                          <p:spTgt spid="2"/>
                                        </p:tgtEl>
                                        <p:attrNameLst>
                                          <p:attrName>ppt_h</p:attrName>
                                        </p:attrNameLst>
                                      </p:cBhvr>
                                      <p:tavLst>
                                        <p:tav tm="0">
                                          <p:val>
                                            <p:fltVal val="0"/>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Lst>
  </p:timing>
</p:sld>
</file>

<file path=ppt/slides/slide31.xml><?xml version="1.0" encoding="utf-8"?>
<p:sld xmlns:a="http://schemas.openxmlformats.org/drawingml/2006/main" xmlns:r="http://schemas.openxmlformats.org/officeDocument/2006/relationships" xmlns:p="http://schemas.openxmlformats.org/presentationml/2006/main">
  <p:cSld>
    <p:bg>
      <p:bgPr>
        <a:gradFill>
          <a:gsLst>
            <a:gs pos="3000">
              <a:schemeClr val="bg1"/>
            </a:gs>
            <a:gs pos="50000">
              <a:schemeClr val="accent6">
                <a:lumMod val="75000"/>
                <a:shade val="67500"/>
                <a:satMod val="115000"/>
              </a:schemeClr>
            </a:gs>
            <a:gs pos="100000">
              <a:schemeClr val="accent6">
                <a:lumMod val="75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255986763.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pic>
        <p:nvPicPr>
          <p:cNvPr id="4" name="3 Imagen" descr="spirograph_vector_2_on_white_by_eyeofthedragon237-d5f6bgu.png"/>
          <p:cNvPicPr>
            <a:picLocks noChangeAspect="1"/>
          </p:cNvPicPr>
          <p:nvPr/>
        </p:nvPicPr>
        <p:blipFill>
          <a:blip r:embed="rId3">
            <a:duotone>
              <a:schemeClr val="bg2">
                <a:shade val="45000"/>
                <a:satMod val="135000"/>
              </a:schemeClr>
              <a:prstClr val="white"/>
            </a:duotone>
            <a:lum contrast="40000"/>
          </a:blip>
          <a:stretch>
            <a:fillRect/>
          </a:stretch>
        </p:blipFill>
        <p:spPr>
          <a:xfrm rot="5400000">
            <a:off x="-232173" y="1946667"/>
            <a:ext cx="2321735" cy="1857388"/>
          </a:xfrm>
          <a:prstGeom prst="rect">
            <a:avLst/>
          </a:prstGeom>
          <a:ln w="3175">
            <a:noFill/>
          </a:ln>
          <a:effectLst/>
        </p:spPr>
      </p:pic>
      <p:pic>
        <p:nvPicPr>
          <p:cNvPr id="5" name="4 Imagen" descr="spirograph_vector_2_on_white_by_eyeofthedragon237-d5f6bgu.png"/>
          <p:cNvPicPr>
            <a:picLocks noChangeAspect="1"/>
          </p:cNvPicPr>
          <p:nvPr/>
        </p:nvPicPr>
        <p:blipFill>
          <a:blip r:embed="rId3">
            <a:duotone>
              <a:schemeClr val="bg2">
                <a:shade val="45000"/>
                <a:satMod val="135000"/>
              </a:schemeClr>
              <a:prstClr val="white"/>
            </a:duotone>
            <a:lum contrast="40000"/>
          </a:blip>
          <a:stretch>
            <a:fillRect/>
          </a:stretch>
        </p:blipFill>
        <p:spPr>
          <a:xfrm rot="16200000">
            <a:off x="7054439" y="2089544"/>
            <a:ext cx="2321735" cy="1857388"/>
          </a:xfrm>
          <a:prstGeom prst="rect">
            <a:avLst/>
          </a:prstGeom>
          <a:ln w="3175">
            <a:noFill/>
          </a:ln>
          <a:effectLst/>
        </p:spPr>
      </p:pic>
      <p:pic>
        <p:nvPicPr>
          <p:cNvPr id="8" name="7 Imagen" descr="spirograph_vector_2_on_white_by_eyeofthedragon237-d5f6bgu.png"/>
          <p:cNvPicPr>
            <a:picLocks noChangeAspect="1"/>
          </p:cNvPicPr>
          <p:nvPr/>
        </p:nvPicPr>
        <p:blipFill>
          <a:blip r:embed="rId3">
            <a:duotone>
              <a:prstClr val="black"/>
              <a:schemeClr val="accent6">
                <a:lumMod val="75000"/>
                <a:tint val="45000"/>
                <a:satMod val="400000"/>
              </a:schemeClr>
            </a:duotone>
            <a:lum contrast="40000"/>
          </a:blip>
          <a:stretch>
            <a:fillRect/>
          </a:stretch>
        </p:blipFill>
        <p:spPr>
          <a:xfrm rot="5400000">
            <a:off x="410736" y="1946668"/>
            <a:ext cx="2321735" cy="1857388"/>
          </a:xfrm>
          <a:prstGeom prst="rect">
            <a:avLst/>
          </a:prstGeom>
          <a:ln w="3175">
            <a:noFill/>
          </a:ln>
          <a:effectLst/>
        </p:spPr>
      </p:pic>
      <p:pic>
        <p:nvPicPr>
          <p:cNvPr id="9" name="8 Imagen" descr="spirograph_vector_2_on_white_by_eyeofthedragon237-d5f6bgu.png"/>
          <p:cNvPicPr>
            <a:picLocks noChangeAspect="1"/>
          </p:cNvPicPr>
          <p:nvPr/>
        </p:nvPicPr>
        <p:blipFill>
          <a:blip r:embed="rId3">
            <a:duotone>
              <a:prstClr val="black"/>
              <a:schemeClr val="accent6">
                <a:lumMod val="75000"/>
                <a:tint val="45000"/>
                <a:satMod val="400000"/>
              </a:schemeClr>
            </a:duotone>
            <a:lum contrast="40000"/>
          </a:blip>
          <a:stretch>
            <a:fillRect/>
          </a:stretch>
        </p:blipFill>
        <p:spPr>
          <a:xfrm rot="16200000">
            <a:off x="6625843" y="2089544"/>
            <a:ext cx="2321735" cy="1857388"/>
          </a:xfrm>
          <a:prstGeom prst="rect">
            <a:avLst/>
          </a:prstGeom>
          <a:ln w="3175">
            <a:noFill/>
          </a:ln>
          <a:effectLst/>
        </p:spPr>
      </p:pic>
      <p:pic>
        <p:nvPicPr>
          <p:cNvPr id="10" name="9 Imagen" descr="spirograph_vector_2_on_white_by_eyeofthedragon237-d5f6bgu.png"/>
          <p:cNvPicPr>
            <a:picLocks noChangeAspect="1"/>
          </p:cNvPicPr>
          <p:nvPr/>
        </p:nvPicPr>
        <p:blipFill>
          <a:blip r:embed="rId3">
            <a:duotone>
              <a:prstClr val="black"/>
              <a:schemeClr val="accent6">
                <a:lumMod val="75000"/>
                <a:tint val="45000"/>
                <a:satMod val="400000"/>
              </a:schemeClr>
            </a:duotone>
            <a:lum contrast="40000"/>
          </a:blip>
          <a:stretch>
            <a:fillRect/>
          </a:stretch>
        </p:blipFill>
        <p:spPr>
          <a:xfrm rot="10800000">
            <a:off x="3428992" y="0"/>
            <a:ext cx="2500330" cy="1857388"/>
          </a:xfrm>
          <a:prstGeom prst="rect">
            <a:avLst/>
          </a:prstGeom>
          <a:effectLst/>
        </p:spPr>
      </p:pic>
      <p:pic>
        <p:nvPicPr>
          <p:cNvPr id="11" name="10 Imagen" descr="spirograph_vector_2_on_white_by_eyeofthedragon237-d5f6bgu.png"/>
          <p:cNvPicPr>
            <a:picLocks noChangeAspect="1"/>
          </p:cNvPicPr>
          <p:nvPr/>
        </p:nvPicPr>
        <p:blipFill>
          <a:blip r:embed="rId3">
            <a:duotone>
              <a:prstClr val="black"/>
              <a:schemeClr val="accent6">
                <a:lumMod val="75000"/>
                <a:tint val="45000"/>
                <a:satMod val="400000"/>
              </a:schemeClr>
            </a:duotone>
            <a:lum contrast="40000"/>
          </a:blip>
          <a:stretch>
            <a:fillRect/>
          </a:stretch>
        </p:blipFill>
        <p:spPr>
          <a:xfrm>
            <a:off x="3500430" y="3286112"/>
            <a:ext cx="2321735" cy="1857388"/>
          </a:xfrm>
          <a:prstGeom prst="rect">
            <a:avLst/>
          </a:prstGeom>
          <a:effectLst/>
        </p:spPr>
      </p:pic>
      <p:pic>
        <p:nvPicPr>
          <p:cNvPr id="12" name="11 Imagen" descr="spirograph_vector_2_on_white_by_eyeofthedragon237-d5f6bgu.png"/>
          <p:cNvPicPr>
            <a:picLocks noChangeAspect="1"/>
          </p:cNvPicPr>
          <p:nvPr/>
        </p:nvPicPr>
        <p:blipFill>
          <a:blip r:embed="rId3">
            <a:duotone>
              <a:schemeClr val="bg2">
                <a:shade val="45000"/>
                <a:satMod val="135000"/>
              </a:schemeClr>
              <a:prstClr val="white"/>
            </a:duotone>
            <a:lum contrast="40000"/>
          </a:blip>
          <a:stretch>
            <a:fillRect/>
          </a:stretch>
        </p:blipFill>
        <p:spPr>
          <a:xfrm rot="10800000">
            <a:off x="3428992" y="714362"/>
            <a:ext cx="2428892" cy="1857388"/>
          </a:xfrm>
          <a:prstGeom prst="rect">
            <a:avLst/>
          </a:prstGeom>
          <a:effectLst/>
        </p:spPr>
      </p:pic>
      <p:pic>
        <p:nvPicPr>
          <p:cNvPr id="13" name="12 Imagen" descr="spirograph_vector_2_on_white_by_eyeofthedragon237-d5f6bgu.png"/>
          <p:cNvPicPr>
            <a:picLocks noChangeAspect="1"/>
          </p:cNvPicPr>
          <p:nvPr/>
        </p:nvPicPr>
        <p:blipFill>
          <a:blip r:embed="rId3">
            <a:duotone>
              <a:schemeClr val="bg2">
                <a:shade val="45000"/>
                <a:satMod val="135000"/>
              </a:schemeClr>
              <a:prstClr val="white"/>
            </a:duotone>
            <a:lum contrast="40000"/>
          </a:blip>
          <a:stretch>
            <a:fillRect/>
          </a:stretch>
        </p:blipFill>
        <p:spPr>
          <a:xfrm rot="5400000">
            <a:off x="1053678" y="1946668"/>
            <a:ext cx="2321735" cy="1857388"/>
          </a:xfrm>
          <a:prstGeom prst="rect">
            <a:avLst/>
          </a:prstGeom>
          <a:ln w="3175">
            <a:noFill/>
          </a:ln>
          <a:effectLst/>
        </p:spPr>
      </p:pic>
      <p:pic>
        <p:nvPicPr>
          <p:cNvPr id="14" name="13 Imagen" descr="spirograph_vector_2_on_white_by_eyeofthedragon237-d5f6bgu.png"/>
          <p:cNvPicPr>
            <a:picLocks noChangeAspect="1"/>
          </p:cNvPicPr>
          <p:nvPr/>
        </p:nvPicPr>
        <p:blipFill>
          <a:blip r:embed="rId3">
            <a:duotone>
              <a:schemeClr val="bg2">
                <a:shade val="45000"/>
                <a:satMod val="135000"/>
              </a:schemeClr>
              <a:prstClr val="white"/>
            </a:duotone>
            <a:lum contrast="40000"/>
          </a:blip>
          <a:stretch>
            <a:fillRect/>
          </a:stretch>
        </p:blipFill>
        <p:spPr>
          <a:xfrm rot="16200000">
            <a:off x="5982901" y="2018106"/>
            <a:ext cx="2321735" cy="1857388"/>
          </a:xfrm>
          <a:prstGeom prst="rect">
            <a:avLst/>
          </a:prstGeom>
          <a:ln w="3175">
            <a:noFill/>
          </a:ln>
          <a:effectLst/>
        </p:spPr>
      </p:pic>
      <p:pic>
        <p:nvPicPr>
          <p:cNvPr id="15" name="14 Imagen" descr="spirograph_vector_2_on_white_by_eyeofthedragon237-d5f6bgu.png"/>
          <p:cNvPicPr>
            <a:picLocks noChangeAspect="1"/>
          </p:cNvPicPr>
          <p:nvPr/>
        </p:nvPicPr>
        <p:blipFill>
          <a:blip r:embed="rId3">
            <a:duotone>
              <a:schemeClr val="bg2">
                <a:shade val="45000"/>
                <a:satMod val="135000"/>
              </a:schemeClr>
              <a:prstClr val="white"/>
            </a:duotone>
            <a:lum contrast="40000"/>
          </a:blip>
          <a:stretch>
            <a:fillRect/>
          </a:stretch>
        </p:blipFill>
        <p:spPr>
          <a:xfrm>
            <a:off x="3571868" y="2857502"/>
            <a:ext cx="2250297" cy="1857388"/>
          </a:xfrm>
          <a:prstGeom prst="rect">
            <a:avLst/>
          </a:prstGeom>
          <a:effectLst/>
        </p:spPr>
      </p:pic>
      <p:pic>
        <p:nvPicPr>
          <p:cNvPr id="16" name="15 Imagen" descr="spirograph_vector_2_on_white_by_eyeofthedragon237-d5f6bgu.png"/>
          <p:cNvPicPr>
            <a:picLocks noChangeAspect="1"/>
          </p:cNvPicPr>
          <p:nvPr/>
        </p:nvPicPr>
        <p:blipFill>
          <a:blip r:embed="rId3">
            <a:duotone>
              <a:prstClr val="black"/>
              <a:schemeClr val="accent6">
                <a:lumMod val="75000"/>
                <a:tint val="45000"/>
                <a:satMod val="400000"/>
              </a:schemeClr>
            </a:duotone>
            <a:lum contrast="40000"/>
          </a:blip>
          <a:stretch>
            <a:fillRect/>
          </a:stretch>
        </p:blipFill>
        <p:spPr>
          <a:xfrm rot="5400000">
            <a:off x="1696620" y="1946668"/>
            <a:ext cx="2321735" cy="1857388"/>
          </a:xfrm>
          <a:prstGeom prst="rect">
            <a:avLst/>
          </a:prstGeom>
          <a:ln w="3175">
            <a:noFill/>
          </a:ln>
          <a:effectLst/>
        </p:spPr>
      </p:pic>
      <p:pic>
        <p:nvPicPr>
          <p:cNvPr id="17" name="16 Imagen" descr="spirograph_vector_2_on_white_by_eyeofthedragon237-d5f6bgu.png"/>
          <p:cNvPicPr>
            <a:picLocks noChangeAspect="1"/>
          </p:cNvPicPr>
          <p:nvPr/>
        </p:nvPicPr>
        <p:blipFill>
          <a:blip r:embed="rId3">
            <a:duotone>
              <a:prstClr val="black"/>
              <a:schemeClr val="accent6">
                <a:lumMod val="75000"/>
                <a:tint val="45000"/>
                <a:satMod val="400000"/>
              </a:schemeClr>
            </a:duotone>
            <a:lum contrast="40000"/>
          </a:blip>
          <a:stretch>
            <a:fillRect/>
          </a:stretch>
        </p:blipFill>
        <p:spPr>
          <a:xfrm rot="16200000">
            <a:off x="5268521" y="1946668"/>
            <a:ext cx="2321735" cy="1857388"/>
          </a:xfrm>
          <a:prstGeom prst="rect">
            <a:avLst/>
          </a:prstGeom>
          <a:ln w="3175">
            <a:noFill/>
          </a:ln>
          <a:effectLst/>
        </p:spPr>
      </p:pic>
      <p:pic>
        <p:nvPicPr>
          <p:cNvPr id="18" name="17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8"/>
                                        </p:tgtEl>
                                        <p:attrNameLst>
                                          <p:attrName>style.visibility</p:attrName>
                                        </p:attrNameLst>
                                      </p:cBhvr>
                                      <p:to>
                                        <p:strVal val="hidden"/>
                                      </p:to>
                                    </p:set>
                                  </p:childTnLst>
                                </p:cTn>
                              </p:par>
                              <p:par>
                                <p:cTn id="7" presetID="2" presetClass="entr" presetSubtype="2" fill="hold"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1+#ppt_w/2"/>
                                          </p:val>
                                        </p:tav>
                                        <p:tav tm="100000">
                                          <p:val>
                                            <p:strVal val="#ppt_x"/>
                                          </p:val>
                                        </p:tav>
                                      </p:tavLst>
                                    </p:anim>
                                    <p:anim calcmode="lin" valueType="num">
                                      <p:cBhvr additive="base">
                                        <p:cTn id="10" dur="2000" fill="hold"/>
                                        <p:tgtEl>
                                          <p:spTgt spid="4"/>
                                        </p:tgtEl>
                                        <p:attrNameLst>
                                          <p:attrName>ppt_y</p:attrName>
                                        </p:attrNameLst>
                                      </p:cBhvr>
                                      <p:tavLst>
                                        <p:tav tm="0">
                                          <p:val>
                                            <p:strVal val="#ppt_y"/>
                                          </p:val>
                                        </p:tav>
                                        <p:tav tm="100000">
                                          <p:val>
                                            <p:strVal val="#ppt_y"/>
                                          </p:val>
                                        </p:tav>
                                      </p:tavLst>
                                    </p:anim>
                                  </p:childTnLst>
                                </p:cTn>
                              </p:par>
                              <p:par>
                                <p:cTn id="11" presetID="2" presetClass="entr" presetSubtype="2" fill="hold" nodeType="withEffect">
                                  <p:stCondLst>
                                    <p:cond delay="0"/>
                                  </p:stCondLst>
                                  <p:childTnLst>
                                    <p:set>
                                      <p:cBhvr>
                                        <p:cTn id="12" dur="1" fill="hold">
                                          <p:stCondLst>
                                            <p:cond delay="0"/>
                                          </p:stCondLst>
                                        </p:cTn>
                                        <p:tgtEl>
                                          <p:spTgt spid="8"/>
                                        </p:tgtEl>
                                        <p:attrNameLst>
                                          <p:attrName>style.visibility</p:attrName>
                                        </p:attrNameLst>
                                      </p:cBhvr>
                                      <p:to>
                                        <p:strVal val="visible"/>
                                      </p:to>
                                    </p:set>
                                    <p:anim calcmode="lin" valueType="num">
                                      <p:cBhvr additive="base">
                                        <p:cTn id="13" dur="2000" fill="hold"/>
                                        <p:tgtEl>
                                          <p:spTgt spid="8"/>
                                        </p:tgtEl>
                                        <p:attrNameLst>
                                          <p:attrName>ppt_x</p:attrName>
                                        </p:attrNameLst>
                                      </p:cBhvr>
                                      <p:tavLst>
                                        <p:tav tm="0">
                                          <p:val>
                                            <p:strVal val="1+#ppt_w/2"/>
                                          </p:val>
                                        </p:tav>
                                        <p:tav tm="100000">
                                          <p:val>
                                            <p:strVal val="#ppt_x"/>
                                          </p:val>
                                        </p:tav>
                                      </p:tavLst>
                                    </p:anim>
                                    <p:anim calcmode="lin" valueType="num">
                                      <p:cBhvr additive="base">
                                        <p:cTn id="14" dur="2000" fill="hold"/>
                                        <p:tgtEl>
                                          <p:spTgt spid="8"/>
                                        </p:tgtEl>
                                        <p:attrNameLst>
                                          <p:attrName>ppt_y</p:attrName>
                                        </p:attrNameLst>
                                      </p:cBhvr>
                                      <p:tavLst>
                                        <p:tav tm="0">
                                          <p:val>
                                            <p:strVal val="#ppt_y"/>
                                          </p:val>
                                        </p:tav>
                                        <p:tav tm="100000">
                                          <p:val>
                                            <p:strVal val="#ppt_y"/>
                                          </p:val>
                                        </p:tav>
                                      </p:tavLst>
                                    </p:anim>
                                  </p:childTnLst>
                                </p:cTn>
                              </p:par>
                              <p:par>
                                <p:cTn id="15" presetID="2" presetClass="entr" presetSubtype="2" fill="hold" nodeType="withEffect">
                                  <p:stCondLst>
                                    <p:cond delay="0"/>
                                  </p:stCondLst>
                                  <p:childTnLst>
                                    <p:set>
                                      <p:cBhvr>
                                        <p:cTn id="16" dur="1" fill="hold">
                                          <p:stCondLst>
                                            <p:cond delay="0"/>
                                          </p:stCondLst>
                                        </p:cTn>
                                        <p:tgtEl>
                                          <p:spTgt spid="13"/>
                                        </p:tgtEl>
                                        <p:attrNameLst>
                                          <p:attrName>style.visibility</p:attrName>
                                        </p:attrNameLst>
                                      </p:cBhvr>
                                      <p:to>
                                        <p:strVal val="visible"/>
                                      </p:to>
                                    </p:set>
                                    <p:anim calcmode="lin" valueType="num">
                                      <p:cBhvr additive="base">
                                        <p:cTn id="17" dur="2000" fill="hold"/>
                                        <p:tgtEl>
                                          <p:spTgt spid="13"/>
                                        </p:tgtEl>
                                        <p:attrNameLst>
                                          <p:attrName>ppt_x</p:attrName>
                                        </p:attrNameLst>
                                      </p:cBhvr>
                                      <p:tavLst>
                                        <p:tav tm="0">
                                          <p:val>
                                            <p:strVal val="1+#ppt_w/2"/>
                                          </p:val>
                                        </p:tav>
                                        <p:tav tm="100000">
                                          <p:val>
                                            <p:strVal val="#ppt_x"/>
                                          </p:val>
                                        </p:tav>
                                      </p:tavLst>
                                    </p:anim>
                                    <p:anim calcmode="lin" valueType="num">
                                      <p:cBhvr additive="base">
                                        <p:cTn id="18" dur="2000" fill="hold"/>
                                        <p:tgtEl>
                                          <p:spTgt spid="13"/>
                                        </p:tgtEl>
                                        <p:attrNameLst>
                                          <p:attrName>ppt_y</p:attrName>
                                        </p:attrNameLst>
                                      </p:cBhvr>
                                      <p:tavLst>
                                        <p:tav tm="0">
                                          <p:val>
                                            <p:strVal val="#ppt_y"/>
                                          </p:val>
                                        </p:tav>
                                        <p:tav tm="100000">
                                          <p:val>
                                            <p:strVal val="#ppt_y"/>
                                          </p:val>
                                        </p:tav>
                                      </p:tavLst>
                                    </p:anim>
                                  </p:childTnLst>
                                </p:cTn>
                              </p:par>
                              <p:par>
                                <p:cTn id="19" presetID="2" presetClass="entr" presetSubtype="2" fill="hold" nodeType="withEffect">
                                  <p:stCondLst>
                                    <p:cond delay="0"/>
                                  </p:stCondLst>
                                  <p:childTnLst>
                                    <p:set>
                                      <p:cBhvr>
                                        <p:cTn id="20" dur="1" fill="hold">
                                          <p:stCondLst>
                                            <p:cond delay="0"/>
                                          </p:stCondLst>
                                        </p:cTn>
                                        <p:tgtEl>
                                          <p:spTgt spid="16"/>
                                        </p:tgtEl>
                                        <p:attrNameLst>
                                          <p:attrName>style.visibility</p:attrName>
                                        </p:attrNameLst>
                                      </p:cBhvr>
                                      <p:to>
                                        <p:strVal val="visible"/>
                                      </p:to>
                                    </p:set>
                                    <p:anim calcmode="lin" valueType="num">
                                      <p:cBhvr additive="base">
                                        <p:cTn id="21" dur="2000" fill="hold"/>
                                        <p:tgtEl>
                                          <p:spTgt spid="16"/>
                                        </p:tgtEl>
                                        <p:attrNameLst>
                                          <p:attrName>ppt_x</p:attrName>
                                        </p:attrNameLst>
                                      </p:cBhvr>
                                      <p:tavLst>
                                        <p:tav tm="0">
                                          <p:val>
                                            <p:strVal val="1+#ppt_w/2"/>
                                          </p:val>
                                        </p:tav>
                                        <p:tav tm="100000">
                                          <p:val>
                                            <p:strVal val="#ppt_x"/>
                                          </p:val>
                                        </p:tav>
                                      </p:tavLst>
                                    </p:anim>
                                    <p:anim calcmode="lin" valueType="num">
                                      <p:cBhvr additive="base">
                                        <p:cTn id="22" dur="2000" fill="hold"/>
                                        <p:tgtEl>
                                          <p:spTgt spid="16"/>
                                        </p:tgtEl>
                                        <p:attrNameLst>
                                          <p:attrName>ppt_y</p:attrName>
                                        </p:attrNameLst>
                                      </p:cBhvr>
                                      <p:tavLst>
                                        <p:tav tm="0">
                                          <p:val>
                                            <p:strVal val="#ppt_y"/>
                                          </p:val>
                                        </p:tav>
                                        <p:tav tm="100000">
                                          <p:val>
                                            <p:strVal val="#ppt_y"/>
                                          </p:val>
                                        </p:tav>
                                      </p:tavLst>
                                    </p:anim>
                                  </p:childTnLst>
                                </p:cTn>
                              </p:par>
                              <p:par>
                                <p:cTn id="23" presetID="2" presetClass="entr" presetSubtype="8" fill="hold" nodeType="withEffect">
                                  <p:stCondLst>
                                    <p:cond delay="0"/>
                                  </p:stCondLst>
                                  <p:childTnLst>
                                    <p:set>
                                      <p:cBhvr>
                                        <p:cTn id="24" dur="1" fill="hold">
                                          <p:stCondLst>
                                            <p:cond delay="0"/>
                                          </p:stCondLst>
                                        </p:cTn>
                                        <p:tgtEl>
                                          <p:spTgt spid="5"/>
                                        </p:tgtEl>
                                        <p:attrNameLst>
                                          <p:attrName>style.visibility</p:attrName>
                                        </p:attrNameLst>
                                      </p:cBhvr>
                                      <p:to>
                                        <p:strVal val="visible"/>
                                      </p:to>
                                    </p:set>
                                    <p:anim calcmode="lin" valueType="num">
                                      <p:cBhvr additive="base">
                                        <p:cTn id="25" dur="2000" fill="hold"/>
                                        <p:tgtEl>
                                          <p:spTgt spid="5"/>
                                        </p:tgtEl>
                                        <p:attrNameLst>
                                          <p:attrName>ppt_x</p:attrName>
                                        </p:attrNameLst>
                                      </p:cBhvr>
                                      <p:tavLst>
                                        <p:tav tm="0">
                                          <p:val>
                                            <p:strVal val="0-#ppt_w/2"/>
                                          </p:val>
                                        </p:tav>
                                        <p:tav tm="100000">
                                          <p:val>
                                            <p:strVal val="#ppt_x"/>
                                          </p:val>
                                        </p:tav>
                                      </p:tavLst>
                                    </p:anim>
                                    <p:anim calcmode="lin" valueType="num">
                                      <p:cBhvr additive="base">
                                        <p:cTn id="26" dur="2000" fill="hold"/>
                                        <p:tgtEl>
                                          <p:spTgt spid="5"/>
                                        </p:tgtEl>
                                        <p:attrNameLst>
                                          <p:attrName>ppt_y</p:attrName>
                                        </p:attrNameLst>
                                      </p:cBhvr>
                                      <p:tavLst>
                                        <p:tav tm="0">
                                          <p:val>
                                            <p:strVal val="#ppt_y"/>
                                          </p:val>
                                        </p:tav>
                                        <p:tav tm="100000">
                                          <p:val>
                                            <p:strVal val="#ppt_y"/>
                                          </p:val>
                                        </p:tav>
                                      </p:tavLst>
                                    </p:anim>
                                  </p:childTnLst>
                                </p:cTn>
                              </p:par>
                              <p:par>
                                <p:cTn id="27" presetID="2" presetClass="entr" presetSubtype="8" fill="hold"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additive="base">
                                        <p:cTn id="29" dur="2000" fill="hold"/>
                                        <p:tgtEl>
                                          <p:spTgt spid="9"/>
                                        </p:tgtEl>
                                        <p:attrNameLst>
                                          <p:attrName>ppt_x</p:attrName>
                                        </p:attrNameLst>
                                      </p:cBhvr>
                                      <p:tavLst>
                                        <p:tav tm="0">
                                          <p:val>
                                            <p:strVal val="0-#ppt_w/2"/>
                                          </p:val>
                                        </p:tav>
                                        <p:tav tm="100000">
                                          <p:val>
                                            <p:strVal val="#ppt_x"/>
                                          </p:val>
                                        </p:tav>
                                      </p:tavLst>
                                    </p:anim>
                                    <p:anim calcmode="lin" valueType="num">
                                      <p:cBhvr additive="base">
                                        <p:cTn id="30" dur="2000" fill="hold"/>
                                        <p:tgtEl>
                                          <p:spTgt spid="9"/>
                                        </p:tgtEl>
                                        <p:attrNameLst>
                                          <p:attrName>ppt_y</p:attrName>
                                        </p:attrNameLst>
                                      </p:cBhvr>
                                      <p:tavLst>
                                        <p:tav tm="0">
                                          <p:val>
                                            <p:strVal val="#ppt_y"/>
                                          </p:val>
                                        </p:tav>
                                        <p:tav tm="100000">
                                          <p:val>
                                            <p:strVal val="#ppt_y"/>
                                          </p:val>
                                        </p:tav>
                                      </p:tavLst>
                                    </p:anim>
                                  </p:childTnLst>
                                </p:cTn>
                              </p:par>
                              <p:par>
                                <p:cTn id="31" presetID="2" presetClass="entr" presetSubtype="8" fill="hold" nodeType="withEffect">
                                  <p:stCondLst>
                                    <p:cond delay="0"/>
                                  </p:stCondLst>
                                  <p:childTnLst>
                                    <p:set>
                                      <p:cBhvr>
                                        <p:cTn id="32" dur="1" fill="hold">
                                          <p:stCondLst>
                                            <p:cond delay="0"/>
                                          </p:stCondLst>
                                        </p:cTn>
                                        <p:tgtEl>
                                          <p:spTgt spid="14"/>
                                        </p:tgtEl>
                                        <p:attrNameLst>
                                          <p:attrName>style.visibility</p:attrName>
                                        </p:attrNameLst>
                                      </p:cBhvr>
                                      <p:to>
                                        <p:strVal val="visible"/>
                                      </p:to>
                                    </p:set>
                                    <p:anim calcmode="lin" valueType="num">
                                      <p:cBhvr additive="base">
                                        <p:cTn id="33" dur="2000" fill="hold"/>
                                        <p:tgtEl>
                                          <p:spTgt spid="14"/>
                                        </p:tgtEl>
                                        <p:attrNameLst>
                                          <p:attrName>ppt_x</p:attrName>
                                        </p:attrNameLst>
                                      </p:cBhvr>
                                      <p:tavLst>
                                        <p:tav tm="0">
                                          <p:val>
                                            <p:strVal val="0-#ppt_w/2"/>
                                          </p:val>
                                        </p:tav>
                                        <p:tav tm="100000">
                                          <p:val>
                                            <p:strVal val="#ppt_x"/>
                                          </p:val>
                                        </p:tav>
                                      </p:tavLst>
                                    </p:anim>
                                    <p:anim calcmode="lin" valueType="num">
                                      <p:cBhvr additive="base">
                                        <p:cTn id="34" dur="2000" fill="hold"/>
                                        <p:tgtEl>
                                          <p:spTgt spid="14"/>
                                        </p:tgtEl>
                                        <p:attrNameLst>
                                          <p:attrName>ppt_y</p:attrName>
                                        </p:attrNameLst>
                                      </p:cBhvr>
                                      <p:tavLst>
                                        <p:tav tm="0">
                                          <p:val>
                                            <p:strVal val="#ppt_y"/>
                                          </p:val>
                                        </p:tav>
                                        <p:tav tm="100000">
                                          <p:val>
                                            <p:strVal val="#ppt_y"/>
                                          </p:val>
                                        </p:tav>
                                      </p:tavLst>
                                    </p:anim>
                                  </p:childTnLst>
                                </p:cTn>
                              </p:par>
                              <p:par>
                                <p:cTn id="35" presetID="2" presetClass="entr" presetSubtype="8" fill="hold" nodeType="withEffect">
                                  <p:stCondLst>
                                    <p:cond delay="0"/>
                                  </p:stCondLst>
                                  <p:childTnLst>
                                    <p:set>
                                      <p:cBhvr>
                                        <p:cTn id="36" dur="1" fill="hold">
                                          <p:stCondLst>
                                            <p:cond delay="0"/>
                                          </p:stCondLst>
                                        </p:cTn>
                                        <p:tgtEl>
                                          <p:spTgt spid="17"/>
                                        </p:tgtEl>
                                        <p:attrNameLst>
                                          <p:attrName>style.visibility</p:attrName>
                                        </p:attrNameLst>
                                      </p:cBhvr>
                                      <p:to>
                                        <p:strVal val="visible"/>
                                      </p:to>
                                    </p:set>
                                    <p:anim calcmode="lin" valueType="num">
                                      <p:cBhvr additive="base">
                                        <p:cTn id="37" dur="2000" fill="hold"/>
                                        <p:tgtEl>
                                          <p:spTgt spid="17"/>
                                        </p:tgtEl>
                                        <p:attrNameLst>
                                          <p:attrName>ppt_x</p:attrName>
                                        </p:attrNameLst>
                                      </p:cBhvr>
                                      <p:tavLst>
                                        <p:tav tm="0">
                                          <p:val>
                                            <p:strVal val="0-#ppt_w/2"/>
                                          </p:val>
                                        </p:tav>
                                        <p:tav tm="100000">
                                          <p:val>
                                            <p:strVal val="#ppt_x"/>
                                          </p:val>
                                        </p:tav>
                                      </p:tavLst>
                                    </p:anim>
                                    <p:anim calcmode="lin" valueType="num">
                                      <p:cBhvr additive="base">
                                        <p:cTn id="38" dur="2000" fill="hold"/>
                                        <p:tgtEl>
                                          <p:spTgt spid="17"/>
                                        </p:tgtEl>
                                        <p:attrNameLst>
                                          <p:attrName>ppt_y</p:attrName>
                                        </p:attrNameLst>
                                      </p:cBhvr>
                                      <p:tavLst>
                                        <p:tav tm="0">
                                          <p:val>
                                            <p:strVal val="#ppt_y"/>
                                          </p:val>
                                        </p:tav>
                                        <p:tav tm="100000">
                                          <p:val>
                                            <p:strVal val="#ppt_y"/>
                                          </p:val>
                                        </p:tav>
                                      </p:tavLst>
                                    </p:anim>
                                  </p:childTnLst>
                                </p:cTn>
                              </p:par>
                              <p:par>
                                <p:cTn id="39" presetID="2" presetClass="entr" presetSubtype="4" fill="hold" nodeType="withEffect">
                                  <p:stCondLst>
                                    <p:cond delay="0"/>
                                  </p:stCondLst>
                                  <p:childTnLst>
                                    <p:set>
                                      <p:cBhvr>
                                        <p:cTn id="40" dur="1" fill="hold">
                                          <p:stCondLst>
                                            <p:cond delay="0"/>
                                          </p:stCondLst>
                                        </p:cTn>
                                        <p:tgtEl>
                                          <p:spTgt spid="10"/>
                                        </p:tgtEl>
                                        <p:attrNameLst>
                                          <p:attrName>style.visibility</p:attrName>
                                        </p:attrNameLst>
                                      </p:cBhvr>
                                      <p:to>
                                        <p:strVal val="visible"/>
                                      </p:to>
                                    </p:set>
                                    <p:anim calcmode="lin" valueType="num">
                                      <p:cBhvr additive="base">
                                        <p:cTn id="41" dur="2000" fill="hold"/>
                                        <p:tgtEl>
                                          <p:spTgt spid="10"/>
                                        </p:tgtEl>
                                        <p:attrNameLst>
                                          <p:attrName>ppt_x</p:attrName>
                                        </p:attrNameLst>
                                      </p:cBhvr>
                                      <p:tavLst>
                                        <p:tav tm="0">
                                          <p:val>
                                            <p:strVal val="#ppt_x"/>
                                          </p:val>
                                        </p:tav>
                                        <p:tav tm="100000">
                                          <p:val>
                                            <p:strVal val="#ppt_x"/>
                                          </p:val>
                                        </p:tav>
                                      </p:tavLst>
                                    </p:anim>
                                    <p:anim calcmode="lin" valueType="num">
                                      <p:cBhvr additive="base">
                                        <p:cTn id="42" dur="2000" fill="hold"/>
                                        <p:tgtEl>
                                          <p:spTgt spid="10"/>
                                        </p:tgtEl>
                                        <p:attrNameLst>
                                          <p:attrName>ppt_y</p:attrName>
                                        </p:attrNameLst>
                                      </p:cBhvr>
                                      <p:tavLst>
                                        <p:tav tm="0">
                                          <p:val>
                                            <p:strVal val="1+#ppt_h/2"/>
                                          </p:val>
                                        </p:tav>
                                        <p:tav tm="100000">
                                          <p:val>
                                            <p:strVal val="#ppt_y"/>
                                          </p:val>
                                        </p:tav>
                                      </p:tavLst>
                                    </p:anim>
                                  </p:childTnLst>
                                </p:cTn>
                              </p:par>
                              <p:par>
                                <p:cTn id="43" presetID="2" presetClass="entr" presetSubtype="4" fill="hold" nodeType="withEffect">
                                  <p:stCondLst>
                                    <p:cond delay="0"/>
                                  </p:stCondLst>
                                  <p:childTnLst>
                                    <p:set>
                                      <p:cBhvr>
                                        <p:cTn id="44" dur="1" fill="hold">
                                          <p:stCondLst>
                                            <p:cond delay="0"/>
                                          </p:stCondLst>
                                        </p:cTn>
                                        <p:tgtEl>
                                          <p:spTgt spid="12"/>
                                        </p:tgtEl>
                                        <p:attrNameLst>
                                          <p:attrName>style.visibility</p:attrName>
                                        </p:attrNameLst>
                                      </p:cBhvr>
                                      <p:to>
                                        <p:strVal val="visible"/>
                                      </p:to>
                                    </p:set>
                                    <p:anim calcmode="lin" valueType="num">
                                      <p:cBhvr additive="base">
                                        <p:cTn id="45" dur="2000" fill="hold"/>
                                        <p:tgtEl>
                                          <p:spTgt spid="12"/>
                                        </p:tgtEl>
                                        <p:attrNameLst>
                                          <p:attrName>ppt_x</p:attrName>
                                        </p:attrNameLst>
                                      </p:cBhvr>
                                      <p:tavLst>
                                        <p:tav tm="0">
                                          <p:val>
                                            <p:strVal val="#ppt_x"/>
                                          </p:val>
                                        </p:tav>
                                        <p:tav tm="100000">
                                          <p:val>
                                            <p:strVal val="#ppt_x"/>
                                          </p:val>
                                        </p:tav>
                                      </p:tavLst>
                                    </p:anim>
                                    <p:anim calcmode="lin" valueType="num">
                                      <p:cBhvr additive="base">
                                        <p:cTn id="46" dur="2000" fill="hold"/>
                                        <p:tgtEl>
                                          <p:spTgt spid="12"/>
                                        </p:tgtEl>
                                        <p:attrNameLst>
                                          <p:attrName>ppt_y</p:attrName>
                                        </p:attrNameLst>
                                      </p:cBhvr>
                                      <p:tavLst>
                                        <p:tav tm="0">
                                          <p:val>
                                            <p:strVal val="1+#ppt_h/2"/>
                                          </p:val>
                                        </p:tav>
                                        <p:tav tm="100000">
                                          <p:val>
                                            <p:strVal val="#ppt_y"/>
                                          </p:val>
                                        </p:tav>
                                      </p:tavLst>
                                    </p:anim>
                                  </p:childTnLst>
                                </p:cTn>
                              </p:par>
                              <p:par>
                                <p:cTn id="47" presetID="2" presetClass="entr" presetSubtype="1" fill="hold" nodeType="withEffect">
                                  <p:stCondLst>
                                    <p:cond delay="0"/>
                                  </p:stCondLst>
                                  <p:childTnLst>
                                    <p:set>
                                      <p:cBhvr>
                                        <p:cTn id="48" dur="1" fill="hold">
                                          <p:stCondLst>
                                            <p:cond delay="0"/>
                                          </p:stCondLst>
                                        </p:cTn>
                                        <p:tgtEl>
                                          <p:spTgt spid="11"/>
                                        </p:tgtEl>
                                        <p:attrNameLst>
                                          <p:attrName>style.visibility</p:attrName>
                                        </p:attrNameLst>
                                      </p:cBhvr>
                                      <p:to>
                                        <p:strVal val="visible"/>
                                      </p:to>
                                    </p:set>
                                    <p:anim calcmode="lin" valueType="num">
                                      <p:cBhvr additive="base">
                                        <p:cTn id="49" dur="2000" fill="hold"/>
                                        <p:tgtEl>
                                          <p:spTgt spid="11"/>
                                        </p:tgtEl>
                                        <p:attrNameLst>
                                          <p:attrName>ppt_x</p:attrName>
                                        </p:attrNameLst>
                                      </p:cBhvr>
                                      <p:tavLst>
                                        <p:tav tm="0">
                                          <p:val>
                                            <p:strVal val="#ppt_x"/>
                                          </p:val>
                                        </p:tav>
                                        <p:tav tm="100000">
                                          <p:val>
                                            <p:strVal val="#ppt_x"/>
                                          </p:val>
                                        </p:tav>
                                      </p:tavLst>
                                    </p:anim>
                                    <p:anim calcmode="lin" valueType="num">
                                      <p:cBhvr additive="base">
                                        <p:cTn id="50" dur="2000" fill="hold"/>
                                        <p:tgtEl>
                                          <p:spTgt spid="11"/>
                                        </p:tgtEl>
                                        <p:attrNameLst>
                                          <p:attrName>ppt_y</p:attrName>
                                        </p:attrNameLst>
                                      </p:cBhvr>
                                      <p:tavLst>
                                        <p:tav tm="0">
                                          <p:val>
                                            <p:strVal val="0-#ppt_h/2"/>
                                          </p:val>
                                        </p:tav>
                                        <p:tav tm="100000">
                                          <p:val>
                                            <p:strVal val="#ppt_y"/>
                                          </p:val>
                                        </p:tav>
                                      </p:tavLst>
                                    </p:anim>
                                  </p:childTnLst>
                                </p:cTn>
                              </p:par>
                              <p:par>
                                <p:cTn id="51" presetID="2" presetClass="entr" presetSubtype="1" fill="hold"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19" presetClass="entr" presetSubtype="10" fill="hold" nodeType="withEffect">
                                  <p:stCondLst>
                                    <p:cond delay="0"/>
                                  </p:stCondLst>
                                  <p:childTnLst>
                                    <p:set>
                                      <p:cBhvr>
                                        <p:cTn id="56" dur="1" fill="hold">
                                          <p:stCondLst>
                                            <p:cond delay="0"/>
                                          </p:stCondLst>
                                        </p:cTn>
                                        <p:tgtEl>
                                          <p:spTgt spid="4"/>
                                        </p:tgtEl>
                                        <p:attrNameLst>
                                          <p:attrName>style.visibility</p:attrName>
                                        </p:attrNameLst>
                                      </p:cBhvr>
                                      <p:to>
                                        <p:strVal val="visible"/>
                                      </p:to>
                                    </p:set>
                                    <p:anim calcmode="lin" valueType="num">
                                      <p:cBhvr>
                                        <p:cTn id="57" dur="2000" fill="hold"/>
                                        <p:tgtEl>
                                          <p:spTgt spid="4"/>
                                        </p:tgtEl>
                                        <p:attrNameLst>
                                          <p:attrName>ppt_w</p:attrName>
                                        </p:attrNameLst>
                                      </p:cBhvr>
                                      <p:tavLst>
                                        <p:tav tm="0" fmla="#ppt_w*sin(2.5*pi*$)">
                                          <p:val>
                                            <p:fltVal val="0"/>
                                          </p:val>
                                        </p:tav>
                                        <p:tav tm="100000">
                                          <p:val>
                                            <p:fltVal val="1"/>
                                          </p:val>
                                        </p:tav>
                                      </p:tavLst>
                                    </p:anim>
                                    <p:anim calcmode="lin" valueType="num">
                                      <p:cBhvr>
                                        <p:cTn id="58" dur="2000" fill="hold"/>
                                        <p:tgtEl>
                                          <p:spTgt spid="4"/>
                                        </p:tgtEl>
                                        <p:attrNameLst>
                                          <p:attrName>ppt_h</p:attrName>
                                        </p:attrNameLst>
                                      </p:cBhvr>
                                      <p:tavLst>
                                        <p:tav tm="0">
                                          <p:val>
                                            <p:strVal val="#ppt_h"/>
                                          </p:val>
                                        </p:tav>
                                        <p:tav tm="100000">
                                          <p:val>
                                            <p:strVal val="#ppt_h"/>
                                          </p:val>
                                        </p:tav>
                                      </p:tavLst>
                                    </p:anim>
                                  </p:childTnLst>
                                </p:cTn>
                              </p:par>
                              <p:par>
                                <p:cTn id="59" presetID="19" presetClass="entr" presetSubtype="10" fill="hold" nodeType="withEffect">
                                  <p:stCondLst>
                                    <p:cond delay="0"/>
                                  </p:stCondLst>
                                  <p:childTnLst>
                                    <p:set>
                                      <p:cBhvr>
                                        <p:cTn id="60" dur="1" fill="hold">
                                          <p:stCondLst>
                                            <p:cond delay="0"/>
                                          </p:stCondLst>
                                        </p:cTn>
                                        <p:tgtEl>
                                          <p:spTgt spid="8"/>
                                        </p:tgtEl>
                                        <p:attrNameLst>
                                          <p:attrName>style.visibility</p:attrName>
                                        </p:attrNameLst>
                                      </p:cBhvr>
                                      <p:to>
                                        <p:strVal val="visible"/>
                                      </p:to>
                                    </p:set>
                                    <p:anim calcmode="lin" valueType="num">
                                      <p:cBhvr>
                                        <p:cTn id="61" dur="2000" fill="hold"/>
                                        <p:tgtEl>
                                          <p:spTgt spid="8"/>
                                        </p:tgtEl>
                                        <p:attrNameLst>
                                          <p:attrName>ppt_w</p:attrName>
                                        </p:attrNameLst>
                                      </p:cBhvr>
                                      <p:tavLst>
                                        <p:tav tm="0" fmla="#ppt_w*sin(2.5*pi*$)">
                                          <p:val>
                                            <p:fltVal val="0"/>
                                          </p:val>
                                        </p:tav>
                                        <p:tav tm="100000">
                                          <p:val>
                                            <p:fltVal val="1"/>
                                          </p:val>
                                        </p:tav>
                                      </p:tavLst>
                                    </p:anim>
                                    <p:anim calcmode="lin" valueType="num">
                                      <p:cBhvr>
                                        <p:cTn id="62" dur="2000" fill="hold"/>
                                        <p:tgtEl>
                                          <p:spTgt spid="8"/>
                                        </p:tgtEl>
                                        <p:attrNameLst>
                                          <p:attrName>ppt_h</p:attrName>
                                        </p:attrNameLst>
                                      </p:cBhvr>
                                      <p:tavLst>
                                        <p:tav tm="0">
                                          <p:val>
                                            <p:strVal val="#ppt_h"/>
                                          </p:val>
                                        </p:tav>
                                        <p:tav tm="100000">
                                          <p:val>
                                            <p:strVal val="#ppt_h"/>
                                          </p:val>
                                        </p:tav>
                                      </p:tavLst>
                                    </p:anim>
                                  </p:childTnLst>
                                </p:cTn>
                              </p:par>
                              <p:par>
                                <p:cTn id="63" presetID="19" presetClass="entr" presetSubtype="10" fill="hold" nodeType="withEffect">
                                  <p:stCondLst>
                                    <p:cond delay="0"/>
                                  </p:stCondLst>
                                  <p:childTnLst>
                                    <p:set>
                                      <p:cBhvr>
                                        <p:cTn id="64" dur="1" fill="hold">
                                          <p:stCondLst>
                                            <p:cond delay="0"/>
                                          </p:stCondLst>
                                        </p:cTn>
                                        <p:tgtEl>
                                          <p:spTgt spid="13"/>
                                        </p:tgtEl>
                                        <p:attrNameLst>
                                          <p:attrName>style.visibility</p:attrName>
                                        </p:attrNameLst>
                                      </p:cBhvr>
                                      <p:to>
                                        <p:strVal val="visible"/>
                                      </p:to>
                                    </p:set>
                                    <p:anim calcmode="lin" valueType="num">
                                      <p:cBhvr>
                                        <p:cTn id="65" dur="2000" fill="hold"/>
                                        <p:tgtEl>
                                          <p:spTgt spid="13"/>
                                        </p:tgtEl>
                                        <p:attrNameLst>
                                          <p:attrName>ppt_w</p:attrName>
                                        </p:attrNameLst>
                                      </p:cBhvr>
                                      <p:tavLst>
                                        <p:tav tm="0" fmla="#ppt_w*sin(2.5*pi*$)">
                                          <p:val>
                                            <p:fltVal val="0"/>
                                          </p:val>
                                        </p:tav>
                                        <p:tav tm="100000">
                                          <p:val>
                                            <p:fltVal val="1"/>
                                          </p:val>
                                        </p:tav>
                                      </p:tavLst>
                                    </p:anim>
                                    <p:anim calcmode="lin" valueType="num">
                                      <p:cBhvr>
                                        <p:cTn id="66" dur="2000" fill="hold"/>
                                        <p:tgtEl>
                                          <p:spTgt spid="13"/>
                                        </p:tgtEl>
                                        <p:attrNameLst>
                                          <p:attrName>ppt_h</p:attrName>
                                        </p:attrNameLst>
                                      </p:cBhvr>
                                      <p:tavLst>
                                        <p:tav tm="0">
                                          <p:val>
                                            <p:strVal val="#ppt_h"/>
                                          </p:val>
                                        </p:tav>
                                        <p:tav tm="100000">
                                          <p:val>
                                            <p:strVal val="#ppt_h"/>
                                          </p:val>
                                        </p:tav>
                                      </p:tavLst>
                                    </p:anim>
                                  </p:childTnLst>
                                </p:cTn>
                              </p:par>
                              <p:par>
                                <p:cTn id="67" presetID="19" presetClass="entr" presetSubtype="10" fill="hold" nodeType="withEffect">
                                  <p:stCondLst>
                                    <p:cond delay="0"/>
                                  </p:stCondLst>
                                  <p:childTnLst>
                                    <p:set>
                                      <p:cBhvr>
                                        <p:cTn id="68" dur="1" fill="hold">
                                          <p:stCondLst>
                                            <p:cond delay="0"/>
                                          </p:stCondLst>
                                        </p:cTn>
                                        <p:tgtEl>
                                          <p:spTgt spid="16"/>
                                        </p:tgtEl>
                                        <p:attrNameLst>
                                          <p:attrName>style.visibility</p:attrName>
                                        </p:attrNameLst>
                                      </p:cBhvr>
                                      <p:to>
                                        <p:strVal val="visible"/>
                                      </p:to>
                                    </p:set>
                                    <p:anim calcmode="lin" valueType="num">
                                      <p:cBhvr>
                                        <p:cTn id="69" dur="2000" fill="hold"/>
                                        <p:tgtEl>
                                          <p:spTgt spid="16"/>
                                        </p:tgtEl>
                                        <p:attrNameLst>
                                          <p:attrName>ppt_w</p:attrName>
                                        </p:attrNameLst>
                                      </p:cBhvr>
                                      <p:tavLst>
                                        <p:tav tm="0" fmla="#ppt_w*sin(2.5*pi*$)">
                                          <p:val>
                                            <p:fltVal val="0"/>
                                          </p:val>
                                        </p:tav>
                                        <p:tav tm="100000">
                                          <p:val>
                                            <p:fltVal val="1"/>
                                          </p:val>
                                        </p:tav>
                                      </p:tavLst>
                                    </p:anim>
                                    <p:anim calcmode="lin" valueType="num">
                                      <p:cBhvr>
                                        <p:cTn id="70" dur="2000" fill="hold"/>
                                        <p:tgtEl>
                                          <p:spTgt spid="16"/>
                                        </p:tgtEl>
                                        <p:attrNameLst>
                                          <p:attrName>ppt_h</p:attrName>
                                        </p:attrNameLst>
                                      </p:cBhvr>
                                      <p:tavLst>
                                        <p:tav tm="0">
                                          <p:val>
                                            <p:strVal val="#ppt_h"/>
                                          </p:val>
                                        </p:tav>
                                        <p:tav tm="100000">
                                          <p:val>
                                            <p:strVal val="#ppt_h"/>
                                          </p:val>
                                        </p:tav>
                                      </p:tavLst>
                                    </p:anim>
                                  </p:childTnLst>
                                </p:cTn>
                              </p:par>
                              <p:par>
                                <p:cTn id="71" presetID="19" presetClass="entr" presetSubtype="10" fill="hold" nodeType="withEffect">
                                  <p:stCondLst>
                                    <p:cond delay="0"/>
                                  </p:stCondLst>
                                  <p:childTnLst>
                                    <p:set>
                                      <p:cBhvr>
                                        <p:cTn id="72" dur="1" fill="hold">
                                          <p:stCondLst>
                                            <p:cond delay="0"/>
                                          </p:stCondLst>
                                        </p:cTn>
                                        <p:tgtEl>
                                          <p:spTgt spid="5"/>
                                        </p:tgtEl>
                                        <p:attrNameLst>
                                          <p:attrName>style.visibility</p:attrName>
                                        </p:attrNameLst>
                                      </p:cBhvr>
                                      <p:to>
                                        <p:strVal val="visible"/>
                                      </p:to>
                                    </p:set>
                                    <p:anim calcmode="lin" valueType="num">
                                      <p:cBhvr>
                                        <p:cTn id="73" dur="2000" fill="hold"/>
                                        <p:tgtEl>
                                          <p:spTgt spid="5"/>
                                        </p:tgtEl>
                                        <p:attrNameLst>
                                          <p:attrName>ppt_w</p:attrName>
                                        </p:attrNameLst>
                                      </p:cBhvr>
                                      <p:tavLst>
                                        <p:tav tm="0" fmla="#ppt_w*sin(2.5*pi*$)">
                                          <p:val>
                                            <p:fltVal val="0"/>
                                          </p:val>
                                        </p:tav>
                                        <p:tav tm="100000">
                                          <p:val>
                                            <p:fltVal val="1"/>
                                          </p:val>
                                        </p:tav>
                                      </p:tavLst>
                                    </p:anim>
                                    <p:anim calcmode="lin" valueType="num">
                                      <p:cBhvr>
                                        <p:cTn id="74" dur="2000" fill="hold"/>
                                        <p:tgtEl>
                                          <p:spTgt spid="5"/>
                                        </p:tgtEl>
                                        <p:attrNameLst>
                                          <p:attrName>ppt_h</p:attrName>
                                        </p:attrNameLst>
                                      </p:cBhvr>
                                      <p:tavLst>
                                        <p:tav tm="0">
                                          <p:val>
                                            <p:strVal val="#ppt_h"/>
                                          </p:val>
                                        </p:tav>
                                        <p:tav tm="100000">
                                          <p:val>
                                            <p:strVal val="#ppt_h"/>
                                          </p:val>
                                        </p:tav>
                                      </p:tavLst>
                                    </p:anim>
                                  </p:childTnLst>
                                </p:cTn>
                              </p:par>
                              <p:par>
                                <p:cTn id="75" presetID="19" presetClass="entr" presetSubtype="10" fill="hold" nodeType="withEffect">
                                  <p:stCondLst>
                                    <p:cond delay="0"/>
                                  </p:stCondLst>
                                  <p:childTnLst>
                                    <p:set>
                                      <p:cBhvr>
                                        <p:cTn id="76" dur="1" fill="hold">
                                          <p:stCondLst>
                                            <p:cond delay="0"/>
                                          </p:stCondLst>
                                        </p:cTn>
                                        <p:tgtEl>
                                          <p:spTgt spid="9"/>
                                        </p:tgtEl>
                                        <p:attrNameLst>
                                          <p:attrName>style.visibility</p:attrName>
                                        </p:attrNameLst>
                                      </p:cBhvr>
                                      <p:to>
                                        <p:strVal val="visible"/>
                                      </p:to>
                                    </p:set>
                                    <p:anim calcmode="lin" valueType="num">
                                      <p:cBhvr>
                                        <p:cTn id="77" dur="2000" fill="hold"/>
                                        <p:tgtEl>
                                          <p:spTgt spid="9"/>
                                        </p:tgtEl>
                                        <p:attrNameLst>
                                          <p:attrName>ppt_w</p:attrName>
                                        </p:attrNameLst>
                                      </p:cBhvr>
                                      <p:tavLst>
                                        <p:tav tm="0" fmla="#ppt_w*sin(2.5*pi*$)">
                                          <p:val>
                                            <p:fltVal val="0"/>
                                          </p:val>
                                        </p:tav>
                                        <p:tav tm="100000">
                                          <p:val>
                                            <p:fltVal val="1"/>
                                          </p:val>
                                        </p:tav>
                                      </p:tavLst>
                                    </p:anim>
                                    <p:anim calcmode="lin" valueType="num">
                                      <p:cBhvr>
                                        <p:cTn id="78" dur="2000" fill="hold"/>
                                        <p:tgtEl>
                                          <p:spTgt spid="9"/>
                                        </p:tgtEl>
                                        <p:attrNameLst>
                                          <p:attrName>ppt_h</p:attrName>
                                        </p:attrNameLst>
                                      </p:cBhvr>
                                      <p:tavLst>
                                        <p:tav tm="0">
                                          <p:val>
                                            <p:strVal val="#ppt_h"/>
                                          </p:val>
                                        </p:tav>
                                        <p:tav tm="100000">
                                          <p:val>
                                            <p:strVal val="#ppt_h"/>
                                          </p:val>
                                        </p:tav>
                                      </p:tavLst>
                                    </p:anim>
                                  </p:childTnLst>
                                </p:cTn>
                              </p:par>
                              <p:par>
                                <p:cTn id="79" presetID="19" presetClass="entr" presetSubtype="10" fill="hold" nodeType="withEffect">
                                  <p:stCondLst>
                                    <p:cond delay="0"/>
                                  </p:stCondLst>
                                  <p:childTnLst>
                                    <p:set>
                                      <p:cBhvr>
                                        <p:cTn id="80" dur="1" fill="hold">
                                          <p:stCondLst>
                                            <p:cond delay="0"/>
                                          </p:stCondLst>
                                        </p:cTn>
                                        <p:tgtEl>
                                          <p:spTgt spid="14"/>
                                        </p:tgtEl>
                                        <p:attrNameLst>
                                          <p:attrName>style.visibility</p:attrName>
                                        </p:attrNameLst>
                                      </p:cBhvr>
                                      <p:to>
                                        <p:strVal val="visible"/>
                                      </p:to>
                                    </p:set>
                                    <p:anim calcmode="lin" valueType="num">
                                      <p:cBhvr>
                                        <p:cTn id="81" dur="2000" fill="hold"/>
                                        <p:tgtEl>
                                          <p:spTgt spid="14"/>
                                        </p:tgtEl>
                                        <p:attrNameLst>
                                          <p:attrName>ppt_w</p:attrName>
                                        </p:attrNameLst>
                                      </p:cBhvr>
                                      <p:tavLst>
                                        <p:tav tm="0" fmla="#ppt_w*sin(2.5*pi*$)">
                                          <p:val>
                                            <p:fltVal val="0"/>
                                          </p:val>
                                        </p:tav>
                                        <p:tav tm="100000">
                                          <p:val>
                                            <p:fltVal val="1"/>
                                          </p:val>
                                        </p:tav>
                                      </p:tavLst>
                                    </p:anim>
                                    <p:anim calcmode="lin" valueType="num">
                                      <p:cBhvr>
                                        <p:cTn id="82" dur="2000" fill="hold"/>
                                        <p:tgtEl>
                                          <p:spTgt spid="14"/>
                                        </p:tgtEl>
                                        <p:attrNameLst>
                                          <p:attrName>ppt_h</p:attrName>
                                        </p:attrNameLst>
                                      </p:cBhvr>
                                      <p:tavLst>
                                        <p:tav tm="0">
                                          <p:val>
                                            <p:strVal val="#ppt_h"/>
                                          </p:val>
                                        </p:tav>
                                        <p:tav tm="100000">
                                          <p:val>
                                            <p:strVal val="#ppt_h"/>
                                          </p:val>
                                        </p:tav>
                                      </p:tavLst>
                                    </p:anim>
                                  </p:childTnLst>
                                </p:cTn>
                              </p:par>
                              <p:par>
                                <p:cTn id="83" presetID="19" presetClass="entr" presetSubtype="10" fill="hold" nodeType="withEffect">
                                  <p:stCondLst>
                                    <p:cond delay="0"/>
                                  </p:stCondLst>
                                  <p:childTnLst>
                                    <p:set>
                                      <p:cBhvr>
                                        <p:cTn id="84" dur="1" fill="hold">
                                          <p:stCondLst>
                                            <p:cond delay="0"/>
                                          </p:stCondLst>
                                        </p:cTn>
                                        <p:tgtEl>
                                          <p:spTgt spid="17"/>
                                        </p:tgtEl>
                                        <p:attrNameLst>
                                          <p:attrName>style.visibility</p:attrName>
                                        </p:attrNameLst>
                                      </p:cBhvr>
                                      <p:to>
                                        <p:strVal val="visible"/>
                                      </p:to>
                                    </p:set>
                                    <p:anim calcmode="lin" valueType="num">
                                      <p:cBhvr>
                                        <p:cTn id="85" dur="2000" fill="hold"/>
                                        <p:tgtEl>
                                          <p:spTgt spid="17"/>
                                        </p:tgtEl>
                                        <p:attrNameLst>
                                          <p:attrName>ppt_w</p:attrName>
                                        </p:attrNameLst>
                                      </p:cBhvr>
                                      <p:tavLst>
                                        <p:tav tm="0" fmla="#ppt_w*sin(2.5*pi*$)">
                                          <p:val>
                                            <p:fltVal val="0"/>
                                          </p:val>
                                        </p:tav>
                                        <p:tav tm="100000">
                                          <p:val>
                                            <p:fltVal val="1"/>
                                          </p:val>
                                        </p:tav>
                                      </p:tavLst>
                                    </p:anim>
                                    <p:anim calcmode="lin" valueType="num">
                                      <p:cBhvr>
                                        <p:cTn id="86" dur="2000" fill="hold"/>
                                        <p:tgtEl>
                                          <p:spTgt spid="17"/>
                                        </p:tgtEl>
                                        <p:attrNameLst>
                                          <p:attrName>ppt_h</p:attrName>
                                        </p:attrNameLst>
                                      </p:cBhvr>
                                      <p:tavLst>
                                        <p:tav tm="0">
                                          <p:val>
                                            <p:strVal val="#ppt_h"/>
                                          </p:val>
                                        </p:tav>
                                        <p:tav tm="100000">
                                          <p:val>
                                            <p:strVal val="#ppt_h"/>
                                          </p:val>
                                        </p:tav>
                                      </p:tavLst>
                                    </p:anim>
                                  </p:childTnLst>
                                </p:cTn>
                              </p:par>
                              <p:par>
                                <p:cTn id="87" presetID="19" presetClass="entr" presetSubtype="5" fill="hold" nodeType="withEffect">
                                  <p:stCondLst>
                                    <p:cond delay="0"/>
                                  </p:stCondLst>
                                  <p:childTnLst>
                                    <p:set>
                                      <p:cBhvr>
                                        <p:cTn id="88" dur="1" fill="hold">
                                          <p:stCondLst>
                                            <p:cond delay="0"/>
                                          </p:stCondLst>
                                        </p:cTn>
                                        <p:tgtEl>
                                          <p:spTgt spid="10"/>
                                        </p:tgtEl>
                                        <p:attrNameLst>
                                          <p:attrName>style.visibility</p:attrName>
                                        </p:attrNameLst>
                                      </p:cBhvr>
                                      <p:to>
                                        <p:strVal val="visible"/>
                                      </p:to>
                                    </p:set>
                                    <p:anim calcmode="lin" valueType="num">
                                      <p:cBhvr>
                                        <p:cTn id="89" dur="2000" fill="hold"/>
                                        <p:tgtEl>
                                          <p:spTgt spid="10"/>
                                        </p:tgtEl>
                                        <p:attrNameLst>
                                          <p:attrName>ppt_w</p:attrName>
                                        </p:attrNameLst>
                                      </p:cBhvr>
                                      <p:tavLst>
                                        <p:tav tm="0">
                                          <p:val>
                                            <p:strVal val="#ppt_w"/>
                                          </p:val>
                                        </p:tav>
                                        <p:tav tm="100000">
                                          <p:val>
                                            <p:strVal val="#ppt_w"/>
                                          </p:val>
                                        </p:tav>
                                      </p:tavLst>
                                    </p:anim>
                                    <p:anim calcmode="lin" valueType="num">
                                      <p:cBhvr>
                                        <p:cTn id="90" dur="2000" fill="hold"/>
                                        <p:tgtEl>
                                          <p:spTgt spid="10"/>
                                        </p:tgtEl>
                                        <p:attrNameLst>
                                          <p:attrName>ppt_h</p:attrName>
                                        </p:attrNameLst>
                                      </p:cBhvr>
                                      <p:tavLst>
                                        <p:tav tm="0" fmla="#ppt_h*sin(2.5*pi*$)">
                                          <p:val>
                                            <p:fltVal val="0"/>
                                          </p:val>
                                        </p:tav>
                                        <p:tav tm="100000">
                                          <p:val>
                                            <p:fltVal val="1"/>
                                          </p:val>
                                        </p:tav>
                                      </p:tavLst>
                                    </p:anim>
                                  </p:childTnLst>
                                </p:cTn>
                              </p:par>
                              <p:par>
                                <p:cTn id="91" presetID="19" presetClass="entr" presetSubtype="5" fill="hold" nodeType="withEffect">
                                  <p:stCondLst>
                                    <p:cond delay="0"/>
                                  </p:stCondLst>
                                  <p:childTnLst>
                                    <p:set>
                                      <p:cBhvr>
                                        <p:cTn id="92" dur="1" fill="hold">
                                          <p:stCondLst>
                                            <p:cond delay="0"/>
                                          </p:stCondLst>
                                        </p:cTn>
                                        <p:tgtEl>
                                          <p:spTgt spid="12"/>
                                        </p:tgtEl>
                                        <p:attrNameLst>
                                          <p:attrName>style.visibility</p:attrName>
                                        </p:attrNameLst>
                                      </p:cBhvr>
                                      <p:to>
                                        <p:strVal val="visible"/>
                                      </p:to>
                                    </p:set>
                                    <p:anim calcmode="lin" valueType="num">
                                      <p:cBhvr>
                                        <p:cTn id="93" dur="2000" fill="hold"/>
                                        <p:tgtEl>
                                          <p:spTgt spid="12"/>
                                        </p:tgtEl>
                                        <p:attrNameLst>
                                          <p:attrName>ppt_w</p:attrName>
                                        </p:attrNameLst>
                                      </p:cBhvr>
                                      <p:tavLst>
                                        <p:tav tm="0">
                                          <p:val>
                                            <p:strVal val="#ppt_w"/>
                                          </p:val>
                                        </p:tav>
                                        <p:tav tm="100000">
                                          <p:val>
                                            <p:strVal val="#ppt_w"/>
                                          </p:val>
                                        </p:tav>
                                      </p:tavLst>
                                    </p:anim>
                                    <p:anim calcmode="lin" valueType="num">
                                      <p:cBhvr>
                                        <p:cTn id="94" dur="2000" fill="hold"/>
                                        <p:tgtEl>
                                          <p:spTgt spid="12"/>
                                        </p:tgtEl>
                                        <p:attrNameLst>
                                          <p:attrName>ppt_h</p:attrName>
                                        </p:attrNameLst>
                                      </p:cBhvr>
                                      <p:tavLst>
                                        <p:tav tm="0" fmla="#ppt_h*sin(2.5*pi*$)">
                                          <p:val>
                                            <p:fltVal val="0"/>
                                          </p:val>
                                        </p:tav>
                                        <p:tav tm="100000">
                                          <p:val>
                                            <p:fltVal val="1"/>
                                          </p:val>
                                        </p:tav>
                                      </p:tavLst>
                                    </p:anim>
                                  </p:childTnLst>
                                </p:cTn>
                              </p:par>
                              <p:par>
                                <p:cTn id="95" presetID="19" presetClass="entr" presetSubtype="5" fill="hold" nodeType="withEffect">
                                  <p:stCondLst>
                                    <p:cond delay="0"/>
                                  </p:stCondLst>
                                  <p:childTnLst>
                                    <p:set>
                                      <p:cBhvr>
                                        <p:cTn id="96" dur="1" fill="hold">
                                          <p:stCondLst>
                                            <p:cond delay="0"/>
                                          </p:stCondLst>
                                        </p:cTn>
                                        <p:tgtEl>
                                          <p:spTgt spid="11"/>
                                        </p:tgtEl>
                                        <p:attrNameLst>
                                          <p:attrName>style.visibility</p:attrName>
                                        </p:attrNameLst>
                                      </p:cBhvr>
                                      <p:to>
                                        <p:strVal val="visible"/>
                                      </p:to>
                                    </p:set>
                                    <p:anim calcmode="lin" valueType="num">
                                      <p:cBhvr>
                                        <p:cTn id="97" dur="2000" fill="hold"/>
                                        <p:tgtEl>
                                          <p:spTgt spid="11"/>
                                        </p:tgtEl>
                                        <p:attrNameLst>
                                          <p:attrName>ppt_w</p:attrName>
                                        </p:attrNameLst>
                                      </p:cBhvr>
                                      <p:tavLst>
                                        <p:tav tm="0">
                                          <p:val>
                                            <p:strVal val="#ppt_w"/>
                                          </p:val>
                                        </p:tav>
                                        <p:tav tm="100000">
                                          <p:val>
                                            <p:strVal val="#ppt_w"/>
                                          </p:val>
                                        </p:tav>
                                      </p:tavLst>
                                    </p:anim>
                                    <p:anim calcmode="lin" valueType="num">
                                      <p:cBhvr>
                                        <p:cTn id="98" dur="2000" fill="hold"/>
                                        <p:tgtEl>
                                          <p:spTgt spid="11"/>
                                        </p:tgtEl>
                                        <p:attrNameLst>
                                          <p:attrName>ppt_h</p:attrName>
                                        </p:attrNameLst>
                                      </p:cBhvr>
                                      <p:tavLst>
                                        <p:tav tm="0" fmla="#ppt_h*sin(2.5*pi*$)">
                                          <p:val>
                                            <p:fltVal val="0"/>
                                          </p:val>
                                        </p:tav>
                                        <p:tav tm="100000">
                                          <p:val>
                                            <p:fltVal val="1"/>
                                          </p:val>
                                        </p:tav>
                                      </p:tavLst>
                                    </p:anim>
                                  </p:childTnLst>
                                </p:cTn>
                              </p:par>
                              <p:par>
                                <p:cTn id="99" presetID="19" presetClass="entr" presetSubtype="5" fill="hold" nodeType="withEffect">
                                  <p:stCondLst>
                                    <p:cond delay="0"/>
                                  </p:stCondLst>
                                  <p:childTnLst>
                                    <p:set>
                                      <p:cBhvr>
                                        <p:cTn id="100" dur="1" fill="hold">
                                          <p:stCondLst>
                                            <p:cond delay="0"/>
                                          </p:stCondLst>
                                        </p:cTn>
                                        <p:tgtEl>
                                          <p:spTgt spid="15"/>
                                        </p:tgtEl>
                                        <p:attrNameLst>
                                          <p:attrName>style.visibility</p:attrName>
                                        </p:attrNameLst>
                                      </p:cBhvr>
                                      <p:to>
                                        <p:strVal val="visible"/>
                                      </p:to>
                                    </p:set>
                                    <p:anim calcmode="lin" valueType="num">
                                      <p:cBhvr>
                                        <p:cTn id="101" dur="2000" fill="hold"/>
                                        <p:tgtEl>
                                          <p:spTgt spid="15"/>
                                        </p:tgtEl>
                                        <p:attrNameLst>
                                          <p:attrName>ppt_w</p:attrName>
                                        </p:attrNameLst>
                                      </p:cBhvr>
                                      <p:tavLst>
                                        <p:tav tm="0">
                                          <p:val>
                                            <p:strVal val="#ppt_w"/>
                                          </p:val>
                                        </p:tav>
                                        <p:tav tm="100000">
                                          <p:val>
                                            <p:strVal val="#ppt_w"/>
                                          </p:val>
                                        </p:tav>
                                      </p:tavLst>
                                    </p:anim>
                                    <p:anim calcmode="lin" valueType="num">
                                      <p:cBhvr>
                                        <p:cTn id="102" dur="2000" fill="hold"/>
                                        <p:tgtEl>
                                          <p:spTgt spid="15"/>
                                        </p:tgtEl>
                                        <p:attrNameLst>
                                          <p:attrName>ppt_h</p:attrName>
                                        </p:attrNameLst>
                                      </p:cBhvr>
                                      <p:tavLst>
                                        <p:tav tm="0" fmla="#ppt_h*sin(2.5*pi*$)">
                                          <p:val>
                                            <p:fltVal val="0"/>
                                          </p:val>
                                        </p:tav>
                                        <p:tav tm="100000">
                                          <p:val>
                                            <p:fltVal val="1"/>
                                          </p:val>
                                        </p:tav>
                                      </p:tavLst>
                                    </p:anim>
                                  </p:childTnLst>
                                </p:cTn>
                              </p:par>
                            </p:childTnLst>
                          </p:cTn>
                        </p:par>
                        <p:par>
                          <p:cTn id="103" fill="hold">
                            <p:stCondLst>
                              <p:cond delay="2000"/>
                            </p:stCondLst>
                            <p:childTnLst>
                              <p:par>
                                <p:cTn id="104" presetID="2" presetClass="exit" presetSubtype="2" fill="hold" nodeType="afterEffect">
                                  <p:stCondLst>
                                    <p:cond delay="0"/>
                                  </p:stCondLst>
                                  <p:childTnLst>
                                    <p:anim calcmode="lin" valueType="num">
                                      <p:cBhvr additive="base">
                                        <p:cTn id="105" dur="2000"/>
                                        <p:tgtEl>
                                          <p:spTgt spid="4"/>
                                        </p:tgtEl>
                                        <p:attrNameLst>
                                          <p:attrName>ppt_x</p:attrName>
                                        </p:attrNameLst>
                                      </p:cBhvr>
                                      <p:tavLst>
                                        <p:tav tm="0">
                                          <p:val>
                                            <p:strVal val="ppt_x"/>
                                          </p:val>
                                        </p:tav>
                                        <p:tav tm="100000">
                                          <p:val>
                                            <p:strVal val="1+ppt_w/2"/>
                                          </p:val>
                                        </p:tav>
                                      </p:tavLst>
                                    </p:anim>
                                    <p:anim calcmode="lin" valueType="num">
                                      <p:cBhvr additive="base">
                                        <p:cTn id="106" dur="2000"/>
                                        <p:tgtEl>
                                          <p:spTgt spid="4"/>
                                        </p:tgtEl>
                                        <p:attrNameLst>
                                          <p:attrName>ppt_y</p:attrName>
                                        </p:attrNameLst>
                                      </p:cBhvr>
                                      <p:tavLst>
                                        <p:tav tm="0">
                                          <p:val>
                                            <p:strVal val="ppt_y"/>
                                          </p:val>
                                        </p:tav>
                                        <p:tav tm="100000">
                                          <p:val>
                                            <p:strVal val="ppt_y"/>
                                          </p:val>
                                        </p:tav>
                                      </p:tavLst>
                                    </p:anim>
                                    <p:set>
                                      <p:cBhvr>
                                        <p:cTn id="107" dur="1" fill="hold">
                                          <p:stCondLst>
                                            <p:cond delay="1999"/>
                                          </p:stCondLst>
                                        </p:cTn>
                                        <p:tgtEl>
                                          <p:spTgt spid="4"/>
                                        </p:tgtEl>
                                        <p:attrNameLst>
                                          <p:attrName>style.visibility</p:attrName>
                                        </p:attrNameLst>
                                      </p:cBhvr>
                                      <p:to>
                                        <p:strVal val="hidden"/>
                                      </p:to>
                                    </p:set>
                                  </p:childTnLst>
                                </p:cTn>
                              </p:par>
                              <p:par>
                                <p:cTn id="108" presetID="2" presetClass="exit" presetSubtype="2" fill="hold" nodeType="withEffect">
                                  <p:stCondLst>
                                    <p:cond delay="0"/>
                                  </p:stCondLst>
                                  <p:childTnLst>
                                    <p:anim calcmode="lin" valueType="num">
                                      <p:cBhvr additive="base">
                                        <p:cTn id="109" dur="2000"/>
                                        <p:tgtEl>
                                          <p:spTgt spid="8"/>
                                        </p:tgtEl>
                                        <p:attrNameLst>
                                          <p:attrName>ppt_x</p:attrName>
                                        </p:attrNameLst>
                                      </p:cBhvr>
                                      <p:tavLst>
                                        <p:tav tm="0">
                                          <p:val>
                                            <p:strVal val="ppt_x"/>
                                          </p:val>
                                        </p:tav>
                                        <p:tav tm="100000">
                                          <p:val>
                                            <p:strVal val="1+ppt_w/2"/>
                                          </p:val>
                                        </p:tav>
                                      </p:tavLst>
                                    </p:anim>
                                    <p:anim calcmode="lin" valueType="num">
                                      <p:cBhvr additive="base">
                                        <p:cTn id="110" dur="2000"/>
                                        <p:tgtEl>
                                          <p:spTgt spid="8"/>
                                        </p:tgtEl>
                                        <p:attrNameLst>
                                          <p:attrName>ppt_y</p:attrName>
                                        </p:attrNameLst>
                                      </p:cBhvr>
                                      <p:tavLst>
                                        <p:tav tm="0">
                                          <p:val>
                                            <p:strVal val="ppt_y"/>
                                          </p:val>
                                        </p:tav>
                                        <p:tav tm="100000">
                                          <p:val>
                                            <p:strVal val="ppt_y"/>
                                          </p:val>
                                        </p:tav>
                                      </p:tavLst>
                                    </p:anim>
                                    <p:set>
                                      <p:cBhvr>
                                        <p:cTn id="111" dur="1" fill="hold">
                                          <p:stCondLst>
                                            <p:cond delay="1999"/>
                                          </p:stCondLst>
                                        </p:cTn>
                                        <p:tgtEl>
                                          <p:spTgt spid="8"/>
                                        </p:tgtEl>
                                        <p:attrNameLst>
                                          <p:attrName>style.visibility</p:attrName>
                                        </p:attrNameLst>
                                      </p:cBhvr>
                                      <p:to>
                                        <p:strVal val="hidden"/>
                                      </p:to>
                                    </p:set>
                                  </p:childTnLst>
                                </p:cTn>
                              </p:par>
                              <p:par>
                                <p:cTn id="112" presetID="2" presetClass="exit" presetSubtype="2" fill="hold" nodeType="withEffect">
                                  <p:stCondLst>
                                    <p:cond delay="0"/>
                                  </p:stCondLst>
                                  <p:childTnLst>
                                    <p:anim calcmode="lin" valueType="num">
                                      <p:cBhvr additive="base">
                                        <p:cTn id="113" dur="2000"/>
                                        <p:tgtEl>
                                          <p:spTgt spid="13"/>
                                        </p:tgtEl>
                                        <p:attrNameLst>
                                          <p:attrName>ppt_x</p:attrName>
                                        </p:attrNameLst>
                                      </p:cBhvr>
                                      <p:tavLst>
                                        <p:tav tm="0">
                                          <p:val>
                                            <p:strVal val="ppt_x"/>
                                          </p:val>
                                        </p:tav>
                                        <p:tav tm="100000">
                                          <p:val>
                                            <p:strVal val="1+ppt_w/2"/>
                                          </p:val>
                                        </p:tav>
                                      </p:tavLst>
                                    </p:anim>
                                    <p:anim calcmode="lin" valueType="num">
                                      <p:cBhvr additive="base">
                                        <p:cTn id="114" dur="2000"/>
                                        <p:tgtEl>
                                          <p:spTgt spid="13"/>
                                        </p:tgtEl>
                                        <p:attrNameLst>
                                          <p:attrName>ppt_y</p:attrName>
                                        </p:attrNameLst>
                                      </p:cBhvr>
                                      <p:tavLst>
                                        <p:tav tm="0">
                                          <p:val>
                                            <p:strVal val="ppt_y"/>
                                          </p:val>
                                        </p:tav>
                                        <p:tav tm="100000">
                                          <p:val>
                                            <p:strVal val="ppt_y"/>
                                          </p:val>
                                        </p:tav>
                                      </p:tavLst>
                                    </p:anim>
                                    <p:set>
                                      <p:cBhvr>
                                        <p:cTn id="115" dur="1" fill="hold">
                                          <p:stCondLst>
                                            <p:cond delay="1999"/>
                                          </p:stCondLst>
                                        </p:cTn>
                                        <p:tgtEl>
                                          <p:spTgt spid="13"/>
                                        </p:tgtEl>
                                        <p:attrNameLst>
                                          <p:attrName>style.visibility</p:attrName>
                                        </p:attrNameLst>
                                      </p:cBhvr>
                                      <p:to>
                                        <p:strVal val="hidden"/>
                                      </p:to>
                                    </p:set>
                                  </p:childTnLst>
                                </p:cTn>
                              </p:par>
                              <p:par>
                                <p:cTn id="116" presetID="2" presetClass="exit" presetSubtype="2" fill="hold" nodeType="withEffect">
                                  <p:stCondLst>
                                    <p:cond delay="0"/>
                                  </p:stCondLst>
                                  <p:childTnLst>
                                    <p:anim calcmode="lin" valueType="num">
                                      <p:cBhvr additive="base">
                                        <p:cTn id="117" dur="2000"/>
                                        <p:tgtEl>
                                          <p:spTgt spid="16"/>
                                        </p:tgtEl>
                                        <p:attrNameLst>
                                          <p:attrName>ppt_x</p:attrName>
                                        </p:attrNameLst>
                                      </p:cBhvr>
                                      <p:tavLst>
                                        <p:tav tm="0">
                                          <p:val>
                                            <p:strVal val="ppt_x"/>
                                          </p:val>
                                        </p:tav>
                                        <p:tav tm="100000">
                                          <p:val>
                                            <p:strVal val="1+ppt_w/2"/>
                                          </p:val>
                                        </p:tav>
                                      </p:tavLst>
                                    </p:anim>
                                    <p:anim calcmode="lin" valueType="num">
                                      <p:cBhvr additive="base">
                                        <p:cTn id="118" dur="2000"/>
                                        <p:tgtEl>
                                          <p:spTgt spid="16"/>
                                        </p:tgtEl>
                                        <p:attrNameLst>
                                          <p:attrName>ppt_y</p:attrName>
                                        </p:attrNameLst>
                                      </p:cBhvr>
                                      <p:tavLst>
                                        <p:tav tm="0">
                                          <p:val>
                                            <p:strVal val="ppt_y"/>
                                          </p:val>
                                        </p:tav>
                                        <p:tav tm="100000">
                                          <p:val>
                                            <p:strVal val="ppt_y"/>
                                          </p:val>
                                        </p:tav>
                                      </p:tavLst>
                                    </p:anim>
                                    <p:set>
                                      <p:cBhvr>
                                        <p:cTn id="119" dur="1" fill="hold">
                                          <p:stCondLst>
                                            <p:cond delay="1999"/>
                                          </p:stCondLst>
                                        </p:cTn>
                                        <p:tgtEl>
                                          <p:spTgt spid="16"/>
                                        </p:tgtEl>
                                        <p:attrNameLst>
                                          <p:attrName>style.visibility</p:attrName>
                                        </p:attrNameLst>
                                      </p:cBhvr>
                                      <p:to>
                                        <p:strVal val="hidden"/>
                                      </p:to>
                                    </p:set>
                                  </p:childTnLst>
                                </p:cTn>
                              </p:par>
                              <p:par>
                                <p:cTn id="120" presetID="2" presetClass="exit" presetSubtype="8" fill="hold" nodeType="withEffect">
                                  <p:stCondLst>
                                    <p:cond delay="0"/>
                                  </p:stCondLst>
                                  <p:childTnLst>
                                    <p:anim calcmode="lin" valueType="num">
                                      <p:cBhvr additive="base">
                                        <p:cTn id="121" dur="2000"/>
                                        <p:tgtEl>
                                          <p:spTgt spid="5"/>
                                        </p:tgtEl>
                                        <p:attrNameLst>
                                          <p:attrName>ppt_x</p:attrName>
                                        </p:attrNameLst>
                                      </p:cBhvr>
                                      <p:tavLst>
                                        <p:tav tm="0">
                                          <p:val>
                                            <p:strVal val="ppt_x"/>
                                          </p:val>
                                        </p:tav>
                                        <p:tav tm="100000">
                                          <p:val>
                                            <p:strVal val="0-ppt_w/2"/>
                                          </p:val>
                                        </p:tav>
                                      </p:tavLst>
                                    </p:anim>
                                    <p:anim calcmode="lin" valueType="num">
                                      <p:cBhvr additive="base">
                                        <p:cTn id="122" dur="2000"/>
                                        <p:tgtEl>
                                          <p:spTgt spid="5"/>
                                        </p:tgtEl>
                                        <p:attrNameLst>
                                          <p:attrName>ppt_y</p:attrName>
                                        </p:attrNameLst>
                                      </p:cBhvr>
                                      <p:tavLst>
                                        <p:tav tm="0">
                                          <p:val>
                                            <p:strVal val="ppt_y"/>
                                          </p:val>
                                        </p:tav>
                                        <p:tav tm="100000">
                                          <p:val>
                                            <p:strVal val="ppt_y"/>
                                          </p:val>
                                        </p:tav>
                                      </p:tavLst>
                                    </p:anim>
                                    <p:set>
                                      <p:cBhvr>
                                        <p:cTn id="123" dur="1" fill="hold">
                                          <p:stCondLst>
                                            <p:cond delay="1999"/>
                                          </p:stCondLst>
                                        </p:cTn>
                                        <p:tgtEl>
                                          <p:spTgt spid="5"/>
                                        </p:tgtEl>
                                        <p:attrNameLst>
                                          <p:attrName>style.visibility</p:attrName>
                                        </p:attrNameLst>
                                      </p:cBhvr>
                                      <p:to>
                                        <p:strVal val="hidden"/>
                                      </p:to>
                                    </p:set>
                                  </p:childTnLst>
                                </p:cTn>
                              </p:par>
                              <p:par>
                                <p:cTn id="124" presetID="2" presetClass="exit" presetSubtype="8" fill="hold" nodeType="withEffect">
                                  <p:stCondLst>
                                    <p:cond delay="0"/>
                                  </p:stCondLst>
                                  <p:childTnLst>
                                    <p:anim calcmode="lin" valueType="num">
                                      <p:cBhvr additive="base">
                                        <p:cTn id="125" dur="2000"/>
                                        <p:tgtEl>
                                          <p:spTgt spid="9"/>
                                        </p:tgtEl>
                                        <p:attrNameLst>
                                          <p:attrName>ppt_x</p:attrName>
                                        </p:attrNameLst>
                                      </p:cBhvr>
                                      <p:tavLst>
                                        <p:tav tm="0">
                                          <p:val>
                                            <p:strVal val="ppt_x"/>
                                          </p:val>
                                        </p:tav>
                                        <p:tav tm="100000">
                                          <p:val>
                                            <p:strVal val="0-ppt_w/2"/>
                                          </p:val>
                                        </p:tav>
                                      </p:tavLst>
                                    </p:anim>
                                    <p:anim calcmode="lin" valueType="num">
                                      <p:cBhvr additive="base">
                                        <p:cTn id="126" dur="2000"/>
                                        <p:tgtEl>
                                          <p:spTgt spid="9"/>
                                        </p:tgtEl>
                                        <p:attrNameLst>
                                          <p:attrName>ppt_y</p:attrName>
                                        </p:attrNameLst>
                                      </p:cBhvr>
                                      <p:tavLst>
                                        <p:tav tm="0">
                                          <p:val>
                                            <p:strVal val="ppt_y"/>
                                          </p:val>
                                        </p:tav>
                                        <p:tav tm="100000">
                                          <p:val>
                                            <p:strVal val="ppt_y"/>
                                          </p:val>
                                        </p:tav>
                                      </p:tavLst>
                                    </p:anim>
                                    <p:set>
                                      <p:cBhvr>
                                        <p:cTn id="127" dur="1" fill="hold">
                                          <p:stCondLst>
                                            <p:cond delay="1999"/>
                                          </p:stCondLst>
                                        </p:cTn>
                                        <p:tgtEl>
                                          <p:spTgt spid="9"/>
                                        </p:tgtEl>
                                        <p:attrNameLst>
                                          <p:attrName>style.visibility</p:attrName>
                                        </p:attrNameLst>
                                      </p:cBhvr>
                                      <p:to>
                                        <p:strVal val="hidden"/>
                                      </p:to>
                                    </p:set>
                                  </p:childTnLst>
                                </p:cTn>
                              </p:par>
                              <p:par>
                                <p:cTn id="128" presetID="2" presetClass="exit" presetSubtype="8" fill="hold" nodeType="withEffect">
                                  <p:stCondLst>
                                    <p:cond delay="0"/>
                                  </p:stCondLst>
                                  <p:childTnLst>
                                    <p:anim calcmode="lin" valueType="num">
                                      <p:cBhvr additive="base">
                                        <p:cTn id="129" dur="2000"/>
                                        <p:tgtEl>
                                          <p:spTgt spid="14"/>
                                        </p:tgtEl>
                                        <p:attrNameLst>
                                          <p:attrName>ppt_x</p:attrName>
                                        </p:attrNameLst>
                                      </p:cBhvr>
                                      <p:tavLst>
                                        <p:tav tm="0">
                                          <p:val>
                                            <p:strVal val="ppt_x"/>
                                          </p:val>
                                        </p:tav>
                                        <p:tav tm="100000">
                                          <p:val>
                                            <p:strVal val="0-ppt_w/2"/>
                                          </p:val>
                                        </p:tav>
                                      </p:tavLst>
                                    </p:anim>
                                    <p:anim calcmode="lin" valueType="num">
                                      <p:cBhvr additive="base">
                                        <p:cTn id="130" dur="2000"/>
                                        <p:tgtEl>
                                          <p:spTgt spid="14"/>
                                        </p:tgtEl>
                                        <p:attrNameLst>
                                          <p:attrName>ppt_y</p:attrName>
                                        </p:attrNameLst>
                                      </p:cBhvr>
                                      <p:tavLst>
                                        <p:tav tm="0">
                                          <p:val>
                                            <p:strVal val="ppt_y"/>
                                          </p:val>
                                        </p:tav>
                                        <p:tav tm="100000">
                                          <p:val>
                                            <p:strVal val="ppt_y"/>
                                          </p:val>
                                        </p:tav>
                                      </p:tavLst>
                                    </p:anim>
                                    <p:set>
                                      <p:cBhvr>
                                        <p:cTn id="131" dur="1" fill="hold">
                                          <p:stCondLst>
                                            <p:cond delay="1999"/>
                                          </p:stCondLst>
                                        </p:cTn>
                                        <p:tgtEl>
                                          <p:spTgt spid="14"/>
                                        </p:tgtEl>
                                        <p:attrNameLst>
                                          <p:attrName>style.visibility</p:attrName>
                                        </p:attrNameLst>
                                      </p:cBhvr>
                                      <p:to>
                                        <p:strVal val="hidden"/>
                                      </p:to>
                                    </p:set>
                                  </p:childTnLst>
                                </p:cTn>
                              </p:par>
                              <p:par>
                                <p:cTn id="132" presetID="2" presetClass="exit" presetSubtype="8" fill="hold" nodeType="withEffect">
                                  <p:stCondLst>
                                    <p:cond delay="0"/>
                                  </p:stCondLst>
                                  <p:childTnLst>
                                    <p:anim calcmode="lin" valueType="num">
                                      <p:cBhvr additive="base">
                                        <p:cTn id="133" dur="2000"/>
                                        <p:tgtEl>
                                          <p:spTgt spid="17"/>
                                        </p:tgtEl>
                                        <p:attrNameLst>
                                          <p:attrName>ppt_x</p:attrName>
                                        </p:attrNameLst>
                                      </p:cBhvr>
                                      <p:tavLst>
                                        <p:tav tm="0">
                                          <p:val>
                                            <p:strVal val="ppt_x"/>
                                          </p:val>
                                        </p:tav>
                                        <p:tav tm="100000">
                                          <p:val>
                                            <p:strVal val="0-ppt_w/2"/>
                                          </p:val>
                                        </p:tav>
                                      </p:tavLst>
                                    </p:anim>
                                    <p:anim calcmode="lin" valueType="num">
                                      <p:cBhvr additive="base">
                                        <p:cTn id="134" dur="2000"/>
                                        <p:tgtEl>
                                          <p:spTgt spid="17"/>
                                        </p:tgtEl>
                                        <p:attrNameLst>
                                          <p:attrName>ppt_y</p:attrName>
                                        </p:attrNameLst>
                                      </p:cBhvr>
                                      <p:tavLst>
                                        <p:tav tm="0">
                                          <p:val>
                                            <p:strVal val="ppt_y"/>
                                          </p:val>
                                        </p:tav>
                                        <p:tav tm="100000">
                                          <p:val>
                                            <p:strVal val="ppt_y"/>
                                          </p:val>
                                        </p:tav>
                                      </p:tavLst>
                                    </p:anim>
                                    <p:set>
                                      <p:cBhvr>
                                        <p:cTn id="135" dur="1" fill="hold">
                                          <p:stCondLst>
                                            <p:cond delay="1999"/>
                                          </p:stCondLst>
                                        </p:cTn>
                                        <p:tgtEl>
                                          <p:spTgt spid="17"/>
                                        </p:tgtEl>
                                        <p:attrNameLst>
                                          <p:attrName>style.visibility</p:attrName>
                                        </p:attrNameLst>
                                      </p:cBhvr>
                                      <p:to>
                                        <p:strVal val="hidden"/>
                                      </p:to>
                                    </p:set>
                                  </p:childTnLst>
                                </p:cTn>
                              </p:par>
                              <p:par>
                                <p:cTn id="136" presetID="2" presetClass="exit" presetSubtype="4" fill="hold" nodeType="withEffect">
                                  <p:stCondLst>
                                    <p:cond delay="0"/>
                                  </p:stCondLst>
                                  <p:childTnLst>
                                    <p:anim calcmode="lin" valueType="num">
                                      <p:cBhvr additive="base">
                                        <p:cTn id="137" dur="2000"/>
                                        <p:tgtEl>
                                          <p:spTgt spid="10"/>
                                        </p:tgtEl>
                                        <p:attrNameLst>
                                          <p:attrName>ppt_x</p:attrName>
                                        </p:attrNameLst>
                                      </p:cBhvr>
                                      <p:tavLst>
                                        <p:tav tm="0">
                                          <p:val>
                                            <p:strVal val="ppt_x"/>
                                          </p:val>
                                        </p:tav>
                                        <p:tav tm="100000">
                                          <p:val>
                                            <p:strVal val="ppt_x"/>
                                          </p:val>
                                        </p:tav>
                                      </p:tavLst>
                                    </p:anim>
                                    <p:anim calcmode="lin" valueType="num">
                                      <p:cBhvr additive="base">
                                        <p:cTn id="138" dur="2000"/>
                                        <p:tgtEl>
                                          <p:spTgt spid="10"/>
                                        </p:tgtEl>
                                        <p:attrNameLst>
                                          <p:attrName>ppt_y</p:attrName>
                                        </p:attrNameLst>
                                      </p:cBhvr>
                                      <p:tavLst>
                                        <p:tav tm="0">
                                          <p:val>
                                            <p:strVal val="ppt_y"/>
                                          </p:val>
                                        </p:tav>
                                        <p:tav tm="100000">
                                          <p:val>
                                            <p:strVal val="1+ppt_h/2"/>
                                          </p:val>
                                        </p:tav>
                                      </p:tavLst>
                                    </p:anim>
                                    <p:set>
                                      <p:cBhvr>
                                        <p:cTn id="139" dur="1" fill="hold">
                                          <p:stCondLst>
                                            <p:cond delay="1999"/>
                                          </p:stCondLst>
                                        </p:cTn>
                                        <p:tgtEl>
                                          <p:spTgt spid="10"/>
                                        </p:tgtEl>
                                        <p:attrNameLst>
                                          <p:attrName>style.visibility</p:attrName>
                                        </p:attrNameLst>
                                      </p:cBhvr>
                                      <p:to>
                                        <p:strVal val="hidden"/>
                                      </p:to>
                                    </p:set>
                                  </p:childTnLst>
                                </p:cTn>
                              </p:par>
                              <p:par>
                                <p:cTn id="140" presetID="2" presetClass="exit" presetSubtype="4" fill="hold" nodeType="withEffect">
                                  <p:stCondLst>
                                    <p:cond delay="0"/>
                                  </p:stCondLst>
                                  <p:childTnLst>
                                    <p:anim calcmode="lin" valueType="num">
                                      <p:cBhvr additive="base">
                                        <p:cTn id="141" dur="2000"/>
                                        <p:tgtEl>
                                          <p:spTgt spid="12"/>
                                        </p:tgtEl>
                                        <p:attrNameLst>
                                          <p:attrName>ppt_x</p:attrName>
                                        </p:attrNameLst>
                                      </p:cBhvr>
                                      <p:tavLst>
                                        <p:tav tm="0">
                                          <p:val>
                                            <p:strVal val="ppt_x"/>
                                          </p:val>
                                        </p:tav>
                                        <p:tav tm="100000">
                                          <p:val>
                                            <p:strVal val="ppt_x"/>
                                          </p:val>
                                        </p:tav>
                                      </p:tavLst>
                                    </p:anim>
                                    <p:anim calcmode="lin" valueType="num">
                                      <p:cBhvr additive="base">
                                        <p:cTn id="142" dur="2000"/>
                                        <p:tgtEl>
                                          <p:spTgt spid="12"/>
                                        </p:tgtEl>
                                        <p:attrNameLst>
                                          <p:attrName>ppt_y</p:attrName>
                                        </p:attrNameLst>
                                      </p:cBhvr>
                                      <p:tavLst>
                                        <p:tav tm="0">
                                          <p:val>
                                            <p:strVal val="ppt_y"/>
                                          </p:val>
                                        </p:tav>
                                        <p:tav tm="100000">
                                          <p:val>
                                            <p:strVal val="1+ppt_h/2"/>
                                          </p:val>
                                        </p:tav>
                                      </p:tavLst>
                                    </p:anim>
                                    <p:set>
                                      <p:cBhvr>
                                        <p:cTn id="143" dur="1" fill="hold">
                                          <p:stCondLst>
                                            <p:cond delay="1999"/>
                                          </p:stCondLst>
                                        </p:cTn>
                                        <p:tgtEl>
                                          <p:spTgt spid="12"/>
                                        </p:tgtEl>
                                        <p:attrNameLst>
                                          <p:attrName>style.visibility</p:attrName>
                                        </p:attrNameLst>
                                      </p:cBhvr>
                                      <p:to>
                                        <p:strVal val="hidden"/>
                                      </p:to>
                                    </p:set>
                                  </p:childTnLst>
                                </p:cTn>
                              </p:par>
                              <p:par>
                                <p:cTn id="144" presetID="2" presetClass="exit" presetSubtype="1" fill="hold" nodeType="withEffect">
                                  <p:stCondLst>
                                    <p:cond delay="0"/>
                                  </p:stCondLst>
                                  <p:childTnLst>
                                    <p:anim calcmode="lin" valueType="num">
                                      <p:cBhvr additive="base">
                                        <p:cTn id="145" dur="2000"/>
                                        <p:tgtEl>
                                          <p:spTgt spid="11"/>
                                        </p:tgtEl>
                                        <p:attrNameLst>
                                          <p:attrName>ppt_x</p:attrName>
                                        </p:attrNameLst>
                                      </p:cBhvr>
                                      <p:tavLst>
                                        <p:tav tm="0">
                                          <p:val>
                                            <p:strVal val="ppt_x"/>
                                          </p:val>
                                        </p:tav>
                                        <p:tav tm="100000">
                                          <p:val>
                                            <p:strVal val="ppt_x"/>
                                          </p:val>
                                        </p:tav>
                                      </p:tavLst>
                                    </p:anim>
                                    <p:anim calcmode="lin" valueType="num">
                                      <p:cBhvr additive="base">
                                        <p:cTn id="146" dur="2000"/>
                                        <p:tgtEl>
                                          <p:spTgt spid="11"/>
                                        </p:tgtEl>
                                        <p:attrNameLst>
                                          <p:attrName>ppt_y</p:attrName>
                                        </p:attrNameLst>
                                      </p:cBhvr>
                                      <p:tavLst>
                                        <p:tav tm="0">
                                          <p:val>
                                            <p:strVal val="ppt_y"/>
                                          </p:val>
                                        </p:tav>
                                        <p:tav tm="100000">
                                          <p:val>
                                            <p:strVal val="0-ppt_h/2"/>
                                          </p:val>
                                        </p:tav>
                                      </p:tavLst>
                                    </p:anim>
                                    <p:set>
                                      <p:cBhvr>
                                        <p:cTn id="147" dur="1" fill="hold">
                                          <p:stCondLst>
                                            <p:cond delay="1999"/>
                                          </p:stCondLst>
                                        </p:cTn>
                                        <p:tgtEl>
                                          <p:spTgt spid="11"/>
                                        </p:tgtEl>
                                        <p:attrNameLst>
                                          <p:attrName>style.visibility</p:attrName>
                                        </p:attrNameLst>
                                      </p:cBhvr>
                                      <p:to>
                                        <p:strVal val="hidden"/>
                                      </p:to>
                                    </p:set>
                                  </p:childTnLst>
                                </p:cTn>
                              </p:par>
                              <p:par>
                                <p:cTn id="148" presetID="2" presetClass="exit" presetSubtype="1" fill="hold" nodeType="withEffect">
                                  <p:stCondLst>
                                    <p:cond delay="0"/>
                                  </p:stCondLst>
                                  <p:childTnLst>
                                    <p:anim calcmode="lin" valueType="num">
                                      <p:cBhvr additive="base">
                                        <p:cTn id="149" dur="2000"/>
                                        <p:tgtEl>
                                          <p:spTgt spid="15"/>
                                        </p:tgtEl>
                                        <p:attrNameLst>
                                          <p:attrName>ppt_x</p:attrName>
                                        </p:attrNameLst>
                                      </p:cBhvr>
                                      <p:tavLst>
                                        <p:tav tm="0">
                                          <p:val>
                                            <p:strVal val="ppt_x"/>
                                          </p:val>
                                        </p:tav>
                                        <p:tav tm="100000">
                                          <p:val>
                                            <p:strVal val="ppt_x"/>
                                          </p:val>
                                        </p:tav>
                                      </p:tavLst>
                                    </p:anim>
                                    <p:anim calcmode="lin" valueType="num">
                                      <p:cBhvr additive="base">
                                        <p:cTn id="150" dur="2000"/>
                                        <p:tgtEl>
                                          <p:spTgt spid="15"/>
                                        </p:tgtEl>
                                        <p:attrNameLst>
                                          <p:attrName>ppt_y</p:attrName>
                                        </p:attrNameLst>
                                      </p:cBhvr>
                                      <p:tavLst>
                                        <p:tav tm="0">
                                          <p:val>
                                            <p:strVal val="ppt_y"/>
                                          </p:val>
                                        </p:tav>
                                        <p:tav tm="100000">
                                          <p:val>
                                            <p:strVal val="0-ppt_h/2"/>
                                          </p:val>
                                        </p:tav>
                                      </p:tavLst>
                                    </p:anim>
                                    <p:set>
                                      <p:cBhvr>
                                        <p:cTn id="151" dur="1" fill="hold">
                                          <p:stCondLst>
                                            <p:cond delay="1999"/>
                                          </p:stCondLst>
                                        </p:cTn>
                                        <p:tgtEl>
                                          <p:spTgt spid="15"/>
                                        </p:tgtEl>
                                        <p:attrNameLst>
                                          <p:attrName>style.visibility</p:attrName>
                                        </p:attrNameLst>
                                      </p:cBhvr>
                                      <p:to>
                                        <p:strVal val="hidden"/>
                                      </p:to>
                                    </p:set>
                                  </p:childTnLst>
                                </p:cTn>
                              </p:par>
                              <p:par>
                                <p:cTn id="152" presetID="19" presetClass="exit" presetSubtype="10" fill="hold" nodeType="withEffect">
                                  <p:stCondLst>
                                    <p:cond delay="0"/>
                                  </p:stCondLst>
                                  <p:childTnLst>
                                    <p:anim calcmode="lin" valueType="num">
                                      <p:cBhvr>
                                        <p:cTn id="153" dur="2000"/>
                                        <p:tgtEl>
                                          <p:spTgt spid="4"/>
                                        </p:tgtEl>
                                        <p:attrNameLst>
                                          <p:attrName>ppt_h</p:attrName>
                                        </p:attrNameLst>
                                      </p:cBhvr>
                                      <p:tavLst>
                                        <p:tav tm="0">
                                          <p:val>
                                            <p:strVal val="ppt_h"/>
                                          </p:val>
                                        </p:tav>
                                        <p:tav tm="100000">
                                          <p:val>
                                            <p:strVal val="ppt_h"/>
                                          </p:val>
                                        </p:tav>
                                      </p:tavLst>
                                    </p:anim>
                                    <p:anim calcmode="lin" valueType="num">
                                      <p:cBhvr>
                                        <p:cTn id="154" dur="2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5" dur="1" fill="hold">
                                          <p:stCondLst>
                                            <p:cond delay="1999"/>
                                          </p:stCondLst>
                                        </p:cTn>
                                        <p:tgtEl>
                                          <p:spTgt spid="4"/>
                                        </p:tgtEl>
                                        <p:attrNameLst>
                                          <p:attrName>style.visibility</p:attrName>
                                        </p:attrNameLst>
                                      </p:cBhvr>
                                      <p:to>
                                        <p:strVal val="hidden"/>
                                      </p:to>
                                    </p:set>
                                  </p:childTnLst>
                                </p:cTn>
                              </p:par>
                              <p:par>
                                <p:cTn id="156" presetID="19" presetClass="exit" presetSubtype="10" fill="hold" nodeType="withEffect">
                                  <p:stCondLst>
                                    <p:cond delay="0"/>
                                  </p:stCondLst>
                                  <p:childTnLst>
                                    <p:anim calcmode="lin" valueType="num">
                                      <p:cBhvr>
                                        <p:cTn id="157" dur="2000"/>
                                        <p:tgtEl>
                                          <p:spTgt spid="8"/>
                                        </p:tgtEl>
                                        <p:attrNameLst>
                                          <p:attrName>ppt_h</p:attrName>
                                        </p:attrNameLst>
                                      </p:cBhvr>
                                      <p:tavLst>
                                        <p:tav tm="0">
                                          <p:val>
                                            <p:strVal val="ppt_h"/>
                                          </p:val>
                                        </p:tav>
                                        <p:tav tm="100000">
                                          <p:val>
                                            <p:strVal val="ppt_h"/>
                                          </p:val>
                                        </p:tav>
                                      </p:tavLst>
                                    </p:anim>
                                    <p:anim calcmode="lin" valueType="num">
                                      <p:cBhvr>
                                        <p:cTn id="158" dur="2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59" dur="1" fill="hold">
                                          <p:stCondLst>
                                            <p:cond delay="1999"/>
                                          </p:stCondLst>
                                        </p:cTn>
                                        <p:tgtEl>
                                          <p:spTgt spid="8"/>
                                        </p:tgtEl>
                                        <p:attrNameLst>
                                          <p:attrName>style.visibility</p:attrName>
                                        </p:attrNameLst>
                                      </p:cBhvr>
                                      <p:to>
                                        <p:strVal val="hidden"/>
                                      </p:to>
                                    </p:set>
                                  </p:childTnLst>
                                </p:cTn>
                              </p:par>
                              <p:par>
                                <p:cTn id="160" presetID="19" presetClass="exit" presetSubtype="10" fill="hold" nodeType="withEffect">
                                  <p:stCondLst>
                                    <p:cond delay="0"/>
                                  </p:stCondLst>
                                  <p:childTnLst>
                                    <p:anim calcmode="lin" valueType="num">
                                      <p:cBhvr>
                                        <p:cTn id="161" dur="2000"/>
                                        <p:tgtEl>
                                          <p:spTgt spid="13"/>
                                        </p:tgtEl>
                                        <p:attrNameLst>
                                          <p:attrName>ppt_h</p:attrName>
                                        </p:attrNameLst>
                                      </p:cBhvr>
                                      <p:tavLst>
                                        <p:tav tm="0">
                                          <p:val>
                                            <p:strVal val="ppt_h"/>
                                          </p:val>
                                        </p:tav>
                                        <p:tav tm="100000">
                                          <p:val>
                                            <p:strVal val="ppt_h"/>
                                          </p:val>
                                        </p:tav>
                                      </p:tavLst>
                                    </p:anim>
                                    <p:anim calcmode="lin" valueType="num">
                                      <p:cBhvr>
                                        <p:cTn id="162" dur="2000"/>
                                        <p:tgtEl>
                                          <p:spTgt spid="13"/>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3" dur="1" fill="hold">
                                          <p:stCondLst>
                                            <p:cond delay="1999"/>
                                          </p:stCondLst>
                                        </p:cTn>
                                        <p:tgtEl>
                                          <p:spTgt spid="13"/>
                                        </p:tgtEl>
                                        <p:attrNameLst>
                                          <p:attrName>style.visibility</p:attrName>
                                        </p:attrNameLst>
                                      </p:cBhvr>
                                      <p:to>
                                        <p:strVal val="hidden"/>
                                      </p:to>
                                    </p:set>
                                  </p:childTnLst>
                                </p:cTn>
                              </p:par>
                              <p:par>
                                <p:cTn id="164" presetID="19" presetClass="exit" presetSubtype="10" fill="hold" nodeType="withEffect">
                                  <p:stCondLst>
                                    <p:cond delay="0"/>
                                  </p:stCondLst>
                                  <p:childTnLst>
                                    <p:anim calcmode="lin" valueType="num">
                                      <p:cBhvr>
                                        <p:cTn id="165" dur="2000"/>
                                        <p:tgtEl>
                                          <p:spTgt spid="16"/>
                                        </p:tgtEl>
                                        <p:attrNameLst>
                                          <p:attrName>ppt_h</p:attrName>
                                        </p:attrNameLst>
                                      </p:cBhvr>
                                      <p:tavLst>
                                        <p:tav tm="0">
                                          <p:val>
                                            <p:strVal val="ppt_h"/>
                                          </p:val>
                                        </p:tav>
                                        <p:tav tm="100000">
                                          <p:val>
                                            <p:strVal val="ppt_h"/>
                                          </p:val>
                                        </p:tav>
                                      </p:tavLst>
                                    </p:anim>
                                    <p:anim calcmode="lin" valueType="num">
                                      <p:cBhvr>
                                        <p:cTn id="166" dur="2000"/>
                                        <p:tgtEl>
                                          <p:spTgt spid="1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67" dur="1" fill="hold">
                                          <p:stCondLst>
                                            <p:cond delay="1999"/>
                                          </p:stCondLst>
                                        </p:cTn>
                                        <p:tgtEl>
                                          <p:spTgt spid="16"/>
                                        </p:tgtEl>
                                        <p:attrNameLst>
                                          <p:attrName>style.visibility</p:attrName>
                                        </p:attrNameLst>
                                      </p:cBhvr>
                                      <p:to>
                                        <p:strVal val="hidden"/>
                                      </p:to>
                                    </p:set>
                                  </p:childTnLst>
                                </p:cTn>
                              </p:par>
                              <p:par>
                                <p:cTn id="168" presetID="19" presetClass="exit" presetSubtype="10" fill="hold" nodeType="withEffect">
                                  <p:stCondLst>
                                    <p:cond delay="0"/>
                                  </p:stCondLst>
                                  <p:childTnLst>
                                    <p:anim calcmode="lin" valueType="num">
                                      <p:cBhvr>
                                        <p:cTn id="169" dur="2000"/>
                                        <p:tgtEl>
                                          <p:spTgt spid="5"/>
                                        </p:tgtEl>
                                        <p:attrNameLst>
                                          <p:attrName>ppt_h</p:attrName>
                                        </p:attrNameLst>
                                      </p:cBhvr>
                                      <p:tavLst>
                                        <p:tav tm="0">
                                          <p:val>
                                            <p:strVal val="ppt_h"/>
                                          </p:val>
                                        </p:tav>
                                        <p:tav tm="100000">
                                          <p:val>
                                            <p:strVal val="ppt_h"/>
                                          </p:val>
                                        </p:tav>
                                      </p:tavLst>
                                    </p:anim>
                                    <p:anim calcmode="lin" valueType="num">
                                      <p:cBhvr>
                                        <p:cTn id="170" dur="2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1" dur="1" fill="hold">
                                          <p:stCondLst>
                                            <p:cond delay="1999"/>
                                          </p:stCondLst>
                                        </p:cTn>
                                        <p:tgtEl>
                                          <p:spTgt spid="5"/>
                                        </p:tgtEl>
                                        <p:attrNameLst>
                                          <p:attrName>style.visibility</p:attrName>
                                        </p:attrNameLst>
                                      </p:cBhvr>
                                      <p:to>
                                        <p:strVal val="hidden"/>
                                      </p:to>
                                    </p:set>
                                  </p:childTnLst>
                                </p:cTn>
                              </p:par>
                              <p:par>
                                <p:cTn id="172" presetID="19" presetClass="exit" presetSubtype="10" fill="hold" nodeType="withEffect">
                                  <p:stCondLst>
                                    <p:cond delay="0"/>
                                  </p:stCondLst>
                                  <p:childTnLst>
                                    <p:anim calcmode="lin" valueType="num">
                                      <p:cBhvr>
                                        <p:cTn id="173" dur="2000"/>
                                        <p:tgtEl>
                                          <p:spTgt spid="9"/>
                                        </p:tgtEl>
                                        <p:attrNameLst>
                                          <p:attrName>ppt_h</p:attrName>
                                        </p:attrNameLst>
                                      </p:cBhvr>
                                      <p:tavLst>
                                        <p:tav tm="0">
                                          <p:val>
                                            <p:strVal val="ppt_h"/>
                                          </p:val>
                                        </p:tav>
                                        <p:tav tm="100000">
                                          <p:val>
                                            <p:strVal val="ppt_h"/>
                                          </p:val>
                                        </p:tav>
                                      </p:tavLst>
                                    </p:anim>
                                    <p:anim calcmode="lin" valueType="num">
                                      <p:cBhvr>
                                        <p:cTn id="174" dur="2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5" dur="1" fill="hold">
                                          <p:stCondLst>
                                            <p:cond delay="1999"/>
                                          </p:stCondLst>
                                        </p:cTn>
                                        <p:tgtEl>
                                          <p:spTgt spid="9"/>
                                        </p:tgtEl>
                                        <p:attrNameLst>
                                          <p:attrName>style.visibility</p:attrName>
                                        </p:attrNameLst>
                                      </p:cBhvr>
                                      <p:to>
                                        <p:strVal val="hidden"/>
                                      </p:to>
                                    </p:set>
                                  </p:childTnLst>
                                </p:cTn>
                              </p:par>
                              <p:par>
                                <p:cTn id="176" presetID="19" presetClass="exit" presetSubtype="10" fill="hold" nodeType="withEffect">
                                  <p:stCondLst>
                                    <p:cond delay="0"/>
                                  </p:stCondLst>
                                  <p:childTnLst>
                                    <p:anim calcmode="lin" valueType="num">
                                      <p:cBhvr>
                                        <p:cTn id="177" dur="2000"/>
                                        <p:tgtEl>
                                          <p:spTgt spid="14"/>
                                        </p:tgtEl>
                                        <p:attrNameLst>
                                          <p:attrName>ppt_h</p:attrName>
                                        </p:attrNameLst>
                                      </p:cBhvr>
                                      <p:tavLst>
                                        <p:tav tm="0">
                                          <p:val>
                                            <p:strVal val="ppt_h"/>
                                          </p:val>
                                        </p:tav>
                                        <p:tav tm="100000">
                                          <p:val>
                                            <p:strVal val="ppt_h"/>
                                          </p:val>
                                        </p:tav>
                                      </p:tavLst>
                                    </p:anim>
                                    <p:anim calcmode="lin" valueType="num">
                                      <p:cBhvr>
                                        <p:cTn id="178" dur="2000"/>
                                        <p:tgtEl>
                                          <p:spTgt spid="1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79" dur="1" fill="hold">
                                          <p:stCondLst>
                                            <p:cond delay="1999"/>
                                          </p:stCondLst>
                                        </p:cTn>
                                        <p:tgtEl>
                                          <p:spTgt spid="14"/>
                                        </p:tgtEl>
                                        <p:attrNameLst>
                                          <p:attrName>style.visibility</p:attrName>
                                        </p:attrNameLst>
                                      </p:cBhvr>
                                      <p:to>
                                        <p:strVal val="hidden"/>
                                      </p:to>
                                    </p:set>
                                  </p:childTnLst>
                                </p:cTn>
                              </p:par>
                              <p:par>
                                <p:cTn id="180" presetID="19" presetClass="exit" presetSubtype="10" fill="hold" nodeType="withEffect">
                                  <p:stCondLst>
                                    <p:cond delay="0"/>
                                  </p:stCondLst>
                                  <p:childTnLst>
                                    <p:anim calcmode="lin" valueType="num">
                                      <p:cBhvr>
                                        <p:cTn id="181" dur="2000"/>
                                        <p:tgtEl>
                                          <p:spTgt spid="17"/>
                                        </p:tgtEl>
                                        <p:attrNameLst>
                                          <p:attrName>ppt_h</p:attrName>
                                        </p:attrNameLst>
                                      </p:cBhvr>
                                      <p:tavLst>
                                        <p:tav tm="0">
                                          <p:val>
                                            <p:strVal val="ppt_h"/>
                                          </p:val>
                                        </p:tav>
                                        <p:tav tm="100000">
                                          <p:val>
                                            <p:strVal val="ppt_h"/>
                                          </p:val>
                                        </p:tav>
                                      </p:tavLst>
                                    </p:anim>
                                    <p:anim calcmode="lin" valueType="num">
                                      <p:cBhvr>
                                        <p:cTn id="182" dur="2000"/>
                                        <p:tgtEl>
                                          <p:spTgt spid="1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83" dur="1" fill="hold">
                                          <p:stCondLst>
                                            <p:cond delay="1999"/>
                                          </p:stCondLst>
                                        </p:cTn>
                                        <p:tgtEl>
                                          <p:spTgt spid="17"/>
                                        </p:tgtEl>
                                        <p:attrNameLst>
                                          <p:attrName>style.visibility</p:attrName>
                                        </p:attrNameLst>
                                      </p:cBhvr>
                                      <p:to>
                                        <p:strVal val="hidden"/>
                                      </p:to>
                                    </p:set>
                                  </p:childTnLst>
                                </p:cTn>
                              </p:par>
                              <p:par>
                                <p:cTn id="184" presetID="19" presetClass="exit" presetSubtype="5" fill="hold" nodeType="withEffect">
                                  <p:stCondLst>
                                    <p:cond delay="0"/>
                                  </p:stCondLst>
                                  <p:childTnLst>
                                    <p:anim calcmode="lin" valueType="num">
                                      <p:cBhvr>
                                        <p:cTn id="185" dur="2000"/>
                                        <p:tgtEl>
                                          <p:spTgt spid="11"/>
                                        </p:tgtEl>
                                        <p:attrNameLst>
                                          <p:attrName>ppt_w</p:attrName>
                                        </p:attrNameLst>
                                      </p:cBhvr>
                                      <p:tavLst>
                                        <p:tav tm="0">
                                          <p:val>
                                            <p:strVal val="ppt_w"/>
                                          </p:val>
                                        </p:tav>
                                        <p:tav tm="100000">
                                          <p:val>
                                            <p:strVal val="ppt_w"/>
                                          </p:val>
                                        </p:tav>
                                      </p:tavLst>
                                    </p:anim>
                                    <p:anim calcmode="lin" valueType="num">
                                      <p:cBhvr>
                                        <p:cTn id="186" dur="2000"/>
                                        <p:tgtEl>
                                          <p:spTgt spid="11"/>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87" dur="1" fill="hold">
                                          <p:stCondLst>
                                            <p:cond delay="1999"/>
                                          </p:stCondLst>
                                        </p:cTn>
                                        <p:tgtEl>
                                          <p:spTgt spid="11"/>
                                        </p:tgtEl>
                                        <p:attrNameLst>
                                          <p:attrName>style.visibility</p:attrName>
                                        </p:attrNameLst>
                                      </p:cBhvr>
                                      <p:to>
                                        <p:strVal val="hidden"/>
                                      </p:to>
                                    </p:set>
                                  </p:childTnLst>
                                </p:cTn>
                              </p:par>
                              <p:par>
                                <p:cTn id="188" presetID="19" presetClass="exit" presetSubtype="5" fill="hold" nodeType="withEffect">
                                  <p:stCondLst>
                                    <p:cond delay="0"/>
                                  </p:stCondLst>
                                  <p:childTnLst>
                                    <p:anim calcmode="lin" valueType="num">
                                      <p:cBhvr>
                                        <p:cTn id="189" dur="2000"/>
                                        <p:tgtEl>
                                          <p:spTgt spid="15"/>
                                        </p:tgtEl>
                                        <p:attrNameLst>
                                          <p:attrName>ppt_w</p:attrName>
                                        </p:attrNameLst>
                                      </p:cBhvr>
                                      <p:tavLst>
                                        <p:tav tm="0">
                                          <p:val>
                                            <p:strVal val="ppt_w"/>
                                          </p:val>
                                        </p:tav>
                                        <p:tav tm="100000">
                                          <p:val>
                                            <p:strVal val="ppt_w"/>
                                          </p:val>
                                        </p:tav>
                                      </p:tavLst>
                                    </p:anim>
                                    <p:anim calcmode="lin" valueType="num">
                                      <p:cBhvr>
                                        <p:cTn id="190" dur="2000"/>
                                        <p:tgtEl>
                                          <p:spTgt spid="15"/>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1" dur="1" fill="hold">
                                          <p:stCondLst>
                                            <p:cond delay="1999"/>
                                          </p:stCondLst>
                                        </p:cTn>
                                        <p:tgtEl>
                                          <p:spTgt spid="15"/>
                                        </p:tgtEl>
                                        <p:attrNameLst>
                                          <p:attrName>style.visibility</p:attrName>
                                        </p:attrNameLst>
                                      </p:cBhvr>
                                      <p:to>
                                        <p:strVal val="hidden"/>
                                      </p:to>
                                    </p:set>
                                  </p:childTnLst>
                                </p:cTn>
                              </p:par>
                              <p:par>
                                <p:cTn id="192" presetID="19" presetClass="exit" presetSubtype="5" fill="hold" nodeType="withEffect">
                                  <p:stCondLst>
                                    <p:cond delay="0"/>
                                  </p:stCondLst>
                                  <p:childTnLst>
                                    <p:anim calcmode="lin" valueType="num">
                                      <p:cBhvr>
                                        <p:cTn id="193" dur="2000"/>
                                        <p:tgtEl>
                                          <p:spTgt spid="10"/>
                                        </p:tgtEl>
                                        <p:attrNameLst>
                                          <p:attrName>ppt_w</p:attrName>
                                        </p:attrNameLst>
                                      </p:cBhvr>
                                      <p:tavLst>
                                        <p:tav tm="0">
                                          <p:val>
                                            <p:strVal val="ppt_w"/>
                                          </p:val>
                                        </p:tav>
                                        <p:tav tm="100000">
                                          <p:val>
                                            <p:strVal val="ppt_w"/>
                                          </p:val>
                                        </p:tav>
                                      </p:tavLst>
                                    </p:anim>
                                    <p:anim calcmode="lin" valueType="num">
                                      <p:cBhvr>
                                        <p:cTn id="194" dur="2000"/>
                                        <p:tgtEl>
                                          <p:spTgt spid="10"/>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5" dur="1" fill="hold">
                                          <p:stCondLst>
                                            <p:cond delay="1999"/>
                                          </p:stCondLst>
                                        </p:cTn>
                                        <p:tgtEl>
                                          <p:spTgt spid="10"/>
                                        </p:tgtEl>
                                        <p:attrNameLst>
                                          <p:attrName>style.visibility</p:attrName>
                                        </p:attrNameLst>
                                      </p:cBhvr>
                                      <p:to>
                                        <p:strVal val="hidden"/>
                                      </p:to>
                                    </p:set>
                                  </p:childTnLst>
                                </p:cTn>
                              </p:par>
                              <p:par>
                                <p:cTn id="196" presetID="19" presetClass="exit" presetSubtype="5" fill="hold" nodeType="withEffect">
                                  <p:stCondLst>
                                    <p:cond delay="0"/>
                                  </p:stCondLst>
                                  <p:childTnLst>
                                    <p:anim calcmode="lin" valueType="num">
                                      <p:cBhvr>
                                        <p:cTn id="197" dur="2000"/>
                                        <p:tgtEl>
                                          <p:spTgt spid="12"/>
                                        </p:tgtEl>
                                        <p:attrNameLst>
                                          <p:attrName>ppt_w</p:attrName>
                                        </p:attrNameLst>
                                      </p:cBhvr>
                                      <p:tavLst>
                                        <p:tav tm="0">
                                          <p:val>
                                            <p:strVal val="ppt_w"/>
                                          </p:val>
                                        </p:tav>
                                        <p:tav tm="100000">
                                          <p:val>
                                            <p:strVal val="ppt_w"/>
                                          </p:val>
                                        </p:tav>
                                      </p:tavLst>
                                    </p:anim>
                                    <p:anim calcmode="lin" valueType="num">
                                      <p:cBhvr>
                                        <p:cTn id="198" dur="2000"/>
                                        <p:tgtEl>
                                          <p:spTgt spid="12"/>
                                        </p:tgtEl>
                                        <p:attrNameLst>
                                          <p:attrName>ppt_h</p:attrName>
                                        </p:attrNameLst>
                                      </p:cBhvr>
                                      <p:tavLst>
                                        <p:tav tm="0">
                                          <p:val>
                                            <p:strVal val="ppt_h"/>
                                          </p:val>
                                        </p:tav>
                                        <p:tav tm="5000">
                                          <p:val>
                                            <p:strVal val="0.92*ppt_h"/>
                                          </p:val>
                                        </p:tav>
                                        <p:tav tm="10000">
                                          <p:val>
                                            <p:strVal val="0.71*ppt_h"/>
                                          </p:val>
                                        </p:tav>
                                        <p:tav tm="15000">
                                          <p:val>
                                            <p:strVal val="0.38*ppt_h"/>
                                          </p:val>
                                        </p:tav>
                                        <p:tav tm="20000">
                                          <p:val>
                                            <p:fltVal val="0"/>
                                          </p:val>
                                        </p:tav>
                                        <p:tav tm="25000">
                                          <p:val>
                                            <p:strVal val="-0.38*ppt_h"/>
                                          </p:val>
                                        </p:tav>
                                        <p:tav tm="30000">
                                          <p:val>
                                            <p:strVal val="-0.71*ppt_h"/>
                                          </p:val>
                                        </p:tav>
                                        <p:tav tm="35000">
                                          <p:val>
                                            <p:strVal val="-0.92*ppt_h"/>
                                          </p:val>
                                        </p:tav>
                                        <p:tav tm="40000">
                                          <p:val>
                                            <p:strVal val="-ppt_h"/>
                                          </p:val>
                                        </p:tav>
                                        <p:tav tm="45000">
                                          <p:val>
                                            <p:strVal val="-0.92*ppt_h"/>
                                          </p:val>
                                        </p:tav>
                                        <p:tav tm="50000">
                                          <p:val>
                                            <p:strVal val="-0.71*ppt_h"/>
                                          </p:val>
                                        </p:tav>
                                        <p:tav tm="55000">
                                          <p:val>
                                            <p:strVal val="-0.38*ppt_h"/>
                                          </p:val>
                                        </p:tav>
                                        <p:tav tm="60000">
                                          <p:val>
                                            <p:fltVal val="0"/>
                                          </p:val>
                                        </p:tav>
                                        <p:tav tm="65000">
                                          <p:val>
                                            <p:strVal val="0.38*ppt_h"/>
                                          </p:val>
                                        </p:tav>
                                        <p:tav tm="70000">
                                          <p:val>
                                            <p:strVal val="0.71*ppt_h"/>
                                          </p:val>
                                        </p:tav>
                                        <p:tav tm="75000">
                                          <p:val>
                                            <p:strVal val="0.92*ppt_h"/>
                                          </p:val>
                                        </p:tav>
                                        <p:tav tm="80000">
                                          <p:val>
                                            <p:strVal val="ppt_h"/>
                                          </p:val>
                                        </p:tav>
                                        <p:tav tm="85000">
                                          <p:val>
                                            <p:strVal val="0.92*ppt_h"/>
                                          </p:val>
                                        </p:tav>
                                        <p:tav tm="90000">
                                          <p:val>
                                            <p:strVal val="0.71*ppt_h"/>
                                          </p:val>
                                        </p:tav>
                                        <p:tav tm="95000">
                                          <p:val>
                                            <p:strVal val="0.38*ppt_h"/>
                                          </p:val>
                                        </p:tav>
                                        <p:tav tm="100000">
                                          <p:val>
                                            <p:fltVal val="0"/>
                                          </p:val>
                                        </p:tav>
                                      </p:tavLst>
                                    </p:anim>
                                    <p:set>
                                      <p:cBhvr>
                                        <p:cTn id="199" dur="1" fill="hold">
                                          <p:stCondLst>
                                            <p:cond delay="1999"/>
                                          </p:stCondLst>
                                        </p:cTn>
                                        <p:tgtEl>
                                          <p:spTgt spid="12"/>
                                        </p:tgtEl>
                                        <p:attrNameLst>
                                          <p:attrName>style.visibility</p:attrName>
                                        </p:attrNameLst>
                                      </p:cBhvr>
                                      <p:to>
                                        <p:strVal val="hidden"/>
                                      </p:to>
                                    </p:set>
                                  </p:childTnLst>
                                </p:cTn>
                              </p:par>
                              <p:par>
                                <p:cTn id="200" presetID="23" presetClass="entr" presetSubtype="272" fill="hold" nodeType="withEffect">
                                  <p:stCondLst>
                                    <p:cond delay="0"/>
                                  </p:stCondLst>
                                  <p:childTnLst>
                                    <p:set>
                                      <p:cBhvr>
                                        <p:cTn id="201" dur="1" fill="hold">
                                          <p:stCondLst>
                                            <p:cond delay="0"/>
                                          </p:stCondLst>
                                        </p:cTn>
                                        <p:tgtEl>
                                          <p:spTgt spid="2"/>
                                        </p:tgtEl>
                                        <p:attrNameLst>
                                          <p:attrName>style.visibility</p:attrName>
                                        </p:attrNameLst>
                                      </p:cBhvr>
                                      <p:to>
                                        <p:strVal val="visible"/>
                                      </p:to>
                                    </p:set>
                                    <p:anim calcmode="lin" valueType="num">
                                      <p:cBhvr>
                                        <p:cTn id="202" dur="2000" fill="hold"/>
                                        <p:tgtEl>
                                          <p:spTgt spid="2"/>
                                        </p:tgtEl>
                                        <p:attrNameLst>
                                          <p:attrName>ppt_w</p:attrName>
                                        </p:attrNameLst>
                                      </p:cBhvr>
                                      <p:tavLst>
                                        <p:tav tm="0">
                                          <p:val>
                                            <p:strVal val="2/3*#ppt_w"/>
                                          </p:val>
                                        </p:tav>
                                        <p:tav tm="100000">
                                          <p:val>
                                            <p:strVal val="#ppt_w"/>
                                          </p:val>
                                        </p:tav>
                                      </p:tavLst>
                                    </p:anim>
                                    <p:anim calcmode="lin" valueType="num">
                                      <p:cBhvr>
                                        <p:cTn id="203" dur="2000" fill="hold"/>
                                        <p:tgtEl>
                                          <p:spTgt spid="2"/>
                                        </p:tgtEl>
                                        <p:attrNameLst>
                                          <p:attrName>ppt_h</p:attrName>
                                        </p:attrNameLst>
                                      </p:cBhvr>
                                      <p:tavLst>
                                        <p:tav tm="0">
                                          <p:val>
                                            <p:strVal val="2/3*#ppt_h"/>
                                          </p:val>
                                        </p:tav>
                                        <p:tav tm="100000">
                                          <p:val>
                                            <p:strVal val="#ppt_h"/>
                                          </p:val>
                                        </p:tav>
                                      </p:tavLst>
                                    </p:anim>
                                  </p:childTnLst>
                                </p:cTn>
                              </p:par>
                              <p:par>
                                <p:cTn id="204" presetID="4" presetClass="entr" presetSubtype="32" fill="hold" nodeType="withEffect">
                                  <p:stCondLst>
                                    <p:cond delay="0"/>
                                  </p:stCondLst>
                                  <p:childTnLst>
                                    <p:set>
                                      <p:cBhvr>
                                        <p:cTn id="205" dur="1" fill="hold">
                                          <p:stCondLst>
                                            <p:cond delay="0"/>
                                          </p:stCondLst>
                                        </p:cTn>
                                        <p:tgtEl>
                                          <p:spTgt spid="2"/>
                                        </p:tgtEl>
                                        <p:attrNameLst>
                                          <p:attrName>style.visibility</p:attrName>
                                        </p:attrNameLst>
                                      </p:cBhvr>
                                      <p:to>
                                        <p:strVal val="visible"/>
                                      </p:to>
                                    </p:set>
                                    <p:animEffect transition="in" filter="box(out)">
                                      <p:cBhvr>
                                        <p:cTn id="20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2.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0" y="0"/>
            <a:ext cx="9148464" cy="5143499"/>
          </a:xfrm>
          <a:prstGeom prst="rect">
            <a:avLst/>
          </a:prstGeom>
          <a:noFill/>
          <a:ln w="9525">
            <a:noFill/>
            <a:miter lim="800000"/>
            <a:headEnd/>
            <a:tailEnd/>
          </a:ln>
          <a:effectLst/>
        </p:spPr>
      </p:pic>
      <p:sp>
        <p:nvSpPr>
          <p:cNvPr id="3" name="2 CuadroTexto"/>
          <p:cNvSpPr txBox="1"/>
          <p:nvPr/>
        </p:nvSpPr>
        <p:spPr>
          <a:xfrm>
            <a:off x="3500431" y="2143122"/>
            <a:ext cx="3571900" cy="1600438"/>
          </a:xfrm>
          <a:prstGeom prst="rect">
            <a:avLst/>
          </a:prstGeom>
          <a:noFill/>
        </p:spPr>
        <p:txBody>
          <a:bodyPr wrap="square" rtlCol="0">
            <a:spAutoFit/>
          </a:bodyPr>
          <a:lstStyle/>
          <a:p>
            <a:pPr algn="ctr"/>
            <a:r>
              <a:rPr lang="es-PE" sz="1600" dirty="0" smtClean="0"/>
              <a:t>Como un sueño es el Baile del </a:t>
            </a:r>
            <a:r>
              <a:rPr lang="es-PE" sz="1600" dirty="0" err="1" smtClean="0"/>
              <a:t>Doge</a:t>
            </a:r>
            <a:r>
              <a:rPr lang="es-PE" sz="1600" dirty="0" smtClean="0"/>
              <a:t>, el baile de máscaras más exclusivo del mundo y el glamoroso evento más codiciado por la jet-set internacional que cada año acude a Venecia, a disfrutar y a soñar, porque allí acuden artistas y conocidos personajes del mundo que siempre soñaros con el Carnaval</a:t>
            </a:r>
            <a:r>
              <a:rPr lang="es-PE" dirty="0" smtClean="0"/>
              <a:t>.</a:t>
            </a:r>
            <a:endParaRPr lang="es-PE"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2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3.xml><?xml version="1.0" encoding="utf-8"?>
<p:sld xmlns:a="http://schemas.openxmlformats.org/drawingml/2006/main" xmlns:r="http://schemas.openxmlformats.org/officeDocument/2006/relationships" xmlns:p="http://schemas.openxmlformats.org/presentationml/2006/main">
  <p:cSld>
    <p:bg>
      <p:bgPr>
        <a:gradFill>
          <a:gsLst>
            <a:gs pos="7000">
              <a:srgbClr val="351ADA"/>
            </a:gs>
            <a:gs pos="50000">
              <a:schemeClr val="tx2">
                <a:lumMod val="60000"/>
                <a:lumOff val="40000"/>
                <a:shade val="67500"/>
                <a:satMod val="115000"/>
              </a:schemeClr>
            </a:gs>
            <a:gs pos="100000">
              <a:schemeClr val="tx2">
                <a:lumMod val="60000"/>
                <a:lumOff val="40000"/>
                <a:shade val="100000"/>
                <a:satMod val="115000"/>
              </a:schemeClr>
            </a:gs>
          </a:gsLst>
          <a:lin ang="16200000" scaled="1"/>
        </a:gradFill>
        <a:effectLst/>
      </p:bgPr>
    </p:bg>
    <p:spTree>
      <p:nvGrpSpPr>
        <p:cNvPr id="1" name=""/>
        <p:cNvGrpSpPr/>
        <p:nvPr/>
      </p:nvGrpSpPr>
      <p:grpSpPr>
        <a:xfrm>
          <a:off x="0" y="0"/>
          <a:ext cx="0" cy="0"/>
          <a:chOff x="0" y="0"/>
          <a:chExt cx="0" cy="0"/>
        </a:xfrm>
      </p:grpSpPr>
      <p:pic>
        <p:nvPicPr>
          <p:cNvPr id="2" name="1 Imagen" descr="stock-photo-13926269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40" name="39 Rombo"/>
          <p:cNvSpPr/>
          <p:nvPr/>
        </p:nvSpPr>
        <p:spPr>
          <a:xfrm rot="19212691">
            <a:off x="-149560" y="-140373"/>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Rombo"/>
          <p:cNvSpPr/>
          <p:nvPr/>
        </p:nvSpPr>
        <p:spPr>
          <a:xfrm rot="2195706">
            <a:off x="8128781" y="-143252"/>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Rombo"/>
          <p:cNvSpPr/>
          <p:nvPr/>
        </p:nvSpPr>
        <p:spPr>
          <a:xfrm rot="19212691">
            <a:off x="64755" y="216840"/>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Rombo"/>
          <p:cNvSpPr/>
          <p:nvPr/>
        </p:nvSpPr>
        <p:spPr>
          <a:xfrm rot="2195706">
            <a:off x="7730360" y="213961"/>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Rombo"/>
          <p:cNvSpPr/>
          <p:nvPr/>
        </p:nvSpPr>
        <p:spPr>
          <a:xfrm rot="2195706">
            <a:off x="7271524" y="642565"/>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Rombo"/>
          <p:cNvSpPr/>
          <p:nvPr/>
        </p:nvSpPr>
        <p:spPr>
          <a:xfrm rot="19212691">
            <a:off x="493383" y="645442"/>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Rombo"/>
          <p:cNvSpPr/>
          <p:nvPr/>
        </p:nvSpPr>
        <p:spPr>
          <a:xfrm rot="19212691">
            <a:off x="922010" y="1145535"/>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Rombo"/>
          <p:cNvSpPr/>
          <p:nvPr/>
        </p:nvSpPr>
        <p:spPr>
          <a:xfrm rot="19212691">
            <a:off x="1350638" y="1574137"/>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8" name="47 Rombo"/>
          <p:cNvSpPr/>
          <p:nvPr/>
        </p:nvSpPr>
        <p:spPr>
          <a:xfrm rot="2195706">
            <a:off x="6801667" y="1142656"/>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9" name="48 Rombo"/>
          <p:cNvSpPr/>
          <p:nvPr/>
        </p:nvSpPr>
        <p:spPr>
          <a:xfrm rot="2195706">
            <a:off x="6342831" y="1571260"/>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0" name="49 Rombo"/>
          <p:cNvSpPr/>
          <p:nvPr/>
        </p:nvSpPr>
        <p:spPr>
          <a:xfrm rot="2195706">
            <a:off x="5914203" y="2071324"/>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1" name="50 Rombo"/>
          <p:cNvSpPr/>
          <p:nvPr/>
        </p:nvSpPr>
        <p:spPr>
          <a:xfrm rot="2195706">
            <a:off x="5515782" y="2428537"/>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2" name="51 Rombo"/>
          <p:cNvSpPr/>
          <p:nvPr/>
        </p:nvSpPr>
        <p:spPr>
          <a:xfrm rot="2195706">
            <a:off x="5056946" y="2857141"/>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3" name="52 Rombo"/>
          <p:cNvSpPr/>
          <p:nvPr/>
        </p:nvSpPr>
        <p:spPr>
          <a:xfrm rot="2195706">
            <a:off x="4587089" y="3357232"/>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4" name="53 Rombo"/>
          <p:cNvSpPr/>
          <p:nvPr/>
        </p:nvSpPr>
        <p:spPr>
          <a:xfrm rot="19212691">
            <a:off x="1707828" y="2074207"/>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5" name="54 Rombo"/>
          <p:cNvSpPr/>
          <p:nvPr/>
        </p:nvSpPr>
        <p:spPr>
          <a:xfrm rot="19212691">
            <a:off x="1922143" y="2431420"/>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6" name="55 Rombo"/>
          <p:cNvSpPr/>
          <p:nvPr/>
        </p:nvSpPr>
        <p:spPr>
          <a:xfrm rot="19212691">
            <a:off x="2350771" y="2860022"/>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7" name="56 Rombo"/>
          <p:cNvSpPr/>
          <p:nvPr/>
        </p:nvSpPr>
        <p:spPr>
          <a:xfrm rot="19212691">
            <a:off x="2779399" y="3360087"/>
            <a:ext cx="1143008" cy="1285884"/>
          </a:xfrm>
          <a:prstGeom prst="diamond">
            <a:avLst/>
          </a:prstGeom>
          <a:gradFill flip="none" rotWithShape="1">
            <a:gsLst>
              <a:gs pos="35000">
                <a:schemeClr val="bg1">
                  <a:alpha val="47000"/>
                </a:schemeClr>
              </a:gs>
              <a:gs pos="50000">
                <a:srgbClr val="00B0F0">
                  <a:shade val="67500"/>
                  <a:satMod val="115000"/>
                </a:srgbClr>
              </a:gs>
              <a:gs pos="100000">
                <a:srgbClr val="00B0F0">
                  <a:shade val="100000"/>
                  <a:satMod val="115000"/>
                </a:srgbClr>
              </a:gs>
            </a:gsLst>
            <a:path path="circle">
              <a:fillToRect l="50000" t="50000" r="50000" b="50000"/>
            </a:path>
            <a:tileRect/>
          </a:gradFill>
          <a:ln>
            <a:noFill/>
          </a:ln>
          <a:effectLst>
            <a:reflection blurRad="6350" stA="50000" endA="295" endPos="92000" dist="1016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1" name="20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1"/>
                                        </p:tgtEl>
                                        <p:attrNameLst>
                                          <p:attrName>style.visibility</p:attrName>
                                        </p:attrNameLst>
                                      </p:cBhvr>
                                      <p:to>
                                        <p:strVal val="hidden"/>
                                      </p:to>
                                    </p:set>
                                  </p:childTnLst>
                                </p:cTn>
                              </p:par>
                              <p:par>
                                <p:cTn id="7" presetID="2" presetClass="entr" presetSubtype="6" fill="hold" grpId="0" nodeType="withEffect">
                                  <p:stCondLst>
                                    <p:cond delay="0"/>
                                  </p:stCondLst>
                                  <p:childTnLst>
                                    <p:set>
                                      <p:cBhvr>
                                        <p:cTn id="8" dur="1" fill="hold">
                                          <p:stCondLst>
                                            <p:cond delay="0"/>
                                          </p:stCondLst>
                                        </p:cTn>
                                        <p:tgtEl>
                                          <p:spTgt spid="40"/>
                                        </p:tgtEl>
                                        <p:attrNameLst>
                                          <p:attrName>style.visibility</p:attrName>
                                        </p:attrNameLst>
                                      </p:cBhvr>
                                      <p:to>
                                        <p:strVal val="visible"/>
                                      </p:to>
                                    </p:set>
                                    <p:anim calcmode="lin" valueType="num">
                                      <p:cBhvr additive="base">
                                        <p:cTn id="9" dur="2000" fill="hold"/>
                                        <p:tgtEl>
                                          <p:spTgt spid="40"/>
                                        </p:tgtEl>
                                        <p:attrNameLst>
                                          <p:attrName>ppt_x</p:attrName>
                                        </p:attrNameLst>
                                      </p:cBhvr>
                                      <p:tavLst>
                                        <p:tav tm="0">
                                          <p:val>
                                            <p:strVal val="1+#ppt_w/2"/>
                                          </p:val>
                                        </p:tav>
                                        <p:tav tm="100000">
                                          <p:val>
                                            <p:strVal val="#ppt_x"/>
                                          </p:val>
                                        </p:tav>
                                      </p:tavLst>
                                    </p:anim>
                                    <p:anim calcmode="lin" valueType="num">
                                      <p:cBhvr additive="base">
                                        <p:cTn id="10" dur="2000" fill="hold"/>
                                        <p:tgtEl>
                                          <p:spTgt spid="40"/>
                                        </p:tgtEl>
                                        <p:attrNameLst>
                                          <p:attrName>ppt_y</p:attrName>
                                        </p:attrNameLst>
                                      </p:cBhvr>
                                      <p:tavLst>
                                        <p:tav tm="0">
                                          <p:val>
                                            <p:strVal val="1+#ppt_h/2"/>
                                          </p:val>
                                        </p:tav>
                                        <p:tav tm="100000">
                                          <p:val>
                                            <p:strVal val="#ppt_y"/>
                                          </p:val>
                                        </p:tav>
                                      </p:tavLst>
                                    </p:anim>
                                  </p:childTnLst>
                                </p:cTn>
                              </p:par>
                              <p:par>
                                <p:cTn id="11" presetID="2" presetClass="entr" presetSubtype="6" fill="hold" grpId="0" nodeType="withEffect">
                                  <p:stCondLst>
                                    <p:cond delay="0"/>
                                  </p:stCondLst>
                                  <p:childTnLst>
                                    <p:set>
                                      <p:cBhvr>
                                        <p:cTn id="12" dur="1" fill="hold">
                                          <p:stCondLst>
                                            <p:cond delay="0"/>
                                          </p:stCondLst>
                                        </p:cTn>
                                        <p:tgtEl>
                                          <p:spTgt spid="42"/>
                                        </p:tgtEl>
                                        <p:attrNameLst>
                                          <p:attrName>style.visibility</p:attrName>
                                        </p:attrNameLst>
                                      </p:cBhvr>
                                      <p:to>
                                        <p:strVal val="visible"/>
                                      </p:to>
                                    </p:set>
                                    <p:anim calcmode="lin" valueType="num">
                                      <p:cBhvr additive="base">
                                        <p:cTn id="13" dur="2000" fill="hold"/>
                                        <p:tgtEl>
                                          <p:spTgt spid="42"/>
                                        </p:tgtEl>
                                        <p:attrNameLst>
                                          <p:attrName>ppt_x</p:attrName>
                                        </p:attrNameLst>
                                      </p:cBhvr>
                                      <p:tavLst>
                                        <p:tav tm="0">
                                          <p:val>
                                            <p:strVal val="1+#ppt_w/2"/>
                                          </p:val>
                                        </p:tav>
                                        <p:tav tm="100000">
                                          <p:val>
                                            <p:strVal val="#ppt_x"/>
                                          </p:val>
                                        </p:tav>
                                      </p:tavLst>
                                    </p:anim>
                                    <p:anim calcmode="lin" valueType="num">
                                      <p:cBhvr additive="base">
                                        <p:cTn id="14" dur="2000" fill="hold"/>
                                        <p:tgtEl>
                                          <p:spTgt spid="42"/>
                                        </p:tgtEl>
                                        <p:attrNameLst>
                                          <p:attrName>ppt_y</p:attrName>
                                        </p:attrNameLst>
                                      </p:cBhvr>
                                      <p:tavLst>
                                        <p:tav tm="0">
                                          <p:val>
                                            <p:strVal val="1+#ppt_h/2"/>
                                          </p:val>
                                        </p:tav>
                                        <p:tav tm="100000">
                                          <p:val>
                                            <p:strVal val="#ppt_y"/>
                                          </p:val>
                                        </p:tav>
                                      </p:tavLst>
                                    </p:anim>
                                  </p:childTnLst>
                                </p:cTn>
                              </p:par>
                              <p:par>
                                <p:cTn id="15" presetID="2" presetClass="entr" presetSubtype="6" fill="hold" grpId="0" nodeType="withEffect">
                                  <p:stCondLst>
                                    <p:cond delay="0"/>
                                  </p:stCondLst>
                                  <p:childTnLst>
                                    <p:set>
                                      <p:cBhvr>
                                        <p:cTn id="16" dur="1" fill="hold">
                                          <p:stCondLst>
                                            <p:cond delay="0"/>
                                          </p:stCondLst>
                                        </p:cTn>
                                        <p:tgtEl>
                                          <p:spTgt spid="45"/>
                                        </p:tgtEl>
                                        <p:attrNameLst>
                                          <p:attrName>style.visibility</p:attrName>
                                        </p:attrNameLst>
                                      </p:cBhvr>
                                      <p:to>
                                        <p:strVal val="visible"/>
                                      </p:to>
                                    </p:set>
                                    <p:anim calcmode="lin" valueType="num">
                                      <p:cBhvr additive="base">
                                        <p:cTn id="17" dur="2000" fill="hold"/>
                                        <p:tgtEl>
                                          <p:spTgt spid="45"/>
                                        </p:tgtEl>
                                        <p:attrNameLst>
                                          <p:attrName>ppt_x</p:attrName>
                                        </p:attrNameLst>
                                      </p:cBhvr>
                                      <p:tavLst>
                                        <p:tav tm="0">
                                          <p:val>
                                            <p:strVal val="1+#ppt_w/2"/>
                                          </p:val>
                                        </p:tav>
                                        <p:tav tm="100000">
                                          <p:val>
                                            <p:strVal val="#ppt_x"/>
                                          </p:val>
                                        </p:tav>
                                      </p:tavLst>
                                    </p:anim>
                                    <p:anim calcmode="lin" valueType="num">
                                      <p:cBhvr additive="base">
                                        <p:cTn id="18" dur="2000" fill="hold"/>
                                        <p:tgtEl>
                                          <p:spTgt spid="45"/>
                                        </p:tgtEl>
                                        <p:attrNameLst>
                                          <p:attrName>ppt_y</p:attrName>
                                        </p:attrNameLst>
                                      </p:cBhvr>
                                      <p:tavLst>
                                        <p:tav tm="0">
                                          <p:val>
                                            <p:strVal val="1+#ppt_h/2"/>
                                          </p:val>
                                        </p:tav>
                                        <p:tav tm="100000">
                                          <p:val>
                                            <p:strVal val="#ppt_y"/>
                                          </p:val>
                                        </p:tav>
                                      </p:tavLst>
                                    </p:anim>
                                  </p:childTnLst>
                                </p:cTn>
                              </p:par>
                              <p:par>
                                <p:cTn id="19" presetID="2" presetClass="entr" presetSubtype="6" fill="hold" grpId="0" nodeType="withEffect">
                                  <p:stCondLst>
                                    <p:cond delay="0"/>
                                  </p:stCondLst>
                                  <p:childTnLst>
                                    <p:set>
                                      <p:cBhvr>
                                        <p:cTn id="20" dur="1" fill="hold">
                                          <p:stCondLst>
                                            <p:cond delay="0"/>
                                          </p:stCondLst>
                                        </p:cTn>
                                        <p:tgtEl>
                                          <p:spTgt spid="46"/>
                                        </p:tgtEl>
                                        <p:attrNameLst>
                                          <p:attrName>style.visibility</p:attrName>
                                        </p:attrNameLst>
                                      </p:cBhvr>
                                      <p:to>
                                        <p:strVal val="visible"/>
                                      </p:to>
                                    </p:set>
                                    <p:anim calcmode="lin" valueType="num">
                                      <p:cBhvr additive="base">
                                        <p:cTn id="21" dur="2000" fill="hold"/>
                                        <p:tgtEl>
                                          <p:spTgt spid="46"/>
                                        </p:tgtEl>
                                        <p:attrNameLst>
                                          <p:attrName>ppt_x</p:attrName>
                                        </p:attrNameLst>
                                      </p:cBhvr>
                                      <p:tavLst>
                                        <p:tav tm="0">
                                          <p:val>
                                            <p:strVal val="1+#ppt_w/2"/>
                                          </p:val>
                                        </p:tav>
                                        <p:tav tm="100000">
                                          <p:val>
                                            <p:strVal val="#ppt_x"/>
                                          </p:val>
                                        </p:tav>
                                      </p:tavLst>
                                    </p:anim>
                                    <p:anim calcmode="lin" valueType="num">
                                      <p:cBhvr additive="base">
                                        <p:cTn id="22" dur="2000" fill="hold"/>
                                        <p:tgtEl>
                                          <p:spTgt spid="46"/>
                                        </p:tgtEl>
                                        <p:attrNameLst>
                                          <p:attrName>ppt_y</p:attrName>
                                        </p:attrNameLst>
                                      </p:cBhvr>
                                      <p:tavLst>
                                        <p:tav tm="0">
                                          <p:val>
                                            <p:strVal val="1+#ppt_h/2"/>
                                          </p:val>
                                        </p:tav>
                                        <p:tav tm="100000">
                                          <p:val>
                                            <p:strVal val="#ppt_y"/>
                                          </p:val>
                                        </p:tav>
                                      </p:tavLst>
                                    </p:anim>
                                  </p:childTnLst>
                                </p:cTn>
                              </p:par>
                              <p:par>
                                <p:cTn id="23" presetID="2" presetClass="entr" presetSubtype="6" fill="hold" grpId="0" nodeType="withEffect">
                                  <p:stCondLst>
                                    <p:cond delay="0"/>
                                  </p:stCondLst>
                                  <p:childTnLst>
                                    <p:set>
                                      <p:cBhvr>
                                        <p:cTn id="24" dur="1" fill="hold">
                                          <p:stCondLst>
                                            <p:cond delay="0"/>
                                          </p:stCondLst>
                                        </p:cTn>
                                        <p:tgtEl>
                                          <p:spTgt spid="47"/>
                                        </p:tgtEl>
                                        <p:attrNameLst>
                                          <p:attrName>style.visibility</p:attrName>
                                        </p:attrNameLst>
                                      </p:cBhvr>
                                      <p:to>
                                        <p:strVal val="visible"/>
                                      </p:to>
                                    </p:set>
                                    <p:anim calcmode="lin" valueType="num">
                                      <p:cBhvr additive="base">
                                        <p:cTn id="25" dur="2000" fill="hold"/>
                                        <p:tgtEl>
                                          <p:spTgt spid="47"/>
                                        </p:tgtEl>
                                        <p:attrNameLst>
                                          <p:attrName>ppt_x</p:attrName>
                                        </p:attrNameLst>
                                      </p:cBhvr>
                                      <p:tavLst>
                                        <p:tav tm="0">
                                          <p:val>
                                            <p:strVal val="1+#ppt_w/2"/>
                                          </p:val>
                                        </p:tav>
                                        <p:tav tm="100000">
                                          <p:val>
                                            <p:strVal val="#ppt_x"/>
                                          </p:val>
                                        </p:tav>
                                      </p:tavLst>
                                    </p:anim>
                                    <p:anim calcmode="lin" valueType="num">
                                      <p:cBhvr additive="base">
                                        <p:cTn id="26" dur="2000" fill="hold"/>
                                        <p:tgtEl>
                                          <p:spTgt spid="47"/>
                                        </p:tgtEl>
                                        <p:attrNameLst>
                                          <p:attrName>ppt_y</p:attrName>
                                        </p:attrNameLst>
                                      </p:cBhvr>
                                      <p:tavLst>
                                        <p:tav tm="0">
                                          <p:val>
                                            <p:strVal val="1+#ppt_h/2"/>
                                          </p:val>
                                        </p:tav>
                                        <p:tav tm="100000">
                                          <p:val>
                                            <p:strVal val="#ppt_y"/>
                                          </p:val>
                                        </p:tav>
                                      </p:tavLst>
                                    </p:anim>
                                  </p:childTnLst>
                                </p:cTn>
                              </p:par>
                              <p:par>
                                <p:cTn id="27" presetID="2" presetClass="entr" presetSubtype="6" fill="hold" grpId="0" nodeType="withEffect">
                                  <p:stCondLst>
                                    <p:cond delay="0"/>
                                  </p:stCondLst>
                                  <p:childTnLst>
                                    <p:set>
                                      <p:cBhvr>
                                        <p:cTn id="28" dur="1" fill="hold">
                                          <p:stCondLst>
                                            <p:cond delay="0"/>
                                          </p:stCondLst>
                                        </p:cTn>
                                        <p:tgtEl>
                                          <p:spTgt spid="54"/>
                                        </p:tgtEl>
                                        <p:attrNameLst>
                                          <p:attrName>style.visibility</p:attrName>
                                        </p:attrNameLst>
                                      </p:cBhvr>
                                      <p:to>
                                        <p:strVal val="visible"/>
                                      </p:to>
                                    </p:set>
                                    <p:anim calcmode="lin" valueType="num">
                                      <p:cBhvr additive="base">
                                        <p:cTn id="29" dur="2000" fill="hold"/>
                                        <p:tgtEl>
                                          <p:spTgt spid="54"/>
                                        </p:tgtEl>
                                        <p:attrNameLst>
                                          <p:attrName>ppt_x</p:attrName>
                                        </p:attrNameLst>
                                      </p:cBhvr>
                                      <p:tavLst>
                                        <p:tav tm="0">
                                          <p:val>
                                            <p:strVal val="1+#ppt_w/2"/>
                                          </p:val>
                                        </p:tav>
                                        <p:tav tm="100000">
                                          <p:val>
                                            <p:strVal val="#ppt_x"/>
                                          </p:val>
                                        </p:tav>
                                      </p:tavLst>
                                    </p:anim>
                                    <p:anim calcmode="lin" valueType="num">
                                      <p:cBhvr additive="base">
                                        <p:cTn id="30" dur="2000" fill="hold"/>
                                        <p:tgtEl>
                                          <p:spTgt spid="54"/>
                                        </p:tgtEl>
                                        <p:attrNameLst>
                                          <p:attrName>ppt_y</p:attrName>
                                        </p:attrNameLst>
                                      </p:cBhvr>
                                      <p:tavLst>
                                        <p:tav tm="0">
                                          <p:val>
                                            <p:strVal val="1+#ppt_h/2"/>
                                          </p:val>
                                        </p:tav>
                                        <p:tav tm="100000">
                                          <p:val>
                                            <p:strVal val="#ppt_y"/>
                                          </p:val>
                                        </p:tav>
                                      </p:tavLst>
                                    </p:anim>
                                  </p:childTnLst>
                                </p:cTn>
                              </p:par>
                              <p:par>
                                <p:cTn id="31" presetID="2" presetClass="entr" presetSubtype="6" fill="hold" grpId="0" nodeType="withEffect">
                                  <p:stCondLst>
                                    <p:cond delay="0"/>
                                  </p:stCondLst>
                                  <p:childTnLst>
                                    <p:set>
                                      <p:cBhvr>
                                        <p:cTn id="32" dur="1" fill="hold">
                                          <p:stCondLst>
                                            <p:cond delay="0"/>
                                          </p:stCondLst>
                                        </p:cTn>
                                        <p:tgtEl>
                                          <p:spTgt spid="55"/>
                                        </p:tgtEl>
                                        <p:attrNameLst>
                                          <p:attrName>style.visibility</p:attrName>
                                        </p:attrNameLst>
                                      </p:cBhvr>
                                      <p:to>
                                        <p:strVal val="visible"/>
                                      </p:to>
                                    </p:set>
                                    <p:anim calcmode="lin" valueType="num">
                                      <p:cBhvr additive="base">
                                        <p:cTn id="33" dur="2000" fill="hold"/>
                                        <p:tgtEl>
                                          <p:spTgt spid="55"/>
                                        </p:tgtEl>
                                        <p:attrNameLst>
                                          <p:attrName>ppt_x</p:attrName>
                                        </p:attrNameLst>
                                      </p:cBhvr>
                                      <p:tavLst>
                                        <p:tav tm="0">
                                          <p:val>
                                            <p:strVal val="1+#ppt_w/2"/>
                                          </p:val>
                                        </p:tav>
                                        <p:tav tm="100000">
                                          <p:val>
                                            <p:strVal val="#ppt_x"/>
                                          </p:val>
                                        </p:tav>
                                      </p:tavLst>
                                    </p:anim>
                                    <p:anim calcmode="lin" valueType="num">
                                      <p:cBhvr additive="base">
                                        <p:cTn id="34" dur="2000" fill="hold"/>
                                        <p:tgtEl>
                                          <p:spTgt spid="55"/>
                                        </p:tgtEl>
                                        <p:attrNameLst>
                                          <p:attrName>ppt_y</p:attrName>
                                        </p:attrNameLst>
                                      </p:cBhvr>
                                      <p:tavLst>
                                        <p:tav tm="0">
                                          <p:val>
                                            <p:strVal val="1+#ppt_h/2"/>
                                          </p:val>
                                        </p:tav>
                                        <p:tav tm="100000">
                                          <p:val>
                                            <p:strVal val="#ppt_y"/>
                                          </p:val>
                                        </p:tav>
                                      </p:tavLst>
                                    </p:anim>
                                  </p:childTnLst>
                                </p:cTn>
                              </p:par>
                              <p:par>
                                <p:cTn id="35" presetID="2" presetClass="entr" presetSubtype="6" fill="hold" grpId="0" nodeType="withEffect">
                                  <p:stCondLst>
                                    <p:cond delay="0"/>
                                  </p:stCondLst>
                                  <p:childTnLst>
                                    <p:set>
                                      <p:cBhvr>
                                        <p:cTn id="36" dur="1" fill="hold">
                                          <p:stCondLst>
                                            <p:cond delay="0"/>
                                          </p:stCondLst>
                                        </p:cTn>
                                        <p:tgtEl>
                                          <p:spTgt spid="56"/>
                                        </p:tgtEl>
                                        <p:attrNameLst>
                                          <p:attrName>style.visibility</p:attrName>
                                        </p:attrNameLst>
                                      </p:cBhvr>
                                      <p:to>
                                        <p:strVal val="visible"/>
                                      </p:to>
                                    </p:set>
                                    <p:anim calcmode="lin" valueType="num">
                                      <p:cBhvr additive="base">
                                        <p:cTn id="37" dur="2000" fill="hold"/>
                                        <p:tgtEl>
                                          <p:spTgt spid="56"/>
                                        </p:tgtEl>
                                        <p:attrNameLst>
                                          <p:attrName>ppt_x</p:attrName>
                                        </p:attrNameLst>
                                      </p:cBhvr>
                                      <p:tavLst>
                                        <p:tav tm="0">
                                          <p:val>
                                            <p:strVal val="1+#ppt_w/2"/>
                                          </p:val>
                                        </p:tav>
                                        <p:tav tm="100000">
                                          <p:val>
                                            <p:strVal val="#ppt_x"/>
                                          </p:val>
                                        </p:tav>
                                      </p:tavLst>
                                    </p:anim>
                                    <p:anim calcmode="lin" valueType="num">
                                      <p:cBhvr additive="base">
                                        <p:cTn id="38" dur="2000" fill="hold"/>
                                        <p:tgtEl>
                                          <p:spTgt spid="56"/>
                                        </p:tgtEl>
                                        <p:attrNameLst>
                                          <p:attrName>ppt_y</p:attrName>
                                        </p:attrNameLst>
                                      </p:cBhvr>
                                      <p:tavLst>
                                        <p:tav tm="0">
                                          <p:val>
                                            <p:strVal val="1+#ppt_h/2"/>
                                          </p:val>
                                        </p:tav>
                                        <p:tav tm="100000">
                                          <p:val>
                                            <p:strVal val="#ppt_y"/>
                                          </p:val>
                                        </p:tav>
                                      </p:tavLst>
                                    </p:anim>
                                  </p:childTnLst>
                                </p:cTn>
                              </p:par>
                              <p:par>
                                <p:cTn id="39" presetID="2" presetClass="entr" presetSubtype="6" fill="hold" grpId="0" nodeType="withEffect">
                                  <p:stCondLst>
                                    <p:cond delay="0"/>
                                  </p:stCondLst>
                                  <p:childTnLst>
                                    <p:set>
                                      <p:cBhvr>
                                        <p:cTn id="40" dur="1" fill="hold">
                                          <p:stCondLst>
                                            <p:cond delay="0"/>
                                          </p:stCondLst>
                                        </p:cTn>
                                        <p:tgtEl>
                                          <p:spTgt spid="57"/>
                                        </p:tgtEl>
                                        <p:attrNameLst>
                                          <p:attrName>style.visibility</p:attrName>
                                        </p:attrNameLst>
                                      </p:cBhvr>
                                      <p:to>
                                        <p:strVal val="visible"/>
                                      </p:to>
                                    </p:set>
                                    <p:anim calcmode="lin" valueType="num">
                                      <p:cBhvr additive="base">
                                        <p:cTn id="41" dur="2000" fill="hold"/>
                                        <p:tgtEl>
                                          <p:spTgt spid="57"/>
                                        </p:tgtEl>
                                        <p:attrNameLst>
                                          <p:attrName>ppt_x</p:attrName>
                                        </p:attrNameLst>
                                      </p:cBhvr>
                                      <p:tavLst>
                                        <p:tav tm="0">
                                          <p:val>
                                            <p:strVal val="1+#ppt_w/2"/>
                                          </p:val>
                                        </p:tav>
                                        <p:tav tm="100000">
                                          <p:val>
                                            <p:strVal val="#ppt_x"/>
                                          </p:val>
                                        </p:tav>
                                      </p:tavLst>
                                    </p:anim>
                                    <p:anim calcmode="lin" valueType="num">
                                      <p:cBhvr additive="base">
                                        <p:cTn id="42" dur="2000" fill="hold"/>
                                        <p:tgtEl>
                                          <p:spTgt spid="57"/>
                                        </p:tgtEl>
                                        <p:attrNameLst>
                                          <p:attrName>ppt_y</p:attrName>
                                        </p:attrNameLst>
                                      </p:cBhvr>
                                      <p:tavLst>
                                        <p:tav tm="0">
                                          <p:val>
                                            <p:strVal val="1+#ppt_h/2"/>
                                          </p:val>
                                        </p:tav>
                                        <p:tav tm="100000">
                                          <p:val>
                                            <p:strVal val="#ppt_y"/>
                                          </p:val>
                                        </p:tav>
                                      </p:tavLst>
                                    </p:anim>
                                  </p:childTnLst>
                                </p:cTn>
                              </p:par>
                              <p:par>
                                <p:cTn id="43" presetID="2" presetClass="entr" presetSubtype="12" fill="hold" grpId="0" nodeType="withEffect">
                                  <p:stCondLst>
                                    <p:cond delay="0"/>
                                  </p:stCondLst>
                                  <p:childTnLst>
                                    <p:set>
                                      <p:cBhvr>
                                        <p:cTn id="44" dur="1" fill="hold">
                                          <p:stCondLst>
                                            <p:cond delay="0"/>
                                          </p:stCondLst>
                                        </p:cTn>
                                        <p:tgtEl>
                                          <p:spTgt spid="41"/>
                                        </p:tgtEl>
                                        <p:attrNameLst>
                                          <p:attrName>style.visibility</p:attrName>
                                        </p:attrNameLst>
                                      </p:cBhvr>
                                      <p:to>
                                        <p:strVal val="visible"/>
                                      </p:to>
                                    </p:set>
                                    <p:anim calcmode="lin" valueType="num">
                                      <p:cBhvr additive="base">
                                        <p:cTn id="45" dur="2000" fill="hold"/>
                                        <p:tgtEl>
                                          <p:spTgt spid="41"/>
                                        </p:tgtEl>
                                        <p:attrNameLst>
                                          <p:attrName>ppt_x</p:attrName>
                                        </p:attrNameLst>
                                      </p:cBhvr>
                                      <p:tavLst>
                                        <p:tav tm="0">
                                          <p:val>
                                            <p:strVal val="0-#ppt_w/2"/>
                                          </p:val>
                                        </p:tav>
                                        <p:tav tm="100000">
                                          <p:val>
                                            <p:strVal val="#ppt_x"/>
                                          </p:val>
                                        </p:tav>
                                      </p:tavLst>
                                    </p:anim>
                                    <p:anim calcmode="lin" valueType="num">
                                      <p:cBhvr additive="base">
                                        <p:cTn id="46" dur="2000" fill="hold"/>
                                        <p:tgtEl>
                                          <p:spTgt spid="41"/>
                                        </p:tgtEl>
                                        <p:attrNameLst>
                                          <p:attrName>ppt_y</p:attrName>
                                        </p:attrNameLst>
                                      </p:cBhvr>
                                      <p:tavLst>
                                        <p:tav tm="0">
                                          <p:val>
                                            <p:strVal val="1+#ppt_h/2"/>
                                          </p:val>
                                        </p:tav>
                                        <p:tav tm="100000">
                                          <p:val>
                                            <p:strVal val="#ppt_y"/>
                                          </p:val>
                                        </p:tav>
                                      </p:tavLst>
                                    </p:anim>
                                  </p:childTnLst>
                                </p:cTn>
                              </p:par>
                              <p:par>
                                <p:cTn id="47" presetID="2" presetClass="entr" presetSubtype="12" fill="hold" grpId="0" nodeType="withEffect">
                                  <p:stCondLst>
                                    <p:cond delay="0"/>
                                  </p:stCondLst>
                                  <p:childTnLst>
                                    <p:set>
                                      <p:cBhvr>
                                        <p:cTn id="48" dur="1" fill="hold">
                                          <p:stCondLst>
                                            <p:cond delay="0"/>
                                          </p:stCondLst>
                                        </p:cTn>
                                        <p:tgtEl>
                                          <p:spTgt spid="43"/>
                                        </p:tgtEl>
                                        <p:attrNameLst>
                                          <p:attrName>style.visibility</p:attrName>
                                        </p:attrNameLst>
                                      </p:cBhvr>
                                      <p:to>
                                        <p:strVal val="visible"/>
                                      </p:to>
                                    </p:set>
                                    <p:anim calcmode="lin" valueType="num">
                                      <p:cBhvr additive="base">
                                        <p:cTn id="49" dur="2000" fill="hold"/>
                                        <p:tgtEl>
                                          <p:spTgt spid="43"/>
                                        </p:tgtEl>
                                        <p:attrNameLst>
                                          <p:attrName>ppt_x</p:attrName>
                                        </p:attrNameLst>
                                      </p:cBhvr>
                                      <p:tavLst>
                                        <p:tav tm="0">
                                          <p:val>
                                            <p:strVal val="0-#ppt_w/2"/>
                                          </p:val>
                                        </p:tav>
                                        <p:tav tm="100000">
                                          <p:val>
                                            <p:strVal val="#ppt_x"/>
                                          </p:val>
                                        </p:tav>
                                      </p:tavLst>
                                    </p:anim>
                                    <p:anim calcmode="lin" valueType="num">
                                      <p:cBhvr additive="base">
                                        <p:cTn id="50" dur="2000" fill="hold"/>
                                        <p:tgtEl>
                                          <p:spTgt spid="43"/>
                                        </p:tgtEl>
                                        <p:attrNameLst>
                                          <p:attrName>ppt_y</p:attrName>
                                        </p:attrNameLst>
                                      </p:cBhvr>
                                      <p:tavLst>
                                        <p:tav tm="0">
                                          <p:val>
                                            <p:strVal val="1+#ppt_h/2"/>
                                          </p:val>
                                        </p:tav>
                                        <p:tav tm="100000">
                                          <p:val>
                                            <p:strVal val="#ppt_y"/>
                                          </p:val>
                                        </p:tav>
                                      </p:tavLst>
                                    </p:anim>
                                  </p:childTnLst>
                                </p:cTn>
                              </p:par>
                              <p:par>
                                <p:cTn id="51" presetID="2" presetClass="entr" presetSubtype="12" fill="hold" grpId="0" nodeType="withEffect">
                                  <p:stCondLst>
                                    <p:cond delay="0"/>
                                  </p:stCondLst>
                                  <p:childTnLst>
                                    <p:set>
                                      <p:cBhvr>
                                        <p:cTn id="52" dur="1" fill="hold">
                                          <p:stCondLst>
                                            <p:cond delay="0"/>
                                          </p:stCondLst>
                                        </p:cTn>
                                        <p:tgtEl>
                                          <p:spTgt spid="44"/>
                                        </p:tgtEl>
                                        <p:attrNameLst>
                                          <p:attrName>style.visibility</p:attrName>
                                        </p:attrNameLst>
                                      </p:cBhvr>
                                      <p:to>
                                        <p:strVal val="visible"/>
                                      </p:to>
                                    </p:set>
                                    <p:anim calcmode="lin" valueType="num">
                                      <p:cBhvr additive="base">
                                        <p:cTn id="53" dur="2000" fill="hold"/>
                                        <p:tgtEl>
                                          <p:spTgt spid="44"/>
                                        </p:tgtEl>
                                        <p:attrNameLst>
                                          <p:attrName>ppt_x</p:attrName>
                                        </p:attrNameLst>
                                      </p:cBhvr>
                                      <p:tavLst>
                                        <p:tav tm="0">
                                          <p:val>
                                            <p:strVal val="0-#ppt_w/2"/>
                                          </p:val>
                                        </p:tav>
                                        <p:tav tm="100000">
                                          <p:val>
                                            <p:strVal val="#ppt_x"/>
                                          </p:val>
                                        </p:tav>
                                      </p:tavLst>
                                    </p:anim>
                                    <p:anim calcmode="lin" valueType="num">
                                      <p:cBhvr additive="base">
                                        <p:cTn id="54" dur="2000" fill="hold"/>
                                        <p:tgtEl>
                                          <p:spTgt spid="44"/>
                                        </p:tgtEl>
                                        <p:attrNameLst>
                                          <p:attrName>ppt_y</p:attrName>
                                        </p:attrNameLst>
                                      </p:cBhvr>
                                      <p:tavLst>
                                        <p:tav tm="0">
                                          <p:val>
                                            <p:strVal val="1+#ppt_h/2"/>
                                          </p:val>
                                        </p:tav>
                                        <p:tav tm="100000">
                                          <p:val>
                                            <p:strVal val="#ppt_y"/>
                                          </p:val>
                                        </p:tav>
                                      </p:tavLst>
                                    </p:anim>
                                  </p:childTnLst>
                                </p:cTn>
                              </p:par>
                              <p:par>
                                <p:cTn id="55" presetID="2" presetClass="entr" presetSubtype="12" fill="hold" grpId="0" nodeType="withEffect">
                                  <p:stCondLst>
                                    <p:cond delay="0"/>
                                  </p:stCondLst>
                                  <p:childTnLst>
                                    <p:set>
                                      <p:cBhvr>
                                        <p:cTn id="56" dur="1" fill="hold">
                                          <p:stCondLst>
                                            <p:cond delay="0"/>
                                          </p:stCondLst>
                                        </p:cTn>
                                        <p:tgtEl>
                                          <p:spTgt spid="48"/>
                                        </p:tgtEl>
                                        <p:attrNameLst>
                                          <p:attrName>style.visibility</p:attrName>
                                        </p:attrNameLst>
                                      </p:cBhvr>
                                      <p:to>
                                        <p:strVal val="visible"/>
                                      </p:to>
                                    </p:set>
                                    <p:anim calcmode="lin" valueType="num">
                                      <p:cBhvr additive="base">
                                        <p:cTn id="57" dur="2000" fill="hold"/>
                                        <p:tgtEl>
                                          <p:spTgt spid="48"/>
                                        </p:tgtEl>
                                        <p:attrNameLst>
                                          <p:attrName>ppt_x</p:attrName>
                                        </p:attrNameLst>
                                      </p:cBhvr>
                                      <p:tavLst>
                                        <p:tav tm="0">
                                          <p:val>
                                            <p:strVal val="0-#ppt_w/2"/>
                                          </p:val>
                                        </p:tav>
                                        <p:tav tm="100000">
                                          <p:val>
                                            <p:strVal val="#ppt_x"/>
                                          </p:val>
                                        </p:tav>
                                      </p:tavLst>
                                    </p:anim>
                                    <p:anim calcmode="lin" valueType="num">
                                      <p:cBhvr additive="base">
                                        <p:cTn id="58" dur="2000" fill="hold"/>
                                        <p:tgtEl>
                                          <p:spTgt spid="48"/>
                                        </p:tgtEl>
                                        <p:attrNameLst>
                                          <p:attrName>ppt_y</p:attrName>
                                        </p:attrNameLst>
                                      </p:cBhvr>
                                      <p:tavLst>
                                        <p:tav tm="0">
                                          <p:val>
                                            <p:strVal val="1+#ppt_h/2"/>
                                          </p:val>
                                        </p:tav>
                                        <p:tav tm="100000">
                                          <p:val>
                                            <p:strVal val="#ppt_y"/>
                                          </p:val>
                                        </p:tav>
                                      </p:tavLst>
                                    </p:anim>
                                  </p:childTnLst>
                                </p:cTn>
                              </p:par>
                              <p:par>
                                <p:cTn id="59" presetID="2" presetClass="entr" presetSubtype="12" fill="hold" grpId="0" nodeType="withEffect">
                                  <p:stCondLst>
                                    <p:cond delay="0"/>
                                  </p:stCondLst>
                                  <p:childTnLst>
                                    <p:set>
                                      <p:cBhvr>
                                        <p:cTn id="60" dur="1" fill="hold">
                                          <p:stCondLst>
                                            <p:cond delay="0"/>
                                          </p:stCondLst>
                                        </p:cTn>
                                        <p:tgtEl>
                                          <p:spTgt spid="49"/>
                                        </p:tgtEl>
                                        <p:attrNameLst>
                                          <p:attrName>style.visibility</p:attrName>
                                        </p:attrNameLst>
                                      </p:cBhvr>
                                      <p:to>
                                        <p:strVal val="visible"/>
                                      </p:to>
                                    </p:set>
                                    <p:anim calcmode="lin" valueType="num">
                                      <p:cBhvr additive="base">
                                        <p:cTn id="61" dur="2000" fill="hold"/>
                                        <p:tgtEl>
                                          <p:spTgt spid="49"/>
                                        </p:tgtEl>
                                        <p:attrNameLst>
                                          <p:attrName>ppt_x</p:attrName>
                                        </p:attrNameLst>
                                      </p:cBhvr>
                                      <p:tavLst>
                                        <p:tav tm="0">
                                          <p:val>
                                            <p:strVal val="0-#ppt_w/2"/>
                                          </p:val>
                                        </p:tav>
                                        <p:tav tm="100000">
                                          <p:val>
                                            <p:strVal val="#ppt_x"/>
                                          </p:val>
                                        </p:tav>
                                      </p:tavLst>
                                    </p:anim>
                                    <p:anim calcmode="lin" valueType="num">
                                      <p:cBhvr additive="base">
                                        <p:cTn id="62" dur="2000" fill="hold"/>
                                        <p:tgtEl>
                                          <p:spTgt spid="49"/>
                                        </p:tgtEl>
                                        <p:attrNameLst>
                                          <p:attrName>ppt_y</p:attrName>
                                        </p:attrNameLst>
                                      </p:cBhvr>
                                      <p:tavLst>
                                        <p:tav tm="0">
                                          <p:val>
                                            <p:strVal val="1+#ppt_h/2"/>
                                          </p:val>
                                        </p:tav>
                                        <p:tav tm="100000">
                                          <p:val>
                                            <p:strVal val="#ppt_y"/>
                                          </p:val>
                                        </p:tav>
                                      </p:tavLst>
                                    </p:anim>
                                  </p:childTnLst>
                                </p:cTn>
                              </p:par>
                              <p:par>
                                <p:cTn id="63" presetID="2" presetClass="entr" presetSubtype="12" fill="hold" grpId="0" nodeType="withEffect">
                                  <p:stCondLst>
                                    <p:cond delay="0"/>
                                  </p:stCondLst>
                                  <p:childTnLst>
                                    <p:set>
                                      <p:cBhvr>
                                        <p:cTn id="64" dur="1" fill="hold">
                                          <p:stCondLst>
                                            <p:cond delay="0"/>
                                          </p:stCondLst>
                                        </p:cTn>
                                        <p:tgtEl>
                                          <p:spTgt spid="50"/>
                                        </p:tgtEl>
                                        <p:attrNameLst>
                                          <p:attrName>style.visibility</p:attrName>
                                        </p:attrNameLst>
                                      </p:cBhvr>
                                      <p:to>
                                        <p:strVal val="visible"/>
                                      </p:to>
                                    </p:set>
                                    <p:anim calcmode="lin" valueType="num">
                                      <p:cBhvr additive="base">
                                        <p:cTn id="65" dur="2000" fill="hold"/>
                                        <p:tgtEl>
                                          <p:spTgt spid="50"/>
                                        </p:tgtEl>
                                        <p:attrNameLst>
                                          <p:attrName>ppt_x</p:attrName>
                                        </p:attrNameLst>
                                      </p:cBhvr>
                                      <p:tavLst>
                                        <p:tav tm="0">
                                          <p:val>
                                            <p:strVal val="0-#ppt_w/2"/>
                                          </p:val>
                                        </p:tav>
                                        <p:tav tm="100000">
                                          <p:val>
                                            <p:strVal val="#ppt_x"/>
                                          </p:val>
                                        </p:tav>
                                      </p:tavLst>
                                    </p:anim>
                                    <p:anim calcmode="lin" valueType="num">
                                      <p:cBhvr additive="base">
                                        <p:cTn id="66" dur="2000" fill="hold"/>
                                        <p:tgtEl>
                                          <p:spTgt spid="50"/>
                                        </p:tgtEl>
                                        <p:attrNameLst>
                                          <p:attrName>ppt_y</p:attrName>
                                        </p:attrNameLst>
                                      </p:cBhvr>
                                      <p:tavLst>
                                        <p:tav tm="0">
                                          <p:val>
                                            <p:strVal val="1+#ppt_h/2"/>
                                          </p:val>
                                        </p:tav>
                                        <p:tav tm="100000">
                                          <p:val>
                                            <p:strVal val="#ppt_y"/>
                                          </p:val>
                                        </p:tav>
                                      </p:tavLst>
                                    </p:anim>
                                  </p:childTnLst>
                                </p:cTn>
                              </p:par>
                              <p:par>
                                <p:cTn id="67" presetID="2" presetClass="entr" presetSubtype="12" fill="hold" grpId="0" nodeType="withEffect">
                                  <p:stCondLst>
                                    <p:cond delay="0"/>
                                  </p:stCondLst>
                                  <p:childTnLst>
                                    <p:set>
                                      <p:cBhvr>
                                        <p:cTn id="68" dur="1" fill="hold">
                                          <p:stCondLst>
                                            <p:cond delay="0"/>
                                          </p:stCondLst>
                                        </p:cTn>
                                        <p:tgtEl>
                                          <p:spTgt spid="51"/>
                                        </p:tgtEl>
                                        <p:attrNameLst>
                                          <p:attrName>style.visibility</p:attrName>
                                        </p:attrNameLst>
                                      </p:cBhvr>
                                      <p:to>
                                        <p:strVal val="visible"/>
                                      </p:to>
                                    </p:set>
                                    <p:anim calcmode="lin" valueType="num">
                                      <p:cBhvr additive="base">
                                        <p:cTn id="69" dur="2000" fill="hold"/>
                                        <p:tgtEl>
                                          <p:spTgt spid="51"/>
                                        </p:tgtEl>
                                        <p:attrNameLst>
                                          <p:attrName>ppt_x</p:attrName>
                                        </p:attrNameLst>
                                      </p:cBhvr>
                                      <p:tavLst>
                                        <p:tav tm="0">
                                          <p:val>
                                            <p:strVal val="0-#ppt_w/2"/>
                                          </p:val>
                                        </p:tav>
                                        <p:tav tm="100000">
                                          <p:val>
                                            <p:strVal val="#ppt_x"/>
                                          </p:val>
                                        </p:tav>
                                      </p:tavLst>
                                    </p:anim>
                                    <p:anim calcmode="lin" valueType="num">
                                      <p:cBhvr additive="base">
                                        <p:cTn id="70" dur="2000" fill="hold"/>
                                        <p:tgtEl>
                                          <p:spTgt spid="51"/>
                                        </p:tgtEl>
                                        <p:attrNameLst>
                                          <p:attrName>ppt_y</p:attrName>
                                        </p:attrNameLst>
                                      </p:cBhvr>
                                      <p:tavLst>
                                        <p:tav tm="0">
                                          <p:val>
                                            <p:strVal val="1+#ppt_h/2"/>
                                          </p:val>
                                        </p:tav>
                                        <p:tav tm="100000">
                                          <p:val>
                                            <p:strVal val="#ppt_y"/>
                                          </p:val>
                                        </p:tav>
                                      </p:tavLst>
                                    </p:anim>
                                  </p:childTnLst>
                                </p:cTn>
                              </p:par>
                              <p:par>
                                <p:cTn id="71" presetID="2" presetClass="entr" presetSubtype="12" fill="hold" grpId="0" nodeType="withEffect">
                                  <p:stCondLst>
                                    <p:cond delay="0"/>
                                  </p:stCondLst>
                                  <p:childTnLst>
                                    <p:set>
                                      <p:cBhvr>
                                        <p:cTn id="72" dur="1" fill="hold">
                                          <p:stCondLst>
                                            <p:cond delay="0"/>
                                          </p:stCondLst>
                                        </p:cTn>
                                        <p:tgtEl>
                                          <p:spTgt spid="52"/>
                                        </p:tgtEl>
                                        <p:attrNameLst>
                                          <p:attrName>style.visibility</p:attrName>
                                        </p:attrNameLst>
                                      </p:cBhvr>
                                      <p:to>
                                        <p:strVal val="visible"/>
                                      </p:to>
                                    </p:set>
                                    <p:anim calcmode="lin" valueType="num">
                                      <p:cBhvr additive="base">
                                        <p:cTn id="73" dur="2000" fill="hold"/>
                                        <p:tgtEl>
                                          <p:spTgt spid="52"/>
                                        </p:tgtEl>
                                        <p:attrNameLst>
                                          <p:attrName>ppt_x</p:attrName>
                                        </p:attrNameLst>
                                      </p:cBhvr>
                                      <p:tavLst>
                                        <p:tav tm="0">
                                          <p:val>
                                            <p:strVal val="0-#ppt_w/2"/>
                                          </p:val>
                                        </p:tav>
                                        <p:tav tm="100000">
                                          <p:val>
                                            <p:strVal val="#ppt_x"/>
                                          </p:val>
                                        </p:tav>
                                      </p:tavLst>
                                    </p:anim>
                                    <p:anim calcmode="lin" valueType="num">
                                      <p:cBhvr additive="base">
                                        <p:cTn id="74" dur="2000" fill="hold"/>
                                        <p:tgtEl>
                                          <p:spTgt spid="52"/>
                                        </p:tgtEl>
                                        <p:attrNameLst>
                                          <p:attrName>ppt_y</p:attrName>
                                        </p:attrNameLst>
                                      </p:cBhvr>
                                      <p:tavLst>
                                        <p:tav tm="0">
                                          <p:val>
                                            <p:strVal val="1+#ppt_h/2"/>
                                          </p:val>
                                        </p:tav>
                                        <p:tav tm="100000">
                                          <p:val>
                                            <p:strVal val="#ppt_y"/>
                                          </p:val>
                                        </p:tav>
                                      </p:tavLst>
                                    </p:anim>
                                  </p:childTnLst>
                                </p:cTn>
                              </p:par>
                              <p:par>
                                <p:cTn id="75" presetID="2" presetClass="entr" presetSubtype="12" fill="hold" grpId="0" nodeType="withEffect">
                                  <p:stCondLst>
                                    <p:cond delay="0"/>
                                  </p:stCondLst>
                                  <p:childTnLst>
                                    <p:set>
                                      <p:cBhvr>
                                        <p:cTn id="76" dur="1" fill="hold">
                                          <p:stCondLst>
                                            <p:cond delay="0"/>
                                          </p:stCondLst>
                                        </p:cTn>
                                        <p:tgtEl>
                                          <p:spTgt spid="53"/>
                                        </p:tgtEl>
                                        <p:attrNameLst>
                                          <p:attrName>style.visibility</p:attrName>
                                        </p:attrNameLst>
                                      </p:cBhvr>
                                      <p:to>
                                        <p:strVal val="visible"/>
                                      </p:to>
                                    </p:set>
                                    <p:anim calcmode="lin" valueType="num">
                                      <p:cBhvr additive="base">
                                        <p:cTn id="77" dur="2000" fill="hold"/>
                                        <p:tgtEl>
                                          <p:spTgt spid="53"/>
                                        </p:tgtEl>
                                        <p:attrNameLst>
                                          <p:attrName>ppt_x</p:attrName>
                                        </p:attrNameLst>
                                      </p:cBhvr>
                                      <p:tavLst>
                                        <p:tav tm="0">
                                          <p:val>
                                            <p:strVal val="0-#ppt_w/2"/>
                                          </p:val>
                                        </p:tav>
                                        <p:tav tm="100000">
                                          <p:val>
                                            <p:strVal val="#ppt_x"/>
                                          </p:val>
                                        </p:tav>
                                      </p:tavLst>
                                    </p:anim>
                                    <p:anim calcmode="lin" valueType="num">
                                      <p:cBhvr additive="base">
                                        <p:cTn id="78" dur="2000" fill="hold"/>
                                        <p:tgtEl>
                                          <p:spTgt spid="53"/>
                                        </p:tgtEl>
                                        <p:attrNameLst>
                                          <p:attrName>ppt_y</p:attrName>
                                        </p:attrNameLst>
                                      </p:cBhvr>
                                      <p:tavLst>
                                        <p:tav tm="0">
                                          <p:val>
                                            <p:strVal val="1+#ppt_h/2"/>
                                          </p:val>
                                        </p:tav>
                                        <p:tav tm="100000">
                                          <p:val>
                                            <p:strVal val="#ppt_y"/>
                                          </p:val>
                                        </p:tav>
                                      </p:tavLst>
                                    </p:anim>
                                  </p:childTnLst>
                                </p:cTn>
                              </p:par>
                              <p:par>
                                <p:cTn id="79" presetID="13" presetClass="entr" presetSubtype="16" fill="hold" grpId="1" nodeType="withEffect">
                                  <p:stCondLst>
                                    <p:cond delay="0"/>
                                  </p:stCondLst>
                                  <p:childTnLst>
                                    <p:set>
                                      <p:cBhvr>
                                        <p:cTn id="80" dur="1" fill="hold">
                                          <p:stCondLst>
                                            <p:cond delay="0"/>
                                          </p:stCondLst>
                                        </p:cTn>
                                        <p:tgtEl>
                                          <p:spTgt spid="40"/>
                                        </p:tgtEl>
                                        <p:attrNameLst>
                                          <p:attrName>style.visibility</p:attrName>
                                        </p:attrNameLst>
                                      </p:cBhvr>
                                      <p:to>
                                        <p:strVal val="visible"/>
                                      </p:to>
                                    </p:set>
                                    <p:animEffect transition="in" filter="plus(in)">
                                      <p:cBhvr>
                                        <p:cTn id="81" dur="2000"/>
                                        <p:tgtEl>
                                          <p:spTgt spid="40"/>
                                        </p:tgtEl>
                                      </p:cBhvr>
                                    </p:animEffect>
                                  </p:childTnLst>
                                </p:cTn>
                              </p:par>
                              <p:par>
                                <p:cTn id="82" presetID="13" presetClass="entr" presetSubtype="16" fill="hold" grpId="1" nodeType="withEffect">
                                  <p:stCondLst>
                                    <p:cond delay="0"/>
                                  </p:stCondLst>
                                  <p:childTnLst>
                                    <p:set>
                                      <p:cBhvr>
                                        <p:cTn id="83" dur="1" fill="hold">
                                          <p:stCondLst>
                                            <p:cond delay="0"/>
                                          </p:stCondLst>
                                        </p:cTn>
                                        <p:tgtEl>
                                          <p:spTgt spid="41"/>
                                        </p:tgtEl>
                                        <p:attrNameLst>
                                          <p:attrName>style.visibility</p:attrName>
                                        </p:attrNameLst>
                                      </p:cBhvr>
                                      <p:to>
                                        <p:strVal val="visible"/>
                                      </p:to>
                                    </p:set>
                                    <p:animEffect transition="in" filter="plus(in)">
                                      <p:cBhvr>
                                        <p:cTn id="84" dur="2000"/>
                                        <p:tgtEl>
                                          <p:spTgt spid="41"/>
                                        </p:tgtEl>
                                      </p:cBhvr>
                                    </p:animEffect>
                                  </p:childTnLst>
                                </p:cTn>
                              </p:par>
                              <p:par>
                                <p:cTn id="85" presetID="13" presetClass="entr" presetSubtype="16" fill="hold" grpId="1" nodeType="withEffect">
                                  <p:stCondLst>
                                    <p:cond delay="0"/>
                                  </p:stCondLst>
                                  <p:childTnLst>
                                    <p:set>
                                      <p:cBhvr>
                                        <p:cTn id="86" dur="1" fill="hold">
                                          <p:stCondLst>
                                            <p:cond delay="0"/>
                                          </p:stCondLst>
                                        </p:cTn>
                                        <p:tgtEl>
                                          <p:spTgt spid="42"/>
                                        </p:tgtEl>
                                        <p:attrNameLst>
                                          <p:attrName>style.visibility</p:attrName>
                                        </p:attrNameLst>
                                      </p:cBhvr>
                                      <p:to>
                                        <p:strVal val="visible"/>
                                      </p:to>
                                    </p:set>
                                    <p:animEffect transition="in" filter="plus(in)">
                                      <p:cBhvr>
                                        <p:cTn id="87" dur="2000"/>
                                        <p:tgtEl>
                                          <p:spTgt spid="42"/>
                                        </p:tgtEl>
                                      </p:cBhvr>
                                    </p:animEffect>
                                  </p:childTnLst>
                                </p:cTn>
                              </p:par>
                              <p:par>
                                <p:cTn id="88" presetID="13" presetClass="entr" presetSubtype="16" fill="hold" grpId="1" nodeType="withEffect">
                                  <p:stCondLst>
                                    <p:cond delay="0"/>
                                  </p:stCondLst>
                                  <p:childTnLst>
                                    <p:set>
                                      <p:cBhvr>
                                        <p:cTn id="89" dur="1" fill="hold">
                                          <p:stCondLst>
                                            <p:cond delay="0"/>
                                          </p:stCondLst>
                                        </p:cTn>
                                        <p:tgtEl>
                                          <p:spTgt spid="43"/>
                                        </p:tgtEl>
                                        <p:attrNameLst>
                                          <p:attrName>style.visibility</p:attrName>
                                        </p:attrNameLst>
                                      </p:cBhvr>
                                      <p:to>
                                        <p:strVal val="visible"/>
                                      </p:to>
                                    </p:set>
                                    <p:animEffect transition="in" filter="plus(in)">
                                      <p:cBhvr>
                                        <p:cTn id="90" dur="2000"/>
                                        <p:tgtEl>
                                          <p:spTgt spid="43"/>
                                        </p:tgtEl>
                                      </p:cBhvr>
                                    </p:animEffect>
                                  </p:childTnLst>
                                </p:cTn>
                              </p:par>
                              <p:par>
                                <p:cTn id="91" presetID="13" presetClass="entr" presetSubtype="16" fill="hold" grpId="1" nodeType="withEffect">
                                  <p:stCondLst>
                                    <p:cond delay="0"/>
                                  </p:stCondLst>
                                  <p:childTnLst>
                                    <p:set>
                                      <p:cBhvr>
                                        <p:cTn id="92" dur="1" fill="hold">
                                          <p:stCondLst>
                                            <p:cond delay="0"/>
                                          </p:stCondLst>
                                        </p:cTn>
                                        <p:tgtEl>
                                          <p:spTgt spid="44"/>
                                        </p:tgtEl>
                                        <p:attrNameLst>
                                          <p:attrName>style.visibility</p:attrName>
                                        </p:attrNameLst>
                                      </p:cBhvr>
                                      <p:to>
                                        <p:strVal val="visible"/>
                                      </p:to>
                                    </p:set>
                                    <p:animEffect transition="in" filter="plus(in)">
                                      <p:cBhvr>
                                        <p:cTn id="93" dur="2000"/>
                                        <p:tgtEl>
                                          <p:spTgt spid="44"/>
                                        </p:tgtEl>
                                      </p:cBhvr>
                                    </p:animEffect>
                                  </p:childTnLst>
                                </p:cTn>
                              </p:par>
                              <p:par>
                                <p:cTn id="94" presetID="13" presetClass="entr" presetSubtype="16" fill="hold" grpId="1" nodeType="withEffect">
                                  <p:stCondLst>
                                    <p:cond delay="0"/>
                                  </p:stCondLst>
                                  <p:childTnLst>
                                    <p:set>
                                      <p:cBhvr>
                                        <p:cTn id="95" dur="1" fill="hold">
                                          <p:stCondLst>
                                            <p:cond delay="0"/>
                                          </p:stCondLst>
                                        </p:cTn>
                                        <p:tgtEl>
                                          <p:spTgt spid="45"/>
                                        </p:tgtEl>
                                        <p:attrNameLst>
                                          <p:attrName>style.visibility</p:attrName>
                                        </p:attrNameLst>
                                      </p:cBhvr>
                                      <p:to>
                                        <p:strVal val="visible"/>
                                      </p:to>
                                    </p:set>
                                    <p:animEffect transition="in" filter="plus(in)">
                                      <p:cBhvr>
                                        <p:cTn id="96" dur="2000"/>
                                        <p:tgtEl>
                                          <p:spTgt spid="45"/>
                                        </p:tgtEl>
                                      </p:cBhvr>
                                    </p:animEffect>
                                  </p:childTnLst>
                                </p:cTn>
                              </p:par>
                              <p:par>
                                <p:cTn id="97" presetID="13" presetClass="entr" presetSubtype="16" fill="hold" grpId="1" nodeType="withEffect">
                                  <p:stCondLst>
                                    <p:cond delay="0"/>
                                  </p:stCondLst>
                                  <p:childTnLst>
                                    <p:set>
                                      <p:cBhvr>
                                        <p:cTn id="98" dur="1" fill="hold">
                                          <p:stCondLst>
                                            <p:cond delay="0"/>
                                          </p:stCondLst>
                                        </p:cTn>
                                        <p:tgtEl>
                                          <p:spTgt spid="46"/>
                                        </p:tgtEl>
                                        <p:attrNameLst>
                                          <p:attrName>style.visibility</p:attrName>
                                        </p:attrNameLst>
                                      </p:cBhvr>
                                      <p:to>
                                        <p:strVal val="visible"/>
                                      </p:to>
                                    </p:set>
                                    <p:animEffect transition="in" filter="plus(in)">
                                      <p:cBhvr>
                                        <p:cTn id="99" dur="2000"/>
                                        <p:tgtEl>
                                          <p:spTgt spid="46"/>
                                        </p:tgtEl>
                                      </p:cBhvr>
                                    </p:animEffect>
                                  </p:childTnLst>
                                </p:cTn>
                              </p:par>
                              <p:par>
                                <p:cTn id="100" presetID="13" presetClass="entr" presetSubtype="16" fill="hold" grpId="1" nodeType="withEffect">
                                  <p:stCondLst>
                                    <p:cond delay="0"/>
                                  </p:stCondLst>
                                  <p:childTnLst>
                                    <p:set>
                                      <p:cBhvr>
                                        <p:cTn id="101" dur="1" fill="hold">
                                          <p:stCondLst>
                                            <p:cond delay="0"/>
                                          </p:stCondLst>
                                        </p:cTn>
                                        <p:tgtEl>
                                          <p:spTgt spid="47"/>
                                        </p:tgtEl>
                                        <p:attrNameLst>
                                          <p:attrName>style.visibility</p:attrName>
                                        </p:attrNameLst>
                                      </p:cBhvr>
                                      <p:to>
                                        <p:strVal val="visible"/>
                                      </p:to>
                                    </p:set>
                                    <p:animEffect transition="in" filter="plus(in)">
                                      <p:cBhvr>
                                        <p:cTn id="102" dur="2000"/>
                                        <p:tgtEl>
                                          <p:spTgt spid="47"/>
                                        </p:tgtEl>
                                      </p:cBhvr>
                                    </p:animEffect>
                                  </p:childTnLst>
                                </p:cTn>
                              </p:par>
                              <p:par>
                                <p:cTn id="103" presetID="13" presetClass="entr" presetSubtype="16" fill="hold" grpId="1" nodeType="withEffect">
                                  <p:stCondLst>
                                    <p:cond delay="0"/>
                                  </p:stCondLst>
                                  <p:childTnLst>
                                    <p:set>
                                      <p:cBhvr>
                                        <p:cTn id="104" dur="1" fill="hold">
                                          <p:stCondLst>
                                            <p:cond delay="0"/>
                                          </p:stCondLst>
                                        </p:cTn>
                                        <p:tgtEl>
                                          <p:spTgt spid="48"/>
                                        </p:tgtEl>
                                        <p:attrNameLst>
                                          <p:attrName>style.visibility</p:attrName>
                                        </p:attrNameLst>
                                      </p:cBhvr>
                                      <p:to>
                                        <p:strVal val="visible"/>
                                      </p:to>
                                    </p:set>
                                    <p:animEffect transition="in" filter="plus(in)">
                                      <p:cBhvr>
                                        <p:cTn id="105" dur="2000"/>
                                        <p:tgtEl>
                                          <p:spTgt spid="48"/>
                                        </p:tgtEl>
                                      </p:cBhvr>
                                    </p:animEffect>
                                  </p:childTnLst>
                                </p:cTn>
                              </p:par>
                              <p:par>
                                <p:cTn id="106" presetID="13" presetClass="entr" presetSubtype="16" fill="hold" grpId="1" nodeType="withEffect">
                                  <p:stCondLst>
                                    <p:cond delay="0"/>
                                  </p:stCondLst>
                                  <p:childTnLst>
                                    <p:set>
                                      <p:cBhvr>
                                        <p:cTn id="107" dur="1" fill="hold">
                                          <p:stCondLst>
                                            <p:cond delay="0"/>
                                          </p:stCondLst>
                                        </p:cTn>
                                        <p:tgtEl>
                                          <p:spTgt spid="49"/>
                                        </p:tgtEl>
                                        <p:attrNameLst>
                                          <p:attrName>style.visibility</p:attrName>
                                        </p:attrNameLst>
                                      </p:cBhvr>
                                      <p:to>
                                        <p:strVal val="visible"/>
                                      </p:to>
                                    </p:set>
                                    <p:animEffect transition="in" filter="plus(in)">
                                      <p:cBhvr>
                                        <p:cTn id="108" dur="2000"/>
                                        <p:tgtEl>
                                          <p:spTgt spid="49"/>
                                        </p:tgtEl>
                                      </p:cBhvr>
                                    </p:animEffect>
                                  </p:childTnLst>
                                </p:cTn>
                              </p:par>
                              <p:par>
                                <p:cTn id="109" presetID="13" presetClass="entr" presetSubtype="16" fill="hold" grpId="1" nodeType="withEffect">
                                  <p:stCondLst>
                                    <p:cond delay="0"/>
                                  </p:stCondLst>
                                  <p:childTnLst>
                                    <p:set>
                                      <p:cBhvr>
                                        <p:cTn id="110" dur="1" fill="hold">
                                          <p:stCondLst>
                                            <p:cond delay="0"/>
                                          </p:stCondLst>
                                        </p:cTn>
                                        <p:tgtEl>
                                          <p:spTgt spid="50"/>
                                        </p:tgtEl>
                                        <p:attrNameLst>
                                          <p:attrName>style.visibility</p:attrName>
                                        </p:attrNameLst>
                                      </p:cBhvr>
                                      <p:to>
                                        <p:strVal val="visible"/>
                                      </p:to>
                                    </p:set>
                                    <p:animEffect transition="in" filter="plus(in)">
                                      <p:cBhvr>
                                        <p:cTn id="111" dur="2000"/>
                                        <p:tgtEl>
                                          <p:spTgt spid="50"/>
                                        </p:tgtEl>
                                      </p:cBhvr>
                                    </p:animEffect>
                                  </p:childTnLst>
                                </p:cTn>
                              </p:par>
                              <p:par>
                                <p:cTn id="112" presetID="13" presetClass="entr" presetSubtype="16" fill="hold" grpId="1" nodeType="withEffect">
                                  <p:stCondLst>
                                    <p:cond delay="0"/>
                                  </p:stCondLst>
                                  <p:childTnLst>
                                    <p:set>
                                      <p:cBhvr>
                                        <p:cTn id="113" dur="1" fill="hold">
                                          <p:stCondLst>
                                            <p:cond delay="0"/>
                                          </p:stCondLst>
                                        </p:cTn>
                                        <p:tgtEl>
                                          <p:spTgt spid="51"/>
                                        </p:tgtEl>
                                        <p:attrNameLst>
                                          <p:attrName>style.visibility</p:attrName>
                                        </p:attrNameLst>
                                      </p:cBhvr>
                                      <p:to>
                                        <p:strVal val="visible"/>
                                      </p:to>
                                    </p:set>
                                    <p:animEffect transition="in" filter="plus(in)">
                                      <p:cBhvr>
                                        <p:cTn id="114" dur="2000"/>
                                        <p:tgtEl>
                                          <p:spTgt spid="51"/>
                                        </p:tgtEl>
                                      </p:cBhvr>
                                    </p:animEffect>
                                  </p:childTnLst>
                                </p:cTn>
                              </p:par>
                              <p:par>
                                <p:cTn id="115" presetID="13" presetClass="entr" presetSubtype="16" fill="hold" grpId="1" nodeType="withEffect">
                                  <p:stCondLst>
                                    <p:cond delay="0"/>
                                  </p:stCondLst>
                                  <p:childTnLst>
                                    <p:set>
                                      <p:cBhvr>
                                        <p:cTn id="116" dur="1" fill="hold">
                                          <p:stCondLst>
                                            <p:cond delay="0"/>
                                          </p:stCondLst>
                                        </p:cTn>
                                        <p:tgtEl>
                                          <p:spTgt spid="52"/>
                                        </p:tgtEl>
                                        <p:attrNameLst>
                                          <p:attrName>style.visibility</p:attrName>
                                        </p:attrNameLst>
                                      </p:cBhvr>
                                      <p:to>
                                        <p:strVal val="visible"/>
                                      </p:to>
                                    </p:set>
                                    <p:animEffect transition="in" filter="plus(in)">
                                      <p:cBhvr>
                                        <p:cTn id="117" dur="2000"/>
                                        <p:tgtEl>
                                          <p:spTgt spid="52"/>
                                        </p:tgtEl>
                                      </p:cBhvr>
                                    </p:animEffect>
                                  </p:childTnLst>
                                </p:cTn>
                              </p:par>
                              <p:par>
                                <p:cTn id="118" presetID="13" presetClass="entr" presetSubtype="16" fill="hold" grpId="1" nodeType="withEffect">
                                  <p:stCondLst>
                                    <p:cond delay="0"/>
                                  </p:stCondLst>
                                  <p:childTnLst>
                                    <p:set>
                                      <p:cBhvr>
                                        <p:cTn id="119" dur="1" fill="hold">
                                          <p:stCondLst>
                                            <p:cond delay="0"/>
                                          </p:stCondLst>
                                        </p:cTn>
                                        <p:tgtEl>
                                          <p:spTgt spid="53"/>
                                        </p:tgtEl>
                                        <p:attrNameLst>
                                          <p:attrName>style.visibility</p:attrName>
                                        </p:attrNameLst>
                                      </p:cBhvr>
                                      <p:to>
                                        <p:strVal val="visible"/>
                                      </p:to>
                                    </p:set>
                                    <p:animEffect transition="in" filter="plus(in)">
                                      <p:cBhvr>
                                        <p:cTn id="120" dur="2000"/>
                                        <p:tgtEl>
                                          <p:spTgt spid="53"/>
                                        </p:tgtEl>
                                      </p:cBhvr>
                                    </p:animEffect>
                                  </p:childTnLst>
                                </p:cTn>
                              </p:par>
                              <p:par>
                                <p:cTn id="121" presetID="13" presetClass="entr" presetSubtype="16" fill="hold" grpId="1" nodeType="withEffect">
                                  <p:stCondLst>
                                    <p:cond delay="0"/>
                                  </p:stCondLst>
                                  <p:childTnLst>
                                    <p:set>
                                      <p:cBhvr>
                                        <p:cTn id="122" dur="1" fill="hold">
                                          <p:stCondLst>
                                            <p:cond delay="0"/>
                                          </p:stCondLst>
                                        </p:cTn>
                                        <p:tgtEl>
                                          <p:spTgt spid="54"/>
                                        </p:tgtEl>
                                        <p:attrNameLst>
                                          <p:attrName>style.visibility</p:attrName>
                                        </p:attrNameLst>
                                      </p:cBhvr>
                                      <p:to>
                                        <p:strVal val="visible"/>
                                      </p:to>
                                    </p:set>
                                    <p:animEffect transition="in" filter="plus(in)">
                                      <p:cBhvr>
                                        <p:cTn id="123" dur="2000"/>
                                        <p:tgtEl>
                                          <p:spTgt spid="54"/>
                                        </p:tgtEl>
                                      </p:cBhvr>
                                    </p:animEffect>
                                  </p:childTnLst>
                                </p:cTn>
                              </p:par>
                              <p:par>
                                <p:cTn id="124" presetID="13" presetClass="entr" presetSubtype="16" fill="hold" grpId="1" nodeType="withEffect">
                                  <p:stCondLst>
                                    <p:cond delay="0"/>
                                  </p:stCondLst>
                                  <p:childTnLst>
                                    <p:set>
                                      <p:cBhvr>
                                        <p:cTn id="125" dur="1" fill="hold">
                                          <p:stCondLst>
                                            <p:cond delay="0"/>
                                          </p:stCondLst>
                                        </p:cTn>
                                        <p:tgtEl>
                                          <p:spTgt spid="55"/>
                                        </p:tgtEl>
                                        <p:attrNameLst>
                                          <p:attrName>style.visibility</p:attrName>
                                        </p:attrNameLst>
                                      </p:cBhvr>
                                      <p:to>
                                        <p:strVal val="visible"/>
                                      </p:to>
                                    </p:set>
                                    <p:animEffect transition="in" filter="plus(in)">
                                      <p:cBhvr>
                                        <p:cTn id="126" dur="2000"/>
                                        <p:tgtEl>
                                          <p:spTgt spid="55"/>
                                        </p:tgtEl>
                                      </p:cBhvr>
                                    </p:animEffect>
                                  </p:childTnLst>
                                </p:cTn>
                              </p:par>
                              <p:par>
                                <p:cTn id="127" presetID="13" presetClass="entr" presetSubtype="16" fill="hold" grpId="1" nodeType="withEffect">
                                  <p:stCondLst>
                                    <p:cond delay="0"/>
                                  </p:stCondLst>
                                  <p:childTnLst>
                                    <p:set>
                                      <p:cBhvr>
                                        <p:cTn id="128" dur="1" fill="hold">
                                          <p:stCondLst>
                                            <p:cond delay="0"/>
                                          </p:stCondLst>
                                        </p:cTn>
                                        <p:tgtEl>
                                          <p:spTgt spid="56"/>
                                        </p:tgtEl>
                                        <p:attrNameLst>
                                          <p:attrName>style.visibility</p:attrName>
                                        </p:attrNameLst>
                                      </p:cBhvr>
                                      <p:to>
                                        <p:strVal val="visible"/>
                                      </p:to>
                                    </p:set>
                                    <p:animEffect transition="in" filter="plus(in)">
                                      <p:cBhvr>
                                        <p:cTn id="129" dur="2000"/>
                                        <p:tgtEl>
                                          <p:spTgt spid="56"/>
                                        </p:tgtEl>
                                      </p:cBhvr>
                                    </p:animEffect>
                                  </p:childTnLst>
                                </p:cTn>
                              </p:par>
                              <p:par>
                                <p:cTn id="130" presetID="13" presetClass="entr" presetSubtype="16" fill="hold" grpId="1" nodeType="withEffect">
                                  <p:stCondLst>
                                    <p:cond delay="0"/>
                                  </p:stCondLst>
                                  <p:childTnLst>
                                    <p:set>
                                      <p:cBhvr>
                                        <p:cTn id="131" dur="1" fill="hold">
                                          <p:stCondLst>
                                            <p:cond delay="0"/>
                                          </p:stCondLst>
                                        </p:cTn>
                                        <p:tgtEl>
                                          <p:spTgt spid="57"/>
                                        </p:tgtEl>
                                        <p:attrNameLst>
                                          <p:attrName>style.visibility</p:attrName>
                                        </p:attrNameLst>
                                      </p:cBhvr>
                                      <p:to>
                                        <p:strVal val="visible"/>
                                      </p:to>
                                    </p:set>
                                    <p:animEffect transition="in" filter="plus(in)">
                                      <p:cBhvr>
                                        <p:cTn id="132" dur="2000"/>
                                        <p:tgtEl>
                                          <p:spTgt spid="57"/>
                                        </p:tgtEl>
                                      </p:cBhvr>
                                    </p:animEffect>
                                  </p:childTnLst>
                                </p:cTn>
                              </p:par>
                              <p:par>
                                <p:cTn id="13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4" dur="2000" fill="hold"/>
                                        <p:tgtEl>
                                          <p:spTgt spid="40"/>
                                        </p:tgtEl>
                                        <p:attrNameLst>
                                          <p:attrName>ppt_x</p:attrName>
                                          <p:attrName>ppt_y</p:attrName>
                                        </p:attrNameLst>
                                      </p:cBhvr>
                                    </p:animMotion>
                                  </p:childTnLst>
                                </p:cTn>
                              </p:par>
                              <p:par>
                                <p:cTn id="13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6" dur="2000" spd="-100000" fill="hold"/>
                                        <p:tgtEl>
                                          <p:spTgt spid="42"/>
                                        </p:tgtEl>
                                        <p:attrNameLst>
                                          <p:attrName>ppt_x</p:attrName>
                                          <p:attrName>ppt_y</p:attrName>
                                        </p:attrNameLst>
                                      </p:cBhvr>
                                    </p:animMotion>
                                  </p:childTnLst>
                                </p:cTn>
                              </p:par>
                              <p:par>
                                <p:cTn id="13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38" dur="2000" fill="hold"/>
                                        <p:tgtEl>
                                          <p:spTgt spid="45"/>
                                        </p:tgtEl>
                                        <p:attrNameLst>
                                          <p:attrName>ppt_x</p:attrName>
                                          <p:attrName>ppt_y</p:attrName>
                                        </p:attrNameLst>
                                      </p:cBhvr>
                                    </p:animMotion>
                                  </p:childTnLst>
                                </p:cTn>
                              </p:par>
                              <p:par>
                                <p:cTn id="139"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0" dur="2000" spd="-100000" fill="hold"/>
                                        <p:tgtEl>
                                          <p:spTgt spid="46"/>
                                        </p:tgtEl>
                                        <p:attrNameLst>
                                          <p:attrName>ppt_x</p:attrName>
                                          <p:attrName>ppt_y</p:attrName>
                                        </p:attrNameLst>
                                      </p:cBhvr>
                                    </p:animMotion>
                                  </p:childTnLst>
                                </p:cTn>
                              </p:par>
                              <p:par>
                                <p:cTn id="141"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2" dur="2000" fill="hold"/>
                                        <p:tgtEl>
                                          <p:spTgt spid="47"/>
                                        </p:tgtEl>
                                        <p:attrNameLst>
                                          <p:attrName>ppt_x</p:attrName>
                                          <p:attrName>ppt_y</p:attrName>
                                        </p:attrNameLst>
                                      </p:cBhvr>
                                    </p:animMotion>
                                  </p:childTnLst>
                                </p:cTn>
                              </p:par>
                              <p:par>
                                <p:cTn id="14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4" dur="2000" spd="-100000" fill="hold"/>
                                        <p:tgtEl>
                                          <p:spTgt spid="54"/>
                                        </p:tgtEl>
                                        <p:attrNameLst>
                                          <p:attrName>ppt_x</p:attrName>
                                          <p:attrName>ppt_y</p:attrName>
                                        </p:attrNameLst>
                                      </p:cBhvr>
                                    </p:animMotion>
                                  </p:childTnLst>
                                </p:cTn>
                              </p:par>
                              <p:par>
                                <p:cTn id="14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6" dur="2000" fill="hold"/>
                                        <p:tgtEl>
                                          <p:spTgt spid="55"/>
                                        </p:tgtEl>
                                        <p:attrNameLst>
                                          <p:attrName>ppt_x</p:attrName>
                                          <p:attrName>ppt_y</p:attrName>
                                        </p:attrNameLst>
                                      </p:cBhvr>
                                    </p:animMotion>
                                  </p:childTnLst>
                                </p:cTn>
                              </p:par>
                              <p:par>
                                <p:cTn id="14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48" dur="2000" spd="-100000" fill="hold"/>
                                        <p:tgtEl>
                                          <p:spTgt spid="56"/>
                                        </p:tgtEl>
                                        <p:attrNameLst>
                                          <p:attrName>ppt_x</p:attrName>
                                          <p:attrName>ppt_y</p:attrName>
                                        </p:attrNameLst>
                                      </p:cBhvr>
                                    </p:animMotion>
                                  </p:childTnLst>
                                </p:cTn>
                              </p:par>
                              <p:par>
                                <p:cTn id="149"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0" dur="2000" fill="hold"/>
                                        <p:tgtEl>
                                          <p:spTgt spid="57"/>
                                        </p:tgtEl>
                                        <p:attrNameLst>
                                          <p:attrName>ppt_x</p:attrName>
                                          <p:attrName>ppt_y</p:attrName>
                                        </p:attrNameLst>
                                      </p:cBhvr>
                                    </p:animMotion>
                                  </p:childTnLst>
                                </p:cTn>
                              </p:par>
                              <p:par>
                                <p:cTn id="151"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2" dur="2000" spd="-100000" fill="hold"/>
                                        <p:tgtEl>
                                          <p:spTgt spid="41"/>
                                        </p:tgtEl>
                                        <p:attrNameLst>
                                          <p:attrName>ppt_x</p:attrName>
                                          <p:attrName>ppt_y</p:attrName>
                                        </p:attrNameLst>
                                      </p:cBhvr>
                                    </p:animMotion>
                                  </p:childTnLst>
                                </p:cTn>
                              </p:par>
                              <p:par>
                                <p:cTn id="15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4" dur="2000" fill="hold"/>
                                        <p:tgtEl>
                                          <p:spTgt spid="43"/>
                                        </p:tgtEl>
                                        <p:attrNameLst>
                                          <p:attrName>ppt_x</p:attrName>
                                          <p:attrName>ppt_y</p:attrName>
                                        </p:attrNameLst>
                                      </p:cBhvr>
                                    </p:animMotion>
                                  </p:childTnLst>
                                </p:cTn>
                              </p:par>
                              <p:par>
                                <p:cTn id="15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6" dur="2000" spd="-100000" fill="hold"/>
                                        <p:tgtEl>
                                          <p:spTgt spid="44"/>
                                        </p:tgtEl>
                                        <p:attrNameLst>
                                          <p:attrName>ppt_x</p:attrName>
                                          <p:attrName>ppt_y</p:attrName>
                                        </p:attrNameLst>
                                      </p:cBhvr>
                                    </p:animMotion>
                                  </p:childTnLst>
                                </p:cTn>
                              </p:par>
                              <p:par>
                                <p:cTn id="15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58" dur="2000" fill="hold"/>
                                        <p:tgtEl>
                                          <p:spTgt spid="48"/>
                                        </p:tgtEl>
                                        <p:attrNameLst>
                                          <p:attrName>ppt_x</p:attrName>
                                          <p:attrName>ppt_y</p:attrName>
                                        </p:attrNameLst>
                                      </p:cBhvr>
                                    </p:animMotion>
                                  </p:childTnLst>
                                </p:cTn>
                              </p:par>
                              <p:par>
                                <p:cTn id="159"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0" dur="2000" spd="-100000" fill="hold"/>
                                        <p:tgtEl>
                                          <p:spTgt spid="49"/>
                                        </p:tgtEl>
                                        <p:attrNameLst>
                                          <p:attrName>ppt_x</p:attrName>
                                          <p:attrName>ppt_y</p:attrName>
                                        </p:attrNameLst>
                                      </p:cBhvr>
                                    </p:animMotion>
                                  </p:childTnLst>
                                </p:cTn>
                              </p:par>
                              <p:par>
                                <p:cTn id="161"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2" dur="2000" fill="hold"/>
                                        <p:tgtEl>
                                          <p:spTgt spid="50"/>
                                        </p:tgtEl>
                                        <p:attrNameLst>
                                          <p:attrName>ppt_x</p:attrName>
                                          <p:attrName>ppt_y</p:attrName>
                                        </p:attrNameLst>
                                      </p:cBhvr>
                                    </p:animMotion>
                                  </p:childTnLst>
                                </p:cTn>
                              </p:par>
                              <p:par>
                                <p:cTn id="163"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4" dur="2000" spd="-100000" fill="hold"/>
                                        <p:tgtEl>
                                          <p:spTgt spid="51"/>
                                        </p:tgtEl>
                                        <p:attrNameLst>
                                          <p:attrName>ppt_x</p:attrName>
                                          <p:attrName>ppt_y</p:attrName>
                                        </p:attrNameLst>
                                      </p:cBhvr>
                                    </p:animMotion>
                                  </p:childTnLst>
                                </p:cTn>
                              </p:par>
                              <p:par>
                                <p:cTn id="165"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6" dur="2000" fill="hold"/>
                                        <p:tgtEl>
                                          <p:spTgt spid="52"/>
                                        </p:tgtEl>
                                        <p:attrNameLst>
                                          <p:attrName>ppt_x</p:attrName>
                                          <p:attrName>ppt_y</p:attrName>
                                        </p:attrNameLst>
                                      </p:cBhvr>
                                    </p:animMotion>
                                  </p:childTnLst>
                                </p:cTn>
                              </p:par>
                              <p:par>
                                <p:cTn id="167" presetID="18" presetClass="path" presetSubtype="0" accel="50000" decel="50000" fill="hold" grpId="2" nodeType="withEffect">
                                  <p:stCondLst>
                                    <p:cond delay="0"/>
                                  </p:stCondLst>
                                  <p:childTnLst>
                                    <p:animMotion origin="layout" path="M 0 0  C 0.001 0.04533  0.011 0.08667  0.028 0.11333  C 0.028 0.11467  0.055 0.15067  0.055 0.14933  C 0.07 0.16933  0.079 0.19733  0.079 0.22667  C 0.079 0.28533  0.044 0.332  0 0.33333  C -0.044 0.332  -0.079 0.28533  -0.079 0.22667  C -0.079 0.19733  -0.07 0.16933  -0.055 0.14933  C -0.055 0.15067  -0.028 0.11467  -0.028 0.11333  C -0.011 0.08667  -0.001 0.04533  0 0  Z" pathEditMode="relative" ptsTypes="">
                                      <p:cBhvr>
                                        <p:cTn id="168" dur="2000" spd="-100000" fill="hold"/>
                                        <p:tgtEl>
                                          <p:spTgt spid="53"/>
                                        </p:tgtEl>
                                        <p:attrNameLst>
                                          <p:attrName>ppt_x</p:attrName>
                                          <p:attrName>ppt_y</p:attrName>
                                        </p:attrNameLst>
                                      </p:cBhvr>
                                    </p:animMotion>
                                  </p:childTnLst>
                                </p:cTn>
                              </p:par>
                            </p:childTnLst>
                          </p:cTn>
                        </p:par>
                        <p:par>
                          <p:cTn id="169" fill="hold">
                            <p:stCondLst>
                              <p:cond delay="2000"/>
                            </p:stCondLst>
                            <p:childTnLst>
                              <p:par>
                                <p:cTn id="170" presetID="2" presetClass="exit" presetSubtype="6" fill="hold" grpId="3" nodeType="afterEffect">
                                  <p:stCondLst>
                                    <p:cond delay="0"/>
                                  </p:stCondLst>
                                  <p:childTnLst>
                                    <p:anim calcmode="lin" valueType="num">
                                      <p:cBhvr additive="base">
                                        <p:cTn id="171" dur="2000"/>
                                        <p:tgtEl>
                                          <p:spTgt spid="40"/>
                                        </p:tgtEl>
                                        <p:attrNameLst>
                                          <p:attrName>ppt_x</p:attrName>
                                        </p:attrNameLst>
                                      </p:cBhvr>
                                      <p:tavLst>
                                        <p:tav tm="0">
                                          <p:val>
                                            <p:strVal val="ppt_x"/>
                                          </p:val>
                                        </p:tav>
                                        <p:tav tm="100000">
                                          <p:val>
                                            <p:strVal val="1+ppt_w/2"/>
                                          </p:val>
                                        </p:tav>
                                      </p:tavLst>
                                    </p:anim>
                                    <p:anim calcmode="lin" valueType="num">
                                      <p:cBhvr additive="base">
                                        <p:cTn id="172" dur="2000"/>
                                        <p:tgtEl>
                                          <p:spTgt spid="40"/>
                                        </p:tgtEl>
                                        <p:attrNameLst>
                                          <p:attrName>ppt_y</p:attrName>
                                        </p:attrNameLst>
                                      </p:cBhvr>
                                      <p:tavLst>
                                        <p:tav tm="0">
                                          <p:val>
                                            <p:strVal val="ppt_y"/>
                                          </p:val>
                                        </p:tav>
                                        <p:tav tm="100000">
                                          <p:val>
                                            <p:strVal val="1+ppt_h/2"/>
                                          </p:val>
                                        </p:tav>
                                      </p:tavLst>
                                    </p:anim>
                                    <p:set>
                                      <p:cBhvr>
                                        <p:cTn id="173" dur="1" fill="hold">
                                          <p:stCondLst>
                                            <p:cond delay="1999"/>
                                          </p:stCondLst>
                                        </p:cTn>
                                        <p:tgtEl>
                                          <p:spTgt spid="40"/>
                                        </p:tgtEl>
                                        <p:attrNameLst>
                                          <p:attrName>style.visibility</p:attrName>
                                        </p:attrNameLst>
                                      </p:cBhvr>
                                      <p:to>
                                        <p:strVal val="hidden"/>
                                      </p:to>
                                    </p:set>
                                  </p:childTnLst>
                                </p:cTn>
                              </p:par>
                              <p:par>
                                <p:cTn id="174" presetID="2" presetClass="exit" presetSubtype="6" fill="hold" grpId="3" nodeType="withEffect">
                                  <p:stCondLst>
                                    <p:cond delay="0"/>
                                  </p:stCondLst>
                                  <p:childTnLst>
                                    <p:anim calcmode="lin" valueType="num">
                                      <p:cBhvr additive="base">
                                        <p:cTn id="175" dur="2000"/>
                                        <p:tgtEl>
                                          <p:spTgt spid="42"/>
                                        </p:tgtEl>
                                        <p:attrNameLst>
                                          <p:attrName>ppt_x</p:attrName>
                                        </p:attrNameLst>
                                      </p:cBhvr>
                                      <p:tavLst>
                                        <p:tav tm="0">
                                          <p:val>
                                            <p:strVal val="ppt_x"/>
                                          </p:val>
                                        </p:tav>
                                        <p:tav tm="100000">
                                          <p:val>
                                            <p:strVal val="1+ppt_w/2"/>
                                          </p:val>
                                        </p:tav>
                                      </p:tavLst>
                                    </p:anim>
                                    <p:anim calcmode="lin" valueType="num">
                                      <p:cBhvr additive="base">
                                        <p:cTn id="176" dur="2000"/>
                                        <p:tgtEl>
                                          <p:spTgt spid="42"/>
                                        </p:tgtEl>
                                        <p:attrNameLst>
                                          <p:attrName>ppt_y</p:attrName>
                                        </p:attrNameLst>
                                      </p:cBhvr>
                                      <p:tavLst>
                                        <p:tav tm="0">
                                          <p:val>
                                            <p:strVal val="ppt_y"/>
                                          </p:val>
                                        </p:tav>
                                        <p:tav tm="100000">
                                          <p:val>
                                            <p:strVal val="1+ppt_h/2"/>
                                          </p:val>
                                        </p:tav>
                                      </p:tavLst>
                                    </p:anim>
                                    <p:set>
                                      <p:cBhvr>
                                        <p:cTn id="177" dur="1" fill="hold">
                                          <p:stCondLst>
                                            <p:cond delay="1999"/>
                                          </p:stCondLst>
                                        </p:cTn>
                                        <p:tgtEl>
                                          <p:spTgt spid="42"/>
                                        </p:tgtEl>
                                        <p:attrNameLst>
                                          <p:attrName>style.visibility</p:attrName>
                                        </p:attrNameLst>
                                      </p:cBhvr>
                                      <p:to>
                                        <p:strVal val="hidden"/>
                                      </p:to>
                                    </p:set>
                                  </p:childTnLst>
                                </p:cTn>
                              </p:par>
                              <p:par>
                                <p:cTn id="178" presetID="2" presetClass="exit" presetSubtype="6" fill="hold" grpId="3" nodeType="withEffect">
                                  <p:stCondLst>
                                    <p:cond delay="0"/>
                                  </p:stCondLst>
                                  <p:childTnLst>
                                    <p:anim calcmode="lin" valueType="num">
                                      <p:cBhvr additive="base">
                                        <p:cTn id="179" dur="2000"/>
                                        <p:tgtEl>
                                          <p:spTgt spid="45"/>
                                        </p:tgtEl>
                                        <p:attrNameLst>
                                          <p:attrName>ppt_x</p:attrName>
                                        </p:attrNameLst>
                                      </p:cBhvr>
                                      <p:tavLst>
                                        <p:tav tm="0">
                                          <p:val>
                                            <p:strVal val="ppt_x"/>
                                          </p:val>
                                        </p:tav>
                                        <p:tav tm="100000">
                                          <p:val>
                                            <p:strVal val="1+ppt_w/2"/>
                                          </p:val>
                                        </p:tav>
                                      </p:tavLst>
                                    </p:anim>
                                    <p:anim calcmode="lin" valueType="num">
                                      <p:cBhvr additive="base">
                                        <p:cTn id="180" dur="2000"/>
                                        <p:tgtEl>
                                          <p:spTgt spid="45"/>
                                        </p:tgtEl>
                                        <p:attrNameLst>
                                          <p:attrName>ppt_y</p:attrName>
                                        </p:attrNameLst>
                                      </p:cBhvr>
                                      <p:tavLst>
                                        <p:tav tm="0">
                                          <p:val>
                                            <p:strVal val="ppt_y"/>
                                          </p:val>
                                        </p:tav>
                                        <p:tav tm="100000">
                                          <p:val>
                                            <p:strVal val="1+ppt_h/2"/>
                                          </p:val>
                                        </p:tav>
                                      </p:tavLst>
                                    </p:anim>
                                    <p:set>
                                      <p:cBhvr>
                                        <p:cTn id="181" dur="1" fill="hold">
                                          <p:stCondLst>
                                            <p:cond delay="1999"/>
                                          </p:stCondLst>
                                        </p:cTn>
                                        <p:tgtEl>
                                          <p:spTgt spid="45"/>
                                        </p:tgtEl>
                                        <p:attrNameLst>
                                          <p:attrName>style.visibility</p:attrName>
                                        </p:attrNameLst>
                                      </p:cBhvr>
                                      <p:to>
                                        <p:strVal val="hidden"/>
                                      </p:to>
                                    </p:set>
                                  </p:childTnLst>
                                </p:cTn>
                              </p:par>
                              <p:par>
                                <p:cTn id="182" presetID="2" presetClass="exit" presetSubtype="6" fill="hold" grpId="3" nodeType="withEffect">
                                  <p:stCondLst>
                                    <p:cond delay="0"/>
                                  </p:stCondLst>
                                  <p:childTnLst>
                                    <p:anim calcmode="lin" valueType="num">
                                      <p:cBhvr additive="base">
                                        <p:cTn id="183" dur="2000"/>
                                        <p:tgtEl>
                                          <p:spTgt spid="46"/>
                                        </p:tgtEl>
                                        <p:attrNameLst>
                                          <p:attrName>ppt_x</p:attrName>
                                        </p:attrNameLst>
                                      </p:cBhvr>
                                      <p:tavLst>
                                        <p:tav tm="0">
                                          <p:val>
                                            <p:strVal val="ppt_x"/>
                                          </p:val>
                                        </p:tav>
                                        <p:tav tm="100000">
                                          <p:val>
                                            <p:strVal val="1+ppt_w/2"/>
                                          </p:val>
                                        </p:tav>
                                      </p:tavLst>
                                    </p:anim>
                                    <p:anim calcmode="lin" valueType="num">
                                      <p:cBhvr additive="base">
                                        <p:cTn id="184" dur="2000"/>
                                        <p:tgtEl>
                                          <p:spTgt spid="46"/>
                                        </p:tgtEl>
                                        <p:attrNameLst>
                                          <p:attrName>ppt_y</p:attrName>
                                        </p:attrNameLst>
                                      </p:cBhvr>
                                      <p:tavLst>
                                        <p:tav tm="0">
                                          <p:val>
                                            <p:strVal val="ppt_y"/>
                                          </p:val>
                                        </p:tav>
                                        <p:tav tm="100000">
                                          <p:val>
                                            <p:strVal val="1+ppt_h/2"/>
                                          </p:val>
                                        </p:tav>
                                      </p:tavLst>
                                    </p:anim>
                                    <p:set>
                                      <p:cBhvr>
                                        <p:cTn id="185" dur="1" fill="hold">
                                          <p:stCondLst>
                                            <p:cond delay="1999"/>
                                          </p:stCondLst>
                                        </p:cTn>
                                        <p:tgtEl>
                                          <p:spTgt spid="46"/>
                                        </p:tgtEl>
                                        <p:attrNameLst>
                                          <p:attrName>style.visibility</p:attrName>
                                        </p:attrNameLst>
                                      </p:cBhvr>
                                      <p:to>
                                        <p:strVal val="hidden"/>
                                      </p:to>
                                    </p:set>
                                  </p:childTnLst>
                                </p:cTn>
                              </p:par>
                              <p:par>
                                <p:cTn id="186" presetID="2" presetClass="exit" presetSubtype="6" fill="hold" grpId="3" nodeType="withEffect">
                                  <p:stCondLst>
                                    <p:cond delay="0"/>
                                  </p:stCondLst>
                                  <p:childTnLst>
                                    <p:anim calcmode="lin" valueType="num">
                                      <p:cBhvr additive="base">
                                        <p:cTn id="187" dur="2000"/>
                                        <p:tgtEl>
                                          <p:spTgt spid="47"/>
                                        </p:tgtEl>
                                        <p:attrNameLst>
                                          <p:attrName>ppt_x</p:attrName>
                                        </p:attrNameLst>
                                      </p:cBhvr>
                                      <p:tavLst>
                                        <p:tav tm="0">
                                          <p:val>
                                            <p:strVal val="ppt_x"/>
                                          </p:val>
                                        </p:tav>
                                        <p:tav tm="100000">
                                          <p:val>
                                            <p:strVal val="1+ppt_w/2"/>
                                          </p:val>
                                        </p:tav>
                                      </p:tavLst>
                                    </p:anim>
                                    <p:anim calcmode="lin" valueType="num">
                                      <p:cBhvr additive="base">
                                        <p:cTn id="188" dur="2000"/>
                                        <p:tgtEl>
                                          <p:spTgt spid="47"/>
                                        </p:tgtEl>
                                        <p:attrNameLst>
                                          <p:attrName>ppt_y</p:attrName>
                                        </p:attrNameLst>
                                      </p:cBhvr>
                                      <p:tavLst>
                                        <p:tav tm="0">
                                          <p:val>
                                            <p:strVal val="ppt_y"/>
                                          </p:val>
                                        </p:tav>
                                        <p:tav tm="100000">
                                          <p:val>
                                            <p:strVal val="1+ppt_h/2"/>
                                          </p:val>
                                        </p:tav>
                                      </p:tavLst>
                                    </p:anim>
                                    <p:set>
                                      <p:cBhvr>
                                        <p:cTn id="189" dur="1" fill="hold">
                                          <p:stCondLst>
                                            <p:cond delay="1999"/>
                                          </p:stCondLst>
                                        </p:cTn>
                                        <p:tgtEl>
                                          <p:spTgt spid="47"/>
                                        </p:tgtEl>
                                        <p:attrNameLst>
                                          <p:attrName>style.visibility</p:attrName>
                                        </p:attrNameLst>
                                      </p:cBhvr>
                                      <p:to>
                                        <p:strVal val="hidden"/>
                                      </p:to>
                                    </p:set>
                                  </p:childTnLst>
                                </p:cTn>
                              </p:par>
                              <p:par>
                                <p:cTn id="190" presetID="2" presetClass="exit" presetSubtype="6" fill="hold" grpId="3" nodeType="withEffect">
                                  <p:stCondLst>
                                    <p:cond delay="0"/>
                                  </p:stCondLst>
                                  <p:childTnLst>
                                    <p:anim calcmode="lin" valueType="num">
                                      <p:cBhvr additive="base">
                                        <p:cTn id="191" dur="2000"/>
                                        <p:tgtEl>
                                          <p:spTgt spid="54"/>
                                        </p:tgtEl>
                                        <p:attrNameLst>
                                          <p:attrName>ppt_x</p:attrName>
                                        </p:attrNameLst>
                                      </p:cBhvr>
                                      <p:tavLst>
                                        <p:tav tm="0">
                                          <p:val>
                                            <p:strVal val="ppt_x"/>
                                          </p:val>
                                        </p:tav>
                                        <p:tav tm="100000">
                                          <p:val>
                                            <p:strVal val="1+ppt_w/2"/>
                                          </p:val>
                                        </p:tav>
                                      </p:tavLst>
                                    </p:anim>
                                    <p:anim calcmode="lin" valueType="num">
                                      <p:cBhvr additive="base">
                                        <p:cTn id="192" dur="2000"/>
                                        <p:tgtEl>
                                          <p:spTgt spid="54"/>
                                        </p:tgtEl>
                                        <p:attrNameLst>
                                          <p:attrName>ppt_y</p:attrName>
                                        </p:attrNameLst>
                                      </p:cBhvr>
                                      <p:tavLst>
                                        <p:tav tm="0">
                                          <p:val>
                                            <p:strVal val="ppt_y"/>
                                          </p:val>
                                        </p:tav>
                                        <p:tav tm="100000">
                                          <p:val>
                                            <p:strVal val="1+ppt_h/2"/>
                                          </p:val>
                                        </p:tav>
                                      </p:tavLst>
                                    </p:anim>
                                    <p:set>
                                      <p:cBhvr>
                                        <p:cTn id="193" dur="1" fill="hold">
                                          <p:stCondLst>
                                            <p:cond delay="1999"/>
                                          </p:stCondLst>
                                        </p:cTn>
                                        <p:tgtEl>
                                          <p:spTgt spid="54"/>
                                        </p:tgtEl>
                                        <p:attrNameLst>
                                          <p:attrName>style.visibility</p:attrName>
                                        </p:attrNameLst>
                                      </p:cBhvr>
                                      <p:to>
                                        <p:strVal val="hidden"/>
                                      </p:to>
                                    </p:set>
                                  </p:childTnLst>
                                </p:cTn>
                              </p:par>
                              <p:par>
                                <p:cTn id="194" presetID="2" presetClass="exit" presetSubtype="6" fill="hold" grpId="3" nodeType="withEffect">
                                  <p:stCondLst>
                                    <p:cond delay="0"/>
                                  </p:stCondLst>
                                  <p:childTnLst>
                                    <p:anim calcmode="lin" valueType="num">
                                      <p:cBhvr additive="base">
                                        <p:cTn id="195" dur="2000"/>
                                        <p:tgtEl>
                                          <p:spTgt spid="55"/>
                                        </p:tgtEl>
                                        <p:attrNameLst>
                                          <p:attrName>ppt_x</p:attrName>
                                        </p:attrNameLst>
                                      </p:cBhvr>
                                      <p:tavLst>
                                        <p:tav tm="0">
                                          <p:val>
                                            <p:strVal val="ppt_x"/>
                                          </p:val>
                                        </p:tav>
                                        <p:tav tm="100000">
                                          <p:val>
                                            <p:strVal val="1+ppt_w/2"/>
                                          </p:val>
                                        </p:tav>
                                      </p:tavLst>
                                    </p:anim>
                                    <p:anim calcmode="lin" valueType="num">
                                      <p:cBhvr additive="base">
                                        <p:cTn id="196" dur="2000"/>
                                        <p:tgtEl>
                                          <p:spTgt spid="55"/>
                                        </p:tgtEl>
                                        <p:attrNameLst>
                                          <p:attrName>ppt_y</p:attrName>
                                        </p:attrNameLst>
                                      </p:cBhvr>
                                      <p:tavLst>
                                        <p:tav tm="0">
                                          <p:val>
                                            <p:strVal val="ppt_y"/>
                                          </p:val>
                                        </p:tav>
                                        <p:tav tm="100000">
                                          <p:val>
                                            <p:strVal val="1+ppt_h/2"/>
                                          </p:val>
                                        </p:tav>
                                      </p:tavLst>
                                    </p:anim>
                                    <p:set>
                                      <p:cBhvr>
                                        <p:cTn id="197" dur="1" fill="hold">
                                          <p:stCondLst>
                                            <p:cond delay="1999"/>
                                          </p:stCondLst>
                                        </p:cTn>
                                        <p:tgtEl>
                                          <p:spTgt spid="55"/>
                                        </p:tgtEl>
                                        <p:attrNameLst>
                                          <p:attrName>style.visibility</p:attrName>
                                        </p:attrNameLst>
                                      </p:cBhvr>
                                      <p:to>
                                        <p:strVal val="hidden"/>
                                      </p:to>
                                    </p:set>
                                  </p:childTnLst>
                                </p:cTn>
                              </p:par>
                              <p:par>
                                <p:cTn id="198" presetID="2" presetClass="exit" presetSubtype="6" fill="hold" grpId="3" nodeType="withEffect">
                                  <p:stCondLst>
                                    <p:cond delay="0"/>
                                  </p:stCondLst>
                                  <p:childTnLst>
                                    <p:anim calcmode="lin" valueType="num">
                                      <p:cBhvr additive="base">
                                        <p:cTn id="199" dur="2000"/>
                                        <p:tgtEl>
                                          <p:spTgt spid="56"/>
                                        </p:tgtEl>
                                        <p:attrNameLst>
                                          <p:attrName>ppt_x</p:attrName>
                                        </p:attrNameLst>
                                      </p:cBhvr>
                                      <p:tavLst>
                                        <p:tav tm="0">
                                          <p:val>
                                            <p:strVal val="ppt_x"/>
                                          </p:val>
                                        </p:tav>
                                        <p:tav tm="100000">
                                          <p:val>
                                            <p:strVal val="1+ppt_w/2"/>
                                          </p:val>
                                        </p:tav>
                                      </p:tavLst>
                                    </p:anim>
                                    <p:anim calcmode="lin" valueType="num">
                                      <p:cBhvr additive="base">
                                        <p:cTn id="200" dur="2000"/>
                                        <p:tgtEl>
                                          <p:spTgt spid="56"/>
                                        </p:tgtEl>
                                        <p:attrNameLst>
                                          <p:attrName>ppt_y</p:attrName>
                                        </p:attrNameLst>
                                      </p:cBhvr>
                                      <p:tavLst>
                                        <p:tav tm="0">
                                          <p:val>
                                            <p:strVal val="ppt_y"/>
                                          </p:val>
                                        </p:tav>
                                        <p:tav tm="100000">
                                          <p:val>
                                            <p:strVal val="1+ppt_h/2"/>
                                          </p:val>
                                        </p:tav>
                                      </p:tavLst>
                                    </p:anim>
                                    <p:set>
                                      <p:cBhvr>
                                        <p:cTn id="201" dur="1" fill="hold">
                                          <p:stCondLst>
                                            <p:cond delay="1999"/>
                                          </p:stCondLst>
                                        </p:cTn>
                                        <p:tgtEl>
                                          <p:spTgt spid="56"/>
                                        </p:tgtEl>
                                        <p:attrNameLst>
                                          <p:attrName>style.visibility</p:attrName>
                                        </p:attrNameLst>
                                      </p:cBhvr>
                                      <p:to>
                                        <p:strVal val="hidden"/>
                                      </p:to>
                                    </p:set>
                                  </p:childTnLst>
                                </p:cTn>
                              </p:par>
                              <p:par>
                                <p:cTn id="202" presetID="2" presetClass="exit" presetSubtype="6" fill="hold" grpId="3" nodeType="withEffect">
                                  <p:stCondLst>
                                    <p:cond delay="0"/>
                                  </p:stCondLst>
                                  <p:childTnLst>
                                    <p:anim calcmode="lin" valueType="num">
                                      <p:cBhvr additive="base">
                                        <p:cTn id="203" dur="2000"/>
                                        <p:tgtEl>
                                          <p:spTgt spid="57"/>
                                        </p:tgtEl>
                                        <p:attrNameLst>
                                          <p:attrName>ppt_x</p:attrName>
                                        </p:attrNameLst>
                                      </p:cBhvr>
                                      <p:tavLst>
                                        <p:tav tm="0">
                                          <p:val>
                                            <p:strVal val="ppt_x"/>
                                          </p:val>
                                        </p:tav>
                                        <p:tav tm="100000">
                                          <p:val>
                                            <p:strVal val="1+ppt_w/2"/>
                                          </p:val>
                                        </p:tav>
                                      </p:tavLst>
                                    </p:anim>
                                    <p:anim calcmode="lin" valueType="num">
                                      <p:cBhvr additive="base">
                                        <p:cTn id="204" dur="2000"/>
                                        <p:tgtEl>
                                          <p:spTgt spid="57"/>
                                        </p:tgtEl>
                                        <p:attrNameLst>
                                          <p:attrName>ppt_y</p:attrName>
                                        </p:attrNameLst>
                                      </p:cBhvr>
                                      <p:tavLst>
                                        <p:tav tm="0">
                                          <p:val>
                                            <p:strVal val="ppt_y"/>
                                          </p:val>
                                        </p:tav>
                                        <p:tav tm="100000">
                                          <p:val>
                                            <p:strVal val="1+ppt_h/2"/>
                                          </p:val>
                                        </p:tav>
                                      </p:tavLst>
                                    </p:anim>
                                    <p:set>
                                      <p:cBhvr>
                                        <p:cTn id="205" dur="1" fill="hold">
                                          <p:stCondLst>
                                            <p:cond delay="1999"/>
                                          </p:stCondLst>
                                        </p:cTn>
                                        <p:tgtEl>
                                          <p:spTgt spid="57"/>
                                        </p:tgtEl>
                                        <p:attrNameLst>
                                          <p:attrName>style.visibility</p:attrName>
                                        </p:attrNameLst>
                                      </p:cBhvr>
                                      <p:to>
                                        <p:strVal val="hidden"/>
                                      </p:to>
                                    </p:set>
                                  </p:childTnLst>
                                </p:cTn>
                              </p:par>
                              <p:par>
                                <p:cTn id="206" presetID="2" presetClass="exit" presetSubtype="12" fill="hold" grpId="3" nodeType="withEffect">
                                  <p:stCondLst>
                                    <p:cond delay="0"/>
                                  </p:stCondLst>
                                  <p:childTnLst>
                                    <p:anim calcmode="lin" valueType="num">
                                      <p:cBhvr additive="base">
                                        <p:cTn id="207" dur="2000"/>
                                        <p:tgtEl>
                                          <p:spTgt spid="41"/>
                                        </p:tgtEl>
                                        <p:attrNameLst>
                                          <p:attrName>ppt_x</p:attrName>
                                        </p:attrNameLst>
                                      </p:cBhvr>
                                      <p:tavLst>
                                        <p:tav tm="0">
                                          <p:val>
                                            <p:strVal val="ppt_x"/>
                                          </p:val>
                                        </p:tav>
                                        <p:tav tm="100000">
                                          <p:val>
                                            <p:strVal val="0-ppt_w/2"/>
                                          </p:val>
                                        </p:tav>
                                      </p:tavLst>
                                    </p:anim>
                                    <p:anim calcmode="lin" valueType="num">
                                      <p:cBhvr additive="base">
                                        <p:cTn id="208" dur="2000"/>
                                        <p:tgtEl>
                                          <p:spTgt spid="41"/>
                                        </p:tgtEl>
                                        <p:attrNameLst>
                                          <p:attrName>ppt_y</p:attrName>
                                        </p:attrNameLst>
                                      </p:cBhvr>
                                      <p:tavLst>
                                        <p:tav tm="0">
                                          <p:val>
                                            <p:strVal val="ppt_y"/>
                                          </p:val>
                                        </p:tav>
                                        <p:tav tm="100000">
                                          <p:val>
                                            <p:strVal val="1+ppt_h/2"/>
                                          </p:val>
                                        </p:tav>
                                      </p:tavLst>
                                    </p:anim>
                                    <p:set>
                                      <p:cBhvr>
                                        <p:cTn id="209" dur="1" fill="hold">
                                          <p:stCondLst>
                                            <p:cond delay="1999"/>
                                          </p:stCondLst>
                                        </p:cTn>
                                        <p:tgtEl>
                                          <p:spTgt spid="41"/>
                                        </p:tgtEl>
                                        <p:attrNameLst>
                                          <p:attrName>style.visibility</p:attrName>
                                        </p:attrNameLst>
                                      </p:cBhvr>
                                      <p:to>
                                        <p:strVal val="hidden"/>
                                      </p:to>
                                    </p:set>
                                  </p:childTnLst>
                                </p:cTn>
                              </p:par>
                              <p:par>
                                <p:cTn id="210" presetID="2" presetClass="exit" presetSubtype="12" fill="hold" grpId="3" nodeType="withEffect">
                                  <p:stCondLst>
                                    <p:cond delay="0"/>
                                  </p:stCondLst>
                                  <p:childTnLst>
                                    <p:anim calcmode="lin" valueType="num">
                                      <p:cBhvr additive="base">
                                        <p:cTn id="211" dur="2000"/>
                                        <p:tgtEl>
                                          <p:spTgt spid="43"/>
                                        </p:tgtEl>
                                        <p:attrNameLst>
                                          <p:attrName>ppt_x</p:attrName>
                                        </p:attrNameLst>
                                      </p:cBhvr>
                                      <p:tavLst>
                                        <p:tav tm="0">
                                          <p:val>
                                            <p:strVal val="ppt_x"/>
                                          </p:val>
                                        </p:tav>
                                        <p:tav tm="100000">
                                          <p:val>
                                            <p:strVal val="0-ppt_w/2"/>
                                          </p:val>
                                        </p:tav>
                                      </p:tavLst>
                                    </p:anim>
                                    <p:anim calcmode="lin" valueType="num">
                                      <p:cBhvr additive="base">
                                        <p:cTn id="212" dur="2000"/>
                                        <p:tgtEl>
                                          <p:spTgt spid="43"/>
                                        </p:tgtEl>
                                        <p:attrNameLst>
                                          <p:attrName>ppt_y</p:attrName>
                                        </p:attrNameLst>
                                      </p:cBhvr>
                                      <p:tavLst>
                                        <p:tav tm="0">
                                          <p:val>
                                            <p:strVal val="ppt_y"/>
                                          </p:val>
                                        </p:tav>
                                        <p:tav tm="100000">
                                          <p:val>
                                            <p:strVal val="1+ppt_h/2"/>
                                          </p:val>
                                        </p:tav>
                                      </p:tavLst>
                                    </p:anim>
                                    <p:set>
                                      <p:cBhvr>
                                        <p:cTn id="213" dur="1" fill="hold">
                                          <p:stCondLst>
                                            <p:cond delay="1999"/>
                                          </p:stCondLst>
                                        </p:cTn>
                                        <p:tgtEl>
                                          <p:spTgt spid="43"/>
                                        </p:tgtEl>
                                        <p:attrNameLst>
                                          <p:attrName>style.visibility</p:attrName>
                                        </p:attrNameLst>
                                      </p:cBhvr>
                                      <p:to>
                                        <p:strVal val="hidden"/>
                                      </p:to>
                                    </p:set>
                                  </p:childTnLst>
                                </p:cTn>
                              </p:par>
                              <p:par>
                                <p:cTn id="214" presetID="2" presetClass="exit" presetSubtype="12" fill="hold" grpId="3" nodeType="withEffect">
                                  <p:stCondLst>
                                    <p:cond delay="0"/>
                                  </p:stCondLst>
                                  <p:childTnLst>
                                    <p:anim calcmode="lin" valueType="num">
                                      <p:cBhvr additive="base">
                                        <p:cTn id="215" dur="2000"/>
                                        <p:tgtEl>
                                          <p:spTgt spid="44"/>
                                        </p:tgtEl>
                                        <p:attrNameLst>
                                          <p:attrName>ppt_x</p:attrName>
                                        </p:attrNameLst>
                                      </p:cBhvr>
                                      <p:tavLst>
                                        <p:tav tm="0">
                                          <p:val>
                                            <p:strVal val="ppt_x"/>
                                          </p:val>
                                        </p:tav>
                                        <p:tav tm="100000">
                                          <p:val>
                                            <p:strVal val="0-ppt_w/2"/>
                                          </p:val>
                                        </p:tav>
                                      </p:tavLst>
                                    </p:anim>
                                    <p:anim calcmode="lin" valueType="num">
                                      <p:cBhvr additive="base">
                                        <p:cTn id="216" dur="2000"/>
                                        <p:tgtEl>
                                          <p:spTgt spid="44"/>
                                        </p:tgtEl>
                                        <p:attrNameLst>
                                          <p:attrName>ppt_y</p:attrName>
                                        </p:attrNameLst>
                                      </p:cBhvr>
                                      <p:tavLst>
                                        <p:tav tm="0">
                                          <p:val>
                                            <p:strVal val="ppt_y"/>
                                          </p:val>
                                        </p:tav>
                                        <p:tav tm="100000">
                                          <p:val>
                                            <p:strVal val="1+ppt_h/2"/>
                                          </p:val>
                                        </p:tav>
                                      </p:tavLst>
                                    </p:anim>
                                    <p:set>
                                      <p:cBhvr>
                                        <p:cTn id="217" dur="1" fill="hold">
                                          <p:stCondLst>
                                            <p:cond delay="1999"/>
                                          </p:stCondLst>
                                        </p:cTn>
                                        <p:tgtEl>
                                          <p:spTgt spid="44"/>
                                        </p:tgtEl>
                                        <p:attrNameLst>
                                          <p:attrName>style.visibility</p:attrName>
                                        </p:attrNameLst>
                                      </p:cBhvr>
                                      <p:to>
                                        <p:strVal val="hidden"/>
                                      </p:to>
                                    </p:set>
                                  </p:childTnLst>
                                </p:cTn>
                              </p:par>
                              <p:par>
                                <p:cTn id="218" presetID="2" presetClass="exit" presetSubtype="12" fill="hold" grpId="3" nodeType="withEffect">
                                  <p:stCondLst>
                                    <p:cond delay="0"/>
                                  </p:stCondLst>
                                  <p:childTnLst>
                                    <p:anim calcmode="lin" valueType="num">
                                      <p:cBhvr additive="base">
                                        <p:cTn id="219" dur="2000"/>
                                        <p:tgtEl>
                                          <p:spTgt spid="48"/>
                                        </p:tgtEl>
                                        <p:attrNameLst>
                                          <p:attrName>ppt_x</p:attrName>
                                        </p:attrNameLst>
                                      </p:cBhvr>
                                      <p:tavLst>
                                        <p:tav tm="0">
                                          <p:val>
                                            <p:strVal val="ppt_x"/>
                                          </p:val>
                                        </p:tav>
                                        <p:tav tm="100000">
                                          <p:val>
                                            <p:strVal val="0-ppt_w/2"/>
                                          </p:val>
                                        </p:tav>
                                      </p:tavLst>
                                    </p:anim>
                                    <p:anim calcmode="lin" valueType="num">
                                      <p:cBhvr additive="base">
                                        <p:cTn id="220" dur="2000"/>
                                        <p:tgtEl>
                                          <p:spTgt spid="48"/>
                                        </p:tgtEl>
                                        <p:attrNameLst>
                                          <p:attrName>ppt_y</p:attrName>
                                        </p:attrNameLst>
                                      </p:cBhvr>
                                      <p:tavLst>
                                        <p:tav tm="0">
                                          <p:val>
                                            <p:strVal val="ppt_y"/>
                                          </p:val>
                                        </p:tav>
                                        <p:tav tm="100000">
                                          <p:val>
                                            <p:strVal val="1+ppt_h/2"/>
                                          </p:val>
                                        </p:tav>
                                      </p:tavLst>
                                    </p:anim>
                                    <p:set>
                                      <p:cBhvr>
                                        <p:cTn id="221" dur="1" fill="hold">
                                          <p:stCondLst>
                                            <p:cond delay="1999"/>
                                          </p:stCondLst>
                                        </p:cTn>
                                        <p:tgtEl>
                                          <p:spTgt spid="48"/>
                                        </p:tgtEl>
                                        <p:attrNameLst>
                                          <p:attrName>style.visibility</p:attrName>
                                        </p:attrNameLst>
                                      </p:cBhvr>
                                      <p:to>
                                        <p:strVal val="hidden"/>
                                      </p:to>
                                    </p:set>
                                  </p:childTnLst>
                                </p:cTn>
                              </p:par>
                              <p:par>
                                <p:cTn id="222" presetID="2" presetClass="exit" presetSubtype="12" fill="hold" grpId="3" nodeType="withEffect">
                                  <p:stCondLst>
                                    <p:cond delay="0"/>
                                  </p:stCondLst>
                                  <p:childTnLst>
                                    <p:anim calcmode="lin" valueType="num">
                                      <p:cBhvr additive="base">
                                        <p:cTn id="223" dur="2000"/>
                                        <p:tgtEl>
                                          <p:spTgt spid="49"/>
                                        </p:tgtEl>
                                        <p:attrNameLst>
                                          <p:attrName>ppt_x</p:attrName>
                                        </p:attrNameLst>
                                      </p:cBhvr>
                                      <p:tavLst>
                                        <p:tav tm="0">
                                          <p:val>
                                            <p:strVal val="ppt_x"/>
                                          </p:val>
                                        </p:tav>
                                        <p:tav tm="100000">
                                          <p:val>
                                            <p:strVal val="0-ppt_w/2"/>
                                          </p:val>
                                        </p:tav>
                                      </p:tavLst>
                                    </p:anim>
                                    <p:anim calcmode="lin" valueType="num">
                                      <p:cBhvr additive="base">
                                        <p:cTn id="224" dur="2000"/>
                                        <p:tgtEl>
                                          <p:spTgt spid="49"/>
                                        </p:tgtEl>
                                        <p:attrNameLst>
                                          <p:attrName>ppt_y</p:attrName>
                                        </p:attrNameLst>
                                      </p:cBhvr>
                                      <p:tavLst>
                                        <p:tav tm="0">
                                          <p:val>
                                            <p:strVal val="ppt_y"/>
                                          </p:val>
                                        </p:tav>
                                        <p:tav tm="100000">
                                          <p:val>
                                            <p:strVal val="1+ppt_h/2"/>
                                          </p:val>
                                        </p:tav>
                                      </p:tavLst>
                                    </p:anim>
                                    <p:set>
                                      <p:cBhvr>
                                        <p:cTn id="225" dur="1" fill="hold">
                                          <p:stCondLst>
                                            <p:cond delay="1999"/>
                                          </p:stCondLst>
                                        </p:cTn>
                                        <p:tgtEl>
                                          <p:spTgt spid="49"/>
                                        </p:tgtEl>
                                        <p:attrNameLst>
                                          <p:attrName>style.visibility</p:attrName>
                                        </p:attrNameLst>
                                      </p:cBhvr>
                                      <p:to>
                                        <p:strVal val="hidden"/>
                                      </p:to>
                                    </p:set>
                                  </p:childTnLst>
                                </p:cTn>
                              </p:par>
                              <p:par>
                                <p:cTn id="226" presetID="2" presetClass="exit" presetSubtype="12" fill="hold" grpId="3" nodeType="withEffect">
                                  <p:stCondLst>
                                    <p:cond delay="0"/>
                                  </p:stCondLst>
                                  <p:childTnLst>
                                    <p:anim calcmode="lin" valueType="num">
                                      <p:cBhvr additive="base">
                                        <p:cTn id="227" dur="2000"/>
                                        <p:tgtEl>
                                          <p:spTgt spid="50"/>
                                        </p:tgtEl>
                                        <p:attrNameLst>
                                          <p:attrName>ppt_x</p:attrName>
                                        </p:attrNameLst>
                                      </p:cBhvr>
                                      <p:tavLst>
                                        <p:tav tm="0">
                                          <p:val>
                                            <p:strVal val="ppt_x"/>
                                          </p:val>
                                        </p:tav>
                                        <p:tav tm="100000">
                                          <p:val>
                                            <p:strVal val="0-ppt_w/2"/>
                                          </p:val>
                                        </p:tav>
                                      </p:tavLst>
                                    </p:anim>
                                    <p:anim calcmode="lin" valueType="num">
                                      <p:cBhvr additive="base">
                                        <p:cTn id="228" dur="2000"/>
                                        <p:tgtEl>
                                          <p:spTgt spid="50"/>
                                        </p:tgtEl>
                                        <p:attrNameLst>
                                          <p:attrName>ppt_y</p:attrName>
                                        </p:attrNameLst>
                                      </p:cBhvr>
                                      <p:tavLst>
                                        <p:tav tm="0">
                                          <p:val>
                                            <p:strVal val="ppt_y"/>
                                          </p:val>
                                        </p:tav>
                                        <p:tav tm="100000">
                                          <p:val>
                                            <p:strVal val="1+ppt_h/2"/>
                                          </p:val>
                                        </p:tav>
                                      </p:tavLst>
                                    </p:anim>
                                    <p:set>
                                      <p:cBhvr>
                                        <p:cTn id="229" dur="1" fill="hold">
                                          <p:stCondLst>
                                            <p:cond delay="1999"/>
                                          </p:stCondLst>
                                        </p:cTn>
                                        <p:tgtEl>
                                          <p:spTgt spid="50"/>
                                        </p:tgtEl>
                                        <p:attrNameLst>
                                          <p:attrName>style.visibility</p:attrName>
                                        </p:attrNameLst>
                                      </p:cBhvr>
                                      <p:to>
                                        <p:strVal val="hidden"/>
                                      </p:to>
                                    </p:set>
                                  </p:childTnLst>
                                </p:cTn>
                              </p:par>
                              <p:par>
                                <p:cTn id="230" presetID="2" presetClass="exit" presetSubtype="12" fill="hold" grpId="3" nodeType="withEffect">
                                  <p:stCondLst>
                                    <p:cond delay="0"/>
                                  </p:stCondLst>
                                  <p:childTnLst>
                                    <p:anim calcmode="lin" valueType="num">
                                      <p:cBhvr additive="base">
                                        <p:cTn id="231" dur="2000"/>
                                        <p:tgtEl>
                                          <p:spTgt spid="51"/>
                                        </p:tgtEl>
                                        <p:attrNameLst>
                                          <p:attrName>ppt_x</p:attrName>
                                        </p:attrNameLst>
                                      </p:cBhvr>
                                      <p:tavLst>
                                        <p:tav tm="0">
                                          <p:val>
                                            <p:strVal val="ppt_x"/>
                                          </p:val>
                                        </p:tav>
                                        <p:tav tm="100000">
                                          <p:val>
                                            <p:strVal val="0-ppt_w/2"/>
                                          </p:val>
                                        </p:tav>
                                      </p:tavLst>
                                    </p:anim>
                                    <p:anim calcmode="lin" valueType="num">
                                      <p:cBhvr additive="base">
                                        <p:cTn id="232" dur="2000"/>
                                        <p:tgtEl>
                                          <p:spTgt spid="51"/>
                                        </p:tgtEl>
                                        <p:attrNameLst>
                                          <p:attrName>ppt_y</p:attrName>
                                        </p:attrNameLst>
                                      </p:cBhvr>
                                      <p:tavLst>
                                        <p:tav tm="0">
                                          <p:val>
                                            <p:strVal val="ppt_y"/>
                                          </p:val>
                                        </p:tav>
                                        <p:tav tm="100000">
                                          <p:val>
                                            <p:strVal val="1+ppt_h/2"/>
                                          </p:val>
                                        </p:tav>
                                      </p:tavLst>
                                    </p:anim>
                                    <p:set>
                                      <p:cBhvr>
                                        <p:cTn id="233" dur="1" fill="hold">
                                          <p:stCondLst>
                                            <p:cond delay="1999"/>
                                          </p:stCondLst>
                                        </p:cTn>
                                        <p:tgtEl>
                                          <p:spTgt spid="51"/>
                                        </p:tgtEl>
                                        <p:attrNameLst>
                                          <p:attrName>style.visibility</p:attrName>
                                        </p:attrNameLst>
                                      </p:cBhvr>
                                      <p:to>
                                        <p:strVal val="hidden"/>
                                      </p:to>
                                    </p:set>
                                  </p:childTnLst>
                                </p:cTn>
                              </p:par>
                              <p:par>
                                <p:cTn id="234" presetID="2" presetClass="exit" presetSubtype="12" fill="hold" grpId="3" nodeType="withEffect">
                                  <p:stCondLst>
                                    <p:cond delay="0"/>
                                  </p:stCondLst>
                                  <p:childTnLst>
                                    <p:anim calcmode="lin" valueType="num">
                                      <p:cBhvr additive="base">
                                        <p:cTn id="235" dur="2000"/>
                                        <p:tgtEl>
                                          <p:spTgt spid="52"/>
                                        </p:tgtEl>
                                        <p:attrNameLst>
                                          <p:attrName>ppt_x</p:attrName>
                                        </p:attrNameLst>
                                      </p:cBhvr>
                                      <p:tavLst>
                                        <p:tav tm="0">
                                          <p:val>
                                            <p:strVal val="ppt_x"/>
                                          </p:val>
                                        </p:tav>
                                        <p:tav tm="100000">
                                          <p:val>
                                            <p:strVal val="0-ppt_w/2"/>
                                          </p:val>
                                        </p:tav>
                                      </p:tavLst>
                                    </p:anim>
                                    <p:anim calcmode="lin" valueType="num">
                                      <p:cBhvr additive="base">
                                        <p:cTn id="236" dur="2000"/>
                                        <p:tgtEl>
                                          <p:spTgt spid="52"/>
                                        </p:tgtEl>
                                        <p:attrNameLst>
                                          <p:attrName>ppt_y</p:attrName>
                                        </p:attrNameLst>
                                      </p:cBhvr>
                                      <p:tavLst>
                                        <p:tav tm="0">
                                          <p:val>
                                            <p:strVal val="ppt_y"/>
                                          </p:val>
                                        </p:tav>
                                        <p:tav tm="100000">
                                          <p:val>
                                            <p:strVal val="1+ppt_h/2"/>
                                          </p:val>
                                        </p:tav>
                                      </p:tavLst>
                                    </p:anim>
                                    <p:set>
                                      <p:cBhvr>
                                        <p:cTn id="237" dur="1" fill="hold">
                                          <p:stCondLst>
                                            <p:cond delay="1999"/>
                                          </p:stCondLst>
                                        </p:cTn>
                                        <p:tgtEl>
                                          <p:spTgt spid="52"/>
                                        </p:tgtEl>
                                        <p:attrNameLst>
                                          <p:attrName>style.visibility</p:attrName>
                                        </p:attrNameLst>
                                      </p:cBhvr>
                                      <p:to>
                                        <p:strVal val="hidden"/>
                                      </p:to>
                                    </p:set>
                                  </p:childTnLst>
                                </p:cTn>
                              </p:par>
                              <p:par>
                                <p:cTn id="238" presetID="2" presetClass="exit" presetSubtype="12" fill="hold" grpId="3" nodeType="withEffect">
                                  <p:stCondLst>
                                    <p:cond delay="0"/>
                                  </p:stCondLst>
                                  <p:childTnLst>
                                    <p:anim calcmode="lin" valueType="num">
                                      <p:cBhvr additive="base">
                                        <p:cTn id="239" dur="2000"/>
                                        <p:tgtEl>
                                          <p:spTgt spid="53"/>
                                        </p:tgtEl>
                                        <p:attrNameLst>
                                          <p:attrName>ppt_x</p:attrName>
                                        </p:attrNameLst>
                                      </p:cBhvr>
                                      <p:tavLst>
                                        <p:tav tm="0">
                                          <p:val>
                                            <p:strVal val="ppt_x"/>
                                          </p:val>
                                        </p:tav>
                                        <p:tav tm="100000">
                                          <p:val>
                                            <p:strVal val="0-ppt_w/2"/>
                                          </p:val>
                                        </p:tav>
                                      </p:tavLst>
                                    </p:anim>
                                    <p:anim calcmode="lin" valueType="num">
                                      <p:cBhvr additive="base">
                                        <p:cTn id="240" dur="2000"/>
                                        <p:tgtEl>
                                          <p:spTgt spid="53"/>
                                        </p:tgtEl>
                                        <p:attrNameLst>
                                          <p:attrName>ppt_y</p:attrName>
                                        </p:attrNameLst>
                                      </p:cBhvr>
                                      <p:tavLst>
                                        <p:tav tm="0">
                                          <p:val>
                                            <p:strVal val="ppt_y"/>
                                          </p:val>
                                        </p:tav>
                                        <p:tav tm="100000">
                                          <p:val>
                                            <p:strVal val="1+ppt_h/2"/>
                                          </p:val>
                                        </p:tav>
                                      </p:tavLst>
                                    </p:anim>
                                    <p:set>
                                      <p:cBhvr>
                                        <p:cTn id="241" dur="1" fill="hold">
                                          <p:stCondLst>
                                            <p:cond delay="1999"/>
                                          </p:stCondLst>
                                        </p:cTn>
                                        <p:tgtEl>
                                          <p:spTgt spid="53"/>
                                        </p:tgtEl>
                                        <p:attrNameLst>
                                          <p:attrName>style.visibility</p:attrName>
                                        </p:attrNameLst>
                                      </p:cBhvr>
                                      <p:to>
                                        <p:strVal val="hidden"/>
                                      </p:to>
                                    </p:set>
                                  </p:childTnLst>
                                </p:cTn>
                              </p:par>
                              <p:par>
                                <p:cTn id="242" presetID="17" presetClass="entr" presetSubtype="1" fill="hold" nodeType="withEffect">
                                  <p:stCondLst>
                                    <p:cond delay="0"/>
                                  </p:stCondLst>
                                  <p:childTnLst>
                                    <p:set>
                                      <p:cBhvr>
                                        <p:cTn id="243" dur="1" fill="hold">
                                          <p:stCondLst>
                                            <p:cond delay="0"/>
                                          </p:stCondLst>
                                        </p:cTn>
                                        <p:tgtEl>
                                          <p:spTgt spid="2"/>
                                        </p:tgtEl>
                                        <p:attrNameLst>
                                          <p:attrName>style.visibility</p:attrName>
                                        </p:attrNameLst>
                                      </p:cBhvr>
                                      <p:to>
                                        <p:strVal val="visible"/>
                                      </p:to>
                                    </p:set>
                                    <p:anim calcmode="lin" valueType="num">
                                      <p:cBhvr>
                                        <p:cTn id="244" dur="2000" fill="hold"/>
                                        <p:tgtEl>
                                          <p:spTgt spid="2"/>
                                        </p:tgtEl>
                                        <p:attrNameLst>
                                          <p:attrName>ppt_x</p:attrName>
                                        </p:attrNameLst>
                                      </p:cBhvr>
                                      <p:tavLst>
                                        <p:tav tm="0">
                                          <p:val>
                                            <p:strVal val="#ppt_x"/>
                                          </p:val>
                                        </p:tav>
                                        <p:tav tm="100000">
                                          <p:val>
                                            <p:strVal val="#ppt_x"/>
                                          </p:val>
                                        </p:tav>
                                      </p:tavLst>
                                    </p:anim>
                                    <p:anim calcmode="lin" valueType="num">
                                      <p:cBhvr>
                                        <p:cTn id="245" dur="2000" fill="hold"/>
                                        <p:tgtEl>
                                          <p:spTgt spid="2"/>
                                        </p:tgtEl>
                                        <p:attrNameLst>
                                          <p:attrName>ppt_y</p:attrName>
                                        </p:attrNameLst>
                                      </p:cBhvr>
                                      <p:tavLst>
                                        <p:tav tm="0">
                                          <p:val>
                                            <p:strVal val="#ppt_y-#ppt_h/2"/>
                                          </p:val>
                                        </p:tav>
                                        <p:tav tm="100000">
                                          <p:val>
                                            <p:strVal val="#ppt_y"/>
                                          </p:val>
                                        </p:tav>
                                      </p:tavLst>
                                    </p:anim>
                                    <p:anim calcmode="lin" valueType="num">
                                      <p:cBhvr>
                                        <p:cTn id="246" dur="2000" fill="hold"/>
                                        <p:tgtEl>
                                          <p:spTgt spid="2"/>
                                        </p:tgtEl>
                                        <p:attrNameLst>
                                          <p:attrName>ppt_w</p:attrName>
                                        </p:attrNameLst>
                                      </p:cBhvr>
                                      <p:tavLst>
                                        <p:tav tm="0">
                                          <p:val>
                                            <p:strVal val="#ppt_w"/>
                                          </p:val>
                                        </p:tav>
                                        <p:tav tm="100000">
                                          <p:val>
                                            <p:strVal val="#ppt_w"/>
                                          </p:val>
                                        </p:tav>
                                      </p:tavLst>
                                    </p:anim>
                                    <p:anim calcmode="lin" valueType="num">
                                      <p:cBhvr>
                                        <p:cTn id="247" dur="2000" fill="hold"/>
                                        <p:tgtEl>
                                          <p:spTgt spid="2"/>
                                        </p:tgtEl>
                                        <p:attrNameLst>
                                          <p:attrName>ppt_h</p:attrName>
                                        </p:attrNameLst>
                                      </p:cBhvr>
                                      <p:tavLst>
                                        <p:tav tm="0">
                                          <p:val>
                                            <p:fltVal val="0"/>
                                          </p:val>
                                        </p:tav>
                                        <p:tav tm="100000">
                                          <p:val>
                                            <p:strVal val="#ppt_h"/>
                                          </p:val>
                                        </p:tav>
                                      </p:tavLst>
                                    </p:anim>
                                  </p:childTnLst>
                                </p:cTn>
                              </p:par>
                              <p:par>
                                <p:cTn id="248" presetID="16" presetClass="entr" presetSubtype="37" fill="hold" nodeType="withEffect">
                                  <p:stCondLst>
                                    <p:cond delay="0"/>
                                  </p:stCondLst>
                                  <p:childTnLst>
                                    <p:set>
                                      <p:cBhvr>
                                        <p:cTn id="249" dur="1" fill="hold">
                                          <p:stCondLst>
                                            <p:cond delay="0"/>
                                          </p:stCondLst>
                                        </p:cTn>
                                        <p:tgtEl>
                                          <p:spTgt spid="2"/>
                                        </p:tgtEl>
                                        <p:attrNameLst>
                                          <p:attrName>style.visibility</p:attrName>
                                        </p:attrNameLst>
                                      </p:cBhvr>
                                      <p:to>
                                        <p:strVal val="visible"/>
                                      </p:to>
                                    </p:set>
                                    <p:animEffect transition="in" filter="barn(outVertical)">
                                      <p:cBhvr>
                                        <p:cTn id="250"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P spid="48" grpId="0" animBg="1"/>
      <p:bldP spid="48" grpId="1" animBg="1"/>
      <p:bldP spid="48" grpId="2" animBg="1"/>
      <p:bldP spid="48" grpId="3" animBg="1"/>
      <p:bldP spid="49" grpId="0" animBg="1"/>
      <p:bldP spid="49" grpId="1" animBg="1"/>
      <p:bldP spid="49" grpId="2" animBg="1"/>
      <p:bldP spid="49" grpId="3" animBg="1"/>
      <p:bldP spid="50" grpId="0" animBg="1"/>
      <p:bldP spid="50" grpId="1" animBg="1"/>
      <p:bldP spid="50" grpId="2" animBg="1"/>
      <p:bldP spid="50" grpId="3" animBg="1"/>
      <p:bldP spid="51" grpId="0" animBg="1"/>
      <p:bldP spid="51" grpId="1" animBg="1"/>
      <p:bldP spid="51" grpId="2" animBg="1"/>
      <p:bldP spid="51" grpId="3" animBg="1"/>
      <p:bldP spid="52" grpId="0" animBg="1"/>
      <p:bldP spid="52" grpId="1" animBg="1"/>
      <p:bldP spid="52" grpId="2" animBg="1"/>
      <p:bldP spid="52" grpId="3" animBg="1"/>
      <p:bldP spid="53" grpId="0" animBg="1"/>
      <p:bldP spid="53" grpId="1" animBg="1"/>
      <p:bldP spid="53" grpId="2" animBg="1"/>
      <p:bldP spid="53" grpId="3" animBg="1"/>
      <p:bldP spid="54" grpId="0" animBg="1"/>
      <p:bldP spid="54" grpId="1" animBg="1"/>
      <p:bldP spid="54" grpId="2" animBg="1"/>
      <p:bldP spid="54" grpId="3" animBg="1"/>
      <p:bldP spid="55" grpId="0" animBg="1"/>
      <p:bldP spid="55" grpId="1" animBg="1"/>
      <p:bldP spid="55" grpId="2" animBg="1"/>
      <p:bldP spid="55" grpId="3" animBg="1"/>
      <p:bldP spid="56" grpId="0" animBg="1"/>
      <p:bldP spid="56" grpId="1" animBg="1"/>
      <p:bldP spid="56" grpId="2" animBg="1"/>
      <p:bldP spid="56" grpId="3" animBg="1"/>
      <p:bldP spid="57" grpId="0" animBg="1"/>
      <p:bldP spid="57" grpId="1" animBg="1"/>
      <p:bldP spid="57" grpId="2" animBg="1"/>
      <p:bldP spid="57" grpId="3" animBg="1"/>
    </p:bldLst>
  </p:timing>
</p:sld>
</file>

<file path=ppt/slides/slide34.xml><?xml version="1.0" encoding="utf-8"?>
<p:sld xmlns:a="http://schemas.openxmlformats.org/drawingml/2006/main" xmlns:r="http://schemas.openxmlformats.org/officeDocument/2006/relationships" xmlns:p="http://schemas.openxmlformats.org/presentationml/2006/main">
  <p:cSld>
    <p:bg>
      <p:bgPr>
        <a:gradFill>
          <a:gsLst>
            <a:gs pos="12000">
              <a:srgbClr val="7030A0"/>
            </a:gs>
            <a:gs pos="50000">
              <a:srgbClr val="92D050">
                <a:shade val="67500"/>
                <a:satMod val="115000"/>
              </a:srgbClr>
            </a:gs>
            <a:gs pos="100000">
              <a:srgbClr val="92D050">
                <a:shade val="100000"/>
                <a:satMod val="115000"/>
              </a:srgbClr>
            </a:gs>
          </a:gsLst>
          <a:lin ang="16200000" scaled="1"/>
        </a:gradFill>
        <a:effectLst/>
      </p:bgPr>
    </p:bg>
    <p:spTree>
      <p:nvGrpSpPr>
        <p:cNvPr id="1" name=""/>
        <p:cNvGrpSpPr/>
        <p:nvPr/>
      </p:nvGrpSpPr>
      <p:grpSpPr>
        <a:xfrm>
          <a:off x="0" y="0"/>
          <a:ext cx="0" cy="0"/>
          <a:chOff x="0" y="0"/>
          <a:chExt cx="0" cy="0"/>
        </a:xfrm>
      </p:grpSpPr>
      <p:pic>
        <p:nvPicPr>
          <p:cNvPr id="2" name="1 Imagen" descr="stock-photo-190333209.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Onda"/>
          <p:cNvSpPr/>
          <p:nvPr/>
        </p:nvSpPr>
        <p:spPr>
          <a:xfrm>
            <a:off x="0" y="214314"/>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Onda"/>
          <p:cNvSpPr/>
          <p:nvPr/>
        </p:nvSpPr>
        <p:spPr>
          <a:xfrm>
            <a:off x="0" y="1214428"/>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5" name="4 Onda"/>
          <p:cNvSpPr/>
          <p:nvPr/>
        </p:nvSpPr>
        <p:spPr>
          <a:xfrm>
            <a:off x="0" y="2214560"/>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6" name="5 Onda"/>
          <p:cNvSpPr/>
          <p:nvPr/>
        </p:nvSpPr>
        <p:spPr>
          <a:xfrm>
            <a:off x="0" y="3214692"/>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7" name="6 Onda"/>
          <p:cNvSpPr/>
          <p:nvPr/>
        </p:nvSpPr>
        <p:spPr>
          <a:xfrm flipH="1">
            <a:off x="4572000" y="214296"/>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8" name="7 Onda"/>
          <p:cNvSpPr/>
          <p:nvPr/>
        </p:nvSpPr>
        <p:spPr>
          <a:xfrm flipH="1">
            <a:off x="4572000" y="1214428"/>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9" name="8 Onda"/>
          <p:cNvSpPr/>
          <p:nvPr/>
        </p:nvSpPr>
        <p:spPr>
          <a:xfrm flipH="1">
            <a:off x="4572000" y="2214560"/>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10" name="9 Onda"/>
          <p:cNvSpPr/>
          <p:nvPr/>
        </p:nvSpPr>
        <p:spPr>
          <a:xfrm flipH="1">
            <a:off x="4572000" y="3214692"/>
            <a:ext cx="4572000" cy="1571618"/>
          </a:xfrm>
          <a:prstGeom prst="wave">
            <a:avLst>
              <a:gd name="adj1" fmla="val 20000"/>
              <a:gd name="adj2" fmla="val 0"/>
            </a:avLst>
          </a:prstGeom>
          <a:gradFill flip="none" rotWithShape="1">
            <a:gsLst>
              <a:gs pos="0">
                <a:srgbClr val="A603AB"/>
              </a:gs>
              <a:gs pos="21001">
                <a:srgbClr val="0819FB"/>
              </a:gs>
              <a:gs pos="35001">
                <a:srgbClr val="1A8D48"/>
              </a:gs>
              <a:gs pos="52000">
                <a:srgbClr val="FFFF00"/>
              </a:gs>
              <a:gs pos="73000">
                <a:srgbClr val="EE3F17"/>
              </a:gs>
              <a:gs pos="88000">
                <a:srgbClr val="E81766"/>
              </a:gs>
              <a:gs pos="100000">
                <a:srgbClr val="A603AB"/>
              </a:gs>
            </a:gsLst>
            <a:lin ang="0" scaled="1"/>
            <a:tileRect/>
          </a:gradFill>
          <a:ln>
            <a:noFill/>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11" name="10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1"/>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additive="base">
                                        <p:cTn id="9" dur="2000" fill="hold"/>
                                        <p:tgtEl>
                                          <p:spTgt spid="3"/>
                                        </p:tgtEl>
                                        <p:attrNameLst>
                                          <p:attrName>ppt_x</p:attrName>
                                        </p:attrNameLst>
                                      </p:cBhvr>
                                      <p:tavLst>
                                        <p:tav tm="0">
                                          <p:val>
                                            <p:strVal val="#ppt_x"/>
                                          </p:val>
                                        </p:tav>
                                        <p:tav tm="100000">
                                          <p:val>
                                            <p:strVal val="#ppt_x"/>
                                          </p:val>
                                        </p:tav>
                                      </p:tavLst>
                                    </p:anim>
                                    <p:anim calcmode="lin" valueType="num">
                                      <p:cBhvr additive="base">
                                        <p:cTn id="10" dur="2000" fill="hold"/>
                                        <p:tgtEl>
                                          <p:spTgt spid="3"/>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4"/>
                                        </p:tgtEl>
                                        <p:attrNameLst>
                                          <p:attrName>style.visibility</p:attrName>
                                        </p:attrNameLst>
                                      </p:cBhvr>
                                      <p:to>
                                        <p:strVal val="visible"/>
                                      </p:to>
                                    </p:set>
                                    <p:anim calcmode="lin" valueType="num">
                                      <p:cBhvr additive="base">
                                        <p:cTn id="13" dur="2000" fill="hold"/>
                                        <p:tgtEl>
                                          <p:spTgt spid="4"/>
                                        </p:tgtEl>
                                        <p:attrNameLst>
                                          <p:attrName>ppt_x</p:attrName>
                                        </p:attrNameLst>
                                      </p:cBhvr>
                                      <p:tavLst>
                                        <p:tav tm="0">
                                          <p:val>
                                            <p:strVal val="#ppt_x"/>
                                          </p:val>
                                        </p:tav>
                                        <p:tav tm="100000">
                                          <p:val>
                                            <p:strVal val="#ppt_x"/>
                                          </p:val>
                                        </p:tav>
                                      </p:tavLst>
                                    </p:anim>
                                    <p:anim calcmode="lin" valueType="num">
                                      <p:cBhvr additive="base">
                                        <p:cTn id="14" dur="2000" fill="hold"/>
                                        <p:tgtEl>
                                          <p:spTgt spid="4"/>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5"/>
                                        </p:tgtEl>
                                        <p:attrNameLst>
                                          <p:attrName>style.visibility</p:attrName>
                                        </p:attrNameLst>
                                      </p:cBhvr>
                                      <p:to>
                                        <p:strVal val="visible"/>
                                      </p:to>
                                    </p:set>
                                    <p:anim calcmode="lin" valueType="num">
                                      <p:cBhvr additive="base">
                                        <p:cTn id="17" dur="2000" fill="hold"/>
                                        <p:tgtEl>
                                          <p:spTgt spid="5"/>
                                        </p:tgtEl>
                                        <p:attrNameLst>
                                          <p:attrName>ppt_x</p:attrName>
                                        </p:attrNameLst>
                                      </p:cBhvr>
                                      <p:tavLst>
                                        <p:tav tm="0">
                                          <p:val>
                                            <p:strVal val="#ppt_x"/>
                                          </p:val>
                                        </p:tav>
                                        <p:tav tm="100000">
                                          <p:val>
                                            <p:strVal val="#ppt_x"/>
                                          </p:val>
                                        </p:tav>
                                      </p:tavLst>
                                    </p:anim>
                                    <p:anim calcmode="lin" valueType="num">
                                      <p:cBhvr additive="base">
                                        <p:cTn id="18" dur="2000" fill="hold"/>
                                        <p:tgtEl>
                                          <p:spTgt spid="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6"/>
                                        </p:tgtEl>
                                        <p:attrNameLst>
                                          <p:attrName>style.visibility</p:attrName>
                                        </p:attrNameLst>
                                      </p:cBhvr>
                                      <p:to>
                                        <p:strVal val="visible"/>
                                      </p:to>
                                    </p:set>
                                    <p:anim calcmode="lin" valueType="num">
                                      <p:cBhvr additive="base">
                                        <p:cTn id="21" dur="2000" fill="hold"/>
                                        <p:tgtEl>
                                          <p:spTgt spid="6"/>
                                        </p:tgtEl>
                                        <p:attrNameLst>
                                          <p:attrName>ppt_x</p:attrName>
                                        </p:attrNameLst>
                                      </p:cBhvr>
                                      <p:tavLst>
                                        <p:tav tm="0">
                                          <p:val>
                                            <p:strVal val="#ppt_x"/>
                                          </p:val>
                                        </p:tav>
                                        <p:tav tm="100000">
                                          <p:val>
                                            <p:strVal val="#ppt_x"/>
                                          </p:val>
                                        </p:tav>
                                      </p:tavLst>
                                    </p:anim>
                                    <p:anim calcmode="lin" valueType="num">
                                      <p:cBhvr additive="base">
                                        <p:cTn id="22" dur="2000" fill="hold"/>
                                        <p:tgtEl>
                                          <p:spTgt spid="6"/>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7"/>
                                        </p:tgtEl>
                                        <p:attrNameLst>
                                          <p:attrName>style.visibility</p:attrName>
                                        </p:attrNameLst>
                                      </p:cBhvr>
                                      <p:to>
                                        <p:strVal val="visible"/>
                                      </p:to>
                                    </p:set>
                                    <p:anim calcmode="lin" valueType="num">
                                      <p:cBhvr additive="base">
                                        <p:cTn id="25" dur="2000" fill="hold"/>
                                        <p:tgtEl>
                                          <p:spTgt spid="7"/>
                                        </p:tgtEl>
                                        <p:attrNameLst>
                                          <p:attrName>ppt_x</p:attrName>
                                        </p:attrNameLst>
                                      </p:cBhvr>
                                      <p:tavLst>
                                        <p:tav tm="0">
                                          <p:val>
                                            <p:strVal val="#ppt_x"/>
                                          </p:val>
                                        </p:tav>
                                        <p:tav tm="100000">
                                          <p:val>
                                            <p:strVal val="#ppt_x"/>
                                          </p:val>
                                        </p:tav>
                                      </p:tavLst>
                                    </p:anim>
                                    <p:anim calcmode="lin" valueType="num">
                                      <p:cBhvr additive="base">
                                        <p:cTn id="26" dur="2000" fill="hold"/>
                                        <p:tgtEl>
                                          <p:spTgt spid="7"/>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8"/>
                                        </p:tgtEl>
                                        <p:attrNameLst>
                                          <p:attrName>style.visibility</p:attrName>
                                        </p:attrNameLst>
                                      </p:cBhvr>
                                      <p:to>
                                        <p:strVal val="visible"/>
                                      </p:to>
                                    </p:set>
                                    <p:anim calcmode="lin" valueType="num">
                                      <p:cBhvr additive="base">
                                        <p:cTn id="29" dur="2000" fill="hold"/>
                                        <p:tgtEl>
                                          <p:spTgt spid="8"/>
                                        </p:tgtEl>
                                        <p:attrNameLst>
                                          <p:attrName>ppt_x</p:attrName>
                                        </p:attrNameLst>
                                      </p:cBhvr>
                                      <p:tavLst>
                                        <p:tav tm="0">
                                          <p:val>
                                            <p:strVal val="#ppt_x"/>
                                          </p:val>
                                        </p:tav>
                                        <p:tav tm="100000">
                                          <p:val>
                                            <p:strVal val="#ppt_x"/>
                                          </p:val>
                                        </p:tav>
                                      </p:tavLst>
                                    </p:anim>
                                    <p:anim calcmode="lin" valueType="num">
                                      <p:cBhvr additive="base">
                                        <p:cTn id="30" dur="2000" fill="hold"/>
                                        <p:tgtEl>
                                          <p:spTgt spid="8"/>
                                        </p:tgtEl>
                                        <p:attrNameLst>
                                          <p:attrName>ppt_y</p:attrName>
                                        </p:attrNameLst>
                                      </p:cBhvr>
                                      <p:tavLst>
                                        <p:tav tm="0">
                                          <p:val>
                                            <p:strVal val="1+#ppt_h/2"/>
                                          </p:val>
                                        </p:tav>
                                        <p:tav tm="100000">
                                          <p:val>
                                            <p:strVal val="#ppt_y"/>
                                          </p:val>
                                        </p:tav>
                                      </p:tavLst>
                                    </p:anim>
                                  </p:childTnLst>
                                </p:cTn>
                              </p:par>
                              <p:par>
                                <p:cTn id="31" presetID="2" presetClass="entr" presetSubtype="4" fill="hold" grpId="0" nodeType="withEffect">
                                  <p:stCondLst>
                                    <p:cond delay="0"/>
                                  </p:stCondLst>
                                  <p:childTnLst>
                                    <p:set>
                                      <p:cBhvr>
                                        <p:cTn id="32" dur="1" fill="hold">
                                          <p:stCondLst>
                                            <p:cond delay="0"/>
                                          </p:stCondLst>
                                        </p:cTn>
                                        <p:tgtEl>
                                          <p:spTgt spid="9"/>
                                        </p:tgtEl>
                                        <p:attrNameLst>
                                          <p:attrName>style.visibility</p:attrName>
                                        </p:attrNameLst>
                                      </p:cBhvr>
                                      <p:to>
                                        <p:strVal val="visible"/>
                                      </p:to>
                                    </p:set>
                                    <p:anim calcmode="lin" valueType="num">
                                      <p:cBhvr additive="base">
                                        <p:cTn id="33" dur="2000" fill="hold"/>
                                        <p:tgtEl>
                                          <p:spTgt spid="9"/>
                                        </p:tgtEl>
                                        <p:attrNameLst>
                                          <p:attrName>ppt_x</p:attrName>
                                        </p:attrNameLst>
                                      </p:cBhvr>
                                      <p:tavLst>
                                        <p:tav tm="0">
                                          <p:val>
                                            <p:strVal val="#ppt_x"/>
                                          </p:val>
                                        </p:tav>
                                        <p:tav tm="100000">
                                          <p:val>
                                            <p:strVal val="#ppt_x"/>
                                          </p:val>
                                        </p:tav>
                                      </p:tavLst>
                                    </p:anim>
                                    <p:anim calcmode="lin" valueType="num">
                                      <p:cBhvr additive="base">
                                        <p:cTn id="34" dur="2000" fill="hold"/>
                                        <p:tgtEl>
                                          <p:spTgt spid="9"/>
                                        </p:tgtEl>
                                        <p:attrNameLst>
                                          <p:attrName>ppt_y</p:attrName>
                                        </p:attrNameLst>
                                      </p:cBhvr>
                                      <p:tavLst>
                                        <p:tav tm="0">
                                          <p:val>
                                            <p:strVal val="1+#ppt_h/2"/>
                                          </p:val>
                                        </p:tav>
                                        <p:tav tm="100000">
                                          <p:val>
                                            <p:strVal val="#ppt_y"/>
                                          </p:val>
                                        </p:tav>
                                      </p:tavLst>
                                    </p:anim>
                                  </p:childTnLst>
                                </p:cTn>
                              </p:par>
                              <p:par>
                                <p:cTn id="35" presetID="2" presetClass="entr" presetSubtype="4" fill="hold" grpId="0" nodeType="withEffect">
                                  <p:stCondLst>
                                    <p:cond delay="0"/>
                                  </p:stCondLst>
                                  <p:childTnLst>
                                    <p:set>
                                      <p:cBhvr>
                                        <p:cTn id="36" dur="1" fill="hold">
                                          <p:stCondLst>
                                            <p:cond delay="0"/>
                                          </p:stCondLst>
                                        </p:cTn>
                                        <p:tgtEl>
                                          <p:spTgt spid="10"/>
                                        </p:tgtEl>
                                        <p:attrNameLst>
                                          <p:attrName>style.visibility</p:attrName>
                                        </p:attrNameLst>
                                      </p:cBhvr>
                                      <p:to>
                                        <p:strVal val="visible"/>
                                      </p:to>
                                    </p:set>
                                    <p:anim calcmode="lin" valueType="num">
                                      <p:cBhvr additive="base">
                                        <p:cTn id="37" dur="2000" fill="hold"/>
                                        <p:tgtEl>
                                          <p:spTgt spid="10"/>
                                        </p:tgtEl>
                                        <p:attrNameLst>
                                          <p:attrName>ppt_x</p:attrName>
                                        </p:attrNameLst>
                                      </p:cBhvr>
                                      <p:tavLst>
                                        <p:tav tm="0">
                                          <p:val>
                                            <p:strVal val="#ppt_x"/>
                                          </p:val>
                                        </p:tav>
                                        <p:tav tm="100000">
                                          <p:val>
                                            <p:strVal val="#ppt_x"/>
                                          </p:val>
                                        </p:tav>
                                      </p:tavLst>
                                    </p:anim>
                                    <p:anim calcmode="lin" valueType="num">
                                      <p:cBhvr additive="base">
                                        <p:cTn id="38" dur="2000" fill="hold"/>
                                        <p:tgtEl>
                                          <p:spTgt spid="10"/>
                                        </p:tgtEl>
                                        <p:attrNameLst>
                                          <p:attrName>ppt_y</p:attrName>
                                        </p:attrNameLst>
                                      </p:cBhvr>
                                      <p:tavLst>
                                        <p:tav tm="0">
                                          <p:val>
                                            <p:strVal val="1+#ppt_h/2"/>
                                          </p:val>
                                        </p:tav>
                                        <p:tav tm="100000">
                                          <p:val>
                                            <p:strVal val="#ppt_y"/>
                                          </p:val>
                                        </p:tav>
                                      </p:tavLst>
                                    </p:anim>
                                  </p:childTnLst>
                                </p:cTn>
                              </p:par>
                              <p:par>
                                <p:cTn id="39" presetID="5" presetClass="entr" presetSubtype="10" fill="hold" grpId="1" nodeType="withEffect">
                                  <p:stCondLst>
                                    <p:cond delay="0"/>
                                  </p:stCondLst>
                                  <p:childTnLst>
                                    <p:set>
                                      <p:cBhvr>
                                        <p:cTn id="40" dur="1" fill="hold">
                                          <p:stCondLst>
                                            <p:cond delay="0"/>
                                          </p:stCondLst>
                                        </p:cTn>
                                        <p:tgtEl>
                                          <p:spTgt spid="3"/>
                                        </p:tgtEl>
                                        <p:attrNameLst>
                                          <p:attrName>style.visibility</p:attrName>
                                        </p:attrNameLst>
                                      </p:cBhvr>
                                      <p:to>
                                        <p:strVal val="visible"/>
                                      </p:to>
                                    </p:set>
                                    <p:animEffect transition="in" filter="checkerboard(across)">
                                      <p:cBhvr>
                                        <p:cTn id="41" dur="2000"/>
                                        <p:tgtEl>
                                          <p:spTgt spid="3"/>
                                        </p:tgtEl>
                                      </p:cBhvr>
                                    </p:animEffect>
                                  </p:childTnLst>
                                </p:cTn>
                              </p:par>
                              <p:par>
                                <p:cTn id="42" presetID="5" presetClass="entr" presetSubtype="10" fill="hold" grpId="1" nodeType="withEffect">
                                  <p:stCondLst>
                                    <p:cond delay="0"/>
                                  </p:stCondLst>
                                  <p:childTnLst>
                                    <p:set>
                                      <p:cBhvr>
                                        <p:cTn id="43" dur="1" fill="hold">
                                          <p:stCondLst>
                                            <p:cond delay="0"/>
                                          </p:stCondLst>
                                        </p:cTn>
                                        <p:tgtEl>
                                          <p:spTgt spid="4"/>
                                        </p:tgtEl>
                                        <p:attrNameLst>
                                          <p:attrName>style.visibility</p:attrName>
                                        </p:attrNameLst>
                                      </p:cBhvr>
                                      <p:to>
                                        <p:strVal val="visible"/>
                                      </p:to>
                                    </p:set>
                                    <p:animEffect transition="in" filter="checkerboard(across)">
                                      <p:cBhvr>
                                        <p:cTn id="44" dur="2000"/>
                                        <p:tgtEl>
                                          <p:spTgt spid="4"/>
                                        </p:tgtEl>
                                      </p:cBhvr>
                                    </p:animEffect>
                                  </p:childTnLst>
                                </p:cTn>
                              </p:par>
                              <p:par>
                                <p:cTn id="45" presetID="5" presetClass="entr" presetSubtype="10" fill="hold" grpId="1" nodeType="withEffect">
                                  <p:stCondLst>
                                    <p:cond delay="0"/>
                                  </p:stCondLst>
                                  <p:childTnLst>
                                    <p:set>
                                      <p:cBhvr>
                                        <p:cTn id="46" dur="1" fill="hold">
                                          <p:stCondLst>
                                            <p:cond delay="0"/>
                                          </p:stCondLst>
                                        </p:cTn>
                                        <p:tgtEl>
                                          <p:spTgt spid="5"/>
                                        </p:tgtEl>
                                        <p:attrNameLst>
                                          <p:attrName>style.visibility</p:attrName>
                                        </p:attrNameLst>
                                      </p:cBhvr>
                                      <p:to>
                                        <p:strVal val="visible"/>
                                      </p:to>
                                    </p:set>
                                    <p:animEffect transition="in" filter="checkerboard(across)">
                                      <p:cBhvr>
                                        <p:cTn id="47" dur="2000"/>
                                        <p:tgtEl>
                                          <p:spTgt spid="5"/>
                                        </p:tgtEl>
                                      </p:cBhvr>
                                    </p:animEffect>
                                  </p:childTnLst>
                                </p:cTn>
                              </p:par>
                              <p:par>
                                <p:cTn id="48" presetID="5" presetClass="entr" presetSubtype="10" fill="hold" grpId="1" nodeType="withEffect">
                                  <p:stCondLst>
                                    <p:cond delay="0"/>
                                  </p:stCondLst>
                                  <p:childTnLst>
                                    <p:set>
                                      <p:cBhvr>
                                        <p:cTn id="49" dur="1" fill="hold">
                                          <p:stCondLst>
                                            <p:cond delay="0"/>
                                          </p:stCondLst>
                                        </p:cTn>
                                        <p:tgtEl>
                                          <p:spTgt spid="6"/>
                                        </p:tgtEl>
                                        <p:attrNameLst>
                                          <p:attrName>style.visibility</p:attrName>
                                        </p:attrNameLst>
                                      </p:cBhvr>
                                      <p:to>
                                        <p:strVal val="visible"/>
                                      </p:to>
                                    </p:set>
                                    <p:animEffect transition="in" filter="checkerboard(across)">
                                      <p:cBhvr>
                                        <p:cTn id="50" dur="2000"/>
                                        <p:tgtEl>
                                          <p:spTgt spid="6"/>
                                        </p:tgtEl>
                                      </p:cBhvr>
                                    </p:animEffect>
                                  </p:childTnLst>
                                </p:cTn>
                              </p:par>
                              <p:par>
                                <p:cTn id="51" presetID="5" presetClass="entr" presetSubtype="10" fill="hold" grpId="1" nodeType="withEffect">
                                  <p:stCondLst>
                                    <p:cond delay="0"/>
                                  </p:stCondLst>
                                  <p:childTnLst>
                                    <p:set>
                                      <p:cBhvr>
                                        <p:cTn id="52" dur="1" fill="hold">
                                          <p:stCondLst>
                                            <p:cond delay="0"/>
                                          </p:stCondLst>
                                        </p:cTn>
                                        <p:tgtEl>
                                          <p:spTgt spid="7"/>
                                        </p:tgtEl>
                                        <p:attrNameLst>
                                          <p:attrName>style.visibility</p:attrName>
                                        </p:attrNameLst>
                                      </p:cBhvr>
                                      <p:to>
                                        <p:strVal val="visible"/>
                                      </p:to>
                                    </p:set>
                                    <p:animEffect transition="in" filter="checkerboard(across)">
                                      <p:cBhvr>
                                        <p:cTn id="53" dur="2000"/>
                                        <p:tgtEl>
                                          <p:spTgt spid="7"/>
                                        </p:tgtEl>
                                      </p:cBhvr>
                                    </p:animEffect>
                                  </p:childTnLst>
                                </p:cTn>
                              </p:par>
                              <p:par>
                                <p:cTn id="54" presetID="5" presetClass="entr" presetSubtype="10" fill="hold" grpId="1" nodeType="withEffect">
                                  <p:stCondLst>
                                    <p:cond delay="0"/>
                                  </p:stCondLst>
                                  <p:childTnLst>
                                    <p:set>
                                      <p:cBhvr>
                                        <p:cTn id="55" dur="1" fill="hold">
                                          <p:stCondLst>
                                            <p:cond delay="0"/>
                                          </p:stCondLst>
                                        </p:cTn>
                                        <p:tgtEl>
                                          <p:spTgt spid="8"/>
                                        </p:tgtEl>
                                        <p:attrNameLst>
                                          <p:attrName>style.visibility</p:attrName>
                                        </p:attrNameLst>
                                      </p:cBhvr>
                                      <p:to>
                                        <p:strVal val="visible"/>
                                      </p:to>
                                    </p:set>
                                    <p:animEffect transition="in" filter="checkerboard(across)">
                                      <p:cBhvr>
                                        <p:cTn id="56" dur="2000"/>
                                        <p:tgtEl>
                                          <p:spTgt spid="8"/>
                                        </p:tgtEl>
                                      </p:cBhvr>
                                    </p:animEffect>
                                  </p:childTnLst>
                                </p:cTn>
                              </p:par>
                              <p:par>
                                <p:cTn id="57" presetID="5" presetClass="entr" presetSubtype="10" fill="hold" grpId="1" nodeType="withEffect">
                                  <p:stCondLst>
                                    <p:cond delay="0"/>
                                  </p:stCondLst>
                                  <p:childTnLst>
                                    <p:set>
                                      <p:cBhvr>
                                        <p:cTn id="58" dur="1" fill="hold">
                                          <p:stCondLst>
                                            <p:cond delay="0"/>
                                          </p:stCondLst>
                                        </p:cTn>
                                        <p:tgtEl>
                                          <p:spTgt spid="9"/>
                                        </p:tgtEl>
                                        <p:attrNameLst>
                                          <p:attrName>style.visibility</p:attrName>
                                        </p:attrNameLst>
                                      </p:cBhvr>
                                      <p:to>
                                        <p:strVal val="visible"/>
                                      </p:to>
                                    </p:set>
                                    <p:animEffect transition="in" filter="checkerboard(across)">
                                      <p:cBhvr>
                                        <p:cTn id="59" dur="2000"/>
                                        <p:tgtEl>
                                          <p:spTgt spid="9"/>
                                        </p:tgtEl>
                                      </p:cBhvr>
                                    </p:animEffect>
                                  </p:childTnLst>
                                </p:cTn>
                              </p:par>
                              <p:par>
                                <p:cTn id="60" presetID="5" presetClass="entr" presetSubtype="10" fill="hold" grpId="1" nodeType="withEffect">
                                  <p:stCondLst>
                                    <p:cond delay="0"/>
                                  </p:stCondLst>
                                  <p:childTnLst>
                                    <p:set>
                                      <p:cBhvr>
                                        <p:cTn id="61" dur="1" fill="hold">
                                          <p:stCondLst>
                                            <p:cond delay="0"/>
                                          </p:stCondLst>
                                        </p:cTn>
                                        <p:tgtEl>
                                          <p:spTgt spid="10"/>
                                        </p:tgtEl>
                                        <p:attrNameLst>
                                          <p:attrName>style.visibility</p:attrName>
                                        </p:attrNameLst>
                                      </p:cBhvr>
                                      <p:to>
                                        <p:strVal val="visible"/>
                                      </p:to>
                                    </p:set>
                                    <p:animEffect transition="in" filter="checkerboard(across)">
                                      <p:cBhvr>
                                        <p:cTn id="62" dur="2000"/>
                                        <p:tgtEl>
                                          <p:spTgt spid="10"/>
                                        </p:tgtEl>
                                      </p:cBhvr>
                                    </p:animEffect>
                                  </p:childTnLst>
                                </p:cTn>
                              </p:par>
                            </p:childTnLst>
                          </p:cTn>
                        </p:par>
                        <p:par>
                          <p:cTn id="63" fill="hold">
                            <p:stCondLst>
                              <p:cond delay="2000"/>
                            </p:stCondLst>
                            <p:childTnLst>
                              <p:par>
                                <p:cTn id="64" presetID="17" presetClass="exit" presetSubtype="8" fill="hold" grpId="2" nodeType="afterEffect">
                                  <p:stCondLst>
                                    <p:cond delay="0"/>
                                  </p:stCondLst>
                                  <p:childTnLst>
                                    <p:anim calcmode="lin" valueType="num">
                                      <p:cBhvr>
                                        <p:cTn id="65" dur="2000"/>
                                        <p:tgtEl>
                                          <p:spTgt spid="3"/>
                                        </p:tgtEl>
                                        <p:attrNameLst>
                                          <p:attrName>ppt_x</p:attrName>
                                        </p:attrNameLst>
                                      </p:cBhvr>
                                      <p:tavLst>
                                        <p:tav tm="0">
                                          <p:val>
                                            <p:strVal val="ppt_x"/>
                                          </p:val>
                                        </p:tav>
                                        <p:tav tm="100000">
                                          <p:val>
                                            <p:strVal val="ppt_x-ppt_w/2"/>
                                          </p:val>
                                        </p:tav>
                                      </p:tavLst>
                                    </p:anim>
                                    <p:anim calcmode="lin" valueType="num">
                                      <p:cBhvr>
                                        <p:cTn id="66" dur="2000"/>
                                        <p:tgtEl>
                                          <p:spTgt spid="3"/>
                                        </p:tgtEl>
                                        <p:attrNameLst>
                                          <p:attrName>ppt_y</p:attrName>
                                        </p:attrNameLst>
                                      </p:cBhvr>
                                      <p:tavLst>
                                        <p:tav tm="0">
                                          <p:val>
                                            <p:strVal val="ppt_y"/>
                                          </p:val>
                                        </p:tav>
                                        <p:tav tm="100000">
                                          <p:val>
                                            <p:strVal val="ppt_y"/>
                                          </p:val>
                                        </p:tav>
                                      </p:tavLst>
                                    </p:anim>
                                    <p:anim calcmode="lin" valueType="num">
                                      <p:cBhvr>
                                        <p:cTn id="67" dur="2000"/>
                                        <p:tgtEl>
                                          <p:spTgt spid="3"/>
                                        </p:tgtEl>
                                        <p:attrNameLst>
                                          <p:attrName>ppt_w</p:attrName>
                                        </p:attrNameLst>
                                      </p:cBhvr>
                                      <p:tavLst>
                                        <p:tav tm="0">
                                          <p:val>
                                            <p:strVal val="ppt_w"/>
                                          </p:val>
                                        </p:tav>
                                        <p:tav tm="100000">
                                          <p:val>
                                            <p:fltVal val="0"/>
                                          </p:val>
                                        </p:tav>
                                      </p:tavLst>
                                    </p:anim>
                                    <p:anim calcmode="lin" valueType="num">
                                      <p:cBhvr>
                                        <p:cTn id="68" dur="2000"/>
                                        <p:tgtEl>
                                          <p:spTgt spid="3"/>
                                        </p:tgtEl>
                                        <p:attrNameLst>
                                          <p:attrName>ppt_h</p:attrName>
                                        </p:attrNameLst>
                                      </p:cBhvr>
                                      <p:tavLst>
                                        <p:tav tm="0">
                                          <p:val>
                                            <p:strVal val="ppt_h"/>
                                          </p:val>
                                        </p:tav>
                                        <p:tav tm="100000">
                                          <p:val>
                                            <p:strVal val="ppt_h"/>
                                          </p:val>
                                        </p:tav>
                                      </p:tavLst>
                                    </p:anim>
                                    <p:set>
                                      <p:cBhvr>
                                        <p:cTn id="69" dur="1" fill="hold">
                                          <p:stCondLst>
                                            <p:cond delay="1999"/>
                                          </p:stCondLst>
                                        </p:cTn>
                                        <p:tgtEl>
                                          <p:spTgt spid="3"/>
                                        </p:tgtEl>
                                        <p:attrNameLst>
                                          <p:attrName>style.visibility</p:attrName>
                                        </p:attrNameLst>
                                      </p:cBhvr>
                                      <p:to>
                                        <p:strVal val="hidden"/>
                                      </p:to>
                                    </p:set>
                                  </p:childTnLst>
                                </p:cTn>
                              </p:par>
                              <p:par>
                                <p:cTn id="70" presetID="17" presetClass="exit" presetSubtype="8" fill="hold" grpId="2" nodeType="withEffect">
                                  <p:stCondLst>
                                    <p:cond delay="0"/>
                                  </p:stCondLst>
                                  <p:childTnLst>
                                    <p:anim calcmode="lin" valueType="num">
                                      <p:cBhvr>
                                        <p:cTn id="71" dur="2000"/>
                                        <p:tgtEl>
                                          <p:spTgt spid="4"/>
                                        </p:tgtEl>
                                        <p:attrNameLst>
                                          <p:attrName>ppt_x</p:attrName>
                                        </p:attrNameLst>
                                      </p:cBhvr>
                                      <p:tavLst>
                                        <p:tav tm="0">
                                          <p:val>
                                            <p:strVal val="ppt_x"/>
                                          </p:val>
                                        </p:tav>
                                        <p:tav tm="100000">
                                          <p:val>
                                            <p:strVal val="ppt_x-ppt_w/2"/>
                                          </p:val>
                                        </p:tav>
                                      </p:tavLst>
                                    </p:anim>
                                    <p:anim calcmode="lin" valueType="num">
                                      <p:cBhvr>
                                        <p:cTn id="72" dur="2000"/>
                                        <p:tgtEl>
                                          <p:spTgt spid="4"/>
                                        </p:tgtEl>
                                        <p:attrNameLst>
                                          <p:attrName>ppt_y</p:attrName>
                                        </p:attrNameLst>
                                      </p:cBhvr>
                                      <p:tavLst>
                                        <p:tav tm="0">
                                          <p:val>
                                            <p:strVal val="ppt_y"/>
                                          </p:val>
                                        </p:tav>
                                        <p:tav tm="100000">
                                          <p:val>
                                            <p:strVal val="ppt_y"/>
                                          </p:val>
                                        </p:tav>
                                      </p:tavLst>
                                    </p:anim>
                                    <p:anim calcmode="lin" valueType="num">
                                      <p:cBhvr>
                                        <p:cTn id="73" dur="2000"/>
                                        <p:tgtEl>
                                          <p:spTgt spid="4"/>
                                        </p:tgtEl>
                                        <p:attrNameLst>
                                          <p:attrName>ppt_w</p:attrName>
                                        </p:attrNameLst>
                                      </p:cBhvr>
                                      <p:tavLst>
                                        <p:tav tm="0">
                                          <p:val>
                                            <p:strVal val="ppt_w"/>
                                          </p:val>
                                        </p:tav>
                                        <p:tav tm="100000">
                                          <p:val>
                                            <p:fltVal val="0"/>
                                          </p:val>
                                        </p:tav>
                                      </p:tavLst>
                                    </p:anim>
                                    <p:anim calcmode="lin" valueType="num">
                                      <p:cBhvr>
                                        <p:cTn id="74" dur="2000"/>
                                        <p:tgtEl>
                                          <p:spTgt spid="4"/>
                                        </p:tgtEl>
                                        <p:attrNameLst>
                                          <p:attrName>ppt_h</p:attrName>
                                        </p:attrNameLst>
                                      </p:cBhvr>
                                      <p:tavLst>
                                        <p:tav tm="0">
                                          <p:val>
                                            <p:strVal val="ppt_h"/>
                                          </p:val>
                                        </p:tav>
                                        <p:tav tm="100000">
                                          <p:val>
                                            <p:strVal val="ppt_h"/>
                                          </p:val>
                                        </p:tav>
                                      </p:tavLst>
                                    </p:anim>
                                    <p:set>
                                      <p:cBhvr>
                                        <p:cTn id="75" dur="1" fill="hold">
                                          <p:stCondLst>
                                            <p:cond delay="1999"/>
                                          </p:stCondLst>
                                        </p:cTn>
                                        <p:tgtEl>
                                          <p:spTgt spid="4"/>
                                        </p:tgtEl>
                                        <p:attrNameLst>
                                          <p:attrName>style.visibility</p:attrName>
                                        </p:attrNameLst>
                                      </p:cBhvr>
                                      <p:to>
                                        <p:strVal val="hidden"/>
                                      </p:to>
                                    </p:set>
                                  </p:childTnLst>
                                </p:cTn>
                              </p:par>
                              <p:par>
                                <p:cTn id="76" presetID="17" presetClass="exit" presetSubtype="8" fill="hold" grpId="2" nodeType="withEffect">
                                  <p:stCondLst>
                                    <p:cond delay="0"/>
                                  </p:stCondLst>
                                  <p:childTnLst>
                                    <p:anim calcmode="lin" valueType="num">
                                      <p:cBhvr>
                                        <p:cTn id="77" dur="2000"/>
                                        <p:tgtEl>
                                          <p:spTgt spid="5"/>
                                        </p:tgtEl>
                                        <p:attrNameLst>
                                          <p:attrName>ppt_x</p:attrName>
                                        </p:attrNameLst>
                                      </p:cBhvr>
                                      <p:tavLst>
                                        <p:tav tm="0">
                                          <p:val>
                                            <p:strVal val="ppt_x"/>
                                          </p:val>
                                        </p:tav>
                                        <p:tav tm="100000">
                                          <p:val>
                                            <p:strVal val="ppt_x-ppt_w/2"/>
                                          </p:val>
                                        </p:tav>
                                      </p:tavLst>
                                    </p:anim>
                                    <p:anim calcmode="lin" valueType="num">
                                      <p:cBhvr>
                                        <p:cTn id="78" dur="2000"/>
                                        <p:tgtEl>
                                          <p:spTgt spid="5"/>
                                        </p:tgtEl>
                                        <p:attrNameLst>
                                          <p:attrName>ppt_y</p:attrName>
                                        </p:attrNameLst>
                                      </p:cBhvr>
                                      <p:tavLst>
                                        <p:tav tm="0">
                                          <p:val>
                                            <p:strVal val="ppt_y"/>
                                          </p:val>
                                        </p:tav>
                                        <p:tav tm="100000">
                                          <p:val>
                                            <p:strVal val="ppt_y"/>
                                          </p:val>
                                        </p:tav>
                                      </p:tavLst>
                                    </p:anim>
                                    <p:anim calcmode="lin" valueType="num">
                                      <p:cBhvr>
                                        <p:cTn id="79" dur="2000"/>
                                        <p:tgtEl>
                                          <p:spTgt spid="5"/>
                                        </p:tgtEl>
                                        <p:attrNameLst>
                                          <p:attrName>ppt_w</p:attrName>
                                        </p:attrNameLst>
                                      </p:cBhvr>
                                      <p:tavLst>
                                        <p:tav tm="0">
                                          <p:val>
                                            <p:strVal val="ppt_w"/>
                                          </p:val>
                                        </p:tav>
                                        <p:tav tm="100000">
                                          <p:val>
                                            <p:fltVal val="0"/>
                                          </p:val>
                                        </p:tav>
                                      </p:tavLst>
                                    </p:anim>
                                    <p:anim calcmode="lin" valueType="num">
                                      <p:cBhvr>
                                        <p:cTn id="80" dur="2000"/>
                                        <p:tgtEl>
                                          <p:spTgt spid="5"/>
                                        </p:tgtEl>
                                        <p:attrNameLst>
                                          <p:attrName>ppt_h</p:attrName>
                                        </p:attrNameLst>
                                      </p:cBhvr>
                                      <p:tavLst>
                                        <p:tav tm="0">
                                          <p:val>
                                            <p:strVal val="ppt_h"/>
                                          </p:val>
                                        </p:tav>
                                        <p:tav tm="100000">
                                          <p:val>
                                            <p:strVal val="ppt_h"/>
                                          </p:val>
                                        </p:tav>
                                      </p:tavLst>
                                    </p:anim>
                                    <p:set>
                                      <p:cBhvr>
                                        <p:cTn id="81" dur="1" fill="hold">
                                          <p:stCondLst>
                                            <p:cond delay="1999"/>
                                          </p:stCondLst>
                                        </p:cTn>
                                        <p:tgtEl>
                                          <p:spTgt spid="5"/>
                                        </p:tgtEl>
                                        <p:attrNameLst>
                                          <p:attrName>style.visibility</p:attrName>
                                        </p:attrNameLst>
                                      </p:cBhvr>
                                      <p:to>
                                        <p:strVal val="hidden"/>
                                      </p:to>
                                    </p:set>
                                  </p:childTnLst>
                                </p:cTn>
                              </p:par>
                              <p:par>
                                <p:cTn id="82" presetID="17" presetClass="exit" presetSubtype="8" fill="hold" grpId="2" nodeType="withEffect">
                                  <p:stCondLst>
                                    <p:cond delay="0"/>
                                  </p:stCondLst>
                                  <p:childTnLst>
                                    <p:anim calcmode="lin" valueType="num">
                                      <p:cBhvr>
                                        <p:cTn id="83" dur="2000"/>
                                        <p:tgtEl>
                                          <p:spTgt spid="6"/>
                                        </p:tgtEl>
                                        <p:attrNameLst>
                                          <p:attrName>ppt_x</p:attrName>
                                        </p:attrNameLst>
                                      </p:cBhvr>
                                      <p:tavLst>
                                        <p:tav tm="0">
                                          <p:val>
                                            <p:strVal val="ppt_x"/>
                                          </p:val>
                                        </p:tav>
                                        <p:tav tm="100000">
                                          <p:val>
                                            <p:strVal val="ppt_x-ppt_w/2"/>
                                          </p:val>
                                        </p:tav>
                                      </p:tavLst>
                                    </p:anim>
                                    <p:anim calcmode="lin" valueType="num">
                                      <p:cBhvr>
                                        <p:cTn id="84" dur="2000"/>
                                        <p:tgtEl>
                                          <p:spTgt spid="6"/>
                                        </p:tgtEl>
                                        <p:attrNameLst>
                                          <p:attrName>ppt_y</p:attrName>
                                        </p:attrNameLst>
                                      </p:cBhvr>
                                      <p:tavLst>
                                        <p:tav tm="0">
                                          <p:val>
                                            <p:strVal val="ppt_y"/>
                                          </p:val>
                                        </p:tav>
                                        <p:tav tm="100000">
                                          <p:val>
                                            <p:strVal val="ppt_y"/>
                                          </p:val>
                                        </p:tav>
                                      </p:tavLst>
                                    </p:anim>
                                    <p:anim calcmode="lin" valueType="num">
                                      <p:cBhvr>
                                        <p:cTn id="85" dur="2000"/>
                                        <p:tgtEl>
                                          <p:spTgt spid="6"/>
                                        </p:tgtEl>
                                        <p:attrNameLst>
                                          <p:attrName>ppt_w</p:attrName>
                                        </p:attrNameLst>
                                      </p:cBhvr>
                                      <p:tavLst>
                                        <p:tav tm="0">
                                          <p:val>
                                            <p:strVal val="ppt_w"/>
                                          </p:val>
                                        </p:tav>
                                        <p:tav tm="100000">
                                          <p:val>
                                            <p:fltVal val="0"/>
                                          </p:val>
                                        </p:tav>
                                      </p:tavLst>
                                    </p:anim>
                                    <p:anim calcmode="lin" valueType="num">
                                      <p:cBhvr>
                                        <p:cTn id="86" dur="2000"/>
                                        <p:tgtEl>
                                          <p:spTgt spid="6"/>
                                        </p:tgtEl>
                                        <p:attrNameLst>
                                          <p:attrName>ppt_h</p:attrName>
                                        </p:attrNameLst>
                                      </p:cBhvr>
                                      <p:tavLst>
                                        <p:tav tm="0">
                                          <p:val>
                                            <p:strVal val="ppt_h"/>
                                          </p:val>
                                        </p:tav>
                                        <p:tav tm="100000">
                                          <p:val>
                                            <p:strVal val="ppt_h"/>
                                          </p:val>
                                        </p:tav>
                                      </p:tavLst>
                                    </p:anim>
                                    <p:set>
                                      <p:cBhvr>
                                        <p:cTn id="87" dur="1" fill="hold">
                                          <p:stCondLst>
                                            <p:cond delay="1999"/>
                                          </p:stCondLst>
                                        </p:cTn>
                                        <p:tgtEl>
                                          <p:spTgt spid="6"/>
                                        </p:tgtEl>
                                        <p:attrNameLst>
                                          <p:attrName>style.visibility</p:attrName>
                                        </p:attrNameLst>
                                      </p:cBhvr>
                                      <p:to>
                                        <p:strVal val="hidden"/>
                                      </p:to>
                                    </p:set>
                                  </p:childTnLst>
                                </p:cTn>
                              </p:par>
                              <p:par>
                                <p:cTn id="88" presetID="17" presetClass="exit" presetSubtype="2" fill="hold" grpId="2" nodeType="withEffect">
                                  <p:stCondLst>
                                    <p:cond delay="0"/>
                                  </p:stCondLst>
                                  <p:childTnLst>
                                    <p:anim calcmode="lin" valueType="num">
                                      <p:cBhvr>
                                        <p:cTn id="89" dur="2000"/>
                                        <p:tgtEl>
                                          <p:spTgt spid="7"/>
                                        </p:tgtEl>
                                        <p:attrNameLst>
                                          <p:attrName>ppt_x</p:attrName>
                                        </p:attrNameLst>
                                      </p:cBhvr>
                                      <p:tavLst>
                                        <p:tav tm="0">
                                          <p:val>
                                            <p:strVal val="ppt_x"/>
                                          </p:val>
                                        </p:tav>
                                        <p:tav tm="100000">
                                          <p:val>
                                            <p:strVal val="ppt_x+ppt_w/2"/>
                                          </p:val>
                                        </p:tav>
                                      </p:tavLst>
                                    </p:anim>
                                    <p:anim calcmode="lin" valueType="num">
                                      <p:cBhvr>
                                        <p:cTn id="90" dur="2000"/>
                                        <p:tgtEl>
                                          <p:spTgt spid="7"/>
                                        </p:tgtEl>
                                        <p:attrNameLst>
                                          <p:attrName>ppt_y</p:attrName>
                                        </p:attrNameLst>
                                      </p:cBhvr>
                                      <p:tavLst>
                                        <p:tav tm="0">
                                          <p:val>
                                            <p:strVal val="ppt_y"/>
                                          </p:val>
                                        </p:tav>
                                        <p:tav tm="100000">
                                          <p:val>
                                            <p:strVal val="ppt_y"/>
                                          </p:val>
                                        </p:tav>
                                      </p:tavLst>
                                    </p:anim>
                                    <p:anim calcmode="lin" valueType="num">
                                      <p:cBhvr>
                                        <p:cTn id="91" dur="2000"/>
                                        <p:tgtEl>
                                          <p:spTgt spid="7"/>
                                        </p:tgtEl>
                                        <p:attrNameLst>
                                          <p:attrName>ppt_w</p:attrName>
                                        </p:attrNameLst>
                                      </p:cBhvr>
                                      <p:tavLst>
                                        <p:tav tm="0">
                                          <p:val>
                                            <p:strVal val="ppt_w"/>
                                          </p:val>
                                        </p:tav>
                                        <p:tav tm="100000">
                                          <p:val>
                                            <p:fltVal val="0"/>
                                          </p:val>
                                        </p:tav>
                                      </p:tavLst>
                                    </p:anim>
                                    <p:anim calcmode="lin" valueType="num">
                                      <p:cBhvr>
                                        <p:cTn id="92" dur="2000"/>
                                        <p:tgtEl>
                                          <p:spTgt spid="7"/>
                                        </p:tgtEl>
                                        <p:attrNameLst>
                                          <p:attrName>ppt_h</p:attrName>
                                        </p:attrNameLst>
                                      </p:cBhvr>
                                      <p:tavLst>
                                        <p:tav tm="0">
                                          <p:val>
                                            <p:strVal val="ppt_h"/>
                                          </p:val>
                                        </p:tav>
                                        <p:tav tm="100000">
                                          <p:val>
                                            <p:strVal val="ppt_h"/>
                                          </p:val>
                                        </p:tav>
                                      </p:tavLst>
                                    </p:anim>
                                    <p:set>
                                      <p:cBhvr>
                                        <p:cTn id="93" dur="1" fill="hold">
                                          <p:stCondLst>
                                            <p:cond delay="1999"/>
                                          </p:stCondLst>
                                        </p:cTn>
                                        <p:tgtEl>
                                          <p:spTgt spid="7"/>
                                        </p:tgtEl>
                                        <p:attrNameLst>
                                          <p:attrName>style.visibility</p:attrName>
                                        </p:attrNameLst>
                                      </p:cBhvr>
                                      <p:to>
                                        <p:strVal val="hidden"/>
                                      </p:to>
                                    </p:set>
                                  </p:childTnLst>
                                </p:cTn>
                              </p:par>
                              <p:par>
                                <p:cTn id="94" presetID="17" presetClass="exit" presetSubtype="2" fill="hold" grpId="2" nodeType="withEffect">
                                  <p:stCondLst>
                                    <p:cond delay="0"/>
                                  </p:stCondLst>
                                  <p:childTnLst>
                                    <p:anim calcmode="lin" valueType="num">
                                      <p:cBhvr>
                                        <p:cTn id="95" dur="2000"/>
                                        <p:tgtEl>
                                          <p:spTgt spid="8"/>
                                        </p:tgtEl>
                                        <p:attrNameLst>
                                          <p:attrName>ppt_x</p:attrName>
                                        </p:attrNameLst>
                                      </p:cBhvr>
                                      <p:tavLst>
                                        <p:tav tm="0">
                                          <p:val>
                                            <p:strVal val="ppt_x"/>
                                          </p:val>
                                        </p:tav>
                                        <p:tav tm="100000">
                                          <p:val>
                                            <p:strVal val="ppt_x+ppt_w/2"/>
                                          </p:val>
                                        </p:tav>
                                      </p:tavLst>
                                    </p:anim>
                                    <p:anim calcmode="lin" valueType="num">
                                      <p:cBhvr>
                                        <p:cTn id="96" dur="2000"/>
                                        <p:tgtEl>
                                          <p:spTgt spid="8"/>
                                        </p:tgtEl>
                                        <p:attrNameLst>
                                          <p:attrName>ppt_y</p:attrName>
                                        </p:attrNameLst>
                                      </p:cBhvr>
                                      <p:tavLst>
                                        <p:tav tm="0">
                                          <p:val>
                                            <p:strVal val="ppt_y"/>
                                          </p:val>
                                        </p:tav>
                                        <p:tav tm="100000">
                                          <p:val>
                                            <p:strVal val="ppt_y"/>
                                          </p:val>
                                        </p:tav>
                                      </p:tavLst>
                                    </p:anim>
                                    <p:anim calcmode="lin" valueType="num">
                                      <p:cBhvr>
                                        <p:cTn id="97" dur="2000"/>
                                        <p:tgtEl>
                                          <p:spTgt spid="8"/>
                                        </p:tgtEl>
                                        <p:attrNameLst>
                                          <p:attrName>ppt_w</p:attrName>
                                        </p:attrNameLst>
                                      </p:cBhvr>
                                      <p:tavLst>
                                        <p:tav tm="0">
                                          <p:val>
                                            <p:strVal val="ppt_w"/>
                                          </p:val>
                                        </p:tav>
                                        <p:tav tm="100000">
                                          <p:val>
                                            <p:fltVal val="0"/>
                                          </p:val>
                                        </p:tav>
                                      </p:tavLst>
                                    </p:anim>
                                    <p:anim calcmode="lin" valueType="num">
                                      <p:cBhvr>
                                        <p:cTn id="98" dur="2000"/>
                                        <p:tgtEl>
                                          <p:spTgt spid="8"/>
                                        </p:tgtEl>
                                        <p:attrNameLst>
                                          <p:attrName>ppt_h</p:attrName>
                                        </p:attrNameLst>
                                      </p:cBhvr>
                                      <p:tavLst>
                                        <p:tav tm="0">
                                          <p:val>
                                            <p:strVal val="ppt_h"/>
                                          </p:val>
                                        </p:tav>
                                        <p:tav tm="100000">
                                          <p:val>
                                            <p:strVal val="ppt_h"/>
                                          </p:val>
                                        </p:tav>
                                      </p:tavLst>
                                    </p:anim>
                                    <p:set>
                                      <p:cBhvr>
                                        <p:cTn id="99" dur="1" fill="hold">
                                          <p:stCondLst>
                                            <p:cond delay="1999"/>
                                          </p:stCondLst>
                                        </p:cTn>
                                        <p:tgtEl>
                                          <p:spTgt spid="8"/>
                                        </p:tgtEl>
                                        <p:attrNameLst>
                                          <p:attrName>style.visibility</p:attrName>
                                        </p:attrNameLst>
                                      </p:cBhvr>
                                      <p:to>
                                        <p:strVal val="hidden"/>
                                      </p:to>
                                    </p:set>
                                  </p:childTnLst>
                                </p:cTn>
                              </p:par>
                              <p:par>
                                <p:cTn id="100" presetID="17" presetClass="exit" presetSubtype="2" fill="hold" grpId="2" nodeType="withEffect">
                                  <p:stCondLst>
                                    <p:cond delay="0"/>
                                  </p:stCondLst>
                                  <p:childTnLst>
                                    <p:anim calcmode="lin" valueType="num">
                                      <p:cBhvr>
                                        <p:cTn id="101" dur="2000"/>
                                        <p:tgtEl>
                                          <p:spTgt spid="9"/>
                                        </p:tgtEl>
                                        <p:attrNameLst>
                                          <p:attrName>ppt_x</p:attrName>
                                        </p:attrNameLst>
                                      </p:cBhvr>
                                      <p:tavLst>
                                        <p:tav tm="0">
                                          <p:val>
                                            <p:strVal val="ppt_x"/>
                                          </p:val>
                                        </p:tav>
                                        <p:tav tm="100000">
                                          <p:val>
                                            <p:strVal val="ppt_x+ppt_w/2"/>
                                          </p:val>
                                        </p:tav>
                                      </p:tavLst>
                                    </p:anim>
                                    <p:anim calcmode="lin" valueType="num">
                                      <p:cBhvr>
                                        <p:cTn id="102" dur="2000"/>
                                        <p:tgtEl>
                                          <p:spTgt spid="9"/>
                                        </p:tgtEl>
                                        <p:attrNameLst>
                                          <p:attrName>ppt_y</p:attrName>
                                        </p:attrNameLst>
                                      </p:cBhvr>
                                      <p:tavLst>
                                        <p:tav tm="0">
                                          <p:val>
                                            <p:strVal val="ppt_y"/>
                                          </p:val>
                                        </p:tav>
                                        <p:tav tm="100000">
                                          <p:val>
                                            <p:strVal val="ppt_y"/>
                                          </p:val>
                                        </p:tav>
                                      </p:tavLst>
                                    </p:anim>
                                    <p:anim calcmode="lin" valueType="num">
                                      <p:cBhvr>
                                        <p:cTn id="103" dur="2000"/>
                                        <p:tgtEl>
                                          <p:spTgt spid="9"/>
                                        </p:tgtEl>
                                        <p:attrNameLst>
                                          <p:attrName>ppt_w</p:attrName>
                                        </p:attrNameLst>
                                      </p:cBhvr>
                                      <p:tavLst>
                                        <p:tav tm="0">
                                          <p:val>
                                            <p:strVal val="ppt_w"/>
                                          </p:val>
                                        </p:tav>
                                        <p:tav tm="100000">
                                          <p:val>
                                            <p:fltVal val="0"/>
                                          </p:val>
                                        </p:tav>
                                      </p:tavLst>
                                    </p:anim>
                                    <p:anim calcmode="lin" valueType="num">
                                      <p:cBhvr>
                                        <p:cTn id="104" dur="2000"/>
                                        <p:tgtEl>
                                          <p:spTgt spid="9"/>
                                        </p:tgtEl>
                                        <p:attrNameLst>
                                          <p:attrName>ppt_h</p:attrName>
                                        </p:attrNameLst>
                                      </p:cBhvr>
                                      <p:tavLst>
                                        <p:tav tm="0">
                                          <p:val>
                                            <p:strVal val="ppt_h"/>
                                          </p:val>
                                        </p:tav>
                                        <p:tav tm="100000">
                                          <p:val>
                                            <p:strVal val="ppt_h"/>
                                          </p:val>
                                        </p:tav>
                                      </p:tavLst>
                                    </p:anim>
                                    <p:set>
                                      <p:cBhvr>
                                        <p:cTn id="105" dur="1" fill="hold">
                                          <p:stCondLst>
                                            <p:cond delay="1999"/>
                                          </p:stCondLst>
                                        </p:cTn>
                                        <p:tgtEl>
                                          <p:spTgt spid="9"/>
                                        </p:tgtEl>
                                        <p:attrNameLst>
                                          <p:attrName>style.visibility</p:attrName>
                                        </p:attrNameLst>
                                      </p:cBhvr>
                                      <p:to>
                                        <p:strVal val="hidden"/>
                                      </p:to>
                                    </p:set>
                                  </p:childTnLst>
                                </p:cTn>
                              </p:par>
                              <p:par>
                                <p:cTn id="106" presetID="17" presetClass="exit" presetSubtype="2" fill="hold" grpId="2" nodeType="withEffect">
                                  <p:stCondLst>
                                    <p:cond delay="0"/>
                                  </p:stCondLst>
                                  <p:childTnLst>
                                    <p:anim calcmode="lin" valueType="num">
                                      <p:cBhvr>
                                        <p:cTn id="107" dur="2000"/>
                                        <p:tgtEl>
                                          <p:spTgt spid="10"/>
                                        </p:tgtEl>
                                        <p:attrNameLst>
                                          <p:attrName>ppt_x</p:attrName>
                                        </p:attrNameLst>
                                      </p:cBhvr>
                                      <p:tavLst>
                                        <p:tav tm="0">
                                          <p:val>
                                            <p:strVal val="ppt_x"/>
                                          </p:val>
                                        </p:tav>
                                        <p:tav tm="100000">
                                          <p:val>
                                            <p:strVal val="ppt_x+ppt_w/2"/>
                                          </p:val>
                                        </p:tav>
                                      </p:tavLst>
                                    </p:anim>
                                    <p:anim calcmode="lin" valueType="num">
                                      <p:cBhvr>
                                        <p:cTn id="108" dur="2000"/>
                                        <p:tgtEl>
                                          <p:spTgt spid="10"/>
                                        </p:tgtEl>
                                        <p:attrNameLst>
                                          <p:attrName>ppt_y</p:attrName>
                                        </p:attrNameLst>
                                      </p:cBhvr>
                                      <p:tavLst>
                                        <p:tav tm="0">
                                          <p:val>
                                            <p:strVal val="ppt_y"/>
                                          </p:val>
                                        </p:tav>
                                        <p:tav tm="100000">
                                          <p:val>
                                            <p:strVal val="ppt_y"/>
                                          </p:val>
                                        </p:tav>
                                      </p:tavLst>
                                    </p:anim>
                                    <p:anim calcmode="lin" valueType="num">
                                      <p:cBhvr>
                                        <p:cTn id="109" dur="2000"/>
                                        <p:tgtEl>
                                          <p:spTgt spid="10"/>
                                        </p:tgtEl>
                                        <p:attrNameLst>
                                          <p:attrName>ppt_w</p:attrName>
                                        </p:attrNameLst>
                                      </p:cBhvr>
                                      <p:tavLst>
                                        <p:tav tm="0">
                                          <p:val>
                                            <p:strVal val="ppt_w"/>
                                          </p:val>
                                        </p:tav>
                                        <p:tav tm="100000">
                                          <p:val>
                                            <p:fltVal val="0"/>
                                          </p:val>
                                        </p:tav>
                                      </p:tavLst>
                                    </p:anim>
                                    <p:anim calcmode="lin" valueType="num">
                                      <p:cBhvr>
                                        <p:cTn id="110" dur="2000"/>
                                        <p:tgtEl>
                                          <p:spTgt spid="10"/>
                                        </p:tgtEl>
                                        <p:attrNameLst>
                                          <p:attrName>ppt_h</p:attrName>
                                        </p:attrNameLst>
                                      </p:cBhvr>
                                      <p:tavLst>
                                        <p:tav tm="0">
                                          <p:val>
                                            <p:strVal val="ppt_h"/>
                                          </p:val>
                                        </p:tav>
                                        <p:tav tm="100000">
                                          <p:val>
                                            <p:strVal val="ppt_h"/>
                                          </p:val>
                                        </p:tav>
                                      </p:tavLst>
                                    </p:anim>
                                    <p:set>
                                      <p:cBhvr>
                                        <p:cTn id="111" dur="1" fill="hold">
                                          <p:stCondLst>
                                            <p:cond delay="1999"/>
                                          </p:stCondLst>
                                        </p:cTn>
                                        <p:tgtEl>
                                          <p:spTgt spid="10"/>
                                        </p:tgtEl>
                                        <p:attrNameLst>
                                          <p:attrName>style.visibility</p:attrName>
                                        </p:attrNameLst>
                                      </p:cBhvr>
                                      <p:to>
                                        <p:strVal val="hidden"/>
                                      </p:to>
                                    </p:set>
                                  </p:childTnLst>
                                </p:cTn>
                              </p:par>
                              <p:par>
                                <p:cTn id="112" presetID="3" presetClass="exit" presetSubtype="5" fill="hold" grpId="3" nodeType="withEffect">
                                  <p:stCondLst>
                                    <p:cond delay="0"/>
                                  </p:stCondLst>
                                  <p:childTnLst>
                                    <p:animEffect transition="out" filter="blinds(vertical)">
                                      <p:cBhvr>
                                        <p:cTn id="113" dur="2000"/>
                                        <p:tgtEl>
                                          <p:spTgt spid="3"/>
                                        </p:tgtEl>
                                      </p:cBhvr>
                                    </p:animEffect>
                                    <p:set>
                                      <p:cBhvr>
                                        <p:cTn id="114" dur="1" fill="hold">
                                          <p:stCondLst>
                                            <p:cond delay="1999"/>
                                          </p:stCondLst>
                                        </p:cTn>
                                        <p:tgtEl>
                                          <p:spTgt spid="3"/>
                                        </p:tgtEl>
                                        <p:attrNameLst>
                                          <p:attrName>style.visibility</p:attrName>
                                        </p:attrNameLst>
                                      </p:cBhvr>
                                      <p:to>
                                        <p:strVal val="hidden"/>
                                      </p:to>
                                    </p:set>
                                  </p:childTnLst>
                                </p:cTn>
                              </p:par>
                              <p:par>
                                <p:cTn id="115" presetID="3" presetClass="exit" presetSubtype="5" fill="hold" grpId="3" nodeType="withEffect">
                                  <p:stCondLst>
                                    <p:cond delay="0"/>
                                  </p:stCondLst>
                                  <p:childTnLst>
                                    <p:animEffect transition="out" filter="blinds(vertical)">
                                      <p:cBhvr>
                                        <p:cTn id="116" dur="2000"/>
                                        <p:tgtEl>
                                          <p:spTgt spid="4"/>
                                        </p:tgtEl>
                                      </p:cBhvr>
                                    </p:animEffect>
                                    <p:set>
                                      <p:cBhvr>
                                        <p:cTn id="117" dur="1" fill="hold">
                                          <p:stCondLst>
                                            <p:cond delay="1999"/>
                                          </p:stCondLst>
                                        </p:cTn>
                                        <p:tgtEl>
                                          <p:spTgt spid="4"/>
                                        </p:tgtEl>
                                        <p:attrNameLst>
                                          <p:attrName>style.visibility</p:attrName>
                                        </p:attrNameLst>
                                      </p:cBhvr>
                                      <p:to>
                                        <p:strVal val="hidden"/>
                                      </p:to>
                                    </p:set>
                                  </p:childTnLst>
                                </p:cTn>
                              </p:par>
                              <p:par>
                                <p:cTn id="118" presetID="3" presetClass="exit" presetSubtype="5" fill="hold" grpId="3" nodeType="withEffect">
                                  <p:stCondLst>
                                    <p:cond delay="0"/>
                                  </p:stCondLst>
                                  <p:childTnLst>
                                    <p:animEffect transition="out" filter="blinds(vertical)">
                                      <p:cBhvr>
                                        <p:cTn id="119" dur="2000"/>
                                        <p:tgtEl>
                                          <p:spTgt spid="5"/>
                                        </p:tgtEl>
                                      </p:cBhvr>
                                    </p:animEffect>
                                    <p:set>
                                      <p:cBhvr>
                                        <p:cTn id="120" dur="1" fill="hold">
                                          <p:stCondLst>
                                            <p:cond delay="1999"/>
                                          </p:stCondLst>
                                        </p:cTn>
                                        <p:tgtEl>
                                          <p:spTgt spid="5"/>
                                        </p:tgtEl>
                                        <p:attrNameLst>
                                          <p:attrName>style.visibility</p:attrName>
                                        </p:attrNameLst>
                                      </p:cBhvr>
                                      <p:to>
                                        <p:strVal val="hidden"/>
                                      </p:to>
                                    </p:set>
                                  </p:childTnLst>
                                </p:cTn>
                              </p:par>
                              <p:par>
                                <p:cTn id="121" presetID="3" presetClass="exit" presetSubtype="5" fill="hold" grpId="3" nodeType="withEffect">
                                  <p:stCondLst>
                                    <p:cond delay="0"/>
                                  </p:stCondLst>
                                  <p:childTnLst>
                                    <p:animEffect transition="out" filter="blinds(vertical)">
                                      <p:cBhvr>
                                        <p:cTn id="122" dur="2000"/>
                                        <p:tgtEl>
                                          <p:spTgt spid="6"/>
                                        </p:tgtEl>
                                      </p:cBhvr>
                                    </p:animEffect>
                                    <p:set>
                                      <p:cBhvr>
                                        <p:cTn id="123" dur="1" fill="hold">
                                          <p:stCondLst>
                                            <p:cond delay="1999"/>
                                          </p:stCondLst>
                                        </p:cTn>
                                        <p:tgtEl>
                                          <p:spTgt spid="6"/>
                                        </p:tgtEl>
                                        <p:attrNameLst>
                                          <p:attrName>style.visibility</p:attrName>
                                        </p:attrNameLst>
                                      </p:cBhvr>
                                      <p:to>
                                        <p:strVal val="hidden"/>
                                      </p:to>
                                    </p:set>
                                  </p:childTnLst>
                                </p:cTn>
                              </p:par>
                              <p:par>
                                <p:cTn id="124" presetID="3" presetClass="exit" presetSubtype="5" fill="hold" grpId="3" nodeType="withEffect">
                                  <p:stCondLst>
                                    <p:cond delay="0"/>
                                  </p:stCondLst>
                                  <p:childTnLst>
                                    <p:animEffect transition="out" filter="blinds(vertical)">
                                      <p:cBhvr>
                                        <p:cTn id="125" dur="2000"/>
                                        <p:tgtEl>
                                          <p:spTgt spid="7"/>
                                        </p:tgtEl>
                                      </p:cBhvr>
                                    </p:animEffect>
                                    <p:set>
                                      <p:cBhvr>
                                        <p:cTn id="126" dur="1" fill="hold">
                                          <p:stCondLst>
                                            <p:cond delay="1999"/>
                                          </p:stCondLst>
                                        </p:cTn>
                                        <p:tgtEl>
                                          <p:spTgt spid="7"/>
                                        </p:tgtEl>
                                        <p:attrNameLst>
                                          <p:attrName>style.visibility</p:attrName>
                                        </p:attrNameLst>
                                      </p:cBhvr>
                                      <p:to>
                                        <p:strVal val="hidden"/>
                                      </p:to>
                                    </p:set>
                                  </p:childTnLst>
                                </p:cTn>
                              </p:par>
                              <p:par>
                                <p:cTn id="127" presetID="3" presetClass="exit" presetSubtype="5" fill="hold" grpId="3" nodeType="withEffect">
                                  <p:stCondLst>
                                    <p:cond delay="0"/>
                                  </p:stCondLst>
                                  <p:childTnLst>
                                    <p:animEffect transition="out" filter="blinds(vertical)">
                                      <p:cBhvr>
                                        <p:cTn id="128" dur="2000"/>
                                        <p:tgtEl>
                                          <p:spTgt spid="8"/>
                                        </p:tgtEl>
                                      </p:cBhvr>
                                    </p:animEffect>
                                    <p:set>
                                      <p:cBhvr>
                                        <p:cTn id="129" dur="1" fill="hold">
                                          <p:stCondLst>
                                            <p:cond delay="1999"/>
                                          </p:stCondLst>
                                        </p:cTn>
                                        <p:tgtEl>
                                          <p:spTgt spid="8"/>
                                        </p:tgtEl>
                                        <p:attrNameLst>
                                          <p:attrName>style.visibility</p:attrName>
                                        </p:attrNameLst>
                                      </p:cBhvr>
                                      <p:to>
                                        <p:strVal val="hidden"/>
                                      </p:to>
                                    </p:set>
                                  </p:childTnLst>
                                </p:cTn>
                              </p:par>
                              <p:par>
                                <p:cTn id="130" presetID="3" presetClass="exit" presetSubtype="5" fill="hold" grpId="3" nodeType="withEffect">
                                  <p:stCondLst>
                                    <p:cond delay="0"/>
                                  </p:stCondLst>
                                  <p:childTnLst>
                                    <p:animEffect transition="out" filter="blinds(vertical)">
                                      <p:cBhvr>
                                        <p:cTn id="131" dur="2000"/>
                                        <p:tgtEl>
                                          <p:spTgt spid="9"/>
                                        </p:tgtEl>
                                      </p:cBhvr>
                                    </p:animEffect>
                                    <p:set>
                                      <p:cBhvr>
                                        <p:cTn id="132" dur="1" fill="hold">
                                          <p:stCondLst>
                                            <p:cond delay="1999"/>
                                          </p:stCondLst>
                                        </p:cTn>
                                        <p:tgtEl>
                                          <p:spTgt spid="9"/>
                                        </p:tgtEl>
                                        <p:attrNameLst>
                                          <p:attrName>style.visibility</p:attrName>
                                        </p:attrNameLst>
                                      </p:cBhvr>
                                      <p:to>
                                        <p:strVal val="hidden"/>
                                      </p:to>
                                    </p:set>
                                  </p:childTnLst>
                                </p:cTn>
                              </p:par>
                              <p:par>
                                <p:cTn id="133" presetID="3" presetClass="exit" presetSubtype="5" fill="hold" grpId="3" nodeType="withEffect">
                                  <p:stCondLst>
                                    <p:cond delay="0"/>
                                  </p:stCondLst>
                                  <p:childTnLst>
                                    <p:animEffect transition="out" filter="blinds(vertical)">
                                      <p:cBhvr>
                                        <p:cTn id="134" dur="2000"/>
                                        <p:tgtEl>
                                          <p:spTgt spid="10"/>
                                        </p:tgtEl>
                                      </p:cBhvr>
                                    </p:animEffect>
                                    <p:set>
                                      <p:cBhvr>
                                        <p:cTn id="135" dur="1" fill="hold">
                                          <p:stCondLst>
                                            <p:cond delay="1999"/>
                                          </p:stCondLst>
                                        </p:cTn>
                                        <p:tgtEl>
                                          <p:spTgt spid="10"/>
                                        </p:tgtEl>
                                        <p:attrNameLst>
                                          <p:attrName>style.visibility</p:attrName>
                                        </p:attrNameLst>
                                      </p:cBhvr>
                                      <p:to>
                                        <p:strVal val="hidden"/>
                                      </p:to>
                                    </p:set>
                                  </p:childTnLst>
                                </p:cTn>
                              </p:par>
                              <p:par>
                                <p:cTn id="136" presetID="17" presetClass="entr" presetSubtype="10" fill="hold" nodeType="withEffect">
                                  <p:stCondLst>
                                    <p:cond delay="0"/>
                                  </p:stCondLst>
                                  <p:childTnLst>
                                    <p:set>
                                      <p:cBhvr>
                                        <p:cTn id="137" dur="1" fill="hold">
                                          <p:stCondLst>
                                            <p:cond delay="0"/>
                                          </p:stCondLst>
                                        </p:cTn>
                                        <p:tgtEl>
                                          <p:spTgt spid="2"/>
                                        </p:tgtEl>
                                        <p:attrNameLst>
                                          <p:attrName>style.visibility</p:attrName>
                                        </p:attrNameLst>
                                      </p:cBhvr>
                                      <p:to>
                                        <p:strVal val="visible"/>
                                      </p:to>
                                    </p:set>
                                    <p:anim calcmode="lin" valueType="num">
                                      <p:cBhvr>
                                        <p:cTn id="138" dur="2000" fill="hold"/>
                                        <p:tgtEl>
                                          <p:spTgt spid="2"/>
                                        </p:tgtEl>
                                        <p:attrNameLst>
                                          <p:attrName>ppt_w</p:attrName>
                                        </p:attrNameLst>
                                      </p:cBhvr>
                                      <p:tavLst>
                                        <p:tav tm="0">
                                          <p:val>
                                            <p:fltVal val="0"/>
                                          </p:val>
                                        </p:tav>
                                        <p:tav tm="100000">
                                          <p:val>
                                            <p:strVal val="#ppt_w"/>
                                          </p:val>
                                        </p:tav>
                                      </p:tavLst>
                                    </p:anim>
                                    <p:anim calcmode="lin" valueType="num">
                                      <p:cBhvr>
                                        <p:cTn id="139"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Lst>
  </p:timing>
</p:sld>
</file>

<file path=ppt/slides/slide35.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3" name="2 Imagen" descr="Molduras arabescos 20.png"/>
          <p:cNvPicPr>
            <a:picLocks noChangeAspect="1"/>
          </p:cNvPicPr>
          <p:nvPr/>
        </p:nvPicPr>
        <p:blipFill>
          <a:blip r:embed="rId2"/>
          <a:stretch>
            <a:fillRect/>
          </a:stretch>
        </p:blipFill>
        <p:spPr>
          <a:xfrm>
            <a:off x="1116" y="0"/>
            <a:ext cx="9141767" cy="5143500"/>
          </a:xfrm>
          <a:prstGeom prst="rect">
            <a:avLst/>
          </a:prstGeom>
        </p:spPr>
      </p:pic>
      <p:sp>
        <p:nvSpPr>
          <p:cNvPr id="4" name="3 CuadroTexto"/>
          <p:cNvSpPr txBox="1"/>
          <p:nvPr/>
        </p:nvSpPr>
        <p:spPr>
          <a:xfrm>
            <a:off x="3428992" y="1857370"/>
            <a:ext cx="3929090" cy="2554545"/>
          </a:xfrm>
          <a:prstGeom prst="rect">
            <a:avLst/>
          </a:prstGeom>
          <a:noFill/>
        </p:spPr>
        <p:txBody>
          <a:bodyPr wrap="square" rtlCol="0">
            <a:spAutoFit/>
          </a:bodyPr>
          <a:lstStyle/>
          <a:p>
            <a:pPr algn="ctr"/>
            <a:r>
              <a:rPr lang="es-PE" sz="1600" dirty="0" smtClean="0"/>
              <a:t>Dicen que uno no se puede morir sin haber ido al Baile del </a:t>
            </a:r>
            <a:r>
              <a:rPr lang="es-PE" sz="1600" dirty="0" err="1" smtClean="0"/>
              <a:t>Doge</a:t>
            </a:r>
            <a:r>
              <a:rPr lang="es-PE" sz="1600" dirty="0" smtClean="0"/>
              <a:t>, porque, entre otras cosas, es la antesala del paraíso, una fantástica producción que va más allá de una maravillosa fiesta. Su artífice, Antonia </a:t>
            </a:r>
            <a:r>
              <a:rPr lang="es-PE" sz="1600" dirty="0" err="1" smtClean="0"/>
              <a:t>Sautter</a:t>
            </a:r>
            <a:r>
              <a:rPr lang="es-PE" sz="1600" dirty="0" smtClean="0"/>
              <a:t>, lleva años celebrándolo para los </a:t>
            </a:r>
            <a:r>
              <a:rPr lang="es-PE" sz="1600" dirty="0" smtClean="0"/>
              <a:t>VIPS </a:t>
            </a:r>
            <a:r>
              <a:rPr lang="es-PE" sz="1600" dirty="0" smtClean="0"/>
              <a:t>y las celebridades del mundo, y también para los que pueden permitírselo porque el baile con cena y entrada a la zona VIP cuesta 1.500 euros; sin acceso a zona Vip, 1.200 y sólo el baile, que empieza a las once de la noche, 600 euros. Eso sí, el disfraz es obligatorio y o bien se lo trae uno de casa o se alquila.</a:t>
            </a:r>
            <a:endParaRPr lang="es-PE" sz="1600" dirty="0"/>
          </a:p>
        </p:txBody>
      </p:sp>
      <p:pic>
        <p:nvPicPr>
          <p:cNvPr id="5" name="4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6.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bg2">
                <a:lumMod val="10000"/>
              </a:schemeClr>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2" name="1 Imagen" descr="stock-photo-26046857.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11" name="10 Onda"/>
          <p:cNvSpPr/>
          <p:nvPr/>
        </p:nvSpPr>
        <p:spPr>
          <a:xfrm>
            <a:off x="2214546" y="0"/>
            <a:ext cx="2357454"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Onda"/>
          <p:cNvSpPr/>
          <p:nvPr/>
        </p:nvSpPr>
        <p:spPr>
          <a:xfrm flipH="1">
            <a:off x="4500562" y="0"/>
            <a:ext cx="2214578"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Onda"/>
          <p:cNvSpPr/>
          <p:nvPr/>
        </p:nvSpPr>
        <p:spPr>
          <a:xfrm>
            <a:off x="2214546" y="857232"/>
            <a:ext cx="2357454"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Onda"/>
          <p:cNvSpPr/>
          <p:nvPr/>
        </p:nvSpPr>
        <p:spPr>
          <a:xfrm flipH="1">
            <a:off x="4500562" y="857232"/>
            <a:ext cx="2214578"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Onda"/>
          <p:cNvSpPr/>
          <p:nvPr/>
        </p:nvSpPr>
        <p:spPr>
          <a:xfrm>
            <a:off x="2143108" y="1714512"/>
            <a:ext cx="2357454"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Onda"/>
          <p:cNvSpPr/>
          <p:nvPr/>
        </p:nvSpPr>
        <p:spPr>
          <a:xfrm flipH="1">
            <a:off x="4500562" y="1714488"/>
            <a:ext cx="2214578"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Onda"/>
          <p:cNvSpPr/>
          <p:nvPr/>
        </p:nvSpPr>
        <p:spPr>
          <a:xfrm>
            <a:off x="2143108" y="2571744"/>
            <a:ext cx="2357454"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Onda"/>
          <p:cNvSpPr/>
          <p:nvPr/>
        </p:nvSpPr>
        <p:spPr>
          <a:xfrm flipH="1">
            <a:off x="4500562" y="2571744"/>
            <a:ext cx="2214578"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Onda"/>
          <p:cNvSpPr/>
          <p:nvPr/>
        </p:nvSpPr>
        <p:spPr>
          <a:xfrm>
            <a:off x="2214546" y="3357586"/>
            <a:ext cx="2357454"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Onda"/>
          <p:cNvSpPr/>
          <p:nvPr/>
        </p:nvSpPr>
        <p:spPr>
          <a:xfrm flipH="1">
            <a:off x="4500562" y="3357586"/>
            <a:ext cx="2214578"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Onda"/>
          <p:cNvSpPr/>
          <p:nvPr/>
        </p:nvSpPr>
        <p:spPr>
          <a:xfrm>
            <a:off x="2214546" y="4214818"/>
            <a:ext cx="2357454"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Onda"/>
          <p:cNvSpPr/>
          <p:nvPr/>
        </p:nvSpPr>
        <p:spPr>
          <a:xfrm flipH="1">
            <a:off x="4500562" y="4214818"/>
            <a:ext cx="2214578" cy="928670"/>
          </a:xfrm>
          <a:prstGeom prst="wave">
            <a:avLst>
              <a:gd name="adj1" fmla="val 20000"/>
              <a:gd name="adj2" fmla="val -10000"/>
            </a:avLst>
          </a:prstGeom>
          <a:gradFill flip="none" rotWithShape="1">
            <a:gsLst>
              <a:gs pos="29000">
                <a:srgbClr val="FBE4AE">
                  <a:alpha val="0"/>
                </a:srgbClr>
              </a:gs>
              <a:gs pos="13000">
                <a:srgbClr val="BD922A"/>
              </a:gs>
              <a:gs pos="21001">
                <a:srgbClr val="BD922A"/>
              </a:gs>
              <a:gs pos="63000">
                <a:srgbClr val="FBE4AE"/>
              </a:gs>
              <a:gs pos="67000">
                <a:srgbClr val="BD922A"/>
              </a:gs>
              <a:gs pos="69000">
                <a:srgbClr val="835E17"/>
              </a:gs>
              <a:gs pos="82001">
                <a:srgbClr val="A28949"/>
              </a:gs>
              <a:gs pos="100000">
                <a:srgbClr val="FAE3B7"/>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3" name="22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23"/>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11"/>
                                        </p:tgtEl>
                                        <p:attrNameLst>
                                          <p:attrName>style.visibility</p:attrName>
                                        </p:attrNameLst>
                                      </p:cBhvr>
                                      <p:to>
                                        <p:strVal val="visible"/>
                                      </p:to>
                                    </p:set>
                                    <p:anim calcmode="lin" valueType="num">
                                      <p:cBhvr additive="base">
                                        <p:cTn id="9" dur="2000" fill="hold"/>
                                        <p:tgtEl>
                                          <p:spTgt spid="11"/>
                                        </p:tgtEl>
                                        <p:attrNameLst>
                                          <p:attrName>ppt_x</p:attrName>
                                        </p:attrNameLst>
                                      </p:cBhvr>
                                      <p:tavLst>
                                        <p:tav tm="0">
                                          <p:val>
                                            <p:strVal val="#ppt_x"/>
                                          </p:val>
                                        </p:tav>
                                        <p:tav tm="100000">
                                          <p:val>
                                            <p:strVal val="#ppt_x"/>
                                          </p:val>
                                        </p:tav>
                                      </p:tavLst>
                                    </p:anim>
                                    <p:anim calcmode="lin" valueType="num">
                                      <p:cBhvr additive="base">
                                        <p:cTn id="10" dur="2000" fill="hold"/>
                                        <p:tgtEl>
                                          <p:spTgt spid="11"/>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13"/>
                                        </p:tgtEl>
                                        <p:attrNameLst>
                                          <p:attrName>style.visibility</p:attrName>
                                        </p:attrNameLst>
                                      </p:cBhvr>
                                      <p:to>
                                        <p:strVal val="visible"/>
                                      </p:to>
                                    </p:set>
                                    <p:anim calcmode="lin" valueType="num">
                                      <p:cBhvr additive="base">
                                        <p:cTn id="13" dur="2000" fill="hold"/>
                                        <p:tgtEl>
                                          <p:spTgt spid="13"/>
                                        </p:tgtEl>
                                        <p:attrNameLst>
                                          <p:attrName>ppt_x</p:attrName>
                                        </p:attrNameLst>
                                      </p:cBhvr>
                                      <p:tavLst>
                                        <p:tav tm="0">
                                          <p:val>
                                            <p:strVal val="#ppt_x"/>
                                          </p:val>
                                        </p:tav>
                                        <p:tav tm="100000">
                                          <p:val>
                                            <p:strVal val="#ppt_x"/>
                                          </p:val>
                                        </p:tav>
                                      </p:tavLst>
                                    </p:anim>
                                    <p:anim calcmode="lin" valueType="num">
                                      <p:cBhvr additive="base">
                                        <p:cTn id="14" dur="2000" fill="hold"/>
                                        <p:tgtEl>
                                          <p:spTgt spid="13"/>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15"/>
                                        </p:tgtEl>
                                        <p:attrNameLst>
                                          <p:attrName>style.visibility</p:attrName>
                                        </p:attrNameLst>
                                      </p:cBhvr>
                                      <p:to>
                                        <p:strVal val="visible"/>
                                      </p:to>
                                    </p:set>
                                    <p:anim calcmode="lin" valueType="num">
                                      <p:cBhvr additive="base">
                                        <p:cTn id="17" dur="2000" fill="hold"/>
                                        <p:tgtEl>
                                          <p:spTgt spid="15"/>
                                        </p:tgtEl>
                                        <p:attrNameLst>
                                          <p:attrName>ppt_x</p:attrName>
                                        </p:attrNameLst>
                                      </p:cBhvr>
                                      <p:tavLst>
                                        <p:tav tm="0">
                                          <p:val>
                                            <p:strVal val="#ppt_x"/>
                                          </p:val>
                                        </p:tav>
                                        <p:tav tm="100000">
                                          <p:val>
                                            <p:strVal val="#ppt_x"/>
                                          </p:val>
                                        </p:tav>
                                      </p:tavLst>
                                    </p:anim>
                                    <p:anim calcmode="lin" valueType="num">
                                      <p:cBhvr additive="base">
                                        <p:cTn id="18" dur="2000" fill="hold"/>
                                        <p:tgtEl>
                                          <p:spTgt spid="15"/>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7"/>
                                        </p:tgtEl>
                                        <p:attrNameLst>
                                          <p:attrName>style.visibility</p:attrName>
                                        </p:attrNameLst>
                                      </p:cBhvr>
                                      <p:to>
                                        <p:strVal val="visible"/>
                                      </p:to>
                                    </p:set>
                                    <p:anim calcmode="lin" valueType="num">
                                      <p:cBhvr additive="base">
                                        <p:cTn id="21" dur="2000" fill="hold"/>
                                        <p:tgtEl>
                                          <p:spTgt spid="17"/>
                                        </p:tgtEl>
                                        <p:attrNameLst>
                                          <p:attrName>ppt_x</p:attrName>
                                        </p:attrNameLst>
                                      </p:cBhvr>
                                      <p:tavLst>
                                        <p:tav tm="0">
                                          <p:val>
                                            <p:strVal val="#ppt_x"/>
                                          </p:val>
                                        </p:tav>
                                        <p:tav tm="100000">
                                          <p:val>
                                            <p:strVal val="#ppt_x"/>
                                          </p:val>
                                        </p:tav>
                                      </p:tavLst>
                                    </p:anim>
                                    <p:anim calcmode="lin" valueType="num">
                                      <p:cBhvr additive="base">
                                        <p:cTn id="22" dur="2000" fill="hold"/>
                                        <p:tgtEl>
                                          <p:spTgt spid="17"/>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9"/>
                                        </p:tgtEl>
                                        <p:attrNameLst>
                                          <p:attrName>style.visibility</p:attrName>
                                        </p:attrNameLst>
                                      </p:cBhvr>
                                      <p:to>
                                        <p:strVal val="visible"/>
                                      </p:to>
                                    </p:set>
                                    <p:anim calcmode="lin" valueType="num">
                                      <p:cBhvr additive="base">
                                        <p:cTn id="25" dur="2000" fill="hold"/>
                                        <p:tgtEl>
                                          <p:spTgt spid="19"/>
                                        </p:tgtEl>
                                        <p:attrNameLst>
                                          <p:attrName>ppt_x</p:attrName>
                                        </p:attrNameLst>
                                      </p:cBhvr>
                                      <p:tavLst>
                                        <p:tav tm="0">
                                          <p:val>
                                            <p:strVal val="#ppt_x"/>
                                          </p:val>
                                        </p:tav>
                                        <p:tav tm="100000">
                                          <p:val>
                                            <p:strVal val="#ppt_x"/>
                                          </p:val>
                                        </p:tav>
                                      </p:tavLst>
                                    </p:anim>
                                    <p:anim calcmode="lin" valueType="num">
                                      <p:cBhvr additive="base">
                                        <p:cTn id="26" dur="2000" fill="hold"/>
                                        <p:tgtEl>
                                          <p:spTgt spid="19"/>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21"/>
                                        </p:tgtEl>
                                        <p:attrNameLst>
                                          <p:attrName>style.visibility</p:attrName>
                                        </p:attrNameLst>
                                      </p:cBhvr>
                                      <p:to>
                                        <p:strVal val="visible"/>
                                      </p:to>
                                    </p:set>
                                    <p:anim calcmode="lin" valueType="num">
                                      <p:cBhvr additive="base">
                                        <p:cTn id="29" dur="2000" fill="hold"/>
                                        <p:tgtEl>
                                          <p:spTgt spid="21"/>
                                        </p:tgtEl>
                                        <p:attrNameLst>
                                          <p:attrName>ppt_x</p:attrName>
                                        </p:attrNameLst>
                                      </p:cBhvr>
                                      <p:tavLst>
                                        <p:tav tm="0">
                                          <p:val>
                                            <p:strVal val="#ppt_x"/>
                                          </p:val>
                                        </p:tav>
                                        <p:tav tm="100000">
                                          <p:val>
                                            <p:strVal val="#ppt_x"/>
                                          </p:val>
                                        </p:tav>
                                      </p:tavLst>
                                    </p:anim>
                                    <p:anim calcmode="lin" valueType="num">
                                      <p:cBhvr additive="base">
                                        <p:cTn id="30" dur="2000" fill="hold"/>
                                        <p:tgtEl>
                                          <p:spTgt spid="21"/>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 calcmode="lin" valueType="num">
                                      <p:cBhvr additive="base">
                                        <p:cTn id="33" dur="2000" fill="hold"/>
                                        <p:tgtEl>
                                          <p:spTgt spid="12"/>
                                        </p:tgtEl>
                                        <p:attrNameLst>
                                          <p:attrName>ppt_x</p:attrName>
                                        </p:attrNameLst>
                                      </p:cBhvr>
                                      <p:tavLst>
                                        <p:tav tm="0">
                                          <p:val>
                                            <p:strVal val="#ppt_x"/>
                                          </p:val>
                                        </p:tav>
                                        <p:tav tm="100000">
                                          <p:val>
                                            <p:strVal val="#ppt_x"/>
                                          </p:val>
                                        </p:tav>
                                      </p:tavLst>
                                    </p:anim>
                                    <p:anim calcmode="lin" valueType="num">
                                      <p:cBhvr additive="base">
                                        <p:cTn id="34" dur="2000" fill="hold"/>
                                        <p:tgtEl>
                                          <p:spTgt spid="12"/>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14"/>
                                        </p:tgtEl>
                                        <p:attrNameLst>
                                          <p:attrName>style.visibility</p:attrName>
                                        </p:attrNameLst>
                                      </p:cBhvr>
                                      <p:to>
                                        <p:strVal val="visible"/>
                                      </p:to>
                                    </p:set>
                                    <p:anim calcmode="lin" valueType="num">
                                      <p:cBhvr additive="base">
                                        <p:cTn id="37" dur="2000" fill="hold"/>
                                        <p:tgtEl>
                                          <p:spTgt spid="14"/>
                                        </p:tgtEl>
                                        <p:attrNameLst>
                                          <p:attrName>ppt_x</p:attrName>
                                        </p:attrNameLst>
                                      </p:cBhvr>
                                      <p:tavLst>
                                        <p:tav tm="0">
                                          <p:val>
                                            <p:strVal val="#ppt_x"/>
                                          </p:val>
                                        </p:tav>
                                        <p:tav tm="100000">
                                          <p:val>
                                            <p:strVal val="#ppt_x"/>
                                          </p:val>
                                        </p:tav>
                                      </p:tavLst>
                                    </p:anim>
                                    <p:anim calcmode="lin" valueType="num">
                                      <p:cBhvr additive="base">
                                        <p:cTn id="38" dur="2000" fill="hold"/>
                                        <p:tgtEl>
                                          <p:spTgt spid="14"/>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16"/>
                                        </p:tgtEl>
                                        <p:attrNameLst>
                                          <p:attrName>style.visibility</p:attrName>
                                        </p:attrNameLst>
                                      </p:cBhvr>
                                      <p:to>
                                        <p:strVal val="visible"/>
                                      </p:to>
                                    </p:set>
                                    <p:anim calcmode="lin" valueType="num">
                                      <p:cBhvr additive="base">
                                        <p:cTn id="41" dur="2000" fill="hold"/>
                                        <p:tgtEl>
                                          <p:spTgt spid="16"/>
                                        </p:tgtEl>
                                        <p:attrNameLst>
                                          <p:attrName>ppt_x</p:attrName>
                                        </p:attrNameLst>
                                      </p:cBhvr>
                                      <p:tavLst>
                                        <p:tav tm="0">
                                          <p:val>
                                            <p:strVal val="#ppt_x"/>
                                          </p:val>
                                        </p:tav>
                                        <p:tav tm="100000">
                                          <p:val>
                                            <p:strVal val="#ppt_x"/>
                                          </p:val>
                                        </p:tav>
                                      </p:tavLst>
                                    </p:anim>
                                    <p:anim calcmode="lin" valueType="num">
                                      <p:cBhvr additive="base">
                                        <p:cTn id="42" dur="2000" fill="hold"/>
                                        <p:tgtEl>
                                          <p:spTgt spid="16"/>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8"/>
                                        </p:tgtEl>
                                        <p:attrNameLst>
                                          <p:attrName>style.visibility</p:attrName>
                                        </p:attrNameLst>
                                      </p:cBhvr>
                                      <p:to>
                                        <p:strVal val="visible"/>
                                      </p:to>
                                    </p:set>
                                    <p:anim calcmode="lin" valueType="num">
                                      <p:cBhvr additive="base">
                                        <p:cTn id="45" dur="2000" fill="hold"/>
                                        <p:tgtEl>
                                          <p:spTgt spid="18"/>
                                        </p:tgtEl>
                                        <p:attrNameLst>
                                          <p:attrName>ppt_x</p:attrName>
                                        </p:attrNameLst>
                                      </p:cBhvr>
                                      <p:tavLst>
                                        <p:tav tm="0">
                                          <p:val>
                                            <p:strVal val="#ppt_x"/>
                                          </p:val>
                                        </p:tav>
                                        <p:tav tm="100000">
                                          <p:val>
                                            <p:strVal val="#ppt_x"/>
                                          </p:val>
                                        </p:tav>
                                      </p:tavLst>
                                    </p:anim>
                                    <p:anim calcmode="lin" valueType="num">
                                      <p:cBhvr additive="base">
                                        <p:cTn id="46" dur="2000" fill="hold"/>
                                        <p:tgtEl>
                                          <p:spTgt spid="18"/>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20"/>
                                        </p:tgtEl>
                                        <p:attrNameLst>
                                          <p:attrName>style.visibility</p:attrName>
                                        </p:attrNameLst>
                                      </p:cBhvr>
                                      <p:to>
                                        <p:strVal val="visible"/>
                                      </p:to>
                                    </p:set>
                                    <p:anim calcmode="lin" valueType="num">
                                      <p:cBhvr additive="base">
                                        <p:cTn id="49" dur="2000" fill="hold"/>
                                        <p:tgtEl>
                                          <p:spTgt spid="20"/>
                                        </p:tgtEl>
                                        <p:attrNameLst>
                                          <p:attrName>ppt_x</p:attrName>
                                        </p:attrNameLst>
                                      </p:cBhvr>
                                      <p:tavLst>
                                        <p:tav tm="0">
                                          <p:val>
                                            <p:strVal val="#ppt_x"/>
                                          </p:val>
                                        </p:tav>
                                        <p:tav tm="100000">
                                          <p:val>
                                            <p:strVal val="#ppt_x"/>
                                          </p:val>
                                        </p:tav>
                                      </p:tavLst>
                                    </p:anim>
                                    <p:anim calcmode="lin" valueType="num">
                                      <p:cBhvr additive="base">
                                        <p:cTn id="50" dur="2000" fill="hold"/>
                                        <p:tgtEl>
                                          <p:spTgt spid="20"/>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22"/>
                                        </p:tgtEl>
                                        <p:attrNameLst>
                                          <p:attrName>style.visibility</p:attrName>
                                        </p:attrNameLst>
                                      </p:cBhvr>
                                      <p:to>
                                        <p:strVal val="visible"/>
                                      </p:to>
                                    </p:set>
                                    <p:anim calcmode="lin" valueType="num">
                                      <p:cBhvr additive="base">
                                        <p:cTn id="53" dur="2000" fill="hold"/>
                                        <p:tgtEl>
                                          <p:spTgt spid="22"/>
                                        </p:tgtEl>
                                        <p:attrNameLst>
                                          <p:attrName>ppt_x</p:attrName>
                                        </p:attrNameLst>
                                      </p:cBhvr>
                                      <p:tavLst>
                                        <p:tav tm="0">
                                          <p:val>
                                            <p:strVal val="#ppt_x"/>
                                          </p:val>
                                        </p:tav>
                                        <p:tav tm="100000">
                                          <p:val>
                                            <p:strVal val="#ppt_x"/>
                                          </p:val>
                                        </p:tav>
                                      </p:tavLst>
                                    </p:anim>
                                    <p:anim calcmode="lin" valueType="num">
                                      <p:cBhvr additive="base">
                                        <p:cTn id="54" dur="2000" fill="hold"/>
                                        <p:tgtEl>
                                          <p:spTgt spid="22"/>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11"/>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13"/>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15"/>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7"/>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9"/>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21"/>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12"/>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14"/>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16"/>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8"/>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20"/>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22"/>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11"/>
                                        </p:tgtEl>
                                        <p:attrNameLst>
                                          <p:attrName>ppt_x</p:attrName>
                                        </p:attrNameLst>
                                      </p:cBhvr>
                                      <p:tavLst>
                                        <p:tav tm="0">
                                          <p:val>
                                            <p:strVal val="ppt_x"/>
                                          </p:val>
                                        </p:tav>
                                        <p:tav tm="100000">
                                          <p:val>
                                            <p:strVal val="1+ppt_w/2"/>
                                          </p:val>
                                        </p:tav>
                                      </p:tavLst>
                                    </p:anim>
                                    <p:anim calcmode="lin" valueType="num">
                                      <p:cBhvr additive="base">
                                        <p:cTn id="82" dur="2000"/>
                                        <p:tgtEl>
                                          <p:spTgt spid="11"/>
                                        </p:tgtEl>
                                        <p:attrNameLst>
                                          <p:attrName>ppt_y</p:attrName>
                                        </p:attrNameLst>
                                      </p:cBhvr>
                                      <p:tavLst>
                                        <p:tav tm="0">
                                          <p:val>
                                            <p:strVal val="ppt_y"/>
                                          </p:val>
                                        </p:tav>
                                        <p:tav tm="100000">
                                          <p:val>
                                            <p:strVal val="ppt_y"/>
                                          </p:val>
                                        </p:tav>
                                      </p:tavLst>
                                    </p:anim>
                                    <p:set>
                                      <p:cBhvr>
                                        <p:cTn id="83" dur="1" fill="hold">
                                          <p:stCondLst>
                                            <p:cond delay="1999"/>
                                          </p:stCondLst>
                                        </p:cTn>
                                        <p:tgtEl>
                                          <p:spTgt spid="11"/>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13"/>
                                        </p:tgtEl>
                                        <p:attrNameLst>
                                          <p:attrName>ppt_x</p:attrName>
                                        </p:attrNameLst>
                                      </p:cBhvr>
                                      <p:tavLst>
                                        <p:tav tm="0">
                                          <p:val>
                                            <p:strVal val="ppt_x"/>
                                          </p:val>
                                        </p:tav>
                                        <p:tav tm="100000">
                                          <p:val>
                                            <p:strVal val="1+ppt_w/2"/>
                                          </p:val>
                                        </p:tav>
                                      </p:tavLst>
                                    </p:anim>
                                    <p:anim calcmode="lin" valueType="num">
                                      <p:cBhvr additive="base">
                                        <p:cTn id="86" dur="2000"/>
                                        <p:tgtEl>
                                          <p:spTgt spid="13"/>
                                        </p:tgtEl>
                                        <p:attrNameLst>
                                          <p:attrName>ppt_y</p:attrName>
                                        </p:attrNameLst>
                                      </p:cBhvr>
                                      <p:tavLst>
                                        <p:tav tm="0">
                                          <p:val>
                                            <p:strVal val="ppt_y"/>
                                          </p:val>
                                        </p:tav>
                                        <p:tav tm="100000">
                                          <p:val>
                                            <p:strVal val="ppt_y"/>
                                          </p:val>
                                        </p:tav>
                                      </p:tavLst>
                                    </p:anim>
                                    <p:set>
                                      <p:cBhvr>
                                        <p:cTn id="87" dur="1" fill="hold">
                                          <p:stCondLst>
                                            <p:cond delay="1999"/>
                                          </p:stCondLst>
                                        </p:cTn>
                                        <p:tgtEl>
                                          <p:spTgt spid="13"/>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15"/>
                                        </p:tgtEl>
                                        <p:attrNameLst>
                                          <p:attrName>ppt_x</p:attrName>
                                        </p:attrNameLst>
                                      </p:cBhvr>
                                      <p:tavLst>
                                        <p:tav tm="0">
                                          <p:val>
                                            <p:strVal val="ppt_x"/>
                                          </p:val>
                                        </p:tav>
                                        <p:tav tm="100000">
                                          <p:val>
                                            <p:strVal val="1+ppt_w/2"/>
                                          </p:val>
                                        </p:tav>
                                      </p:tavLst>
                                    </p:anim>
                                    <p:anim calcmode="lin" valueType="num">
                                      <p:cBhvr additive="base">
                                        <p:cTn id="90" dur="2000"/>
                                        <p:tgtEl>
                                          <p:spTgt spid="15"/>
                                        </p:tgtEl>
                                        <p:attrNameLst>
                                          <p:attrName>ppt_y</p:attrName>
                                        </p:attrNameLst>
                                      </p:cBhvr>
                                      <p:tavLst>
                                        <p:tav tm="0">
                                          <p:val>
                                            <p:strVal val="ppt_y"/>
                                          </p:val>
                                        </p:tav>
                                        <p:tav tm="100000">
                                          <p:val>
                                            <p:strVal val="ppt_y"/>
                                          </p:val>
                                        </p:tav>
                                      </p:tavLst>
                                    </p:anim>
                                    <p:set>
                                      <p:cBhvr>
                                        <p:cTn id="91" dur="1" fill="hold">
                                          <p:stCondLst>
                                            <p:cond delay="1999"/>
                                          </p:stCondLst>
                                        </p:cTn>
                                        <p:tgtEl>
                                          <p:spTgt spid="15"/>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7"/>
                                        </p:tgtEl>
                                        <p:attrNameLst>
                                          <p:attrName>ppt_x</p:attrName>
                                        </p:attrNameLst>
                                      </p:cBhvr>
                                      <p:tavLst>
                                        <p:tav tm="0">
                                          <p:val>
                                            <p:strVal val="ppt_x"/>
                                          </p:val>
                                        </p:tav>
                                        <p:tav tm="100000">
                                          <p:val>
                                            <p:strVal val="1+ppt_w/2"/>
                                          </p:val>
                                        </p:tav>
                                      </p:tavLst>
                                    </p:anim>
                                    <p:anim calcmode="lin" valueType="num">
                                      <p:cBhvr additive="base">
                                        <p:cTn id="94" dur="2000"/>
                                        <p:tgtEl>
                                          <p:spTgt spid="17"/>
                                        </p:tgtEl>
                                        <p:attrNameLst>
                                          <p:attrName>ppt_y</p:attrName>
                                        </p:attrNameLst>
                                      </p:cBhvr>
                                      <p:tavLst>
                                        <p:tav tm="0">
                                          <p:val>
                                            <p:strVal val="ppt_y"/>
                                          </p:val>
                                        </p:tav>
                                        <p:tav tm="100000">
                                          <p:val>
                                            <p:strVal val="ppt_y"/>
                                          </p:val>
                                        </p:tav>
                                      </p:tavLst>
                                    </p:anim>
                                    <p:set>
                                      <p:cBhvr>
                                        <p:cTn id="95" dur="1" fill="hold">
                                          <p:stCondLst>
                                            <p:cond delay="1999"/>
                                          </p:stCondLst>
                                        </p:cTn>
                                        <p:tgtEl>
                                          <p:spTgt spid="17"/>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9"/>
                                        </p:tgtEl>
                                        <p:attrNameLst>
                                          <p:attrName>ppt_x</p:attrName>
                                        </p:attrNameLst>
                                      </p:cBhvr>
                                      <p:tavLst>
                                        <p:tav tm="0">
                                          <p:val>
                                            <p:strVal val="ppt_x"/>
                                          </p:val>
                                        </p:tav>
                                        <p:tav tm="100000">
                                          <p:val>
                                            <p:strVal val="1+ppt_w/2"/>
                                          </p:val>
                                        </p:tav>
                                      </p:tavLst>
                                    </p:anim>
                                    <p:anim calcmode="lin" valueType="num">
                                      <p:cBhvr additive="base">
                                        <p:cTn id="98" dur="2000"/>
                                        <p:tgtEl>
                                          <p:spTgt spid="19"/>
                                        </p:tgtEl>
                                        <p:attrNameLst>
                                          <p:attrName>ppt_y</p:attrName>
                                        </p:attrNameLst>
                                      </p:cBhvr>
                                      <p:tavLst>
                                        <p:tav tm="0">
                                          <p:val>
                                            <p:strVal val="ppt_y"/>
                                          </p:val>
                                        </p:tav>
                                        <p:tav tm="100000">
                                          <p:val>
                                            <p:strVal val="ppt_y"/>
                                          </p:val>
                                        </p:tav>
                                      </p:tavLst>
                                    </p:anim>
                                    <p:set>
                                      <p:cBhvr>
                                        <p:cTn id="99" dur="1" fill="hold">
                                          <p:stCondLst>
                                            <p:cond delay="1999"/>
                                          </p:stCondLst>
                                        </p:cTn>
                                        <p:tgtEl>
                                          <p:spTgt spid="19"/>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21"/>
                                        </p:tgtEl>
                                        <p:attrNameLst>
                                          <p:attrName>ppt_x</p:attrName>
                                        </p:attrNameLst>
                                      </p:cBhvr>
                                      <p:tavLst>
                                        <p:tav tm="0">
                                          <p:val>
                                            <p:strVal val="ppt_x"/>
                                          </p:val>
                                        </p:tav>
                                        <p:tav tm="100000">
                                          <p:val>
                                            <p:strVal val="1+ppt_w/2"/>
                                          </p:val>
                                        </p:tav>
                                      </p:tavLst>
                                    </p:anim>
                                    <p:anim calcmode="lin" valueType="num">
                                      <p:cBhvr additive="base">
                                        <p:cTn id="102" dur="2000"/>
                                        <p:tgtEl>
                                          <p:spTgt spid="21"/>
                                        </p:tgtEl>
                                        <p:attrNameLst>
                                          <p:attrName>ppt_y</p:attrName>
                                        </p:attrNameLst>
                                      </p:cBhvr>
                                      <p:tavLst>
                                        <p:tav tm="0">
                                          <p:val>
                                            <p:strVal val="ppt_y"/>
                                          </p:val>
                                        </p:tav>
                                        <p:tav tm="100000">
                                          <p:val>
                                            <p:strVal val="ppt_y"/>
                                          </p:val>
                                        </p:tav>
                                      </p:tavLst>
                                    </p:anim>
                                    <p:set>
                                      <p:cBhvr>
                                        <p:cTn id="103" dur="1" fill="hold">
                                          <p:stCondLst>
                                            <p:cond delay="1999"/>
                                          </p:stCondLst>
                                        </p:cTn>
                                        <p:tgtEl>
                                          <p:spTgt spid="21"/>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12"/>
                                        </p:tgtEl>
                                        <p:attrNameLst>
                                          <p:attrName>ppt_x</p:attrName>
                                        </p:attrNameLst>
                                      </p:cBhvr>
                                      <p:tavLst>
                                        <p:tav tm="0">
                                          <p:val>
                                            <p:strVal val="ppt_x"/>
                                          </p:val>
                                        </p:tav>
                                        <p:tav tm="100000">
                                          <p:val>
                                            <p:strVal val="0-ppt_w/2"/>
                                          </p:val>
                                        </p:tav>
                                      </p:tavLst>
                                    </p:anim>
                                    <p:anim calcmode="lin" valueType="num">
                                      <p:cBhvr additive="base">
                                        <p:cTn id="106" dur="2000"/>
                                        <p:tgtEl>
                                          <p:spTgt spid="12"/>
                                        </p:tgtEl>
                                        <p:attrNameLst>
                                          <p:attrName>ppt_y</p:attrName>
                                        </p:attrNameLst>
                                      </p:cBhvr>
                                      <p:tavLst>
                                        <p:tav tm="0">
                                          <p:val>
                                            <p:strVal val="ppt_y"/>
                                          </p:val>
                                        </p:tav>
                                        <p:tav tm="100000">
                                          <p:val>
                                            <p:strVal val="ppt_y"/>
                                          </p:val>
                                        </p:tav>
                                      </p:tavLst>
                                    </p:anim>
                                    <p:set>
                                      <p:cBhvr>
                                        <p:cTn id="107" dur="1" fill="hold">
                                          <p:stCondLst>
                                            <p:cond delay="1999"/>
                                          </p:stCondLst>
                                        </p:cTn>
                                        <p:tgtEl>
                                          <p:spTgt spid="12"/>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14"/>
                                        </p:tgtEl>
                                        <p:attrNameLst>
                                          <p:attrName>ppt_x</p:attrName>
                                        </p:attrNameLst>
                                      </p:cBhvr>
                                      <p:tavLst>
                                        <p:tav tm="0">
                                          <p:val>
                                            <p:strVal val="ppt_x"/>
                                          </p:val>
                                        </p:tav>
                                        <p:tav tm="100000">
                                          <p:val>
                                            <p:strVal val="0-ppt_w/2"/>
                                          </p:val>
                                        </p:tav>
                                      </p:tavLst>
                                    </p:anim>
                                    <p:anim calcmode="lin" valueType="num">
                                      <p:cBhvr additive="base">
                                        <p:cTn id="110" dur="2000"/>
                                        <p:tgtEl>
                                          <p:spTgt spid="14"/>
                                        </p:tgtEl>
                                        <p:attrNameLst>
                                          <p:attrName>ppt_y</p:attrName>
                                        </p:attrNameLst>
                                      </p:cBhvr>
                                      <p:tavLst>
                                        <p:tav tm="0">
                                          <p:val>
                                            <p:strVal val="ppt_y"/>
                                          </p:val>
                                        </p:tav>
                                        <p:tav tm="100000">
                                          <p:val>
                                            <p:strVal val="ppt_y"/>
                                          </p:val>
                                        </p:tav>
                                      </p:tavLst>
                                    </p:anim>
                                    <p:set>
                                      <p:cBhvr>
                                        <p:cTn id="111" dur="1" fill="hold">
                                          <p:stCondLst>
                                            <p:cond delay="1999"/>
                                          </p:stCondLst>
                                        </p:cTn>
                                        <p:tgtEl>
                                          <p:spTgt spid="14"/>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16"/>
                                        </p:tgtEl>
                                        <p:attrNameLst>
                                          <p:attrName>ppt_x</p:attrName>
                                        </p:attrNameLst>
                                      </p:cBhvr>
                                      <p:tavLst>
                                        <p:tav tm="0">
                                          <p:val>
                                            <p:strVal val="ppt_x"/>
                                          </p:val>
                                        </p:tav>
                                        <p:tav tm="100000">
                                          <p:val>
                                            <p:strVal val="0-ppt_w/2"/>
                                          </p:val>
                                        </p:tav>
                                      </p:tavLst>
                                    </p:anim>
                                    <p:anim calcmode="lin" valueType="num">
                                      <p:cBhvr additive="base">
                                        <p:cTn id="114" dur="2000"/>
                                        <p:tgtEl>
                                          <p:spTgt spid="16"/>
                                        </p:tgtEl>
                                        <p:attrNameLst>
                                          <p:attrName>ppt_y</p:attrName>
                                        </p:attrNameLst>
                                      </p:cBhvr>
                                      <p:tavLst>
                                        <p:tav tm="0">
                                          <p:val>
                                            <p:strVal val="ppt_y"/>
                                          </p:val>
                                        </p:tav>
                                        <p:tav tm="100000">
                                          <p:val>
                                            <p:strVal val="ppt_y"/>
                                          </p:val>
                                        </p:tav>
                                      </p:tavLst>
                                    </p:anim>
                                    <p:set>
                                      <p:cBhvr>
                                        <p:cTn id="115" dur="1" fill="hold">
                                          <p:stCondLst>
                                            <p:cond delay="1999"/>
                                          </p:stCondLst>
                                        </p:cTn>
                                        <p:tgtEl>
                                          <p:spTgt spid="16"/>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8"/>
                                        </p:tgtEl>
                                        <p:attrNameLst>
                                          <p:attrName>ppt_x</p:attrName>
                                        </p:attrNameLst>
                                      </p:cBhvr>
                                      <p:tavLst>
                                        <p:tav tm="0">
                                          <p:val>
                                            <p:strVal val="ppt_x"/>
                                          </p:val>
                                        </p:tav>
                                        <p:tav tm="100000">
                                          <p:val>
                                            <p:strVal val="0-ppt_w/2"/>
                                          </p:val>
                                        </p:tav>
                                      </p:tavLst>
                                    </p:anim>
                                    <p:anim calcmode="lin" valueType="num">
                                      <p:cBhvr additive="base">
                                        <p:cTn id="118" dur="2000"/>
                                        <p:tgtEl>
                                          <p:spTgt spid="18"/>
                                        </p:tgtEl>
                                        <p:attrNameLst>
                                          <p:attrName>ppt_y</p:attrName>
                                        </p:attrNameLst>
                                      </p:cBhvr>
                                      <p:tavLst>
                                        <p:tav tm="0">
                                          <p:val>
                                            <p:strVal val="ppt_y"/>
                                          </p:val>
                                        </p:tav>
                                        <p:tav tm="100000">
                                          <p:val>
                                            <p:strVal val="ppt_y"/>
                                          </p:val>
                                        </p:tav>
                                      </p:tavLst>
                                    </p:anim>
                                    <p:set>
                                      <p:cBhvr>
                                        <p:cTn id="119" dur="1" fill="hold">
                                          <p:stCondLst>
                                            <p:cond delay="1999"/>
                                          </p:stCondLst>
                                        </p:cTn>
                                        <p:tgtEl>
                                          <p:spTgt spid="18"/>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20"/>
                                        </p:tgtEl>
                                        <p:attrNameLst>
                                          <p:attrName>ppt_x</p:attrName>
                                        </p:attrNameLst>
                                      </p:cBhvr>
                                      <p:tavLst>
                                        <p:tav tm="0">
                                          <p:val>
                                            <p:strVal val="ppt_x"/>
                                          </p:val>
                                        </p:tav>
                                        <p:tav tm="100000">
                                          <p:val>
                                            <p:strVal val="0-ppt_w/2"/>
                                          </p:val>
                                        </p:tav>
                                      </p:tavLst>
                                    </p:anim>
                                    <p:anim calcmode="lin" valueType="num">
                                      <p:cBhvr additive="base">
                                        <p:cTn id="122" dur="2000"/>
                                        <p:tgtEl>
                                          <p:spTgt spid="20"/>
                                        </p:tgtEl>
                                        <p:attrNameLst>
                                          <p:attrName>ppt_y</p:attrName>
                                        </p:attrNameLst>
                                      </p:cBhvr>
                                      <p:tavLst>
                                        <p:tav tm="0">
                                          <p:val>
                                            <p:strVal val="ppt_y"/>
                                          </p:val>
                                        </p:tav>
                                        <p:tav tm="100000">
                                          <p:val>
                                            <p:strVal val="ppt_y"/>
                                          </p:val>
                                        </p:tav>
                                      </p:tavLst>
                                    </p:anim>
                                    <p:set>
                                      <p:cBhvr>
                                        <p:cTn id="123" dur="1" fill="hold">
                                          <p:stCondLst>
                                            <p:cond delay="1999"/>
                                          </p:stCondLst>
                                        </p:cTn>
                                        <p:tgtEl>
                                          <p:spTgt spid="20"/>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22"/>
                                        </p:tgtEl>
                                        <p:attrNameLst>
                                          <p:attrName>ppt_x</p:attrName>
                                        </p:attrNameLst>
                                      </p:cBhvr>
                                      <p:tavLst>
                                        <p:tav tm="0">
                                          <p:val>
                                            <p:strVal val="ppt_x"/>
                                          </p:val>
                                        </p:tav>
                                        <p:tav tm="100000">
                                          <p:val>
                                            <p:strVal val="0-ppt_w/2"/>
                                          </p:val>
                                        </p:tav>
                                      </p:tavLst>
                                    </p:anim>
                                    <p:anim calcmode="lin" valueType="num">
                                      <p:cBhvr additive="base">
                                        <p:cTn id="126" dur="2000"/>
                                        <p:tgtEl>
                                          <p:spTgt spid="22"/>
                                        </p:tgtEl>
                                        <p:attrNameLst>
                                          <p:attrName>ppt_y</p:attrName>
                                        </p:attrNameLst>
                                      </p:cBhvr>
                                      <p:tavLst>
                                        <p:tav tm="0">
                                          <p:val>
                                            <p:strVal val="ppt_y"/>
                                          </p:val>
                                        </p:tav>
                                        <p:tav tm="100000">
                                          <p:val>
                                            <p:strVal val="ppt_y"/>
                                          </p:val>
                                        </p:tav>
                                      </p:tavLst>
                                    </p:anim>
                                    <p:set>
                                      <p:cBhvr>
                                        <p:cTn id="127" dur="1" fill="hold">
                                          <p:stCondLst>
                                            <p:cond delay="1999"/>
                                          </p:stCondLst>
                                        </p:cTn>
                                        <p:tgtEl>
                                          <p:spTgt spid="22"/>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12"/>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14"/>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16"/>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8"/>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20"/>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22"/>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11"/>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13"/>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15"/>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7"/>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9"/>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21"/>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2"/>
                                        </p:tgtEl>
                                        <p:attrNameLst>
                                          <p:attrName>style.visibility</p:attrName>
                                        </p:attrNameLst>
                                      </p:cBhvr>
                                      <p:to>
                                        <p:strVal val="visible"/>
                                      </p:to>
                                    </p:set>
                                    <p:anim calcmode="lin" valueType="num">
                                      <p:cBhvr>
                                        <p:cTn id="154" dur="2000" fill="hold"/>
                                        <p:tgtEl>
                                          <p:spTgt spid="2"/>
                                        </p:tgtEl>
                                        <p:attrNameLst>
                                          <p:attrName>ppt_w</p:attrName>
                                        </p:attrNameLst>
                                      </p:cBhvr>
                                      <p:tavLst>
                                        <p:tav tm="0">
                                          <p:val>
                                            <p:fltVal val="0"/>
                                          </p:val>
                                        </p:tav>
                                        <p:tav tm="100000">
                                          <p:val>
                                            <p:strVal val="#ppt_w"/>
                                          </p:val>
                                        </p:tav>
                                      </p:tavLst>
                                    </p:anim>
                                    <p:anim calcmode="lin" valueType="num">
                                      <p:cBhvr>
                                        <p:cTn id="155" dur="2000" fill="hold"/>
                                        <p:tgtEl>
                                          <p:spTgt spid="2"/>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Lst>
  </p:timing>
</p:sld>
</file>

<file path=ppt/slides/slide37.xml><?xml version="1.0" encoding="utf-8"?>
<p:sld xmlns:a="http://schemas.openxmlformats.org/drawingml/2006/main" xmlns:r="http://schemas.openxmlformats.org/officeDocument/2006/relationships" xmlns:p="http://schemas.openxmlformats.org/presentationml/2006/main">
  <p:cSld>
    <p:bg>
      <p:bgPr>
        <a:gradFill flip="none" rotWithShape="1">
          <a:gsLst>
            <a:gs pos="4000">
              <a:schemeClr val="bg1"/>
            </a:gs>
            <a:gs pos="50000">
              <a:srgbClr val="007E39">
                <a:shade val="67500"/>
                <a:satMod val="115000"/>
              </a:srgbClr>
            </a:gs>
            <a:gs pos="100000">
              <a:srgbClr val="007E39">
                <a:shade val="100000"/>
                <a:satMod val="115000"/>
              </a:srgbClr>
            </a:gs>
          </a:gsLst>
          <a:path path="circle">
            <a:fillToRect l="50000" t="50000" r="50000" b="50000"/>
          </a:path>
          <a:tileRect/>
        </a:gradFill>
        <a:effectLst/>
      </p:bgPr>
    </p:bg>
    <p:spTree>
      <p:nvGrpSpPr>
        <p:cNvPr id="1" name=""/>
        <p:cNvGrpSpPr/>
        <p:nvPr/>
      </p:nvGrpSpPr>
      <p:grpSpPr>
        <a:xfrm>
          <a:off x="0" y="0"/>
          <a:ext cx="0" cy="0"/>
          <a:chOff x="0" y="0"/>
          <a:chExt cx="0" cy="0"/>
        </a:xfrm>
      </p:grpSpPr>
      <p:pic>
        <p:nvPicPr>
          <p:cNvPr id="2" name="1 Imagen" descr="stock-photo-194380481.jpg"/>
          <p:cNvPicPr>
            <a:picLocks noGrp="1" noChangeAspect="1"/>
          </p:cNvPicPr>
          <p:nvPr isPhoto="1"/>
        </p:nvPicPr>
        <p:blipFill>
          <a:blip r:embed="rId2">
            <a:lum/>
          </a:blip>
          <a:stretch>
            <a:fillRect/>
          </a:stretch>
        </p:blipFill>
        <p:spPr>
          <a:xfrm>
            <a:off x="0" y="0"/>
            <a:ext cx="9144000" cy="5143500"/>
          </a:xfrm>
          <a:prstGeom prst="rect">
            <a:avLst/>
          </a:prstGeom>
          <a:noFill/>
          <a:ln>
            <a:noFill/>
          </a:ln>
        </p:spPr>
      </p:pic>
      <p:sp>
        <p:nvSpPr>
          <p:cNvPr id="3" name="2 Estrella de 6 puntas"/>
          <p:cNvSpPr/>
          <p:nvPr/>
        </p:nvSpPr>
        <p:spPr>
          <a:xfrm>
            <a:off x="2285984" y="214296"/>
            <a:ext cx="4500594" cy="4643452"/>
          </a:xfrm>
          <a:prstGeom prst="star6">
            <a:avLst>
              <a:gd name="adj" fmla="val 17871"/>
              <a:gd name="hf" fmla="val 115470"/>
            </a:avLst>
          </a:prstGeom>
          <a:blipFill>
            <a:blip r:embed="rId3">
              <a:duotone>
                <a:prstClr val="black"/>
                <a:srgbClr val="00B050">
                  <a:tint val="45000"/>
                  <a:satMod val="400000"/>
                </a:srgbClr>
              </a:duotone>
            </a:blip>
            <a:stretch>
              <a:fillRect/>
            </a:stretch>
          </a:blipFill>
          <a:ln w="635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sp>
        <p:nvSpPr>
          <p:cNvPr id="4" name="3 Estrella de 6 puntas"/>
          <p:cNvSpPr/>
          <p:nvPr/>
        </p:nvSpPr>
        <p:spPr>
          <a:xfrm rot="1474822">
            <a:off x="2333446" y="225572"/>
            <a:ext cx="4500594" cy="4643452"/>
          </a:xfrm>
          <a:prstGeom prst="star6">
            <a:avLst>
              <a:gd name="adj" fmla="val 17871"/>
              <a:gd name="hf" fmla="val 115470"/>
            </a:avLst>
          </a:prstGeom>
          <a:blipFill>
            <a:blip r:embed="rId3">
              <a:duotone>
                <a:prstClr val="black"/>
                <a:srgbClr val="00B050">
                  <a:tint val="45000"/>
                  <a:satMod val="400000"/>
                </a:srgbClr>
              </a:duotone>
            </a:blip>
            <a:stretch>
              <a:fillRect/>
            </a:stretch>
          </a:blipFill>
          <a:ln w="6350">
            <a:solidFill>
              <a:srgbClr val="92D050"/>
            </a:solidFill>
            <a:prstDash val="sysDash"/>
          </a:ln>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PE" dirty="0"/>
          </a:p>
        </p:txBody>
      </p:sp>
      <p:pic>
        <p:nvPicPr>
          <p:cNvPr id="5" name="4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5"/>
                                        </p:tgtEl>
                                        <p:attrNameLst>
                                          <p:attrName>style.visibility</p:attrName>
                                        </p:attrNameLst>
                                      </p:cBhvr>
                                      <p:to>
                                        <p:strVal val="hidden"/>
                                      </p:to>
                                    </p:set>
                                  </p:childTnLst>
                                </p:cTn>
                              </p:par>
                              <p:par>
                                <p:cTn id="7" presetID="23" presetClass="entr" presetSubtype="528" fill="hold" grpId="0" nodeType="withEffect">
                                  <p:stCondLst>
                                    <p:cond delay="0"/>
                                  </p:stCondLst>
                                  <p:childTnLst>
                                    <p:set>
                                      <p:cBhvr>
                                        <p:cTn id="8" dur="1" fill="hold">
                                          <p:stCondLst>
                                            <p:cond delay="0"/>
                                          </p:stCondLst>
                                        </p:cTn>
                                        <p:tgtEl>
                                          <p:spTgt spid="3"/>
                                        </p:tgtEl>
                                        <p:attrNameLst>
                                          <p:attrName>style.visibility</p:attrName>
                                        </p:attrNameLst>
                                      </p:cBhvr>
                                      <p:to>
                                        <p:strVal val="visible"/>
                                      </p:to>
                                    </p:set>
                                    <p:anim calcmode="lin" valueType="num">
                                      <p:cBhvr>
                                        <p:cTn id="9" dur="2000" fill="hold"/>
                                        <p:tgtEl>
                                          <p:spTgt spid="3"/>
                                        </p:tgtEl>
                                        <p:attrNameLst>
                                          <p:attrName>ppt_w</p:attrName>
                                        </p:attrNameLst>
                                      </p:cBhvr>
                                      <p:tavLst>
                                        <p:tav tm="0">
                                          <p:val>
                                            <p:fltVal val="0"/>
                                          </p:val>
                                        </p:tav>
                                        <p:tav tm="100000">
                                          <p:val>
                                            <p:strVal val="#ppt_w"/>
                                          </p:val>
                                        </p:tav>
                                      </p:tavLst>
                                    </p:anim>
                                    <p:anim calcmode="lin" valueType="num">
                                      <p:cBhvr>
                                        <p:cTn id="10" dur="2000" fill="hold"/>
                                        <p:tgtEl>
                                          <p:spTgt spid="3"/>
                                        </p:tgtEl>
                                        <p:attrNameLst>
                                          <p:attrName>ppt_h</p:attrName>
                                        </p:attrNameLst>
                                      </p:cBhvr>
                                      <p:tavLst>
                                        <p:tav tm="0">
                                          <p:val>
                                            <p:fltVal val="0"/>
                                          </p:val>
                                        </p:tav>
                                        <p:tav tm="100000">
                                          <p:val>
                                            <p:strVal val="#ppt_h"/>
                                          </p:val>
                                        </p:tav>
                                      </p:tavLst>
                                    </p:anim>
                                    <p:anim calcmode="lin" valueType="num">
                                      <p:cBhvr>
                                        <p:cTn id="11" dur="2000" fill="hold"/>
                                        <p:tgtEl>
                                          <p:spTgt spid="3"/>
                                        </p:tgtEl>
                                        <p:attrNameLst>
                                          <p:attrName>ppt_x</p:attrName>
                                        </p:attrNameLst>
                                      </p:cBhvr>
                                      <p:tavLst>
                                        <p:tav tm="0">
                                          <p:val>
                                            <p:fltVal val="0.5"/>
                                          </p:val>
                                        </p:tav>
                                        <p:tav tm="100000">
                                          <p:val>
                                            <p:strVal val="#ppt_x"/>
                                          </p:val>
                                        </p:tav>
                                      </p:tavLst>
                                    </p:anim>
                                    <p:anim calcmode="lin" valueType="num">
                                      <p:cBhvr>
                                        <p:cTn id="12" dur="2000" fill="hold"/>
                                        <p:tgtEl>
                                          <p:spTgt spid="3"/>
                                        </p:tgtEl>
                                        <p:attrNameLst>
                                          <p:attrName>ppt_y</p:attrName>
                                        </p:attrNameLst>
                                      </p:cBhvr>
                                      <p:tavLst>
                                        <p:tav tm="0">
                                          <p:val>
                                            <p:fltVal val="0.5"/>
                                          </p:val>
                                        </p:tav>
                                        <p:tav tm="100000">
                                          <p:val>
                                            <p:strVal val="#ppt_y"/>
                                          </p:val>
                                        </p:tav>
                                      </p:tavLst>
                                    </p:anim>
                                  </p:childTnLst>
                                </p:cTn>
                              </p:par>
                              <p:par>
                                <p:cTn id="13" presetID="23" presetClass="entr" presetSubtype="528" fill="hold" grpId="0" nodeType="withEffect">
                                  <p:stCondLst>
                                    <p:cond delay="0"/>
                                  </p:stCondLst>
                                  <p:childTnLst>
                                    <p:set>
                                      <p:cBhvr>
                                        <p:cTn id="14" dur="1" fill="hold">
                                          <p:stCondLst>
                                            <p:cond delay="0"/>
                                          </p:stCondLst>
                                        </p:cTn>
                                        <p:tgtEl>
                                          <p:spTgt spid="4"/>
                                        </p:tgtEl>
                                        <p:attrNameLst>
                                          <p:attrName>style.visibility</p:attrName>
                                        </p:attrNameLst>
                                      </p:cBhvr>
                                      <p:to>
                                        <p:strVal val="visible"/>
                                      </p:to>
                                    </p:set>
                                    <p:anim calcmode="lin" valueType="num">
                                      <p:cBhvr>
                                        <p:cTn id="15" dur="2000" fill="hold"/>
                                        <p:tgtEl>
                                          <p:spTgt spid="4"/>
                                        </p:tgtEl>
                                        <p:attrNameLst>
                                          <p:attrName>ppt_w</p:attrName>
                                        </p:attrNameLst>
                                      </p:cBhvr>
                                      <p:tavLst>
                                        <p:tav tm="0">
                                          <p:val>
                                            <p:fltVal val="0"/>
                                          </p:val>
                                        </p:tav>
                                        <p:tav tm="100000">
                                          <p:val>
                                            <p:strVal val="#ppt_w"/>
                                          </p:val>
                                        </p:tav>
                                      </p:tavLst>
                                    </p:anim>
                                    <p:anim calcmode="lin" valueType="num">
                                      <p:cBhvr>
                                        <p:cTn id="16" dur="2000" fill="hold"/>
                                        <p:tgtEl>
                                          <p:spTgt spid="4"/>
                                        </p:tgtEl>
                                        <p:attrNameLst>
                                          <p:attrName>ppt_h</p:attrName>
                                        </p:attrNameLst>
                                      </p:cBhvr>
                                      <p:tavLst>
                                        <p:tav tm="0">
                                          <p:val>
                                            <p:fltVal val="0"/>
                                          </p:val>
                                        </p:tav>
                                        <p:tav tm="100000">
                                          <p:val>
                                            <p:strVal val="#ppt_h"/>
                                          </p:val>
                                        </p:tav>
                                      </p:tavLst>
                                    </p:anim>
                                    <p:anim calcmode="lin" valueType="num">
                                      <p:cBhvr>
                                        <p:cTn id="17" dur="2000" fill="hold"/>
                                        <p:tgtEl>
                                          <p:spTgt spid="4"/>
                                        </p:tgtEl>
                                        <p:attrNameLst>
                                          <p:attrName>ppt_x</p:attrName>
                                        </p:attrNameLst>
                                      </p:cBhvr>
                                      <p:tavLst>
                                        <p:tav tm="0">
                                          <p:val>
                                            <p:fltVal val="0.5"/>
                                          </p:val>
                                        </p:tav>
                                        <p:tav tm="100000">
                                          <p:val>
                                            <p:strVal val="#ppt_x"/>
                                          </p:val>
                                        </p:tav>
                                      </p:tavLst>
                                    </p:anim>
                                    <p:anim calcmode="lin" valueType="num">
                                      <p:cBhvr>
                                        <p:cTn id="18" dur="2000" fill="hold"/>
                                        <p:tgtEl>
                                          <p:spTgt spid="4"/>
                                        </p:tgtEl>
                                        <p:attrNameLst>
                                          <p:attrName>ppt_y</p:attrName>
                                        </p:attrNameLst>
                                      </p:cBhvr>
                                      <p:tavLst>
                                        <p:tav tm="0">
                                          <p:val>
                                            <p:fltVal val="0.5"/>
                                          </p:val>
                                        </p:tav>
                                        <p:tav tm="100000">
                                          <p:val>
                                            <p:strVal val="#ppt_y"/>
                                          </p:val>
                                        </p:tav>
                                      </p:tavLst>
                                    </p:anim>
                                  </p:childTnLst>
                                </p:cTn>
                              </p:par>
                              <p:par>
                                <p:cTn id="19" presetID="8" presetClass="emph" presetSubtype="0" fill="hold" grpId="1" nodeType="withEffect">
                                  <p:stCondLst>
                                    <p:cond delay="0"/>
                                  </p:stCondLst>
                                  <p:childTnLst>
                                    <p:animRot by="21600000">
                                      <p:cBhvr>
                                        <p:cTn id="20" dur="2000" fill="hold"/>
                                        <p:tgtEl>
                                          <p:spTgt spid="3"/>
                                        </p:tgtEl>
                                        <p:attrNameLst>
                                          <p:attrName>r</p:attrName>
                                        </p:attrNameLst>
                                      </p:cBhvr>
                                    </p:animRot>
                                  </p:childTnLst>
                                </p:cTn>
                              </p:par>
                              <p:par>
                                <p:cTn id="21" presetID="8" presetClass="emph" presetSubtype="0" fill="hold" grpId="1" nodeType="withEffect">
                                  <p:stCondLst>
                                    <p:cond delay="0"/>
                                  </p:stCondLst>
                                  <p:childTnLst>
                                    <p:animRot by="-21600000">
                                      <p:cBhvr>
                                        <p:cTn id="22" dur="2000" fill="hold"/>
                                        <p:tgtEl>
                                          <p:spTgt spid="4"/>
                                        </p:tgtEl>
                                        <p:attrNameLst>
                                          <p:attrName>r</p:attrName>
                                        </p:attrNameLst>
                                      </p:cBhvr>
                                    </p:animRot>
                                  </p:childTnLst>
                                </p:cTn>
                              </p:par>
                            </p:childTnLst>
                          </p:cTn>
                        </p:par>
                        <p:par>
                          <p:cTn id="23" fill="hold">
                            <p:stCondLst>
                              <p:cond delay="2000"/>
                            </p:stCondLst>
                            <p:childTnLst>
                              <p:par>
                                <p:cTn id="24" presetID="23" presetClass="exit" presetSubtype="544" fill="hold" grpId="2" nodeType="afterEffect">
                                  <p:stCondLst>
                                    <p:cond delay="0"/>
                                  </p:stCondLst>
                                  <p:childTnLst>
                                    <p:anim calcmode="lin" valueType="num">
                                      <p:cBhvr>
                                        <p:cTn id="25" dur="2000"/>
                                        <p:tgtEl>
                                          <p:spTgt spid="3"/>
                                        </p:tgtEl>
                                        <p:attrNameLst>
                                          <p:attrName>ppt_w</p:attrName>
                                        </p:attrNameLst>
                                      </p:cBhvr>
                                      <p:tavLst>
                                        <p:tav tm="0">
                                          <p:val>
                                            <p:strVal val="ppt_w"/>
                                          </p:val>
                                        </p:tav>
                                        <p:tav tm="100000">
                                          <p:val>
                                            <p:fltVal val="0"/>
                                          </p:val>
                                        </p:tav>
                                      </p:tavLst>
                                    </p:anim>
                                    <p:anim calcmode="lin" valueType="num">
                                      <p:cBhvr>
                                        <p:cTn id="26" dur="2000"/>
                                        <p:tgtEl>
                                          <p:spTgt spid="3"/>
                                        </p:tgtEl>
                                        <p:attrNameLst>
                                          <p:attrName>ppt_h</p:attrName>
                                        </p:attrNameLst>
                                      </p:cBhvr>
                                      <p:tavLst>
                                        <p:tav tm="0">
                                          <p:val>
                                            <p:strVal val="ppt_h"/>
                                          </p:val>
                                        </p:tav>
                                        <p:tav tm="100000">
                                          <p:val>
                                            <p:fltVal val="0"/>
                                          </p:val>
                                        </p:tav>
                                      </p:tavLst>
                                    </p:anim>
                                    <p:anim calcmode="lin" valueType="num">
                                      <p:cBhvr>
                                        <p:cTn id="27" dur="2000"/>
                                        <p:tgtEl>
                                          <p:spTgt spid="3"/>
                                        </p:tgtEl>
                                        <p:attrNameLst>
                                          <p:attrName>ppt_x</p:attrName>
                                        </p:attrNameLst>
                                      </p:cBhvr>
                                      <p:tavLst>
                                        <p:tav tm="0">
                                          <p:val>
                                            <p:strVal val="ppt_x"/>
                                          </p:val>
                                        </p:tav>
                                        <p:tav tm="100000">
                                          <p:val>
                                            <p:fltVal val="0.5"/>
                                          </p:val>
                                        </p:tav>
                                      </p:tavLst>
                                    </p:anim>
                                    <p:anim calcmode="lin" valueType="num">
                                      <p:cBhvr>
                                        <p:cTn id="28" dur="2000"/>
                                        <p:tgtEl>
                                          <p:spTgt spid="3"/>
                                        </p:tgtEl>
                                        <p:attrNameLst>
                                          <p:attrName>ppt_y</p:attrName>
                                        </p:attrNameLst>
                                      </p:cBhvr>
                                      <p:tavLst>
                                        <p:tav tm="0">
                                          <p:val>
                                            <p:strVal val="ppt_y"/>
                                          </p:val>
                                        </p:tav>
                                        <p:tav tm="100000">
                                          <p:val>
                                            <p:fltVal val="0.5"/>
                                          </p:val>
                                        </p:tav>
                                      </p:tavLst>
                                    </p:anim>
                                    <p:set>
                                      <p:cBhvr>
                                        <p:cTn id="29" dur="1" fill="hold">
                                          <p:stCondLst>
                                            <p:cond delay="1999"/>
                                          </p:stCondLst>
                                        </p:cTn>
                                        <p:tgtEl>
                                          <p:spTgt spid="3"/>
                                        </p:tgtEl>
                                        <p:attrNameLst>
                                          <p:attrName>style.visibility</p:attrName>
                                        </p:attrNameLst>
                                      </p:cBhvr>
                                      <p:to>
                                        <p:strVal val="hidden"/>
                                      </p:to>
                                    </p:set>
                                  </p:childTnLst>
                                </p:cTn>
                              </p:par>
                              <p:par>
                                <p:cTn id="30" presetID="23" presetClass="exit" presetSubtype="544" fill="hold" grpId="2" nodeType="withEffect">
                                  <p:stCondLst>
                                    <p:cond delay="0"/>
                                  </p:stCondLst>
                                  <p:childTnLst>
                                    <p:anim calcmode="lin" valueType="num">
                                      <p:cBhvr>
                                        <p:cTn id="31" dur="2000"/>
                                        <p:tgtEl>
                                          <p:spTgt spid="4"/>
                                        </p:tgtEl>
                                        <p:attrNameLst>
                                          <p:attrName>ppt_w</p:attrName>
                                        </p:attrNameLst>
                                      </p:cBhvr>
                                      <p:tavLst>
                                        <p:tav tm="0">
                                          <p:val>
                                            <p:strVal val="ppt_w"/>
                                          </p:val>
                                        </p:tav>
                                        <p:tav tm="100000">
                                          <p:val>
                                            <p:fltVal val="0"/>
                                          </p:val>
                                        </p:tav>
                                      </p:tavLst>
                                    </p:anim>
                                    <p:anim calcmode="lin" valueType="num">
                                      <p:cBhvr>
                                        <p:cTn id="32" dur="2000"/>
                                        <p:tgtEl>
                                          <p:spTgt spid="4"/>
                                        </p:tgtEl>
                                        <p:attrNameLst>
                                          <p:attrName>ppt_h</p:attrName>
                                        </p:attrNameLst>
                                      </p:cBhvr>
                                      <p:tavLst>
                                        <p:tav tm="0">
                                          <p:val>
                                            <p:strVal val="ppt_h"/>
                                          </p:val>
                                        </p:tav>
                                        <p:tav tm="100000">
                                          <p:val>
                                            <p:fltVal val="0"/>
                                          </p:val>
                                        </p:tav>
                                      </p:tavLst>
                                    </p:anim>
                                    <p:anim calcmode="lin" valueType="num">
                                      <p:cBhvr>
                                        <p:cTn id="33" dur="2000"/>
                                        <p:tgtEl>
                                          <p:spTgt spid="4"/>
                                        </p:tgtEl>
                                        <p:attrNameLst>
                                          <p:attrName>ppt_x</p:attrName>
                                        </p:attrNameLst>
                                      </p:cBhvr>
                                      <p:tavLst>
                                        <p:tav tm="0">
                                          <p:val>
                                            <p:strVal val="ppt_x"/>
                                          </p:val>
                                        </p:tav>
                                        <p:tav tm="100000">
                                          <p:val>
                                            <p:fltVal val="0.5"/>
                                          </p:val>
                                        </p:tav>
                                      </p:tavLst>
                                    </p:anim>
                                    <p:anim calcmode="lin" valueType="num">
                                      <p:cBhvr>
                                        <p:cTn id="34" dur="2000"/>
                                        <p:tgtEl>
                                          <p:spTgt spid="4"/>
                                        </p:tgtEl>
                                        <p:attrNameLst>
                                          <p:attrName>ppt_y</p:attrName>
                                        </p:attrNameLst>
                                      </p:cBhvr>
                                      <p:tavLst>
                                        <p:tav tm="0">
                                          <p:val>
                                            <p:strVal val="ppt_y"/>
                                          </p:val>
                                        </p:tav>
                                        <p:tav tm="100000">
                                          <p:val>
                                            <p:fltVal val="0.5"/>
                                          </p:val>
                                        </p:tav>
                                      </p:tavLst>
                                    </p:anim>
                                    <p:set>
                                      <p:cBhvr>
                                        <p:cTn id="35" dur="1" fill="hold">
                                          <p:stCondLst>
                                            <p:cond delay="1999"/>
                                          </p:stCondLst>
                                        </p:cTn>
                                        <p:tgtEl>
                                          <p:spTgt spid="4"/>
                                        </p:tgtEl>
                                        <p:attrNameLst>
                                          <p:attrName>style.visibility</p:attrName>
                                        </p:attrNameLst>
                                      </p:cBhvr>
                                      <p:to>
                                        <p:strVal val="hidden"/>
                                      </p:to>
                                    </p:set>
                                  </p:childTnLst>
                                </p:cTn>
                              </p:par>
                              <p:par>
                                <p:cTn id="36" presetID="8" presetClass="emph" presetSubtype="0" fill="hold" grpId="3" nodeType="withEffect">
                                  <p:stCondLst>
                                    <p:cond delay="0"/>
                                  </p:stCondLst>
                                  <p:childTnLst>
                                    <p:animRot by="-21600000">
                                      <p:cBhvr>
                                        <p:cTn id="37" dur="2000" fill="hold"/>
                                        <p:tgtEl>
                                          <p:spTgt spid="3"/>
                                        </p:tgtEl>
                                        <p:attrNameLst>
                                          <p:attrName>r</p:attrName>
                                        </p:attrNameLst>
                                      </p:cBhvr>
                                    </p:animRot>
                                  </p:childTnLst>
                                </p:cTn>
                              </p:par>
                              <p:par>
                                <p:cTn id="38" presetID="8" presetClass="emph" presetSubtype="0" fill="hold" grpId="3" nodeType="withEffect">
                                  <p:stCondLst>
                                    <p:cond delay="0"/>
                                  </p:stCondLst>
                                  <p:childTnLst>
                                    <p:animRot by="21600000">
                                      <p:cBhvr>
                                        <p:cTn id="39" dur="2000" fill="hold"/>
                                        <p:tgtEl>
                                          <p:spTgt spid="4"/>
                                        </p:tgtEl>
                                        <p:attrNameLst>
                                          <p:attrName>r</p:attrName>
                                        </p:attrNameLst>
                                      </p:cBhvr>
                                    </p:animRot>
                                  </p:childTnLst>
                                </p:cTn>
                              </p:par>
                              <p:par>
                                <p:cTn id="40" presetID="23" presetClass="entr" presetSubtype="288" fill="hold" nodeType="withEffect">
                                  <p:stCondLst>
                                    <p:cond delay="0"/>
                                  </p:stCondLst>
                                  <p:childTnLst>
                                    <p:set>
                                      <p:cBhvr>
                                        <p:cTn id="41" dur="1" fill="hold">
                                          <p:stCondLst>
                                            <p:cond delay="0"/>
                                          </p:stCondLst>
                                        </p:cTn>
                                        <p:tgtEl>
                                          <p:spTgt spid="2"/>
                                        </p:tgtEl>
                                        <p:attrNameLst>
                                          <p:attrName>style.visibility</p:attrName>
                                        </p:attrNameLst>
                                      </p:cBhvr>
                                      <p:to>
                                        <p:strVal val="visible"/>
                                      </p:to>
                                    </p:set>
                                    <p:anim calcmode="lin" valueType="num">
                                      <p:cBhvr>
                                        <p:cTn id="42" dur="2000" fill="hold"/>
                                        <p:tgtEl>
                                          <p:spTgt spid="2"/>
                                        </p:tgtEl>
                                        <p:attrNameLst>
                                          <p:attrName>ppt_w</p:attrName>
                                        </p:attrNameLst>
                                      </p:cBhvr>
                                      <p:tavLst>
                                        <p:tav tm="0">
                                          <p:val>
                                            <p:strVal val="4/3*#ppt_w"/>
                                          </p:val>
                                        </p:tav>
                                        <p:tav tm="100000">
                                          <p:val>
                                            <p:strVal val="#ppt_w"/>
                                          </p:val>
                                        </p:tav>
                                      </p:tavLst>
                                    </p:anim>
                                    <p:anim calcmode="lin" valueType="num">
                                      <p:cBhvr>
                                        <p:cTn id="43" dur="2000" fill="hold"/>
                                        <p:tgtEl>
                                          <p:spTgt spid="2"/>
                                        </p:tgtEl>
                                        <p:attrNameLst>
                                          <p:attrName>ppt_h</p:attrName>
                                        </p:attrNameLst>
                                      </p:cBhvr>
                                      <p:tavLst>
                                        <p:tav tm="0">
                                          <p:val>
                                            <p:strVal val="4/3*#ppt_h"/>
                                          </p:val>
                                        </p:tav>
                                        <p:tav tm="100000">
                                          <p:val>
                                            <p:strVal val="#ppt_h"/>
                                          </p:val>
                                        </p:tav>
                                      </p:tavLst>
                                    </p:anim>
                                  </p:childTnLst>
                                </p:cTn>
                              </p:par>
                              <p:par>
                                <p:cTn id="44" presetID="21" presetClass="entr" presetSubtype="8" fill="hold" nodeType="withEffect">
                                  <p:stCondLst>
                                    <p:cond delay="0"/>
                                  </p:stCondLst>
                                  <p:childTnLst>
                                    <p:set>
                                      <p:cBhvr>
                                        <p:cTn id="45" dur="1" fill="hold">
                                          <p:stCondLst>
                                            <p:cond delay="0"/>
                                          </p:stCondLst>
                                        </p:cTn>
                                        <p:tgtEl>
                                          <p:spTgt spid="2"/>
                                        </p:tgtEl>
                                        <p:attrNameLst>
                                          <p:attrName>style.visibility</p:attrName>
                                        </p:attrNameLst>
                                      </p:cBhvr>
                                      <p:to>
                                        <p:strVal val="visible"/>
                                      </p:to>
                                    </p:set>
                                    <p:animEffect transition="in" filter="wheel(8)">
                                      <p:cBhvr>
                                        <p:cTn id="46" dur="2000"/>
                                        <p:tgtEl>
                                          <p:spTgt spid="2"/>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3" grpId="0" animBg="1"/>
      <p:bldP spid="3" grpId="1" animBg="1"/>
      <p:bldP spid="3" grpId="2" animBg="1"/>
      <p:bldP spid="3" grpId="3" animBg="1"/>
      <p:bldP spid="4" grpId="0" animBg="1"/>
      <p:bldP spid="4" grpId="1" animBg="1"/>
      <p:bldP spid="4" grpId="2" animBg="1"/>
      <p:bldP spid="4" grpId="3" animBg="1"/>
    </p:bldLst>
  </p:timing>
</p:sld>
</file>

<file path=ppt/slides/slide38.xml><?xml version="1.0" encoding="utf-8"?>
<p:sld xmlns:a="http://schemas.openxmlformats.org/drawingml/2006/main" xmlns:r="http://schemas.openxmlformats.org/officeDocument/2006/relationships" xmlns:p="http://schemas.openxmlformats.org/presentationml/2006/main">
  <p:cSld>
    <p:bg>
      <p:bgPr>
        <a:gradFill flip="none" rotWithShape="1">
          <a:gsLst>
            <a:gs pos="0">
              <a:srgbClr val="302D1C"/>
            </a:gs>
            <a:gs pos="64999">
              <a:srgbClr val="F0EBD5"/>
            </a:gs>
            <a:gs pos="100000">
              <a:srgbClr val="D1C39F"/>
            </a:gs>
          </a:gsLst>
          <a:lin ang="16200000" scaled="1"/>
          <a:tileRect/>
        </a:gradFill>
        <a:effectLst/>
      </p:bgPr>
    </p:bg>
    <p:spTree>
      <p:nvGrpSpPr>
        <p:cNvPr id="1" name=""/>
        <p:cNvGrpSpPr/>
        <p:nvPr/>
      </p:nvGrpSpPr>
      <p:grpSpPr>
        <a:xfrm>
          <a:off x="0" y="0"/>
          <a:ext cx="0" cy="0"/>
          <a:chOff x="0" y="0"/>
          <a:chExt cx="0" cy="0"/>
        </a:xfrm>
      </p:grpSpPr>
      <p:pic>
        <p:nvPicPr>
          <p:cNvPr id="50179" name="Picture 3"/>
          <p:cNvPicPr>
            <a:picLocks noChangeAspect="1" noChangeArrowheads="1"/>
          </p:cNvPicPr>
          <p:nvPr/>
        </p:nvPicPr>
        <p:blipFill>
          <a:blip r:embed="rId2"/>
          <a:srcRect/>
          <a:stretch>
            <a:fillRect/>
          </a:stretch>
        </p:blipFill>
        <p:spPr bwMode="auto">
          <a:xfrm>
            <a:off x="0" y="0"/>
            <a:ext cx="9148464" cy="5143499"/>
          </a:xfrm>
          <a:prstGeom prst="rect">
            <a:avLst/>
          </a:prstGeom>
          <a:noFill/>
          <a:ln w="9525">
            <a:noFill/>
            <a:miter lim="800000"/>
            <a:headEnd/>
            <a:tailEnd/>
          </a:ln>
          <a:effectLst/>
        </p:spPr>
      </p:pic>
      <p:sp>
        <p:nvSpPr>
          <p:cNvPr id="3" name="2 CuadroTexto"/>
          <p:cNvSpPr txBox="1"/>
          <p:nvPr/>
        </p:nvSpPr>
        <p:spPr>
          <a:xfrm>
            <a:off x="3143240" y="1928808"/>
            <a:ext cx="4572032" cy="1846659"/>
          </a:xfrm>
          <a:prstGeom prst="rect">
            <a:avLst/>
          </a:prstGeom>
          <a:noFill/>
        </p:spPr>
        <p:txBody>
          <a:bodyPr wrap="square" rtlCol="0">
            <a:spAutoFit/>
          </a:bodyPr>
          <a:lstStyle/>
          <a:p>
            <a:pPr algn="ctr"/>
            <a:r>
              <a:rPr lang="es-PE" sz="1600" dirty="0" smtClean="0"/>
              <a:t>Una de las tradiciones más </a:t>
            </a:r>
            <a:r>
              <a:rPr lang="es-PE" sz="1600" dirty="0" smtClean="0"/>
              <a:t>destacadas </a:t>
            </a:r>
            <a:r>
              <a:rPr lang="es-PE" sz="1600" dirty="0" smtClean="0"/>
              <a:t>del Carnaval de Venecia es el llamado “</a:t>
            </a:r>
            <a:r>
              <a:rPr lang="es-PE" sz="1600" b="1" dirty="0" smtClean="0"/>
              <a:t>Vuelo del Ángel” (</a:t>
            </a:r>
            <a:r>
              <a:rPr lang="es-PE" sz="1600" b="1" dirty="0" err="1" smtClean="0"/>
              <a:t>Volo</a:t>
            </a:r>
            <a:r>
              <a:rPr lang="es-PE" sz="1600" b="1" dirty="0" smtClean="0"/>
              <a:t> </a:t>
            </a:r>
            <a:r>
              <a:rPr lang="es-PE" sz="1600" b="1" dirty="0" err="1" smtClean="0"/>
              <a:t>dell’Angelo</a:t>
            </a:r>
            <a:r>
              <a:rPr lang="es-PE" sz="1600" dirty="0" smtClean="0"/>
              <a:t>). Se celebra el primer domingo de esta festividad y, tradicionalmente, se lanzaba una paloma de metal desde el campanario de San Marcos hasta el Palacio Ducal, pero, en la actualidad, es una persona quien lleva a cabo este descenso, sujeto por un cable metálico.</a:t>
            </a:r>
          </a:p>
          <a:p>
            <a:pPr algn="ctr"/>
            <a:endParaRPr lang="es-PE" sz="1600" dirty="0"/>
          </a:p>
        </p:txBody>
      </p:sp>
      <p:pic>
        <p:nvPicPr>
          <p:cNvPr id="4" name="3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2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
                                        </p:tgtEl>
                                        <p:attrNameLst>
                                          <p:attrName>style.visibility</p:attrName>
                                        </p:attrNameLst>
                                      </p:cBhvr>
                                      <p:to>
                                        <p:strVal val="hidden"/>
                                      </p:to>
                                    </p:set>
                                  </p:childTnLst>
                                </p:cTn>
                              </p:par>
                            </p:childTnLst>
                          </p:cTn>
                        </p:par>
                      </p:childTnLst>
                    </p:cTn>
                  </p:par>
                </p:childTnLst>
              </p:cTn>
              <p:prevCondLst>
                <p:cond evt="onPrev" delay="0">
                  <p:tgtEl>
                    <p:sldTgt/>
                  </p:tgtEl>
                </p:cond>
              </p:prevCondLst>
              <p:nextCondLst>
                <p:cond evt="onNext" delay="0">
                  <p:tgtEl>
                    <p:sldTgt/>
                  </p:tgtEl>
                </p:cond>
              </p:nextCondLst>
            </p:seq>
          </p:childTnLst>
        </p:cTn>
      </p:par>
    </p:tnLst>
  </p:timing>
</p:sld>
</file>

<file path=ppt/slides/slide39.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FF0000"/>
            </a:gs>
            <a:gs pos="25000">
              <a:srgbClr val="21D6E0"/>
            </a:gs>
            <a:gs pos="75000">
              <a:srgbClr val="0087E6"/>
            </a:gs>
            <a:gs pos="100000">
              <a:srgbClr val="005CBF"/>
            </a:gs>
          </a:gsLst>
          <a:lin ang="16200000" scaled="1"/>
          <a:tileRect/>
        </a:gradFill>
        <a:effectLst/>
      </p:bgPr>
    </p:bg>
    <p:spTree>
      <p:nvGrpSpPr>
        <p:cNvPr id="1" name=""/>
        <p:cNvGrpSpPr/>
        <p:nvPr/>
      </p:nvGrpSpPr>
      <p:grpSpPr>
        <a:xfrm>
          <a:off x="0" y="0"/>
          <a:ext cx="0" cy="0"/>
          <a:chOff x="0" y="0"/>
          <a:chExt cx="0" cy="0"/>
        </a:xfrm>
      </p:grpSpPr>
      <p:pic>
        <p:nvPicPr>
          <p:cNvPr id="3" name="2 Imagen" descr="resCLM_Carnevale-Venezia-24.02.2019132-2048x1280.jpg"/>
          <p:cNvPicPr>
            <a:picLocks noChangeAspect="1"/>
          </p:cNvPicPr>
          <p:nvPr/>
        </p:nvPicPr>
        <p:blipFill>
          <a:blip r:embed="rId3"/>
          <a:stretch>
            <a:fillRect/>
          </a:stretch>
        </p:blipFill>
        <p:spPr>
          <a:xfrm>
            <a:off x="2232" y="0"/>
            <a:ext cx="9141768" cy="5143500"/>
          </a:xfrm>
          <a:prstGeom prst="rect">
            <a:avLst/>
          </a:prstGeom>
        </p:spPr>
      </p:pic>
      <p:sp>
        <p:nvSpPr>
          <p:cNvPr id="4" name="3 Cheurón"/>
          <p:cNvSpPr/>
          <p:nvPr/>
        </p:nvSpPr>
        <p:spPr>
          <a:xfrm rot="16352880">
            <a:off x="5224820" y="-1016297"/>
            <a:ext cx="3786182" cy="5786478"/>
          </a:xfrm>
          <a:prstGeom prst="chevron">
            <a:avLst>
              <a:gd name="adj" fmla="val 94506"/>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5" name="4 Cheurón"/>
          <p:cNvSpPr/>
          <p:nvPr/>
        </p:nvSpPr>
        <p:spPr>
          <a:xfrm rot="16352880">
            <a:off x="4224688" y="-1016297"/>
            <a:ext cx="3786214" cy="5857892"/>
          </a:xfrm>
          <a:prstGeom prst="chevron">
            <a:avLst>
              <a:gd name="adj" fmla="val 94506"/>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6" name="5 Cheurón"/>
          <p:cNvSpPr/>
          <p:nvPr/>
        </p:nvSpPr>
        <p:spPr>
          <a:xfrm rot="16352880">
            <a:off x="3367432" y="-1016297"/>
            <a:ext cx="3786214" cy="5857892"/>
          </a:xfrm>
          <a:prstGeom prst="chevron">
            <a:avLst>
              <a:gd name="adj" fmla="val 93865"/>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7" name="6 Cheurón"/>
          <p:cNvSpPr/>
          <p:nvPr/>
        </p:nvSpPr>
        <p:spPr>
          <a:xfrm rot="16352880">
            <a:off x="2438738" y="-1016297"/>
            <a:ext cx="3786214" cy="5857892"/>
          </a:xfrm>
          <a:prstGeom prst="chevron">
            <a:avLst>
              <a:gd name="adj" fmla="val 93865"/>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8" name="7 Cheurón"/>
          <p:cNvSpPr/>
          <p:nvPr/>
        </p:nvSpPr>
        <p:spPr>
          <a:xfrm rot="16352880">
            <a:off x="1438606" y="-1016297"/>
            <a:ext cx="3786214" cy="5857892"/>
          </a:xfrm>
          <a:prstGeom prst="chevron">
            <a:avLst>
              <a:gd name="adj" fmla="val 94207"/>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9" name="8 Cheurón"/>
          <p:cNvSpPr/>
          <p:nvPr/>
        </p:nvSpPr>
        <p:spPr>
          <a:xfrm rot="16352880">
            <a:off x="652788" y="-1016297"/>
            <a:ext cx="3786214" cy="5857892"/>
          </a:xfrm>
          <a:prstGeom prst="chevron">
            <a:avLst>
              <a:gd name="adj" fmla="val 94492"/>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0" name="9 Cheurón"/>
          <p:cNvSpPr/>
          <p:nvPr/>
        </p:nvSpPr>
        <p:spPr>
          <a:xfrm rot="16352880">
            <a:off x="-347344" y="-1050401"/>
            <a:ext cx="3786214" cy="5857892"/>
          </a:xfrm>
          <a:prstGeom prst="chevron">
            <a:avLst>
              <a:gd name="adj" fmla="val 93538"/>
            </a:avLst>
          </a:prstGeom>
          <a:gradFill flip="none" rotWithShape="1">
            <a:gsLst>
              <a:gs pos="50000">
                <a:srgbClr val="FF0000"/>
              </a:gs>
              <a:gs pos="16000">
                <a:srgbClr val="00CCCC"/>
              </a:gs>
              <a:gs pos="47000">
                <a:srgbClr val="9999FF"/>
              </a:gs>
              <a:gs pos="60001">
                <a:srgbClr val="2E6792"/>
              </a:gs>
              <a:gs pos="71001">
                <a:srgbClr val="3333CC"/>
              </a:gs>
              <a:gs pos="81000">
                <a:srgbClr val="1170FF"/>
              </a:gs>
              <a:gs pos="100000">
                <a:srgbClr val="006699"/>
              </a:gs>
            </a:gsLst>
            <a:lin ang="0" scaled="1"/>
            <a:tileRect/>
          </a:gradFill>
          <a:ln>
            <a:noFill/>
          </a:ln>
          <a:effectLst>
            <a:reflection blurRad="6350" stA="50000" endA="300" endPos="90000" dir="5400000" sy="-100000" algn="bl" rotWithShape="0"/>
          </a:effectLst>
          <a:scene3d>
            <a:camera prst="orthographicFront"/>
            <a:lightRig rig="threePt" dir="t"/>
          </a:scene3d>
          <a:sp3d>
            <a:bevelT w="152400" h="50800" prst="softRound"/>
          </a:sp3d>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solidFill>
                <a:schemeClr val="tx1"/>
              </a:solidFill>
            </a:endParaRPr>
          </a:p>
        </p:txBody>
      </p:sp>
      <p:sp>
        <p:nvSpPr>
          <p:cNvPr id="11" name="10 Rectángulo"/>
          <p:cNvSpPr/>
          <p:nvPr/>
        </p:nvSpPr>
        <p:spPr>
          <a:xfrm>
            <a:off x="3357554" y="357172"/>
            <a:ext cx="5786446" cy="923330"/>
          </a:xfrm>
          <a:prstGeom prst="rect">
            <a:avLst/>
          </a:prstGeom>
        </p:spPr>
        <p:txBody>
          <a:bodyPr wrap="square">
            <a:spAutoFit/>
            <a:scene3d>
              <a:camera prst="orthographicFront"/>
              <a:lightRig rig="soft" dir="tl">
                <a:rot lat="0" lon="0" rev="0"/>
              </a:lightRig>
            </a:scene3d>
            <a:sp3d contourW="25400" prstMaterial="matte">
              <a:bevelT w="25400" h="55880" prst="artDeco"/>
              <a:contourClr>
                <a:schemeClr val="accent2">
                  <a:tint val="20000"/>
                </a:schemeClr>
              </a:contourClr>
            </a:sp3d>
          </a:bodyPr>
          <a:lstStyle/>
          <a:p>
            <a:pPr algn="ctr"/>
            <a:r>
              <a:rPr lang="es-PE"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uhaus 93" pitchFamily="82" charset="0"/>
              </a:rPr>
              <a:t>Volo</a:t>
            </a:r>
            <a:r>
              <a:rPr lang="es-PE" sz="5400" b="1" spc="50" dirty="0"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uhaus 93" pitchFamily="82" charset="0"/>
              </a:rPr>
              <a:t> </a:t>
            </a:r>
            <a:r>
              <a:rPr lang="es-PE" sz="5400" b="1" spc="50" dirty="0" err="1" smtClean="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uhaus 93" pitchFamily="82" charset="0"/>
              </a:rPr>
              <a:t>dell’Angelo</a:t>
            </a:r>
            <a:endParaRPr lang="es-PE" sz="5400" b="1" spc="50" dirty="0">
              <a:ln w="11430"/>
              <a:gradFill>
                <a:gsLst>
                  <a:gs pos="25000">
                    <a:schemeClr val="accent2">
                      <a:satMod val="155000"/>
                    </a:schemeClr>
                  </a:gs>
                  <a:gs pos="100000">
                    <a:schemeClr val="accent2">
                      <a:shade val="45000"/>
                      <a:satMod val="165000"/>
                    </a:schemeClr>
                  </a:gs>
                </a:gsLst>
                <a:lin ang="5400000"/>
              </a:gradFill>
              <a:effectLst>
                <a:outerShdw blurRad="76200" dist="50800" dir="5400000" algn="tl" rotWithShape="0">
                  <a:srgbClr val="000000">
                    <a:alpha val="65000"/>
                  </a:srgbClr>
                </a:outerShdw>
              </a:effectLst>
              <a:latin typeface="Bauhaus 93" pitchFamily="82" charset="0"/>
            </a:endParaRPr>
          </a:p>
        </p:txBody>
      </p:sp>
      <p:pic>
        <p:nvPicPr>
          <p:cNvPr id="12" name="11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15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2"/>
                                        </p:tgtEl>
                                        <p:attrNameLst>
                                          <p:attrName>style.visibility</p:attrName>
                                        </p:attrNameLst>
                                      </p:cBhvr>
                                      <p:to>
                                        <p:strVal val="hidden"/>
                                      </p:to>
                                    </p:set>
                                  </p:childTnLst>
                                </p:cTn>
                              </p:par>
                              <p:par>
                                <p:cTn id="7" presetID="19"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p:cTn id="9" dur="3000" fill="hold"/>
                                        <p:tgtEl>
                                          <p:spTgt spid="4"/>
                                        </p:tgtEl>
                                        <p:attrNameLst>
                                          <p:attrName>ppt_w</p:attrName>
                                        </p:attrNameLst>
                                      </p:cBhvr>
                                      <p:tavLst>
                                        <p:tav tm="0" fmla="#ppt_w*sin(2.5*pi*$)">
                                          <p:val>
                                            <p:fltVal val="0"/>
                                          </p:val>
                                        </p:tav>
                                        <p:tav tm="100000">
                                          <p:val>
                                            <p:fltVal val="1"/>
                                          </p:val>
                                        </p:tav>
                                      </p:tavLst>
                                    </p:anim>
                                    <p:anim calcmode="lin" valueType="num">
                                      <p:cBhvr>
                                        <p:cTn id="10" dur="3000" fill="hold"/>
                                        <p:tgtEl>
                                          <p:spTgt spid="4"/>
                                        </p:tgtEl>
                                        <p:attrNameLst>
                                          <p:attrName>ppt_h</p:attrName>
                                        </p:attrNameLst>
                                      </p:cBhvr>
                                      <p:tavLst>
                                        <p:tav tm="0">
                                          <p:val>
                                            <p:strVal val="#ppt_h"/>
                                          </p:val>
                                        </p:tav>
                                        <p:tav tm="100000">
                                          <p:val>
                                            <p:strVal val="#ppt_h"/>
                                          </p:val>
                                        </p:tav>
                                      </p:tavLst>
                                    </p:anim>
                                  </p:childTnLst>
                                </p:cTn>
                              </p:par>
                              <p:par>
                                <p:cTn id="11" presetID="19" presetClass="entr" presetSubtype="10" fill="hold" grpId="0" nodeType="withEffect">
                                  <p:stCondLst>
                                    <p:cond delay="0"/>
                                  </p:stCondLst>
                                  <p:childTnLst>
                                    <p:set>
                                      <p:cBhvr>
                                        <p:cTn id="12" dur="1" fill="hold">
                                          <p:stCondLst>
                                            <p:cond delay="0"/>
                                          </p:stCondLst>
                                        </p:cTn>
                                        <p:tgtEl>
                                          <p:spTgt spid="5"/>
                                        </p:tgtEl>
                                        <p:attrNameLst>
                                          <p:attrName>style.visibility</p:attrName>
                                        </p:attrNameLst>
                                      </p:cBhvr>
                                      <p:to>
                                        <p:strVal val="visible"/>
                                      </p:to>
                                    </p:set>
                                    <p:anim calcmode="lin" valueType="num">
                                      <p:cBhvr>
                                        <p:cTn id="13" dur="3000" fill="hold"/>
                                        <p:tgtEl>
                                          <p:spTgt spid="5"/>
                                        </p:tgtEl>
                                        <p:attrNameLst>
                                          <p:attrName>ppt_w</p:attrName>
                                        </p:attrNameLst>
                                      </p:cBhvr>
                                      <p:tavLst>
                                        <p:tav tm="0" fmla="#ppt_w*sin(2.5*pi*$)">
                                          <p:val>
                                            <p:fltVal val="0"/>
                                          </p:val>
                                        </p:tav>
                                        <p:tav tm="100000">
                                          <p:val>
                                            <p:fltVal val="1"/>
                                          </p:val>
                                        </p:tav>
                                      </p:tavLst>
                                    </p:anim>
                                    <p:anim calcmode="lin" valueType="num">
                                      <p:cBhvr>
                                        <p:cTn id="14" dur="3000" fill="hold"/>
                                        <p:tgtEl>
                                          <p:spTgt spid="5"/>
                                        </p:tgtEl>
                                        <p:attrNameLst>
                                          <p:attrName>ppt_h</p:attrName>
                                        </p:attrNameLst>
                                      </p:cBhvr>
                                      <p:tavLst>
                                        <p:tav tm="0">
                                          <p:val>
                                            <p:strVal val="#ppt_h"/>
                                          </p:val>
                                        </p:tav>
                                        <p:tav tm="100000">
                                          <p:val>
                                            <p:strVal val="#ppt_h"/>
                                          </p:val>
                                        </p:tav>
                                      </p:tavLst>
                                    </p:anim>
                                  </p:childTnLst>
                                </p:cTn>
                              </p:par>
                              <p:par>
                                <p:cTn id="15" presetID="19" presetClass="entr" presetSubtype="10" fill="hold" grpId="0" nodeType="withEffect">
                                  <p:stCondLst>
                                    <p:cond delay="0"/>
                                  </p:stCondLst>
                                  <p:childTnLst>
                                    <p:set>
                                      <p:cBhvr>
                                        <p:cTn id="16" dur="1" fill="hold">
                                          <p:stCondLst>
                                            <p:cond delay="0"/>
                                          </p:stCondLst>
                                        </p:cTn>
                                        <p:tgtEl>
                                          <p:spTgt spid="6"/>
                                        </p:tgtEl>
                                        <p:attrNameLst>
                                          <p:attrName>style.visibility</p:attrName>
                                        </p:attrNameLst>
                                      </p:cBhvr>
                                      <p:to>
                                        <p:strVal val="visible"/>
                                      </p:to>
                                    </p:set>
                                    <p:anim calcmode="lin" valueType="num">
                                      <p:cBhvr>
                                        <p:cTn id="17" dur="3000" fill="hold"/>
                                        <p:tgtEl>
                                          <p:spTgt spid="6"/>
                                        </p:tgtEl>
                                        <p:attrNameLst>
                                          <p:attrName>ppt_w</p:attrName>
                                        </p:attrNameLst>
                                      </p:cBhvr>
                                      <p:tavLst>
                                        <p:tav tm="0" fmla="#ppt_w*sin(2.5*pi*$)">
                                          <p:val>
                                            <p:fltVal val="0"/>
                                          </p:val>
                                        </p:tav>
                                        <p:tav tm="100000">
                                          <p:val>
                                            <p:fltVal val="1"/>
                                          </p:val>
                                        </p:tav>
                                      </p:tavLst>
                                    </p:anim>
                                    <p:anim calcmode="lin" valueType="num">
                                      <p:cBhvr>
                                        <p:cTn id="18" dur="3000" fill="hold"/>
                                        <p:tgtEl>
                                          <p:spTgt spid="6"/>
                                        </p:tgtEl>
                                        <p:attrNameLst>
                                          <p:attrName>ppt_h</p:attrName>
                                        </p:attrNameLst>
                                      </p:cBhvr>
                                      <p:tavLst>
                                        <p:tav tm="0">
                                          <p:val>
                                            <p:strVal val="#ppt_h"/>
                                          </p:val>
                                        </p:tav>
                                        <p:tav tm="100000">
                                          <p:val>
                                            <p:strVal val="#ppt_h"/>
                                          </p:val>
                                        </p:tav>
                                      </p:tavLst>
                                    </p:anim>
                                  </p:childTnLst>
                                </p:cTn>
                              </p:par>
                              <p:par>
                                <p:cTn id="19" presetID="19" presetClass="entr" presetSubtype="10" fill="hold" grpId="0" nodeType="withEffect">
                                  <p:stCondLst>
                                    <p:cond delay="0"/>
                                  </p:stCondLst>
                                  <p:childTnLst>
                                    <p:set>
                                      <p:cBhvr>
                                        <p:cTn id="20" dur="1" fill="hold">
                                          <p:stCondLst>
                                            <p:cond delay="0"/>
                                          </p:stCondLst>
                                        </p:cTn>
                                        <p:tgtEl>
                                          <p:spTgt spid="7"/>
                                        </p:tgtEl>
                                        <p:attrNameLst>
                                          <p:attrName>style.visibility</p:attrName>
                                        </p:attrNameLst>
                                      </p:cBhvr>
                                      <p:to>
                                        <p:strVal val="visible"/>
                                      </p:to>
                                    </p:set>
                                    <p:anim calcmode="lin" valueType="num">
                                      <p:cBhvr>
                                        <p:cTn id="21" dur="3000" fill="hold"/>
                                        <p:tgtEl>
                                          <p:spTgt spid="7"/>
                                        </p:tgtEl>
                                        <p:attrNameLst>
                                          <p:attrName>ppt_w</p:attrName>
                                        </p:attrNameLst>
                                      </p:cBhvr>
                                      <p:tavLst>
                                        <p:tav tm="0" fmla="#ppt_w*sin(2.5*pi*$)">
                                          <p:val>
                                            <p:fltVal val="0"/>
                                          </p:val>
                                        </p:tav>
                                        <p:tav tm="100000">
                                          <p:val>
                                            <p:fltVal val="1"/>
                                          </p:val>
                                        </p:tav>
                                      </p:tavLst>
                                    </p:anim>
                                    <p:anim calcmode="lin" valueType="num">
                                      <p:cBhvr>
                                        <p:cTn id="22" dur="3000" fill="hold"/>
                                        <p:tgtEl>
                                          <p:spTgt spid="7"/>
                                        </p:tgtEl>
                                        <p:attrNameLst>
                                          <p:attrName>ppt_h</p:attrName>
                                        </p:attrNameLst>
                                      </p:cBhvr>
                                      <p:tavLst>
                                        <p:tav tm="0">
                                          <p:val>
                                            <p:strVal val="#ppt_h"/>
                                          </p:val>
                                        </p:tav>
                                        <p:tav tm="100000">
                                          <p:val>
                                            <p:strVal val="#ppt_h"/>
                                          </p:val>
                                        </p:tav>
                                      </p:tavLst>
                                    </p:anim>
                                  </p:childTnLst>
                                </p:cTn>
                              </p:par>
                              <p:par>
                                <p:cTn id="23" presetID="19" presetClass="entr" presetSubtype="10" fill="hold" grpId="0" nodeType="withEffect">
                                  <p:stCondLst>
                                    <p:cond delay="0"/>
                                  </p:stCondLst>
                                  <p:childTnLst>
                                    <p:set>
                                      <p:cBhvr>
                                        <p:cTn id="24" dur="1" fill="hold">
                                          <p:stCondLst>
                                            <p:cond delay="0"/>
                                          </p:stCondLst>
                                        </p:cTn>
                                        <p:tgtEl>
                                          <p:spTgt spid="8"/>
                                        </p:tgtEl>
                                        <p:attrNameLst>
                                          <p:attrName>style.visibility</p:attrName>
                                        </p:attrNameLst>
                                      </p:cBhvr>
                                      <p:to>
                                        <p:strVal val="visible"/>
                                      </p:to>
                                    </p:set>
                                    <p:anim calcmode="lin" valueType="num">
                                      <p:cBhvr>
                                        <p:cTn id="25" dur="3000" fill="hold"/>
                                        <p:tgtEl>
                                          <p:spTgt spid="8"/>
                                        </p:tgtEl>
                                        <p:attrNameLst>
                                          <p:attrName>ppt_w</p:attrName>
                                        </p:attrNameLst>
                                      </p:cBhvr>
                                      <p:tavLst>
                                        <p:tav tm="0" fmla="#ppt_w*sin(2.5*pi*$)">
                                          <p:val>
                                            <p:fltVal val="0"/>
                                          </p:val>
                                        </p:tav>
                                        <p:tav tm="100000">
                                          <p:val>
                                            <p:fltVal val="1"/>
                                          </p:val>
                                        </p:tav>
                                      </p:tavLst>
                                    </p:anim>
                                    <p:anim calcmode="lin" valueType="num">
                                      <p:cBhvr>
                                        <p:cTn id="26" dur="3000" fill="hold"/>
                                        <p:tgtEl>
                                          <p:spTgt spid="8"/>
                                        </p:tgtEl>
                                        <p:attrNameLst>
                                          <p:attrName>ppt_h</p:attrName>
                                        </p:attrNameLst>
                                      </p:cBhvr>
                                      <p:tavLst>
                                        <p:tav tm="0">
                                          <p:val>
                                            <p:strVal val="#ppt_h"/>
                                          </p:val>
                                        </p:tav>
                                        <p:tav tm="100000">
                                          <p:val>
                                            <p:strVal val="#ppt_h"/>
                                          </p:val>
                                        </p:tav>
                                      </p:tavLst>
                                    </p:anim>
                                  </p:childTnLst>
                                </p:cTn>
                              </p:par>
                              <p:par>
                                <p:cTn id="27" presetID="19" presetClass="entr" presetSubtype="10" fill="hold" grpId="0" nodeType="withEffect">
                                  <p:stCondLst>
                                    <p:cond delay="0"/>
                                  </p:stCondLst>
                                  <p:childTnLst>
                                    <p:set>
                                      <p:cBhvr>
                                        <p:cTn id="28" dur="1" fill="hold">
                                          <p:stCondLst>
                                            <p:cond delay="0"/>
                                          </p:stCondLst>
                                        </p:cTn>
                                        <p:tgtEl>
                                          <p:spTgt spid="9"/>
                                        </p:tgtEl>
                                        <p:attrNameLst>
                                          <p:attrName>style.visibility</p:attrName>
                                        </p:attrNameLst>
                                      </p:cBhvr>
                                      <p:to>
                                        <p:strVal val="visible"/>
                                      </p:to>
                                    </p:set>
                                    <p:anim calcmode="lin" valueType="num">
                                      <p:cBhvr>
                                        <p:cTn id="29" dur="3000" fill="hold"/>
                                        <p:tgtEl>
                                          <p:spTgt spid="9"/>
                                        </p:tgtEl>
                                        <p:attrNameLst>
                                          <p:attrName>ppt_w</p:attrName>
                                        </p:attrNameLst>
                                      </p:cBhvr>
                                      <p:tavLst>
                                        <p:tav tm="0" fmla="#ppt_w*sin(2.5*pi*$)">
                                          <p:val>
                                            <p:fltVal val="0"/>
                                          </p:val>
                                        </p:tav>
                                        <p:tav tm="100000">
                                          <p:val>
                                            <p:fltVal val="1"/>
                                          </p:val>
                                        </p:tav>
                                      </p:tavLst>
                                    </p:anim>
                                    <p:anim calcmode="lin" valueType="num">
                                      <p:cBhvr>
                                        <p:cTn id="30" dur="3000" fill="hold"/>
                                        <p:tgtEl>
                                          <p:spTgt spid="9"/>
                                        </p:tgtEl>
                                        <p:attrNameLst>
                                          <p:attrName>ppt_h</p:attrName>
                                        </p:attrNameLst>
                                      </p:cBhvr>
                                      <p:tavLst>
                                        <p:tav tm="0">
                                          <p:val>
                                            <p:strVal val="#ppt_h"/>
                                          </p:val>
                                        </p:tav>
                                        <p:tav tm="100000">
                                          <p:val>
                                            <p:strVal val="#ppt_h"/>
                                          </p:val>
                                        </p:tav>
                                      </p:tavLst>
                                    </p:anim>
                                  </p:childTnLst>
                                </p:cTn>
                              </p:par>
                              <p:par>
                                <p:cTn id="31" presetID="19" presetClass="entr" presetSubtype="10" fill="hold" grpId="0" nodeType="withEffect">
                                  <p:stCondLst>
                                    <p:cond delay="0"/>
                                  </p:stCondLst>
                                  <p:childTnLst>
                                    <p:set>
                                      <p:cBhvr>
                                        <p:cTn id="32" dur="1" fill="hold">
                                          <p:stCondLst>
                                            <p:cond delay="0"/>
                                          </p:stCondLst>
                                        </p:cTn>
                                        <p:tgtEl>
                                          <p:spTgt spid="10"/>
                                        </p:tgtEl>
                                        <p:attrNameLst>
                                          <p:attrName>style.visibility</p:attrName>
                                        </p:attrNameLst>
                                      </p:cBhvr>
                                      <p:to>
                                        <p:strVal val="visible"/>
                                      </p:to>
                                    </p:set>
                                    <p:anim calcmode="lin" valueType="num">
                                      <p:cBhvr>
                                        <p:cTn id="33" dur="3000" fill="hold"/>
                                        <p:tgtEl>
                                          <p:spTgt spid="10"/>
                                        </p:tgtEl>
                                        <p:attrNameLst>
                                          <p:attrName>ppt_w</p:attrName>
                                        </p:attrNameLst>
                                      </p:cBhvr>
                                      <p:tavLst>
                                        <p:tav tm="0" fmla="#ppt_w*sin(2.5*pi*$)">
                                          <p:val>
                                            <p:fltVal val="0"/>
                                          </p:val>
                                        </p:tav>
                                        <p:tav tm="100000">
                                          <p:val>
                                            <p:fltVal val="1"/>
                                          </p:val>
                                        </p:tav>
                                      </p:tavLst>
                                    </p:anim>
                                    <p:anim calcmode="lin" valueType="num">
                                      <p:cBhvr>
                                        <p:cTn id="34" dur="3000" fill="hold"/>
                                        <p:tgtEl>
                                          <p:spTgt spid="10"/>
                                        </p:tgtEl>
                                        <p:attrNameLst>
                                          <p:attrName>ppt_h</p:attrName>
                                        </p:attrNameLst>
                                      </p:cBhvr>
                                      <p:tavLst>
                                        <p:tav tm="0">
                                          <p:val>
                                            <p:strVal val="#ppt_h"/>
                                          </p:val>
                                        </p:tav>
                                        <p:tav tm="100000">
                                          <p:val>
                                            <p:strVal val="#ppt_h"/>
                                          </p:val>
                                        </p:tav>
                                      </p:tavLst>
                                    </p:anim>
                                  </p:childTnLst>
                                </p:cTn>
                              </p:par>
                              <p:par>
                                <p:cTn id="35" presetID="2" presetClass="entr" presetSubtype="4" fill="hold" grpId="1" nodeType="withEffect">
                                  <p:stCondLst>
                                    <p:cond delay="0"/>
                                  </p:stCondLst>
                                  <p:childTnLst>
                                    <p:set>
                                      <p:cBhvr>
                                        <p:cTn id="36" dur="1" fill="hold">
                                          <p:stCondLst>
                                            <p:cond delay="0"/>
                                          </p:stCondLst>
                                        </p:cTn>
                                        <p:tgtEl>
                                          <p:spTgt spid="4"/>
                                        </p:tgtEl>
                                        <p:attrNameLst>
                                          <p:attrName>style.visibility</p:attrName>
                                        </p:attrNameLst>
                                      </p:cBhvr>
                                      <p:to>
                                        <p:strVal val="visible"/>
                                      </p:to>
                                    </p:set>
                                    <p:anim calcmode="lin" valueType="num">
                                      <p:cBhvr additive="base">
                                        <p:cTn id="37" dur="3000" fill="hold"/>
                                        <p:tgtEl>
                                          <p:spTgt spid="4"/>
                                        </p:tgtEl>
                                        <p:attrNameLst>
                                          <p:attrName>ppt_x</p:attrName>
                                        </p:attrNameLst>
                                      </p:cBhvr>
                                      <p:tavLst>
                                        <p:tav tm="0">
                                          <p:val>
                                            <p:strVal val="#ppt_x"/>
                                          </p:val>
                                        </p:tav>
                                        <p:tav tm="100000">
                                          <p:val>
                                            <p:strVal val="#ppt_x"/>
                                          </p:val>
                                        </p:tav>
                                      </p:tavLst>
                                    </p:anim>
                                    <p:anim calcmode="lin" valueType="num">
                                      <p:cBhvr additive="base">
                                        <p:cTn id="38" dur="3000" fill="hold"/>
                                        <p:tgtEl>
                                          <p:spTgt spid="4"/>
                                        </p:tgtEl>
                                        <p:attrNameLst>
                                          <p:attrName>ppt_y</p:attrName>
                                        </p:attrNameLst>
                                      </p:cBhvr>
                                      <p:tavLst>
                                        <p:tav tm="0">
                                          <p:val>
                                            <p:strVal val="1+#ppt_h/2"/>
                                          </p:val>
                                        </p:tav>
                                        <p:tav tm="100000">
                                          <p:val>
                                            <p:strVal val="#ppt_y"/>
                                          </p:val>
                                        </p:tav>
                                      </p:tavLst>
                                    </p:anim>
                                  </p:childTnLst>
                                </p:cTn>
                              </p:par>
                              <p:par>
                                <p:cTn id="39" presetID="2" presetClass="entr" presetSubtype="4" fill="hold" grpId="1" nodeType="withEffect">
                                  <p:stCondLst>
                                    <p:cond delay="0"/>
                                  </p:stCondLst>
                                  <p:childTnLst>
                                    <p:set>
                                      <p:cBhvr>
                                        <p:cTn id="40" dur="1" fill="hold">
                                          <p:stCondLst>
                                            <p:cond delay="0"/>
                                          </p:stCondLst>
                                        </p:cTn>
                                        <p:tgtEl>
                                          <p:spTgt spid="5"/>
                                        </p:tgtEl>
                                        <p:attrNameLst>
                                          <p:attrName>style.visibility</p:attrName>
                                        </p:attrNameLst>
                                      </p:cBhvr>
                                      <p:to>
                                        <p:strVal val="visible"/>
                                      </p:to>
                                    </p:set>
                                    <p:anim calcmode="lin" valueType="num">
                                      <p:cBhvr additive="base">
                                        <p:cTn id="41" dur="3000" fill="hold"/>
                                        <p:tgtEl>
                                          <p:spTgt spid="5"/>
                                        </p:tgtEl>
                                        <p:attrNameLst>
                                          <p:attrName>ppt_x</p:attrName>
                                        </p:attrNameLst>
                                      </p:cBhvr>
                                      <p:tavLst>
                                        <p:tav tm="0">
                                          <p:val>
                                            <p:strVal val="#ppt_x"/>
                                          </p:val>
                                        </p:tav>
                                        <p:tav tm="100000">
                                          <p:val>
                                            <p:strVal val="#ppt_x"/>
                                          </p:val>
                                        </p:tav>
                                      </p:tavLst>
                                    </p:anim>
                                    <p:anim calcmode="lin" valueType="num">
                                      <p:cBhvr additive="base">
                                        <p:cTn id="42" dur="3000" fill="hold"/>
                                        <p:tgtEl>
                                          <p:spTgt spid="5"/>
                                        </p:tgtEl>
                                        <p:attrNameLst>
                                          <p:attrName>ppt_y</p:attrName>
                                        </p:attrNameLst>
                                      </p:cBhvr>
                                      <p:tavLst>
                                        <p:tav tm="0">
                                          <p:val>
                                            <p:strVal val="1+#ppt_h/2"/>
                                          </p:val>
                                        </p:tav>
                                        <p:tav tm="100000">
                                          <p:val>
                                            <p:strVal val="#ppt_y"/>
                                          </p:val>
                                        </p:tav>
                                      </p:tavLst>
                                    </p:anim>
                                  </p:childTnLst>
                                </p:cTn>
                              </p:par>
                              <p:par>
                                <p:cTn id="43" presetID="2" presetClass="entr" presetSubtype="4" fill="hold" grpId="1" nodeType="withEffect">
                                  <p:stCondLst>
                                    <p:cond delay="0"/>
                                  </p:stCondLst>
                                  <p:childTnLst>
                                    <p:set>
                                      <p:cBhvr>
                                        <p:cTn id="44" dur="1" fill="hold">
                                          <p:stCondLst>
                                            <p:cond delay="0"/>
                                          </p:stCondLst>
                                        </p:cTn>
                                        <p:tgtEl>
                                          <p:spTgt spid="6"/>
                                        </p:tgtEl>
                                        <p:attrNameLst>
                                          <p:attrName>style.visibility</p:attrName>
                                        </p:attrNameLst>
                                      </p:cBhvr>
                                      <p:to>
                                        <p:strVal val="visible"/>
                                      </p:to>
                                    </p:set>
                                    <p:anim calcmode="lin" valueType="num">
                                      <p:cBhvr additive="base">
                                        <p:cTn id="45" dur="3000" fill="hold"/>
                                        <p:tgtEl>
                                          <p:spTgt spid="6"/>
                                        </p:tgtEl>
                                        <p:attrNameLst>
                                          <p:attrName>ppt_x</p:attrName>
                                        </p:attrNameLst>
                                      </p:cBhvr>
                                      <p:tavLst>
                                        <p:tav tm="0">
                                          <p:val>
                                            <p:strVal val="#ppt_x"/>
                                          </p:val>
                                        </p:tav>
                                        <p:tav tm="100000">
                                          <p:val>
                                            <p:strVal val="#ppt_x"/>
                                          </p:val>
                                        </p:tav>
                                      </p:tavLst>
                                    </p:anim>
                                    <p:anim calcmode="lin" valueType="num">
                                      <p:cBhvr additive="base">
                                        <p:cTn id="46" dur="3000" fill="hold"/>
                                        <p:tgtEl>
                                          <p:spTgt spid="6"/>
                                        </p:tgtEl>
                                        <p:attrNameLst>
                                          <p:attrName>ppt_y</p:attrName>
                                        </p:attrNameLst>
                                      </p:cBhvr>
                                      <p:tavLst>
                                        <p:tav tm="0">
                                          <p:val>
                                            <p:strVal val="1+#ppt_h/2"/>
                                          </p:val>
                                        </p:tav>
                                        <p:tav tm="100000">
                                          <p:val>
                                            <p:strVal val="#ppt_y"/>
                                          </p:val>
                                        </p:tav>
                                      </p:tavLst>
                                    </p:anim>
                                  </p:childTnLst>
                                </p:cTn>
                              </p:par>
                              <p:par>
                                <p:cTn id="47" presetID="2" presetClass="entr" presetSubtype="4" fill="hold" grpId="1" nodeType="withEffect">
                                  <p:stCondLst>
                                    <p:cond delay="0"/>
                                  </p:stCondLst>
                                  <p:childTnLst>
                                    <p:set>
                                      <p:cBhvr>
                                        <p:cTn id="48" dur="1" fill="hold">
                                          <p:stCondLst>
                                            <p:cond delay="0"/>
                                          </p:stCondLst>
                                        </p:cTn>
                                        <p:tgtEl>
                                          <p:spTgt spid="7"/>
                                        </p:tgtEl>
                                        <p:attrNameLst>
                                          <p:attrName>style.visibility</p:attrName>
                                        </p:attrNameLst>
                                      </p:cBhvr>
                                      <p:to>
                                        <p:strVal val="visible"/>
                                      </p:to>
                                    </p:set>
                                    <p:anim calcmode="lin" valueType="num">
                                      <p:cBhvr additive="base">
                                        <p:cTn id="49" dur="3000" fill="hold"/>
                                        <p:tgtEl>
                                          <p:spTgt spid="7"/>
                                        </p:tgtEl>
                                        <p:attrNameLst>
                                          <p:attrName>ppt_x</p:attrName>
                                        </p:attrNameLst>
                                      </p:cBhvr>
                                      <p:tavLst>
                                        <p:tav tm="0">
                                          <p:val>
                                            <p:strVal val="#ppt_x"/>
                                          </p:val>
                                        </p:tav>
                                        <p:tav tm="100000">
                                          <p:val>
                                            <p:strVal val="#ppt_x"/>
                                          </p:val>
                                        </p:tav>
                                      </p:tavLst>
                                    </p:anim>
                                    <p:anim calcmode="lin" valueType="num">
                                      <p:cBhvr additive="base">
                                        <p:cTn id="50" dur="3000" fill="hold"/>
                                        <p:tgtEl>
                                          <p:spTgt spid="7"/>
                                        </p:tgtEl>
                                        <p:attrNameLst>
                                          <p:attrName>ppt_y</p:attrName>
                                        </p:attrNameLst>
                                      </p:cBhvr>
                                      <p:tavLst>
                                        <p:tav tm="0">
                                          <p:val>
                                            <p:strVal val="1+#ppt_h/2"/>
                                          </p:val>
                                        </p:tav>
                                        <p:tav tm="100000">
                                          <p:val>
                                            <p:strVal val="#ppt_y"/>
                                          </p:val>
                                        </p:tav>
                                      </p:tavLst>
                                    </p:anim>
                                  </p:childTnLst>
                                </p:cTn>
                              </p:par>
                              <p:par>
                                <p:cTn id="51" presetID="2" presetClass="entr" presetSubtype="4" fill="hold" grpId="1" nodeType="withEffect">
                                  <p:stCondLst>
                                    <p:cond delay="0"/>
                                  </p:stCondLst>
                                  <p:childTnLst>
                                    <p:set>
                                      <p:cBhvr>
                                        <p:cTn id="52" dur="1" fill="hold">
                                          <p:stCondLst>
                                            <p:cond delay="0"/>
                                          </p:stCondLst>
                                        </p:cTn>
                                        <p:tgtEl>
                                          <p:spTgt spid="8"/>
                                        </p:tgtEl>
                                        <p:attrNameLst>
                                          <p:attrName>style.visibility</p:attrName>
                                        </p:attrNameLst>
                                      </p:cBhvr>
                                      <p:to>
                                        <p:strVal val="visible"/>
                                      </p:to>
                                    </p:set>
                                    <p:anim calcmode="lin" valueType="num">
                                      <p:cBhvr additive="base">
                                        <p:cTn id="53" dur="3000" fill="hold"/>
                                        <p:tgtEl>
                                          <p:spTgt spid="8"/>
                                        </p:tgtEl>
                                        <p:attrNameLst>
                                          <p:attrName>ppt_x</p:attrName>
                                        </p:attrNameLst>
                                      </p:cBhvr>
                                      <p:tavLst>
                                        <p:tav tm="0">
                                          <p:val>
                                            <p:strVal val="#ppt_x"/>
                                          </p:val>
                                        </p:tav>
                                        <p:tav tm="100000">
                                          <p:val>
                                            <p:strVal val="#ppt_x"/>
                                          </p:val>
                                        </p:tav>
                                      </p:tavLst>
                                    </p:anim>
                                    <p:anim calcmode="lin" valueType="num">
                                      <p:cBhvr additive="base">
                                        <p:cTn id="54" dur="3000" fill="hold"/>
                                        <p:tgtEl>
                                          <p:spTgt spid="8"/>
                                        </p:tgtEl>
                                        <p:attrNameLst>
                                          <p:attrName>ppt_y</p:attrName>
                                        </p:attrNameLst>
                                      </p:cBhvr>
                                      <p:tavLst>
                                        <p:tav tm="0">
                                          <p:val>
                                            <p:strVal val="1+#ppt_h/2"/>
                                          </p:val>
                                        </p:tav>
                                        <p:tav tm="100000">
                                          <p:val>
                                            <p:strVal val="#ppt_y"/>
                                          </p:val>
                                        </p:tav>
                                      </p:tavLst>
                                    </p:anim>
                                  </p:childTnLst>
                                </p:cTn>
                              </p:par>
                              <p:par>
                                <p:cTn id="55" presetID="2" presetClass="entr" presetSubtype="4" fill="hold" grpId="1" nodeType="withEffect">
                                  <p:stCondLst>
                                    <p:cond delay="0"/>
                                  </p:stCondLst>
                                  <p:childTnLst>
                                    <p:set>
                                      <p:cBhvr>
                                        <p:cTn id="56" dur="1" fill="hold">
                                          <p:stCondLst>
                                            <p:cond delay="0"/>
                                          </p:stCondLst>
                                        </p:cTn>
                                        <p:tgtEl>
                                          <p:spTgt spid="9"/>
                                        </p:tgtEl>
                                        <p:attrNameLst>
                                          <p:attrName>style.visibility</p:attrName>
                                        </p:attrNameLst>
                                      </p:cBhvr>
                                      <p:to>
                                        <p:strVal val="visible"/>
                                      </p:to>
                                    </p:set>
                                    <p:anim calcmode="lin" valueType="num">
                                      <p:cBhvr additive="base">
                                        <p:cTn id="57" dur="3000" fill="hold"/>
                                        <p:tgtEl>
                                          <p:spTgt spid="9"/>
                                        </p:tgtEl>
                                        <p:attrNameLst>
                                          <p:attrName>ppt_x</p:attrName>
                                        </p:attrNameLst>
                                      </p:cBhvr>
                                      <p:tavLst>
                                        <p:tav tm="0">
                                          <p:val>
                                            <p:strVal val="#ppt_x"/>
                                          </p:val>
                                        </p:tav>
                                        <p:tav tm="100000">
                                          <p:val>
                                            <p:strVal val="#ppt_x"/>
                                          </p:val>
                                        </p:tav>
                                      </p:tavLst>
                                    </p:anim>
                                    <p:anim calcmode="lin" valueType="num">
                                      <p:cBhvr additive="base">
                                        <p:cTn id="58" dur="3000" fill="hold"/>
                                        <p:tgtEl>
                                          <p:spTgt spid="9"/>
                                        </p:tgtEl>
                                        <p:attrNameLst>
                                          <p:attrName>ppt_y</p:attrName>
                                        </p:attrNameLst>
                                      </p:cBhvr>
                                      <p:tavLst>
                                        <p:tav tm="0">
                                          <p:val>
                                            <p:strVal val="1+#ppt_h/2"/>
                                          </p:val>
                                        </p:tav>
                                        <p:tav tm="100000">
                                          <p:val>
                                            <p:strVal val="#ppt_y"/>
                                          </p:val>
                                        </p:tav>
                                      </p:tavLst>
                                    </p:anim>
                                  </p:childTnLst>
                                </p:cTn>
                              </p:par>
                              <p:par>
                                <p:cTn id="59" presetID="2" presetClass="entr" presetSubtype="4" fill="hold" grpId="1" nodeType="withEffect">
                                  <p:stCondLst>
                                    <p:cond delay="0"/>
                                  </p:stCondLst>
                                  <p:childTnLst>
                                    <p:set>
                                      <p:cBhvr>
                                        <p:cTn id="60" dur="1" fill="hold">
                                          <p:stCondLst>
                                            <p:cond delay="0"/>
                                          </p:stCondLst>
                                        </p:cTn>
                                        <p:tgtEl>
                                          <p:spTgt spid="10"/>
                                        </p:tgtEl>
                                        <p:attrNameLst>
                                          <p:attrName>style.visibility</p:attrName>
                                        </p:attrNameLst>
                                      </p:cBhvr>
                                      <p:to>
                                        <p:strVal val="visible"/>
                                      </p:to>
                                    </p:set>
                                    <p:anim calcmode="lin" valueType="num">
                                      <p:cBhvr additive="base">
                                        <p:cTn id="61" dur="3000" fill="hold"/>
                                        <p:tgtEl>
                                          <p:spTgt spid="10"/>
                                        </p:tgtEl>
                                        <p:attrNameLst>
                                          <p:attrName>ppt_x</p:attrName>
                                        </p:attrNameLst>
                                      </p:cBhvr>
                                      <p:tavLst>
                                        <p:tav tm="0">
                                          <p:val>
                                            <p:strVal val="#ppt_x"/>
                                          </p:val>
                                        </p:tav>
                                        <p:tav tm="100000">
                                          <p:val>
                                            <p:strVal val="#ppt_x"/>
                                          </p:val>
                                        </p:tav>
                                      </p:tavLst>
                                    </p:anim>
                                    <p:anim calcmode="lin" valueType="num">
                                      <p:cBhvr additive="base">
                                        <p:cTn id="62" dur="3000" fill="hold"/>
                                        <p:tgtEl>
                                          <p:spTgt spid="10"/>
                                        </p:tgtEl>
                                        <p:attrNameLst>
                                          <p:attrName>ppt_y</p:attrName>
                                        </p:attrNameLst>
                                      </p:cBhvr>
                                      <p:tavLst>
                                        <p:tav tm="0">
                                          <p:val>
                                            <p:strVal val="1+#ppt_h/2"/>
                                          </p:val>
                                        </p:tav>
                                        <p:tav tm="100000">
                                          <p:val>
                                            <p:strVal val="#ppt_y"/>
                                          </p:val>
                                        </p:tav>
                                      </p:tavLst>
                                    </p:anim>
                                  </p:childTnLst>
                                </p:cTn>
                              </p:par>
                            </p:childTnLst>
                          </p:cTn>
                        </p:par>
                        <p:par>
                          <p:cTn id="63" fill="hold">
                            <p:stCondLst>
                              <p:cond delay="3000"/>
                            </p:stCondLst>
                            <p:childTnLst>
                              <p:par>
                                <p:cTn id="64" presetID="2" presetClass="exit" presetSubtype="4" fill="hold" grpId="2" nodeType="afterEffect">
                                  <p:stCondLst>
                                    <p:cond delay="0"/>
                                  </p:stCondLst>
                                  <p:childTnLst>
                                    <p:anim calcmode="lin" valueType="num">
                                      <p:cBhvr additive="base">
                                        <p:cTn id="65" dur="3000"/>
                                        <p:tgtEl>
                                          <p:spTgt spid="4"/>
                                        </p:tgtEl>
                                        <p:attrNameLst>
                                          <p:attrName>ppt_x</p:attrName>
                                        </p:attrNameLst>
                                      </p:cBhvr>
                                      <p:tavLst>
                                        <p:tav tm="0">
                                          <p:val>
                                            <p:strVal val="ppt_x"/>
                                          </p:val>
                                        </p:tav>
                                        <p:tav tm="100000">
                                          <p:val>
                                            <p:strVal val="ppt_x"/>
                                          </p:val>
                                        </p:tav>
                                      </p:tavLst>
                                    </p:anim>
                                    <p:anim calcmode="lin" valueType="num">
                                      <p:cBhvr additive="base">
                                        <p:cTn id="66" dur="3000"/>
                                        <p:tgtEl>
                                          <p:spTgt spid="4"/>
                                        </p:tgtEl>
                                        <p:attrNameLst>
                                          <p:attrName>ppt_y</p:attrName>
                                        </p:attrNameLst>
                                      </p:cBhvr>
                                      <p:tavLst>
                                        <p:tav tm="0">
                                          <p:val>
                                            <p:strVal val="ppt_y"/>
                                          </p:val>
                                        </p:tav>
                                        <p:tav tm="100000">
                                          <p:val>
                                            <p:strVal val="1+ppt_h/2"/>
                                          </p:val>
                                        </p:tav>
                                      </p:tavLst>
                                    </p:anim>
                                    <p:set>
                                      <p:cBhvr>
                                        <p:cTn id="67" dur="1" fill="hold">
                                          <p:stCondLst>
                                            <p:cond delay="2999"/>
                                          </p:stCondLst>
                                        </p:cTn>
                                        <p:tgtEl>
                                          <p:spTgt spid="4"/>
                                        </p:tgtEl>
                                        <p:attrNameLst>
                                          <p:attrName>style.visibility</p:attrName>
                                        </p:attrNameLst>
                                      </p:cBhvr>
                                      <p:to>
                                        <p:strVal val="hidden"/>
                                      </p:to>
                                    </p:set>
                                  </p:childTnLst>
                                </p:cTn>
                              </p:par>
                              <p:par>
                                <p:cTn id="68" presetID="2" presetClass="exit" presetSubtype="4" fill="hold" grpId="2" nodeType="withEffect">
                                  <p:stCondLst>
                                    <p:cond delay="0"/>
                                  </p:stCondLst>
                                  <p:childTnLst>
                                    <p:anim calcmode="lin" valueType="num">
                                      <p:cBhvr additive="base">
                                        <p:cTn id="69" dur="3000"/>
                                        <p:tgtEl>
                                          <p:spTgt spid="5"/>
                                        </p:tgtEl>
                                        <p:attrNameLst>
                                          <p:attrName>ppt_x</p:attrName>
                                        </p:attrNameLst>
                                      </p:cBhvr>
                                      <p:tavLst>
                                        <p:tav tm="0">
                                          <p:val>
                                            <p:strVal val="ppt_x"/>
                                          </p:val>
                                        </p:tav>
                                        <p:tav tm="100000">
                                          <p:val>
                                            <p:strVal val="ppt_x"/>
                                          </p:val>
                                        </p:tav>
                                      </p:tavLst>
                                    </p:anim>
                                    <p:anim calcmode="lin" valueType="num">
                                      <p:cBhvr additive="base">
                                        <p:cTn id="70" dur="3000"/>
                                        <p:tgtEl>
                                          <p:spTgt spid="5"/>
                                        </p:tgtEl>
                                        <p:attrNameLst>
                                          <p:attrName>ppt_y</p:attrName>
                                        </p:attrNameLst>
                                      </p:cBhvr>
                                      <p:tavLst>
                                        <p:tav tm="0">
                                          <p:val>
                                            <p:strVal val="ppt_y"/>
                                          </p:val>
                                        </p:tav>
                                        <p:tav tm="100000">
                                          <p:val>
                                            <p:strVal val="1+ppt_h/2"/>
                                          </p:val>
                                        </p:tav>
                                      </p:tavLst>
                                    </p:anim>
                                    <p:set>
                                      <p:cBhvr>
                                        <p:cTn id="71" dur="1" fill="hold">
                                          <p:stCondLst>
                                            <p:cond delay="2999"/>
                                          </p:stCondLst>
                                        </p:cTn>
                                        <p:tgtEl>
                                          <p:spTgt spid="5"/>
                                        </p:tgtEl>
                                        <p:attrNameLst>
                                          <p:attrName>style.visibility</p:attrName>
                                        </p:attrNameLst>
                                      </p:cBhvr>
                                      <p:to>
                                        <p:strVal val="hidden"/>
                                      </p:to>
                                    </p:set>
                                  </p:childTnLst>
                                </p:cTn>
                              </p:par>
                              <p:par>
                                <p:cTn id="72" presetID="2" presetClass="exit" presetSubtype="4" fill="hold" grpId="2" nodeType="withEffect">
                                  <p:stCondLst>
                                    <p:cond delay="0"/>
                                  </p:stCondLst>
                                  <p:childTnLst>
                                    <p:anim calcmode="lin" valueType="num">
                                      <p:cBhvr additive="base">
                                        <p:cTn id="73" dur="3000"/>
                                        <p:tgtEl>
                                          <p:spTgt spid="6"/>
                                        </p:tgtEl>
                                        <p:attrNameLst>
                                          <p:attrName>ppt_x</p:attrName>
                                        </p:attrNameLst>
                                      </p:cBhvr>
                                      <p:tavLst>
                                        <p:tav tm="0">
                                          <p:val>
                                            <p:strVal val="ppt_x"/>
                                          </p:val>
                                        </p:tav>
                                        <p:tav tm="100000">
                                          <p:val>
                                            <p:strVal val="ppt_x"/>
                                          </p:val>
                                        </p:tav>
                                      </p:tavLst>
                                    </p:anim>
                                    <p:anim calcmode="lin" valueType="num">
                                      <p:cBhvr additive="base">
                                        <p:cTn id="74" dur="3000"/>
                                        <p:tgtEl>
                                          <p:spTgt spid="6"/>
                                        </p:tgtEl>
                                        <p:attrNameLst>
                                          <p:attrName>ppt_y</p:attrName>
                                        </p:attrNameLst>
                                      </p:cBhvr>
                                      <p:tavLst>
                                        <p:tav tm="0">
                                          <p:val>
                                            <p:strVal val="ppt_y"/>
                                          </p:val>
                                        </p:tav>
                                        <p:tav tm="100000">
                                          <p:val>
                                            <p:strVal val="1+ppt_h/2"/>
                                          </p:val>
                                        </p:tav>
                                      </p:tavLst>
                                    </p:anim>
                                    <p:set>
                                      <p:cBhvr>
                                        <p:cTn id="75" dur="1" fill="hold">
                                          <p:stCondLst>
                                            <p:cond delay="2999"/>
                                          </p:stCondLst>
                                        </p:cTn>
                                        <p:tgtEl>
                                          <p:spTgt spid="6"/>
                                        </p:tgtEl>
                                        <p:attrNameLst>
                                          <p:attrName>style.visibility</p:attrName>
                                        </p:attrNameLst>
                                      </p:cBhvr>
                                      <p:to>
                                        <p:strVal val="hidden"/>
                                      </p:to>
                                    </p:set>
                                  </p:childTnLst>
                                </p:cTn>
                              </p:par>
                              <p:par>
                                <p:cTn id="76" presetID="2" presetClass="exit" presetSubtype="4" fill="hold" grpId="2" nodeType="withEffect">
                                  <p:stCondLst>
                                    <p:cond delay="0"/>
                                  </p:stCondLst>
                                  <p:childTnLst>
                                    <p:anim calcmode="lin" valueType="num">
                                      <p:cBhvr additive="base">
                                        <p:cTn id="77" dur="3000"/>
                                        <p:tgtEl>
                                          <p:spTgt spid="7"/>
                                        </p:tgtEl>
                                        <p:attrNameLst>
                                          <p:attrName>ppt_x</p:attrName>
                                        </p:attrNameLst>
                                      </p:cBhvr>
                                      <p:tavLst>
                                        <p:tav tm="0">
                                          <p:val>
                                            <p:strVal val="ppt_x"/>
                                          </p:val>
                                        </p:tav>
                                        <p:tav tm="100000">
                                          <p:val>
                                            <p:strVal val="ppt_x"/>
                                          </p:val>
                                        </p:tav>
                                      </p:tavLst>
                                    </p:anim>
                                    <p:anim calcmode="lin" valueType="num">
                                      <p:cBhvr additive="base">
                                        <p:cTn id="78" dur="3000"/>
                                        <p:tgtEl>
                                          <p:spTgt spid="7"/>
                                        </p:tgtEl>
                                        <p:attrNameLst>
                                          <p:attrName>ppt_y</p:attrName>
                                        </p:attrNameLst>
                                      </p:cBhvr>
                                      <p:tavLst>
                                        <p:tav tm="0">
                                          <p:val>
                                            <p:strVal val="ppt_y"/>
                                          </p:val>
                                        </p:tav>
                                        <p:tav tm="100000">
                                          <p:val>
                                            <p:strVal val="1+ppt_h/2"/>
                                          </p:val>
                                        </p:tav>
                                      </p:tavLst>
                                    </p:anim>
                                    <p:set>
                                      <p:cBhvr>
                                        <p:cTn id="79" dur="1" fill="hold">
                                          <p:stCondLst>
                                            <p:cond delay="2999"/>
                                          </p:stCondLst>
                                        </p:cTn>
                                        <p:tgtEl>
                                          <p:spTgt spid="7"/>
                                        </p:tgtEl>
                                        <p:attrNameLst>
                                          <p:attrName>style.visibility</p:attrName>
                                        </p:attrNameLst>
                                      </p:cBhvr>
                                      <p:to>
                                        <p:strVal val="hidden"/>
                                      </p:to>
                                    </p:set>
                                  </p:childTnLst>
                                </p:cTn>
                              </p:par>
                              <p:par>
                                <p:cTn id="80" presetID="2" presetClass="exit" presetSubtype="4" fill="hold" grpId="2" nodeType="withEffect">
                                  <p:stCondLst>
                                    <p:cond delay="0"/>
                                  </p:stCondLst>
                                  <p:childTnLst>
                                    <p:anim calcmode="lin" valueType="num">
                                      <p:cBhvr additive="base">
                                        <p:cTn id="81" dur="3000"/>
                                        <p:tgtEl>
                                          <p:spTgt spid="8"/>
                                        </p:tgtEl>
                                        <p:attrNameLst>
                                          <p:attrName>ppt_x</p:attrName>
                                        </p:attrNameLst>
                                      </p:cBhvr>
                                      <p:tavLst>
                                        <p:tav tm="0">
                                          <p:val>
                                            <p:strVal val="ppt_x"/>
                                          </p:val>
                                        </p:tav>
                                        <p:tav tm="100000">
                                          <p:val>
                                            <p:strVal val="ppt_x"/>
                                          </p:val>
                                        </p:tav>
                                      </p:tavLst>
                                    </p:anim>
                                    <p:anim calcmode="lin" valueType="num">
                                      <p:cBhvr additive="base">
                                        <p:cTn id="82" dur="3000"/>
                                        <p:tgtEl>
                                          <p:spTgt spid="8"/>
                                        </p:tgtEl>
                                        <p:attrNameLst>
                                          <p:attrName>ppt_y</p:attrName>
                                        </p:attrNameLst>
                                      </p:cBhvr>
                                      <p:tavLst>
                                        <p:tav tm="0">
                                          <p:val>
                                            <p:strVal val="ppt_y"/>
                                          </p:val>
                                        </p:tav>
                                        <p:tav tm="100000">
                                          <p:val>
                                            <p:strVal val="1+ppt_h/2"/>
                                          </p:val>
                                        </p:tav>
                                      </p:tavLst>
                                    </p:anim>
                                    <p:set>
                                      <p:cBhvr>
                                        <p:cTn id="83" dur="1" fill="hold">
                                          <p:stCondLst>
                                            <p:cond delay="2999"/>
                                          </p:stCondLst>
                                        </p:cTn>
                                        <p:tgtEl>
                                          <p:spTgt spid="8"/>
                                        </p:tgtEl>
                                        <p:attrNameLst>
                                          <p:attrName>style.visibility</p:attrName>
                                        </p:attrNameLst>
                                      </p:cBhvr>
                                      <p:to>
                                        <p:strVal val="hidden"/>
                                      </p:to>
                                    </p:set>
                                  </p:childTnLst>
                                </p:cTn>
                              </p:par>
                              <p:par>
                                <p:cTn id="84" presetID="2" presetClass="exit" presetSubtype="4" fill="hold" grpId="2" nodeType="withEffect">
                                  <p:stCondLst>
                                    <p:cond delay="0"/>
                                  </p:stCondLst>
                                  <p:childTnLst>
                                    <p:anim calcmode="lin" valueType="num">
                                      <p:cBhvr additive="base">
                                        <p:cTn id="85" dur="3000"/>
                                        <p:tgtEl>
                                          <p:spTgt spid="9"/>
                                        </p:tgtEl>
                                        <p:attrNameLst>
                                          <p:attrName>ppt_x</p:attrName>
                                        </p:attrNameLst>
                                      </p:cBhvr>
                                      <p:tavLst>
                                        <p:tav tm="0">
                                          <p:val>
                                            <p:strVal val="ppt_x"/>
                                          </p:val>
                                        </p:tav>
                                        <p:tav tm="100000">
                                          <p:val>
                                            <p:strVal val="ppt_x"/>
                                          </p:val>
                                        </p:tav>
                                      </p:tavLst>
                                    </p:anim>
                                    <p:anim calcmode="lin" valueType="num">
                                      <p:cBhvr additive="base">
                                        <p:cTn id="86" dur="3000"/>
                                        <p:tgtEl>
                                          <p:spTgt spid="9"/>
                                        </p:tgtEl>
                                        <p:attrNameLst>
                                          <p:attrName>ppt_y</p:attrName>
                                        </p:attrNameLst>
                                      </p:cBhvr>
                                      <p:tavLst>
                                        <p:tav tm="0">
                                          <p:val>
                                            <p:strVal val="ppt_y"/>
                                          </p:val>
                                        </p:tav>
                                        <p:tav tm="100000">
                                          <p:val>
                                            <p:strVal val="1+ppt_h/2"/>
                                          </p:val>
                                        </p:tav>
                                      </p:tavLst>
                                    </p:anim>
                                    <p:set>
                                      <p:cBhvr>
                                        <p:cTn id="87" dur="1" fill="hold">
                                          <p:stCondLst>
                                            <p:cond delay="2999"/>
                                          </p:stCondLst>
                                        </p:cTn>
                                        <p:tgtEl>
                                          <p:spTgt spid="9"/>
                                        </p:tgtEl>
                                        <p:attrNameLst>
                                          <p:attrName>style.visibility</p:attrName>
                                        </p:attrNameLst>
                                      </p:cBhvr>
                                      <p:to>
                                        <p:strVal val="hidden"/>
                                      </p:to>
                                    </p:set>
                                  </p:childTnLst>
                                </p:cTn>
                              </p:par>
                              <p:par>
                                <p:cTn id="88" presetID="2" presetClass="exit" presetSubtype="4" fill="hold" grpId="2" nodeType="withEffect">
                                  <p:stCondLst>
                                    <p:cond delay="0"/>
                                  </p:stCondLst>
                                  <p:childTnLst>
                                    <p:anim calcmode="lin" valueType="num">
                                      <p:cBhvr additive="base">
                                        <p:cTn id="89" dur="3000"/>
                                        <p:tgtEl>
                                          <p:spTgt spid="10"/>
                                        </p:tgtEl>
                                        <p:attrNameLst>
                                          <p:attrName>ppt_x</p:attrName>
                                        </p:attrNameLst>
                                      </p:cBhvr>
                                      <p:tavLst>
                                        <p:tav tm="0">
                                          <p:val>
                                            <p:strVal val="ppt_x"/>
                                          </p:val>
                                        </p:tav>
                                        <p:tav tm="100000">
                                          <p:val>
                                            <p:strVal val="ppt_x"/>
                                          </p:val>
                                        </p:tav>
                                      </p:tavLst>
                                    </p:anim>
                                    <p:anim calcmode="lin" valueType="num">
                                      <p:cBhvr additive="base">
                                        <p:cTn id="90" dur="3000"/>
                                        <p:tgtEl>
                                          <p:spTgt spid="10"/>
                                        </p:tgtEl>
                                        <p:attrNameLst>
                                          <p:attrName>ppt_y</p:attrName>
                                        </p:attrNameLst>
                                      </p:cBhvr>
                                      <p:tavLst>
                                        <p:tav tm="0">
                                          <p:val>
                                            <p:strVal val="ppt_y"/>
                                          </p:val>
                                        </p:tav>
                                        <p:tav tm="100000">
                                          <p:val>
                                            <p:strVal val="1+ppt_h/2"/>
                                          </p:val>
                                        </p:tav>
                                      </p:tavLst>
                                    </p:anim>
                                    <p:set>
                                      <p:cBhvr>
                                        <p:cTn id="91" dur="1" fill="hold">
                                          <p:stCondLst>
                                            <p:cond delay="2999"/>
                                          </p:stCondLst>
                                        </p:cTn>
                                        <p:tgtEl>
                                          <p:spTgt spid="10"/>
                                        </p:tgtEl>
                                        <p:attrNameLst>
                                          <p:attrName>style.visibility</p:attrName>
                                        </p:attrNameLst>
                                      </p:cBhvr>
                                      <p:to>
                                        <p:strVal val="hidden"/>
                                      </p:to>
                                    </p:set>
                                  </p:childTnLst>
                                </p:cTn>
                              </p:par>
                              <p:par>
                                <p:cTn id="92" presetID="19" presetClass="exit" presetSubtype="10" fill="hold" grpId="3" nodeType="withEffect">
                                  <p:stCondLst>
                                    <p:cond delay="0"/>
                                  </p:stCondLst>
                                  <p:childTnLst>
                                    <p:anim calcmode="lin" valueType="num">
                                      <p:cBhvr>
                                        <p:cTn id="93" dur="3000"/>
                                        <p:tgtEl>
                                          <p:spTgt spid="4"/>
                                        </p:tgtEl>
                                        <p:attrNameLst>
                                          <p:attrName>ppt_h</p:attrName>
                                        </p:attrNameLst>
                                      </p:cBhvr>
                                      <p:tavLst>
                                        <p:tav tm="0">
                                          <p:val>
                                            <p:strVal val="ppt_h"/>
                                          </p:val>
                                        </p:tav>
                                        <p:tav tm="100000">
                                          <p:val>
                                            <p:strVal val="ppt_h"/>
                                          </p:val>
                                        </p:tav>
                                      </p:tavLst>
                                    </p:anim>
                                    <p:anim calcmode="lin" valueType="num">
                                      <p:cBhvr>
                                        <p:cTn id="94" dur="3000"/>
                                        <p:tgtEl>
                                          <p:spTgt spid="4"/>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5" dur="1" fill="hold">
                                          <p:stCondLst>
                                            <p:cond delay="2999"/>
                                          </p:stCondLst>
                                        </p:cTn>
                                        <p:tgtEl>
                                          <p:spTgt spid="4"/>
                                        </p:tgtEl>
                                        <p:attrNameLst>
                                          <p:attrName>style.visibility</p:attrName>
                                        </p:attrNameLst>
                                      </p:cBhvr>
                                      <p:to>
                                        <p:strVal val="hidden"/>
                                      </p:to>
                                    </p:set>
                                  </p:childTnLst>
                                </p:cTn>
                              </p:par>
                              <p:par>
                                <p:cTn id="96" presetID="19" presetClass="exit" presetSubtype="10" fill="hold" grpId="3" nodeType="withEffect">
                                  <p:stCondLst>
                                    <p:cond delay="0"/>
                                  </p:stCondLst>
                                  <p:childTnLst>
                                    <p:anim calcmode="lin" valueType="num">
                                      <p:cBhvr>
                                        <p:cTn id="97" dur="3000"/>
                                        <p:tgtEl>
                                          <p:spTgt spid="5"/>
                                        </p:tgtEl>
                                        <p:attrNameLst>
                                          <p:attrName>ppt_h</p:attrName>
                                        </p:attrNameLst>
                                      </p:cBhvr>
                                      <p:tavLst>
                                        <p:tav tm="0">
                                          <p:val>
                                            <p:strVal val="ppt_h"/>
                                          </p:val>
                                        </p:tav>
                                        <p:tav tm="100000">
                                          <p:val>
                                            <p:strVal val="ppt_h"/>
                                          </p:val>
                                        </p:tav>
                                      </p:tavLst>
                                    </p:anim>
                                    <p:anim calcmode="lin" valueType="num">
                                      <p:cBhvr>
                                        <p:cTn id="98" dur="3000"/>
                                        <p:tgtEl>
                                          <p:spTgt spid="5"/>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99" dur="1" fill="hold">
                                          <p:stCondLst>
                                            <p:cond delay="2999"/>
                                          </p:stCondLst>
                                        </p:cTn>
                                        <p:tgtEl>
                                          <p:spTgt spid="5"/>
                                        </p:tgtEl>
                                        <p:attrNameLst>
                                          <p:attrName>style.visibility</p:attrName>
                                        </p:attrNameLst>
                                      </p:cBhvr>
                                      <p:to>
                                        <p:strVal val="hidden"/>
                                      </p:to>
                                    </p:set>
                                  </p:childTnLst>
                                </p:cTn>
                              </p:par>
                              <p:par>
                                <p:cTn id="100" presetID="19" presetClass="exit" presetSubtype="10" fill="hold" grpId="3" nodeType="withEffect">
                                  <p:stCondLst>
                                    <p:cond delay="0"/>
                                  </p:stCondLst>
                                  <p:childTnLst>
                                    <p:anim calcmode="lin" valueType="num">
                                      <p:cBhvr>
                                        <p:cTn id="101" dur="3000"/>
                                        <p:tgtEl>
                                          <p:spTgt spid="6"/>
                                        </p:tgtEl>
                                        <p:attrNameLst>
                                          <p:attrName>ppt_h</p:attrName>
                                        </p:attrNameLst>
                                      </p:cBhvr>
                                      <p:tavLst>
                                        <p:tav tm="0">
                                          <p:val>
                                            <p:strVal val="ppt_h"/>
                                          </p:val>
                                        </p:tav>
                                        <p:tav tm="100000">
                                          <p:val>
                                            <p:strVal val="ppt_h"/>
                                          </p:val>
                                        </p:tav>
                                      </p:tavLst>
                                    </p:anim>
                                    <p:anim calcmode="lin" valueType="num">
                                      <p:cBhvr>
                                        <p:cTn id="102" dur="3000"/>
                                        <p:tgtEl>
                                          <p:spTgt spid="6"/>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3" dur="1" fill="hold">
                                          <p:stCondLst>
                                            <p:cond delay="2999"/>
                                          </p:stCondLst>
                                        </p:cTn>
                                        <p:tgtEl>
                                          <p:spTgt spid="6"/>
                                        </p:tgtEl>
                                        <p:attrNameLst>
                                          <p:attrName>style.visibility</p:attrName>
                                        </p:attrNameLst>
                                      </p:cBhvr>
                                      <p:to>
                                        <p:strVal val="hidden"/>
                                      </p:to>
                                    </p:set>
                                  </p:childTnLst>
                                </p:cTn>
                              </p:par>
                              <p:par>
                                <p:cTn id="104" presetID="19" presetClass="exit" presetSubtype="10" fill="hold" grpId="3" nodeType="withEffect">
                                  <p:stCondLst>
                                    <p:cond delay="0"/>
                                  </p:stCondLst>
                                  <p:childTnLst>
                                    <p:anim calcmode="lin" valueType="num">
                                      <p:cBhvr>
                                        <p:cTn id="105" dur="3000"/>
                                        <p:tgtEl>
                                          <p:spTgt spid="7"/>
                                        </p:tgtEl>
                                        <p:attrNameLst>
                                          <p:attrName>ppt_h</p:attrName>
                                        </p:attrNameLst>
                                      </p:cBhvr>
                                      <p:tavLst>
                                        <p:tav tm="0">
                                          <p:val>
                                            <p:strVal val="ppt_h"/>
                                          </p:val>
                                        </p:tav>
                                        <p:tav tm="100000">
                                          <p:val>
                                            <p:strVal val="ppt_h"/>
                                          </p:val>
                                        </p:tav>
                                      </p:tavLst>
                                    </p:anim>
                                    <p:anim calcmode="lin" valueType="num">
                                      <p:cBhvr>
                                        <p:cTn id="106" dur="3000"/>
                                        <p:tgtEl>
                                          <p:spTgt spid="7"/>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07" dur="1" fill="hold">
                                          <p:stCondLst>
                                            <p:cond delay="2999"/>
                                          </p:stCondLst>
                                        </p:cTn>
                                        <p:tgtEl>
                                          <p:spTgt spid="7"/>
                                        </p:tgtEl>
                                        <p:attrNameLst>
                                          <p:attrName>style.visibility</p:attrName>
                                        </p:attrNameLst>
                                      </p:cBhvr>
                                      <p:to>
                                        <p:strVal val="hidden"/>
                                      </p:to>
                                    </p:set>
                                  </p:childTnLst>
                                </p:cTn>
                              </p:par>
                              <p:par>
                                <p:cTn id="108" presetID="19" presetClass="exit" presetSubtype="10" fill="hold" grpId="3" nodeType="withEffect">
                                  <p:stCondLst>
                                    <p:cond delay="0"/>
                                  </p:stCondLst>
                                  <p:childTnLst>
                                    <p:anim calcmode="lin" valueType="num">
                                      <p:cBhvr>
                                        <p:cTn id="109" dur="3000"/>
                                        <p:tgtEl>
                                          <p:spTgt spid="8"/>
                                        </p:tgtEl>
                                        <p:attrNameLst>
                                          <p:attrName>ppt_h</p:attrName>
                                        </p:attrNameLst>
                                      </p:cBhvr>
                                      <p:tavLst>
                                        <p:tav tm="0">
                                          <p:val>
                                            <p:strVal val="ppt_h"/>
                                          </p:val>
                                        </p:tav>
                                        <p:tav tm="100000">
                                          <p:val>
                                            <p:strVal val="ppt_h"/>
                                          </p:val>
                                        </p:tav>
                                      </p:tavLst>
                                    </p:anim>
                                    <p:anim calcmode="lin" valueType="num">
                                      <p:cBhvr>
                                        <p:cTn id="110" dur="3000"/>
                                        <p:tgtEl>
                                          <p:spTgt spid="8"/>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1" dur="1" fill="hold">
                                          <p:stCondLst>
                                            <p:cond delay="2999"/>
                                          </p:stCondLst>
                                        </p:cTn>
                                        <p:tgtEl>
                                          <p:spTgt spid="8"/>
                                        </p:tgtEl>
                                        <p:attrNameLst>
                                          <p:attrName>style.visibility</p:attrName>
                                        </p:attrNameLst>
                                      </p:cBhvr>
                                      <p:to>
                                        <p:strVal val="hidden"/>
                                      </p:to>
                                    </p:set>
                                  </p:childTnLst>
                                </p:cTn>
                              </p:par>
                              <p:par>
                                <p:cTn id="112" presetID="19" presetClass="exit" presetSubtype="10" fill="hold" grpId="3" nodeType="withEffect">
                                  <p:stCondLst>
                                    <p:cond delay="0"/>
                                  </p:stCondLst>
                                  <p:childTnLst>
                                    <p:anim calcmode="lin" valueType="num">
                                      <p:cBhvr>
                                        <p:cTn id="113" dur="3000"/>
                                        <p:tgtEl>
                                          <p:spTgt spid="9"/>
                                        </p:tgtEl>
                                        <p:attrNameLst>
                                          <p:attrName>ppt_h</p:attrName>
                                        </p:attrNameLst>
                                      </p:cBhvr>
                                      <p:tavLst>
                                        <p:tav tm="0">
                                          <p:val>
                                            <p:strVal val="ppt_h"/>
                                          </p:val>
                                        </p:tav>
                                        <p:tav tm="100000">
                                          <p:val>
                                            <p:strVal val="ppt_h"/>
                                          </p:val>
                                        </p:tav>
                                      </p:tavLst>
                                    </p:anim>
                                    <p:anim calcmode="lin" valueType="num">
                                      <p:cBhvr>
                                        <p:cTn id="114" dur="3000"/>
                                        <p:tgtEl>
                                          <p:spTgt spid="9"/>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5" dur="1" fill="hold">
                                          <p:stCondLst>
                                            <p:cond delay="2999"/>
                                          </p:stCondLst>
                                        </p:cTn>
                                        <p:tgtEl>
                                          <p:spTgt spid="9"/>
                                        </p:tgtEl>
                                        <p:attrNameLst>
                                          <p:attrName>style.visibility</p:attrName>
                                        </p:attrNameLst>
                                      </p:cBhvr>
                                      <p:to>
                                        <p:strVal val="hidden"/>
                                      </p:to>
                                    </p:set>
                                  </p:childTnLst>
                                </p:cTn>
                              </p:par>
                              <p:par>
                                <p:cTn id="116" presetID="19" presetClass="exit" presetSubtype="10" fill="hold" grpId="3" nodeType="withEffect">
                                  <p:stCondLst>
                                    <p:cond delay="0"/>
                                  </p:stCondLst>
                                  <p:childTnLst>
                                    <p:anim calcmode="lin" valueType="num">
                                      <p:cBhvr>
                                        <p:cTn id="117" dur="3000"/>
                                        <p:tgtEl>
                                          <p:spTgt spid="10"/>
                                        </p:tgtEl>
                                        <p:attrNameLst>
                                          <p:attrName>ppt_h</p:attrName>
                                        </p:attrNameLst>
                                      </p:cBhvr>
                                      <p:tavLst>
                                        <p:tav tm="0">
                                          <p:val>
                                            <p:strVal val="ppt_h"/>
                                          </p:val>
                                        </p:tav>
                                        <p:tav tm="100000">
                                          <p:val>
                                            <p:strVal val="ppt_h"/>
                                          </p:val>
                                        </p:tav>
                                      </p:tavLst>
                                    </p:anim>
                                    <p:anim calcmode="lin" valueType="num">
                                      <p:cBhvr>
                                        <p:cTn id="118" dur="3000"/>
                                        <p:tgtEl>
                                          <p:spTgt spid="10"/>
                                        </p:tgtEl>
                                        <p:attrNameLst>
                                          <p:attrName>ppt_w</p:attrName>
                                        </p:attrNameLst>
                                      </p:cBhvr>
                                      <p:tavLst>
                                        <p:tav tm="0">
                                          <p:val>
                                            <p:strVal val="ppt_w"/>
                                          </p:val>
                                        </p:tav>
                                        <p:tav tm="5000">
                                          <p:val>
                                            <p:strVal val="0.92*ppt_w"/>
                                          </p:val>
                                        </p:tav>
                                        <p:tav tm="10000">
                                          <p:val>
                                            <p:strVal val="0.71*ppt_w"/>
                                          </p:val>
                                        </p:tav>
                                        <p:tav tm="15000">
                                          <p:val>
                                            <p:strVal val="0.38*ppt_w"/>
                                          </p:val>
                                        </p:tav>
                                        <p:tav tm="20000">
                                          <p:val>
                                            <p:fltVal val="0"/>
                                          </p:val>
                                        </p:tav>
                                        <p:tav tm="25000">
                                          <p:val>
                                            <p:strVal val="-0.38*ppt_w"/>
                                          </p:val>
                                        </p:tav>
                                        <p:tav tm="30000">
                                          <p:val>
                                            <p:strVal val="-0.71*ppt_w"/>
                                          </p:val>
                                        </p:tav>
                                        <p:tav tm="35000">
                                          <p:val>
                                            <p:strVal val="-0.92*ppt_w"/>
                                          </p:val>
                                        </p:tav>
                                        <p:tav tm="40000">
                                          <p:val>
                                            <p:strVal val="-ppt_w"/>
                                          </p:val>
                                        </p:tav>
                                        <p:tav tm="45000">
                                          <p:val>
                                            <p:strVal val="-0.92*ppt_w"/>
                                          </p:val>
                                        </p:tav>
                                        <p:tav tm="50000">
                                          <p:val>
                                            <p:strVal val="-0.71*ppt_w"/>
                                          </p:val>
                                        </p:tav>
                                        <p:tav tm="55000">
                                          <p:val>
                                            <p:strVal val="-0.38*ppt_w"/>
                                          </p:val>
                                        </p:tav>
                                        <p:tav tm="60000">
                                          <p:val>
                                            <p:fltVal val="0"/>
                                          </p:val>
                                        </p:tav>
                                        <p:tav tm="65000">
                                          <p:val>
                                            <p:strVal val="0.38*ppt_w"/>
                                          </p:val>
                                        </p:tav>
                                        <p:tav tm="70000">
                                          <p:val>
                                            <p:strVal val="0.71*ppt_w"/>
                                          </p:val>
                                        </p:tav>
                                        <p:tav tm="75000">
                                          <p:val>
                                            <p:strVal val="0.92*ppt_w"/>
                                          </p:val>
                                        </p:tav>
                                        <p:tav tm="80000">
                                          <p:val>
                                            <p:strVal val="ppt_w"/>
                                          </p:val>
                                        </p:tav>
                                        <p:tav tm="85000">
                                          <p:val>
                                            <p:strVal val="0.92*ppt_w"/>
                                          </p:val>
                                        </p:tav>
                                        <p:tav tm="90000">
                                          <p:val>
                                            <p:strVal val="0.71*ppt_w"/>
                                          </p:val>
                                        </p:tav>
                                        <p:tav tm="95000">
                                          <p:val>
                                            <p:strVal val="0.38*ppt_w"/>
                                          </p:val>
                                        </p:tav>
                                        <p:tav tm="100000">
                                          <p:val>
                                            <p:fltVal val="0"/>
                                          </p:val>
                                        </p:tav>
                                      </p:tavLst>
                                    </p:anim>
                                    <p:set>
                                      <p:cBhvr>
                                        <p:cTn id="119" dur="1" fill="hold">
                                          <p:stCondLst>
                                            <p:cond delay="2999"/>
                                          </p:stCondLst>
                                        </p:cTn>
                                        <p:tgtEl>
                                          <p:spTgt spid="10"/>
                                        </p:tgtEl>
                                        <p:attrNameLst>
                                          <p:attrName>style.visibility</p:attrName>
                                        </p:attrNameLst>
                                      </p:cBhvr>
                                      <p:to>
                                        <p:strVal val="hidden"/>
                                      </p:to>
                                    </p:set>
                                  </p:childTnLst>
                                </p:cTn>
                              </p:par>
                              <p:par>
                                <p:cTn id="120" presetID="17" presetClass="entr" presetSubtype="1" fill="hold" nodeType="withEffect">
                                  <p:stCondLst>
                                    <p:cond delay="0"/>
                                  </p:stCondLst>
                                  <p:childTnLst>
                                    <p:set>
                                      <p:cBhvr>
                                        <p:cTn id="121" dur="1" fill="hold">
                                          <p:stCondLst>
                                            <p:cond delay="0"/>
                                          </p:stCondLst>
                                        </p:cTn>
                                        <p:tgtEl>
                                          <p:spTgt spid="3"/>
                                        </p:tgtEl>
                                        <p:attrNameLst>
                                          <p:attrName>style.visibility</p:attrName>
                                        </p:attrNameLst>
                                      </p:cBhvr>
                                      <p:to>
                                        <p:strVal val="visible"/>
                                      </p:to>
                                    </p:set>
                                    <p:anim calcmode="lin" valueType="num">
                                      <p:cBhvr>
                                        <p:cTn id="122" dur="3000" fill="hold"/>
                                        <p:tgtEl>
                                          <p:spTgt spid="3"/>
                                        </p:tgtEl>
                                        <p:attrNameLst>
                                          <p:attrName>ppt_x</p:attrName>
                                        </p:attrNameLst>
                                      </p:cBhvr>
                                      <p:tavLst>
                                        <p:tav tm="0">
                                          <p:val>
                                            <p:strVal val="#ppt_x"/>
                                          </p:val>
                                        </p:tav>
                                        <p:tav tm="100000">
                                          <p:val>
                                            <p:strVal val="#ppt_x"/>
                                          </p:val>
                                        </p:tav>
                                      </p:tavLst>
                                    </p:anim>
                                    <p:anim calcmode="lin" valueType="num">
                                      <p:cBhvr>
                                        <p:cTn id="123" dur="3000" fill="hold"/>
                                        <p:tgtEl>
                                          <p:spTgt spid="3"/>
                                        </p:tgtEl>
                                        <p:attrNameLst>
                                          <p:attrName>ppt_y</p:attrName>
                                        </p:attrNameLst>
                                      </p:cBhvr>
                                      <p:tavLst>
                                        <p:tav tm="0">
                                          <p:val>
                                            <p:strVal val="#ppt_y-#ppt_h/2"/>
                                          </p:val>
                                        </p:tav>
                                        <p:tav tm="100000">
                                          <p:val>
                                            <p:strVal val="#ppt_y"/>
                                          </p:val>
                                        </p:tav>
                                      </p:tavLst>
                                    </p:anim>
                                    <p:anim calcmode="lin" valueType="num">
                                      <p:cBhvr>
                                        <p:cTn id="124" dur="3000" fill="hold"/>
                                        <p:tgtEl>
                                          <p:spTgt spid="3"/>
                                        </p:tgtEl>
                                        <p:attrNameLst>
                                          <p:attrName>ppt_w</p:attrName>
                                        </p:attrNameLst>
                                      </p:cBhvr>
                                      <p:tavLst>
                                        <p:tav tm="0">
                                          <p:val>
                                            <p:strVal val="#ppt_w"/>
                                          </p:val>
                                        </p:tav>
                                        <p:tav tm="100000">
                                          <p:val>
                                            <p:strVal val="#ppt_w"/>
                                          </p:val>
                                        </p:tav>
                                      </p:tavLst>
                                    </p:anim>
                                    <p:anim calcmode="lin" valueType="num">
                                      <p:cBhvr>
                                        <p:cTn id="125" dur="3000" fill="hold"/>
                                        <p:tgtEl>
                                          <p:spTgt spid="3"/>
                                        </p:tgtEl>
                                        <p:attrNameLst>
                                          <p:attrName>ppt_h</p:attrName>
                                        </p:attrNameLst>
                                      </p:cBhvr>
                                      <p:tavLst>
                                        <p:tav tm="0">
                                          <p:val>
                                            <p:fltVal val="0"/>
                                          </p:val>
                                        </p:tav>
                                        <p:tav tm="100000">
                                          <p:val>
                                            <p:strVal val="#ppt_h"/>
                                          </p:val>
                                        </p:tav>
                                      </p:tavLst>
                                    </p:anim>
                                  </p:childTnLst>
                                </p:cTn>
                              </p:par>
                              <p:par>
                                <p:cTn id="126" presetID="3" presetClass="entr" presetSubtype="10" fill="hold" nodeType="withEffect">
                                  <p:stCondLst>
                                    <p:cond delay="0"/>
                                  </p:stCondLst>
                                  <p:childTnLst>
                                    <p:set>
                                      <p:cBhvr>
                                        <p:cTn id="127" dur="1" fill="hold">
                                          <p:stCondLst>
                                            <p:cond delay="0"/>
                                          </p:stCondLst>
                                        </p:cTn>
                                        <p:tgtEl>
                                          <p:spTgt spid="3"/>
                                        </p:tgtEl>
                                        <p:attrNameLst>
                                          <p:attrName>style.visibility</p:attrName>
                                        </p:attrNameLst>
                                      </p:cBhvr>
                                      <p:to>
                                        <p:strVal val="visible"/>
                                      </p:to>
                                    </p:set>
                                    <p:animEffect transition="in" filter="blinds(horizontal)">
                                      <p:cBhvr>
                                        <p:cTn id="128" dur="3000"/>
                                        <p:tgtEl>
                                          <p:spTgt spid="3"/>
                                        </p:tgtEl>
                                      </p:cBhvr>
                                    </p:animEffect>
                                  </p:childTnLst>
                                </p:cTn>
                              </p:par>
                            </p:childTnLst>
                          </p:cTn>
                        </p:par>
                        <p:par>
                          <p:cTn id="129" fill="hold">
                            <p:stCondLst>
                              <p:cond delay="6000"/>
                            </p:stCondLst>
                            <p:childTnLst>
                              <p:par>
                                <p:cTn id="130" presetID="52" presetClass="entr" presetSubtype="0" fill="hold" grpId="0" nodeType="afterEffect">
                                  <p:stCondLst>
                                    <p:cond delay="0"/>
                                  </p:stCondLst>
                                  <p:childTnLst>
                                    <p:set>
                                      <p:cBhvr>
                                        <p:cTn id="131" dur="1" fill="hold">
                                          <p:stCondLst>
                                            <p:cond delay="0"/>
                                          </p:stCondLst>
                                        </p:cTn>
                                        <p:tgtEl>
                                          <p:spTgt spid="11"/>
                                        </p:tgtEl>
                                        <p:attrNameLst>
                                          <p:attrName>style.visibility</p:attrName>
                                        </p:attrNameLst>
                                      </p:cBhvr>
                                      <p:to>
                                        <p:strVal val="visible"/>
                                      </p:to>
                                    </p:set>
                                    <p:animScale>
                                      <p:cBhvr>
                                        <p:cTn id="132" dur="2000" decel="50000" fill="hold">
                                          <p:stCondLst>
                                            <p:cond delay="0"/>
                                          </p:stCondLst>
                                        </p:cTn>
                                        <p:tgtEl>
                                          <p:spTgt spid="11"/>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33" dur="2000" decel="50000" fill="hold">
                                          <p:stCondLst>
                                            <p:cond delay="0"/>
                                          </p:stCondLst>
                                        </p:cTn>
                                        <p:tgtEl>
                                          <p:spTgt spid="11"/>
                                        </p:tgtEl>
                                        <p:attrNameLst>
                                          <p:attrName>ppt_x</p:attrName>
                                          <p:attrName>ppt_y</p:attrName>
                                        </p:attrNameLst>
                                      </p:cBhvr>
                                    </p:animMotion>
                                    <p:animEffect transition="in" filter="fade">
                                      <p:cBhvr>
                                        <p:cTn id="134" dur="2000"/>
                                        <p:tgtEl>
                                          <p:spTgt spid="11"/>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p:bldLst>
  </p:timing>
</p:sld>
</file>

<file path=ppt/slides/slide40.xml><?xml version="1.0" encoding="utf-8"?>
<p:sld xmlns:a="http://schemas.openxmlformats.org/drawingml/2006/main" xmlns:r="http://schemas.openxmlformats.org/officeDocument/2006/relationships" xmlns:p="http://schemas.openxmlformats.org/presentationml/2006/main">
  <p:cSld>
    <p:bg>
      <p:bgPr>
        <a:gradFill>
          <a:gsLst>
            <a:gs pos="50000">
              <a:srgbClr val="FF99CC"/>
            </a:gs>
            <a:gs pos="16000">
              <a:srgbClr val="00CCCC"/>
            </a:gs>
            <a:gs pos="47000">
              <a:srgbClr val="9999FF"/>
            </a:gs>
            <a:gs pos="60001">
              <a:srgbClr val="2E6792"/>
            </a:gs>
            <a:gs pos="71001">
              <a:srgbClr val="3333CC"/>
            </a:gs>
            <a:gs pos="81000">
              <a:srgbClr val="1170FF"/>
            </a:gs>
            <a:gs pos="100000">
              <a:srgbClr val="006699"/>
            </a:gs>
          </a:gsLst>
          <a:lin ang="0" scaled="1"/>
        </a:gradFill>
        <a:effectLst/>
      </p:bgPr>
    </p:bg>
    <p:spTree>
      <p:nvGrpSpPr>
        <p:cNvPr id="1" name=""/>
        <p:cNvGrpSpPr/>
        <p:nvPr/>
      </p:nvGrpSpPr>
      <p:grpSpPr>
        <a:xfrm>
          <a:off x="0" y="0"/>
          <a:ext cx="0" cy="0"/>
          <a:chOff x="0" y="0"/>
          <a:chExt cx="0" cy="0"/>
        </a:xfrm>
      </p:grpSpPr>
      <p:pic>
        <p:nvPicPr>
          <p:cNvPr id="3" name="2 Imagen" descr="volo-dell-angelo-ph-rominagreggio-13.jpg"/>
          <p:cNvPicPr>
            <a:picLocks noChangeAspect="1"/>
          </p:cNvPicPr>
          <p:nvPr/>
        </p:nvPicPr>
        <p:blipFill>
          <a:blip r:embed="rId2"/>
          <a:stretch>
            <a:fillRect/>
          </a:stretch>
        </p:blipFill>
        <p:spPr>
          <a:xfrm>
            <a:off x="0" y="0"/>
            <a:ext cx="9144000" cy="5143500"/>
          </a:xfrm>
          <a:prstGeom prst="rect">
            <a:avLst/>
          </a:prstGeom>
        </p:spPr>
      </p:pic>
      <p:sp>
        <p:nvSpPr>
          <p:cNvPr id="4" name="3 Rectángulo"/>
          <p:cNvSpPr/>
          <p:nvPr/>
        </p:nvSpPr>
        <p:spPr>
          <a:xfrm>
            <a:off x="0"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Rectángulo"/>
          <p:cNvSpPr/>
          <p:nvPr/>
        </p:nvSpPr>
        <p:spPr>
          <a:xfrm>
            <a:off x="428628"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Rectángulo"/>
          <p:cNvSpPr/>
          <p:nvPr/>
        </p:nvSpPr>
        <p:spPr>
          <a:xfrm>
            <a:off x="857256"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Rectángulo"/>
          <p:cNvSpPr/>
          <p:nvPr/>
        </p:nvSpPr>
        <p:spPr>
          <a:xfrm>
            <a:off x="1285884"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Rectángulo"/>
          <p:cNvSpPr/>
          <p:nvPr/>
        </p:nvSpPr>
        <p:spPr>
          <a:xfrm>
            <a:off x="1714512"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Rectángulo"/>
          <p:cNvSpPr/>
          <p:nvPr/>
        </p:nvSpPr>
        <p:spPr>
          <a:xfrm>
            <a:off x="2143140"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Rectángulo"/>
          <p:cNvSpPr/>
          <p:nvPr/>
        </p:nvSpPr>
        <p:spPr>
          <a:xfrm>
            <a:off x="2571768"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Rectángulo"/>
          <p:cNvSpPr/>
          <p:nvPr/>
        </p:nvSpPr>
        <p:spPr>
          <a:xfrm>
            <a:off x="3000396"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Rectángulo"/>
          <p:cNvSpPr/>
          <p:nvPr/>
        </p:nvSpPr>
        <p:spPr>
          <a:xfrm>
            <a:off x="3429024"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Rectángulo"/>
          <p:cNvSpPr/>
          <p:nvPr/>
        </p:nvSpPr>
        <p:spPr>
          <a:xfrm>
            <a:off x="3857652"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Rectángulo"/>
          <p:cNvSpPr/>
          <p:nvPr/>
        </p:nvSpPr>
        <p:spPr>
          <a:xfrm>
            <a:off x="4286280"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Rectángulo"/>
          <p:cNvSpPr/>
          <p:nvPr/>
        </p:nvSpPr>
        <p:spPr>
          <a:xfrm>
            <a:off x="4714908"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6" name="15 Rectángulo"/>
          <p:cNvSpPr/>
          <p:nvPr/>
        </p:nvSpPr>
        <p:spPr>
          <a:xfrm>
            <a:off x="5143536"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7" name="16 Rectángulo"/>
          <p:cNvSpPr/>
          <p:nvPr/>
        </p:nvSpPr>
        <p:spPr>
          <a:xfrm>
            <a:off x="5572164"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8" name="17 Rectángulo"/>
          <p:cNvSpPr/>
          <p:nvPr/>
        </p:nvSpPr>
        <p:spPr>
          <a:xfrm>
            <a:off x="6000792"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9" name="18 Rectángulo"/>
          <p:cNvSpPr/>
          <p:nvPr/>
        </p:nvSpPr>
        <p:spPr>
          <a:xfrm>
            <a:off x="6429420"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0" name="19 Rectángulo"/>
          <p:cNvSpPr/>
          <p:nvPr/>
        </p:nvSpPr>
        <p:spPr>
          <a:xfrm>
            <a:off x="6858016"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1" name="20 Rectángulo"/>
          <p:cNvSpPr/>
          <p:nvPr/>
        </p:nvSpPr>
        <p:spPr>
          <a:xfrm>
            <a:off x="7286644"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2" name="21 Rectángulo"/>
          <p:cNvSpPr/>
          <p:nvPr/>
        </p:nvSpPr>
        <p:spPr>
          <a:xfrm>
            <a:off x="7715272"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3" name="22 Rectángulo"/>
          <p:cNvSpPr/>
          <p:nvPr/>
        </p:nvSpPr>
        <p:spPr>
          <a:xfrm>
            <a:off x="8143900"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4" name="23 Rectángulo"/>
          <p:cNvSpPr/>
          <p:nvPr/>
        </p:nvSpPr>
        <p:spPr>
          <a:xfrm>
            <a:off x="8501090"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5" name="24 Rectángulo"/>
          <p:cNvSpPr/>
          <p:nvPr/>
        </p:nvSpPr>
        <p:spPr>
          <a:xfrm>
            <a:off x="8858248" y="1214428"/>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6" name="25 Rectángulo"/>
          <p:cNvSpPr/>
          <p:nvPr/>
        </p:nvSpPr>
        <p:spPr>
          <a:xfrm>
            <a:off x="0"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7" name="26 Rectángulo"/>
          <p:cNvSpPr/>
          <p:nvPr/>
        </p:nvSpPr>
        <p:spPr>
          <a:xfrm>
            <a:off x="428628"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8" name="27 Rectángulo"/>
          <p:cNvSpPr/>
          <p:nvPr/>
        </p:nvSpPr>
        <p:spPr>
          <a:xfrm>
            <a:off x="857256"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29" name="28 Rectángulo"/>
          <p:cNvSpPr/>
          <p:nvPr/>
        </p:nvSpPr>
        <p:spPr>
          <a:xfrm>
            <a:off x="1285884"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0" name="29 Rectángulo"/>
          <p:cNvSpPr/>
          <p:nvPr/>
        </p:nvSpPr>
        <p:spPr>
          <a:xfrm>
            <a:off x="1714512"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1" name="30 Rectángulo"/>
          <p:cNvSpPr/>
          <p:nvPr/>
        </p:nvSpPr>
        <p:spPr>
          <a:xfrm>
            <a:off x="2143140"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2" name="31 Rectángulo"/>
          <p:cNvSpPr/>
          <p:nvPr/>
        </p:nvSpPr>
        <p:spPr>
          <a:xfrm>
            <a:off x="2571768"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3" name="32 Rectángulo"/>
          <p:cNvSpPr/>
          <p:nvPr/>
        </p:nvSpPr>
        <p:spPr>
          <a:xfrm>
            <a:off x="3000396"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4" name="33 Rectángulo"/>
          <p:cNvSpPr/>
          <p:nvPr/>
        </p:nvSpPr>
        <p:spPr>
          <a:xfrm>
            <a:off x="3429024"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5" name="34 Rectángulo"/>
          <p:cNvSpPr/>
          <p:nvPr/>
        </p:nvSpPr>
        <p:spPr>
          <a:xfrm>
            <a:off x="3857652"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6" name="35 Rectángulo"/>
          <p:cNvSpPr/>
          <p:nvPr/>
        </p:nvSpPr>
        <p:spPr>
          <a:xfrm>
            <a:off x="4286280"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7" name="36 Rectángulo"/>
          <p:cNvSpPr/>
          <p:nvPr/>
        </p:nvSpPr>
        <p:spPr>
          <a:xfrm>
            <a:off x="4714908"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8" name="37 Rectángulo"/>
          <p:cNvSpPr/>
          <p:nvPr/>
        </p:nvSpPr>
        <p:spPr>
          <a:xfrm>
            <a:off x="5143536"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39" name="38 Rectángulo"/>
          <p:cNvSpPr/>
          <p:nvPr/>
        </p:nvSpPr>
        <p:spPr>
          <a:xfrm>
            <a:off x="5572164"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0" name="39 Rectángulo"/>
          <p:cNvSpPr/>
          <p:nvPr/>
        </p:nvSpPr>
        <p:spPr>
          <a:xfrm>
            <a:off x="6000792"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1" name="40 Rectángulo"/>
          <p:cNvSpPr/>
          <p:nvPr/>
        </p:nvSpPr>
        <p:spPr>
          <a:xfrm>
            <a:off x="6429420"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2" name="41 Rectángulo"/>
          <p:cNvSpPr/>
          <p:nvPr/>
        </p:nvSpPr>
        <p:spPr>
          <a:xfrm>
            <a:off x="6858016"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3" name="42 Rectángulo"/>
          <p:cNvSpPr/>
          <p:nvPr/>
        </p:nvSpPr>
        <p:spPr>
          <a:xfrm>
            <a:off x="7286644"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4" name="43 Rectángulo"/>
          <p:cNvSpPr/>
          <p:nvPr/>
        </p:nvSpPr>
        <p:spPr>
          <a:xfrm>
            <a:off x="7715272"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5" name="44 Rectángulo"/>
          <p:cNvSpPr/>
          <p:nvPr/>
        </p:nvSpPr>
        <p:spPr>
          <a:xfrm>
            <a:off x="8143900"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6" name="45 Rectángulo"/>
          <p:cNvSpPr/>
          <p:nvPr/>
        </p:nvSpPr>
        <p:spPr>
          <a:xfrm>
            <a:off x="8501090"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47" name="46 Rectángulo"/>
          <p:cNvSpPr/>
          <p:nvPr/>
        </p:nvSpPr>
        <p:spPr>
          <a:xfrm>
            <a:off x="8858248" y="2500312"/>
            <a:ext cx="285752" cy="1357322"/>
          </a:xfrm>
          <a:prstGeom prst="rect">
            <a:avLst/>
          </a:prstGeom>
          <a:gradFill flip="none" rotWithShape="1">
            <a:gsLst>
              <a:gs pos="68000">
                <a:srgbClr val="FF99CC"/>
              </a:gs>
              <a:gs pos="50000">
                <a:srgbClr val="00B0F0">
                  <a:shade val="67500"/>
                  <a:satMod val="115000"/>
                </a:srgbClr>
              </a:gs>
              <a:gs pos="100000">
                <a:srgbClr val="00B0F0">
                  <a:shade val="100000"/>
                  <a:satMod val="115000"/>
                </a:srgbClr>
              </a:gs>
            </a:gsLst>
            <a:lin ang="2700000" scaled="1"/>
            <a:tileRect/>
          </a:gradFill>
          <a:ln w="6350">
            <a:solidFill>
              <a:srgbClr val="FF99CC"/>
            </a:solidFill>
            <a:prstDash val="sysDash"/>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48" name="47 Imagen" descr="8af3844f-53e5-4b8d-9227-b70bc7657395.jpg"/>
          <p:cNvPicPr>
            <a:picLocks noChangeAspect="1"/>
          </p:cNvPicPr>
          <p:nvPr/>
        </p:nvPicPr>
        <p:blipFill>
          <a:blip r:embed="rId3"/>
          <a:stretch>
            <a:fillRect/>
          </a:stretch>
        </p:blipFill>
        <p:spPr>
          <a:xfrm>
            <a:off x="1116" y="0"/>
            <a:ext cx="9141768" cy="5143500"/>
          </a:xfrm>
          <a:prstGeom prst="rect">
            <a:avLst/>
          </a:prstGeom>
        </p:spPr>
      </p:pic>
    </p:spTree>
  </p:cSld>
  <p:clrMapOvr>
    <a:masterClrMapping/>
  </p:clrMapOvr>
  <p:transition advTm="14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48"/>
                                        </p:tgtEl>
                                        <p:attrNameLst>
                                          <p:attrName>style.visibility</p:attrName>
                                        </p:attrNameLst>
                                      </p:cBhvr>
                                      <p:to>
                                        <p:strVal val="hidden"/>
                                      </p:to>
                                    </p:set>
                                  </p:childTnLst>
                                </p:cTn>
                              </p:par>
                              <p:par>
                                <p:cTn id="7" presetID="3" presetClass="entr" presetSubtype="10"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Effect transition="in" filter="blinds(horizontal)">
                                      <p:cBhvr>
                                        <p:cTn id="9" dur="2000"/>
                                        <p:tgtEl>
                                          <p:spTgt spid="4"/>
                                        </p:tgtEl>
                                      </p:cBhvr>
                                    </p:animEffect>
                                  </p:childTnLst>
                                </p:cTn>
                              </p:par>
                              <p:par>
                                <p:cTn id="10" presetID="3" presetClass="entr" presetSubtype="10" fill="hold" grpId="0" nodeType="withEffect">
                                  <p:stCondLst>
                                    <p:cond delay="0"/>
                                  </p:stCondLst>
                                  <p:childTnLst>
                                    <p:set>
                                      <p:cBhvr>
                                        <p:cTn id="11" dur="1" fill="hold">
                                          <p:stCondLst>
                                            <p:cond delay="0"/>
                                          </p:stCondLst>
                                        </p:cTn>
                                        <p:tgtEl>
                                          <p:spTgt spid="5"/>
                                        </p:tgtEl>
                                        <p:attrNameLst>
                                          <p:attrName>style.visibility</p:attrName>
                                        </p:attrNameLst>
                                      </p:cBhvr>
                                      <p:to>
                                        <p:strVal val="visible"/>
                                      </p:to>
                                    </p:set>
                                    <p:animEffect transition="in" filter="blinds(horizontal)">
                                      <p:cBhvr>
                                        <p:cTn id="12" dur="2000"/>
                                        <p:tgtEl>
                                          <p:spTgt spid="5"/>
                                        </p:tgtEl>
                                      </p:cBhvr>
                                    </p:animEffect>
                                  </p:childTnLst>
                                </p:cTn>
                              </p:par>
                              <p:par>
                                <p:cTn id="13" presetID="3" presetClass="entr" presetSubtype="10" fill="hold" grpId="0" nodeType="withEffect">
                                  <p:stCondLst>
                                    <p:cond delay="0"/>
                                  </p:stCondLst>
                                  <p:childTnLst>
                                    <p:set>
                                      <p:cBhvr>
                                        <p:cTn id="14" dur="1" fill="hold">
                                          <p:stCondLst>
                                            <p:cond delay="0"/>
                                          </p:stCondLst>
                                        </p:cTn>
                                        <p:tgtEl>
                                          <p:spTgt spid="6"/>
                                        </p:tgtEl>
                                        <p:attrNameLst>
                                          <p:attrName>style.visibility</p:attrName>
                                        </p:attrNameLst>
                                      </p:cBhvr>
                                      <p:to>
                                        <p:strVal val="visible"/>
                                      </p:to>
                                    </p:set>
                                    <p:animEffect transition="in" filter="blinds(horizontal)">
                                      <p:cBhvr>
                                        <p:cTn id="15" dur="2000"/>
                                        <p:tgtEl>
                                          <p:spTgt spid="6"/>
                                        </p:tgtEl>
                                      </p:cBhvr>
                                    </p:animEffect>
                                  </p:childTnLst>
                                </p:cTn>
                              </p:par>
                              <p:par>
                                <p:cTn id="16" presetID="3" presetClass="entr" presetSubtype="10" fill="hold" grpId="0" nodeType="withEffect">
                                  <p:stCondLst>
                                    <p:cond delay="0"/>
                                  </p:stCondLst>
                                  <p:childTnLst>
                                    <p:set>
                                      <p:cBhvr>
                                        <p:cTn id="17" dur="1" fill="hold">
                                          <p:stCondLst>
                                            <p:cond delay="0"/>
                                          </p:stCondLst>
                                        </p:cTn>
                                        <p:tgtEl>
                                          <p:spTgt spid="7"/>
                                        </p:tgtEl>
                                        <p:attrNameLst>
                                          <p:attrName>style.visibility</p:attrName>
                                        </p:attrNameLst>
                                      </p:cBhvr>
                                      <p:to>
                                        <p:strVal val="visible"/>
                                      </p:to>
                                    </p:set>
                                    <p:animEffect transition="in" filter="blinds(horizontal)">
                                      <p:cBhvr>
                                        <p:cTn id="18" dur="2000"/>
                                        <p:tgtEl>
                                          <p:spTgt spid="7"/>
                                        </p:tgtEl>
                                      </p:cBhvr>
                                    </p:animEffect>
                                  </p:childTnLst>
                                </p:cTn>
                              </p:par>
                              <p:par>
                                <p:cTn id="19" presetID="3" presetClass="entr" presetSubtype="10" fill="hold" grpId="0" nodeType="withEffect">
                                  <p:stCondLst>
                                    <p:cond delay="0"/>
                                  </p:stCondLst>
                                  <p:childTnLst>
                                    <p:set>
                                      <p:cBhvr>
                                        <p:cTn id="20" dur="1" fill="hold">
                                          <p:stCondLst>
                                            <p:cond delay="0"/>
                                          </p:stCondLst>
                                        </p:cTn>
                                        <p:tgtEl>
                                          <p:spTgt spid="8"/>
                                        </p:tgtEl>
                                        <p:attrNameLst>
                                          <p:attrName>style.visibility</p:attrName>
                                        </p:attrNameLst>
                                      </p:cBhvr>
                                      <p:to>
                                        <p:strVal val="visible"/>
                                      </p:to>
                                    </p:set>
                                    <p:animEffect transition="in" filter="blinds(horizontal)">
                                      <p:cBhvr>
                                        <p:cTn id="21" dur="2000"/>
                                        <p:tgtEl>
                                          <p:spTgt spid="8"/>
                                        </p:tgtEl>
                                      </p:cBhvr>
                                    </p:animEffect>
                                  </p:childTnLst>
                                </p:cTn>
                              </p:par>
                              <p:par>
                                <p:cTn id="22" presetID="3" presetClass="entr" presetSubtype="10" fill="hold" grpId="0" nodeType="withEffect">
                                  <p:stCondLst>
                                    <p:cond delay="0"/>
                                  </p:stCondLst>
                                  <p:childTnLst>
                                    <p:set>
                                      <p:cBhvr>
                                        <p:cTn id="23" dur="1" fill="hold">
                                          <p:stCondLst>
                                            <p:cond delay="0"/>
                                          </p:stCondLst>
                                        </p:cTn>
                                        <p:tgtEl>
                                          <p:spTgt spid="9"/>
                                        </p:tgtEl>
                                        <p:attrNameLst>
                                          <p:attrName>style.visibility</p:attrName>
                                        </p:attrNameLst>
                                      </p:cBhvr>
                                      <p:to>
                                        <p:strVal val="visible"/>
                                      </p:to>
                                    </p:set>
                                    <p:animEffect transition="in" filter="blinds(horizontal)">
                                      <p:cBhvr>
                                        <p:cTn id="24" dur="2000"/>
                                        <p:tgtEl>
                                          <p:spTgt spid="9"/>
                                        </p:tgtEl>
                                      </p:cBhvr>
                                    </p:animEffect>
                                  </p:childTnLst>
                                </p:cTn>
                              </p:par>
                              <p:par>
                                <p:cTn id="25" presetID="3" presetClass="entr" presetSubtype="10" fill="hold" grpId="0" nodeType="withEffect">
                                  <p:stCondLst>
                                    <p:cond delay="0"/>
                                  </p:stCondLst>
                                  <p:childTnLst>
                                    <p:set>
                                      <p:cBhvr>
                                        <p:cTn id="26" dur="1" fill="hold">
                                          <p:stCondLst>
                                            <p:cond delay="0"/>
                                          </p:stCondLst>
                                        </p:cTn>
                                        <p:tgtEl>
                                          <p:spTgt spid="10"/>
                                        </p:tgtEl>
                                        <p:attrNameLst>
                                          <p:attrName>style.visibility</p:attrName>
                                        </p:attrNameLst>
                                      </p:cBhvr>
                                      <p:to>
                                        <p:strVal val="visible"/>
                                      </p:to>
                                    </p:set>
                                    <p:animEffect transition="in" filter="blinds(horizontal)">
                                      <p:cBhvr>
                                        <p:cTn id="27" dur="2000"/>
                                        <p:tgtEl>
                                          <p:spTgt spid="10"/>
                                        </p:tgtEl>
                                      </p:cBhvr>
                                    </p:animEffect>
                                  </p:childTnLst>
                                </p:cTn>
                              </p:par>
                              <p:par>
                                <p:cTn id="28" presetID="3" presetClass="entr" presetSubtype="10" fill="hold" grpId="0" nodeType="withEffect">
                                  <p:stCondLst>
                                    <p:cond delay="0"/>
                                  </p:stCondLst>
                                  <p:childTnLst>
                                    <p:set>
                                      <p:cBhvr>
                                        <p:cTn id="29" dur="1" fill="hold">
                                          <p:stCondLst>
                                            <p:cond delay="0"/>
                                          </p:stCondLst>
                                        </p:cTn>
                                        <p:tgtEl>
                                          <p:spTgt spid="11"/>
                                        </p:tgtEl>
                                        <p:attrNameLst>
                                          <p:attrName>style.visibility</p:attrName>
                                        </p:attrNameLst>
                                      </p:cBhvr>
                                      <p:to>
                                        <p:strVal val="visible"/>
                                      </p:to>
                                    </p:set>
                                    <p:animEffect transition="in" filter="blinds(horizontal)">
                                      <p:cBhvr>
                                        <p:cTn id="30" dur="2000"/>
                                        <p:tgtEl>
                                          <p:spTgt spid="11"/>
                                        </p:tgtEl>
                                      </p:cBhvr>
                                    </p:animEffect>
                                  </p:childTnLst>
                                </p:cTn>
                              </p:par>
                              <p:par>
                                <p:cTn id="31" presetID="3" presetClass="entr" presetSubtype="10" fill="hold" grpId="0" nodeType="withEffect">
                                  <p:stCondLst>
                                    <p:cond delay="0"/>
                                  </p:stCondLst>
                                  <p:childTnLst>
                                    <p:set>
                                      <p:cBhvr>
                                        <p:cTn id="32" dur="1" fill="hold">
                                          <p:stCondLst>
                                            <p:cond delay="0"/>
                                          </p:stCondLst>
                                        </p:cTn>
                                        <p:tgtEl>
                                          <p:spTgt spid="12"/>
                                        </p:tgtEl>
                                        <p:attrNameLst>
                                          <p:attrName>style.visibility</p:attrName>
                                        </p:attrNameLst>
                                      </p:cBhvr>
                                      <p:to>
                                        <p:strVal val="visible"/>
                                      </p:to>
                                    </p:set>
                                    <p:animEffect transition="in" filter="blinds(horizontal)">
                                      <p:cBhvr>
                                        <p:cTn id="33" dur="2000"/>
                                        <p:tgtEl>
                                          <p:spTgt spid="12"/>
                                        </p:tgtEl>
                                      </p:cBhvr>
                                    </p:animEffect>
                                  </p:childTnLst>
                                </p:cTn>
                              </p:par>
                              <p:par>
                                <p:cTn id="34" presetID="3" presetClass="entr" presetSubtype="10" fill="hold" grpId="0" nodeType="withEffect">
                                  <p:stCondLst>
                                    <p:cond delay="0"/>
                                  </p:stCondLst>
                                  <p:childTnLst>
                                    <p:set>
                                      <p:cBhvr>
                                        <p:cTn id="35" dur="1" fill="hold">
                                          <p:stCondLst>
                                            <p:cond delay="0"/>
                                          </p:stCondLst>
                                        </p:cTn>
                                        <p:tgtEl>
                                          <p:spTgt spid="13"/>
                                        </p:tgtEl>
                                        <p:attrNameLst>
                                          <p:attrName>style.visibility</p:attrName>
                                        </p:attrNameLst>
                                      </p:cBhvr>
                                      <p:to>
                                        <p:strVal val="visible"/>
                                      </p:to>
                                    </p:set>
                                    <p:animEffect transition="in" filter="blinds(horizontal)">
                                      <p:cBhvr>
                                        <p:cTn id="36" dur="2000"/>
                                        <p:tgtEl>
                                          <p:spTgt spid="13"/>
                                        </p:tgtEl>
                                      </p:cBhvr>
                                    </p:animEffect>
                                  </p:childTnLst>
                                </p:cTn>
                              </p:par>
                              <p:par>
                                <p:cTn id="37" presetID="3" presetClass="entr" presetSubtype="10" fill="hold" grpId="0" nodeType="withEffect">
                                  <p:stCondLst>
                                    <p:cond delay="0"/>
                                  </p:stCondLst>
                                  <p:childTnLst>
                                    <p:set>
                                      <p:cBhvr>
                                        <p:cTn id="38" dur="1" fill="hold">
                                          <p:stCondLst>
                                            <p:cond delay="0"/>
                                          </p:stCondLst>
                                        </p:cTn>
                                        <p:tgtEl>
                                          <p:spTgt spid="14"/>
                                        </p:tgtEl>
                                        <p:attrNameLst>
                                          <p:attrName>style.visibility</p:attrName>
                                        </p:attrNameLst>
                                      </p:cBhvr>
                                      <p:to>
                                        <p:strVal val="visible"/>
                                      </p:to>
                                    </p:set>
                                    <p:animEffect transition="in" filter="blinds(horizontal)">
                                      <p:cBhvr>
                                        <p:cTn id="39" dur="2000"/>
                                        <p:tgtEl>
                                          <p:spTgt spid="14"/>
                                        </p:tgtEl>
                                      </p:cBhvr>
                                    </p:animEffect>
                                  </p:childTnLst>
                                </p:cTn>
                              </p:par>
                              <p:par>
                                <p:cTn id="40" presetID="3" presetClass="entr" presetSubtype="10" fill="hold" grpId="0" nodeType="withEffect">
                                  <p:stCondLst>
                                    <p:cond delay="0"/>
                                  </p:stCondLst>
                                  <p:childTnLst>
                                    <p:set>
                                      <p:cBhvr>
                                        <p:cTn id="41" dur="1" fill="hold">
                                          <p:stCondLst>
                                            <p:cond delay="0"/>
                                          </p:stCondLst>
                                        </p:cTn>
                                        <p:tgtEl>
                                          <p:spTgt spid="15"/>
                                        </p:tgtEl>
                                        <p:attrNameLst>
                                          <p:attrName>style.visibility</p:attrName>
                                        </p:attrNameLst>
                                      </p:cBhvr>
                                      <p:to>
                                        <p:strVal val="visible"/>
                                      </p:to>
                                    </p:set>
                                    <p:animEffect transition="in" filter="blinds(horizontal)">
                                      <p:cBhvr>
                                        <p:cTn id="42" dur="2000"/>
                                        <p:tgtEl>
                                          <p:spTgt spid="15"/>
                                        </p:tgtEl>
                                      </p:cBhvr>
                                    </p:animEffect>
                                  </p:childTnLst>
                                </p:cTn>
                              </p:par>
                              <p:par>
                                <p:cTn id="43" presetID="3" presetClass="entr" presetSubtype="10" fill="hold" grpId="0" nodeType="withEffect">
                                  <p:stCondLst>
                                    <p:cond delay="0"/>
                                  </p:stCondLst>
                                  <p:childTnLst>
                                    <p:set>
                                      <p:cBhvr>
                                        <p:cTn id="44" dur="1" fill="hold">
                                          <p:stCondLst>
                                            <p:cond delay="0"/>
                                          </p:stCondLst>
                                        </p:cTn>
                                        <p:tgtEl>
                                          <p:spTgt spid="16"/>
                                        </p:tgtEl>
                                        <p:attrNameLst>
                                          <p:attrName>style.visibility</p:attrName>
                                        </p:attrNameLst>
                                      </p:cBhvr>
                                      <p:to>
                                        <p:strVal val="visible"/>
                                      </p:to>
                                    </p:set>
                                    <p:animEffect transition="in" filter="blinds(horizontal)">
                                      <p:cBhvr>
                                        <p:cTn id="45" dur="2000"/>
                                        <p:tgtEl>
                                          <p:spTgt spid="16"/>
                                        </p:tgtEl>
                                      </p:cBhvr>
                                    </p:animEffect>
                                  </p:childTnLst>
                                </p:cTn>
                              </p:par>
                              <p:par>
                                <p:cTn id="46" presetID="3" presetClass="entr" presetSubtype="10" fill="hold" grpId="0" nodeType="withEffect">
                                  <p:stCondLst>
                                    <p:cond delay="0"/>
                                  </p:stCondLst>
                                  <p:childTnLst>
                                    <p:set>
                                      <p:cBhvr>
                                        <p:cTn id="47" dur="1" fill="hold">
                                          <p:stCondLst>
                                            <p:cond delay="0"/>
                                          </p:stCondLst>
                                        </p:cTn>
                                        <p:tgtEl>
                                          <p:spTgt spid="17"/>
                                        </p:tgtEl>
                                        <p:attrNameLst>
                                          <p:attrName>style.visibility</p:attrName>
                                        </p:attrNameLst>
                                      </p:cBhvr>
                                      <p:to>
                                        <p:strVal val="visible"/>
                                      </p:to>
                                    </p:set>
                                    <p:animEffect transition="in" filter="blinds(horizontal)">
                                      <p:cBhvr>
                                        <p:cTn id="48" dur="2000"/>
                                        <p:tgtEl>
                                          <p:spTgt spid="17"/>
                                        </p:tgtEl>
                                      </p:cBhvr>
                                    </p:animEffect>
                                  </p:childTnLst>
                                </p:cTn>
                              </p:par>
                              <p:par>
                                <p:cTn id="49" presetID="3" presetClass="entr" presetSubtype="10" fill="hold" grpId="0" nodeType="withEffect">
                                  <p:stCondLst>
                                    <p:cond delay="0"/>
                                  </p:stCondLst>
                                  <p:childTnLst>
                                    <p:set>
                                      <p:cBhvr>
                                        <p:cTn id="50" dur="1" fill="hold">
                                          <p:stCondLst>
                                            <p:cond delay="0"/>
                                          </p:stCondLst>
                                        </p:cTn>
                                        <p:tgtEl>
                                          <p:spTgt spid="18"/>
                                        </p:tgtEl>
                                        <p:attrNameLst>
                                          <p:attrName>style.visibility</p:attrName>
                                        </p:attrNameLst>
                                      </p:cBhvr>
                                      <p:to>
                                        <p:strVal val="visible"/>
                                      </p:to>
                                    </p:set>
                                    <p:animEffect transition="in" filter="blinds(horizontal)">
                                      <p:cBhvr>
                                        <p:cTn id="51" dur="2000"/>
                                        <p:tgtEl>
                                          <p:spTgt spid="18"/>
                                        </p:tgtEl>
                                      </p:cBhvr>
                                    </p:animEffect>
                                  </p:childTnLst>
                                </p:cTn>
                              </p:par>
                              <p:par>
                                <p:cTn id="52" presetID="3" presetClass="entr" presetSubtype="10" fill="hold" grpId="0" nodeType="withEffect">
                                  <p:stCondLst>
                                    <p:cond delay="0"/>
                                  </p:stCondLst>
                                  <p:childTnLst>
                                    <p:set>
                                      <p:cBhvr>
                                        <p:cTn id="53" dur="1" fill="hold">
                                          <p:stCondLst>
                                            <p:cond delay="0"/>
                                          </p:stCondLst>
                                        </p:cTn>
                                        <p:tgtEl>
                                          <p:spTgt spid="19"/>
                                        </p:tgtEl>
                                        <p:attrNameLst>
                                          <p:attrName>style.visibility</p:attrName>
                                        </p:attrNameLst>
                                      </p:cBhvr>
                                      <p:to>
                                        <p:strVal val="visible"/>
                                      </p:to>
                                    </p:set>
                                    <p:animEffect transition="in" filter="blinds(horizontal)">
                                      <p:cBhvr>
                                        <p:cTn id="54" dur="2000"/>
                                        <p:tgtEl>
                                          <p:spTgt spid="19"/>
                                        </p:tgtEl>
                                      </p:cBhvr>
                                    </p:animEffect>
                                  </p:childTnLst>
                                </p:cTn>
                              </p:par>
                              <p:par>
                                <p:cTn id="55" presetID="3" presetClass="entr" presetSubtype="10" fill="hold" grpId="0" nodeType="withEffect">
                                  <p:stCondLst>
                                    <p:cond delay="0"/>
                                  </p:stCondLst>
                                  <p:childTnLst>
                                    <p:set>
                                      <p:cBhvr>
                                        <p:cTn id="56" dur="1" fill="hold">
                                          <p:stCondLst>
                                            <p:cond delay="0"/>
                                          </p:stCondLst>
                                        </p:cTn>
                                        <p:tgtEl>
                                          <p:spTgt spid="20"/>
                                        </p:tgtEl>
                                        <p:attrNameLst>
                                          <p:attrName>style.visibility</p:attrName>
                                        </p:attrNameLst>
                                      </p:cBhvr>
                                      <p:to>
                                        <p:strVal val="visible"/>
                                      </p:to>
                                    </p:set>
                                    <p:animEffect transition="in" filter="blinds(horizontal)">
                                      <p:cBhvr>
                                        <p:cTn id="57" dur="2000"/>
                                        <p:tgtEl>
                                          <p:spTgt spid="20"/>
                                        </p:tgtEl>
                                      </p:cBhvr>
                                    </p:animEffect>
                                  </p:childTnLst>
                                </p:cTn>
                              </p:par>
                              <p:par>
                                <p:cTn id="58" presetID="3" presetClass="entr" presetSubtype="10" fill="hold" grpId="0" nodeType="withEffect">
                                  <p:stCondLst>
                                    <p:cond delay="0"/>
                                  </p:stCondLst>
                                  <p:childTnLst>
                                    <p:set>
                                      <p:cBhvr>
                                        <p:cTn id="59" dur="1" fill="hold">
                                          <p:stCondLst>
                                            <p:cond delay="0"/>
                                          </p:stCondLst>
                                        </p:cTn>
                                        <p:tgtEl>
                                          <p:spTgt spid="21"/>
                                        </p:tgtEl>
                                        <p:attrNameLst>
                                          <p:attrName>style.visibility</p:attrName>
                                        </p:attrNameLst>
                                      </p:cBhvr>
                                      <p:to>
                                        <p:strVal val="visible"/>
                                      </p:to>
                                    </p:set>
                                    <p:animEffect transition="in" filter="blinds(horizontal)">
                                      <p:cBhvr>
                                        <p:cTn id="60" dur="2000"/>
                                        <p:tgtEl>
                                          <p:spTgt spid="21"/>
                                        </p:tgtEl>
                                      </p:cBhvr>
                                    </p:animEffect>
                                  </p:childTnLst>
                                </p:cTn>
                              </p:par>
                              <p:par>
                                <p:cTn id="61" presetID="3" presetClass="entr" presetSubtype="10" fill="hold" grpId="0" nodeType="withEffect">
                                  <p:stCondLst>
                                    <p:cond delay="0"/>
                                  </p:stCondLst>
                                  <p:childTnLst>
                                    <p:set>
                                      <p:cBhvr>
                                        <p:cTn id="62" dur="1" fill="hold">
                                          <p:stCondLst>
                                            <p:cond delay="0"/>
                                          </p:stCondLst>
                                        </p:cTn>
                                        <p:tgtEl>
                                          <p:spTgt spid="22"/>
                                        </p:tgtEl>
                                        <p:attrNameLst>
                                          <p:attrName>style.visibility</p:attrName>
                                        </p:attrNameLst>
                                      </p:cBhvr>
                                      <p:to>
                                        <p:strVal val="visible"/>
                                      </p:to>
                                    </p:set>
                                    <p:animEffect transition="in" filter="blinds(horizontal)">
                                      <p:cBhvr>
                                        <p:cTn id="63" dur="2000"/>
                                        <p:tgtEl>
                                          <p:spTgt spid="22"/>
                                        </p:tgtEl>
                                      </p:cBhvr>
                                    </p:animEffect>
                                  </p:childTnLst>
                                </p:cTn>
                              </p:par>
                              <p:par>
                                <p:cTn id="64" presetID="3" presetClass="entr" presetSubtype="10" fill="hold" grpId="0" nodeType="withEffect">
                                  <p:stCondLst>
                                    <p:cond delay="0"/>
                                  </p:stCondLst>
                                  <p:childTnLst>
                                    <p:set>
                                      <p:cBhvr>
                                        <p:cTn id="65" dur="1" fill="hold">
                                          <p:stCondLst>
                                            <p:cond delay="0"/>
                                          </p:stCondLst>
                                        </p:cTn>
                                        <p:tgtEl>
                                          <p:spTgt spid="23"/>
                                        </p:tgtEl>
                                        <p:attrNameLst>
                                          <p:attrName>style.visibility</p:attrName>
                                        </p:attrNameLst>
                                      </p:cBhvr>
                                      <p:to>
                                        <p:strVal val="visible"/>
                                      </p:to>
                                    </p:set>
                                    <p:animEffect transition="in" filter="blinds(horizontal)">
                                      <p:cBhvr>
                                        <p:cTn id="66" dur="2000"/>
                                        <p:tgtEl>
                                          <p:spTgt spid="23"/>
                                        </p:tgtEl>
                                      </p:cBhvr>
                                    </p:animEffect>
                                  </p:childTnLst>
                                </p:cTn>
                              </p:par>
                              <p:par>
                                <p:cTn id="67" presetID="3" presetClass="entr" presetSubtype="10" fill="hold" grpId="0" nodeType="withEffect">
                                  <p:stCondLst>
                                    <p:cond delay="0"/>
                                  </p:stCondLst>
                                  <p:childTnLst>
                                    <p:set>
                                      <p:cBhvr>
                                        <p:cTn id="68" dur="1" fill="hold">
                                          <p:stCondLst>
                                            <p:cond delay="0"/>
                                          </p:stCondLst>
                                        </p:cTn>
                                        <p:tgtEl>
                                          <p:spTgt spid="24"/>
                                        </p:tgtEl>
                                        <p:attrNameLst>
                                          <p:attrName>style.visibility</p:attrName>
                                        </p:attrNameLst>
                                      </p:cBhvr>
                                      <p:to>
                                        <p:strVal val="visible"/>
                                      </p:to>
                                    </p:set>
                                    <p:animEffect transition="in" filter="blinds(horizontal)">
                                      <p:cBhvr>
                                        <p:cTn id="69" dur="2000"/>
                                        <p:tgtEl>
                                          <p:spTgt spid="24"/>
                                        </p:tgtEl>
                                      </p:cBhvr>
                                    </p:animEffect>
                                  </p:childTnLst>
                                </p:cTn>
                              </p:par>
                              <p:par>
                                <p:cTn id="70" presetID="3" presetClass="entr" presetSubtype="10" fill="hold" grpId="0" nodeType="withEffect">
                                  <p:stCondLst>
                                    <p:cond delay="0"/>
                                  </p:stCondLst>
                                  <p:childTnLst>
                                    <p:set>
                                      <p:cBhvr>
                                        <p:cTn id="71" dur="1" fill="hold">
                                          <p:stCondLst>
                                            <p:cond delay="0"/>
                                          </p:stCondLst>
                                        </p:cTn>
                                        <p:tgtEl>
                                          <p:spTgt spid="25"/>
                                        </p:tgtEl>
                                        <p:attrNameLst>
                                          <p:attrName>style.visibility</p:attrName>
                                        </p:attrNameLst>
                                      </p:cBhvr>
                                      <p:to>
                                        <p:strVal val="visible"/>
                                      </p:to>
                                    </p:set>
                                    <p:animEffect transition="in" filter="blinds(horizontal)">
                                      <p:cBhvr>
                                        <p:cTn id="72" dur="2000"/>
                                        <p:tgtEl>
                                          <p:spTgt spid="25"/>
                                        </p:tgtEl>
                                      </p:cBhvr>
                                    </p:animEffect>
                                  </p:childTnLst>
                                </p:cTn>
                              </p:par>
                              <p:par>
                                <p:cTn id="73" presetID="3" presetClass="entr" presetSubtype="10" fill="hold" grpId="0" nodeType="withEffect">
                                  <p:stCondLst>
                                    <p:cond delay="0"/>
                                  </p:stCondLst>
                                  <p:childTnLst>
                                    <p:set>
                                      <p:cBhvr>
                                        <p:cTn id="74" dur="1" fill="hold">
                                          <p:stCondLst>
                                            <p:cond delay="0"/>
                                          </p:stCondLst>
                                        </p:cTn>
                                        <p:tgtEl>
                                          <p:spTgt spid="26"/>
                                        </p:tgtEl>
                                        <p:attrNameLst>
                                          <p:attrName>style.visibility</p:attrName>
                                        </p:attrNameLst>
                                      </p:cBhvr>
                                      <p:to>
                                        <p:strVal val="visible"/>
                                      </p:to>
                                    </p:set>
                                    <p:animEffect transition="in" filter="blinds(horizontal)">
                                      <p:cBhvr>
                                        <p:cTn id="75" dur="2000"/>
                                        <p:tgtEl>
                                          <p:spTgt spid="26"/>
                                        </p:tgtEl>
                                      </p:cBhvr>
                                    </p:animEffect>
                                  </p:childTnLst>
                                </p:cTn>
                              </p:par>
                              <p:par>
                                <p:cTn id="76" presetID="3" presetClass="entr" presetSubtype="10" fill="hold" grpId="0" nodeType="withEffect">
                                  <p:stCondLst>
                                    <p:cond delay="0"/>
                                  </p:stCondLst>
                                  <p:childTnLst>
                                    <p:set>
                                      <p:cBhvr>
                                        <p:cTn id="77" dur="1" fill="hold">
                                          <p:stCondLst>
                                            <p:cond delay="0"/>
                                          </p:stCondLst>
                                        </p:cTn>
                                        <p:tgtEl>
                                          <p:spTgt spid="27"/>
                                        </p:tgtEl>
                                        <p:attrNameLst>
                                          <p:attrName>style.visibility</p:attrName>
                                        </p:attrNameLst>
                                      </p:cBhvr>
                                      <p:to>
                                        <p:strVal val="visible"/>
                                      </p:to>
                                    </p:set>
                                    <p:animEffect transition="in" filter="blinds(horizontal)">
                                      <p:cBhvr>
                                        <p:cTn id="78" dur="2000"/>
                                        <p:tgtEl>
                                          <p:spTgt spid="27"/>
                                        </p:tgtEl>
                                      </p:cBhvr>
                                    </p:animEffect>
                                  </p:childTnLst>
                                </p:cTn>
                              </p:par>
                              <p:par>
                                <p:cTn id="79" presetID="3" presetClass="entr" presetSubtype="10" fill="hold" grpId="0" nodeType="withEffect">
                                  <p:stCondLst>
                                    <p:cond delay="0"/>
                                  </p:stCondLst>
                                  <p:childTnLst>
                                    <p:set>
                                      <p:cBhvr>
                                        <p:cTn id="80" dur="1" fill="hold">
                                          <p:stCondLst>
                                            <p:cond delay="0"/>
                                          </p:stCondLst>
                                        </p:cTn>
                                        <p:tgtEl>
                                          <p:spTgt spid="28"/>
                                        </p:tgtEl>
                                        <p:attrNameLst>
                                          <p:attrName>style.visibility</p:attrName>
                                        </p:attrNameLst>
                                      </p:cBhvr>
                                      <p:to>
                                        <p:strVal val="visible"/>
                                      </p:to>
                                    </p:set>
                                    <p:animEffect transition="in" filter="blinds(horizontal)">
                                      <p:cBhvr>
                                        <p:cTn id="81" dur="2000"/>
                                        <p:tgtEl>
                                          <p:spTgt spid="28"/>
                                        </p:tgtEl>
                                      </p:cBhvr>
                                    </p:animEffect>
                                  </p:childTnLst>
                                </p:cTn>
                              </p:par>
                              <p:par>
                                <p:cTn id="82" presetID="3" presetClass="entr" presetSubtype="10" fill="hold" grpId="0" nodeType="withEffect">
                                  <p:stCondLst>
                                    <p:cond delay="0"/>
                                  </p:stCondLst>
                                  <p:childTnLst>
                                    <p:set>
                                      <p:cBhvr>
                                        <p:cTn id="83" dur="1" fill="hold">
                                          <p:stCondLst>
                                            <p:cond delay="0"/>
                                          </p:stCondLst>
                                        </p:cTn>
                                        <p:tgtEl>
                                          <p:spTgt spid="29"/>
                                        </p:tgtEl>
                                        <p:attrNameLst>
                                          <p:attrName>style.visibility</p:attrName>
                                        </p:attrNameLst>
                                      </p:cBhvr>
                                      <p:to>
                                        <p:strVal val="visible"/>
                                      </p:to>
                                    </p:set>
                                    <p:animEffect transition="in" filter="blinds(horizontal)">
                                      <p:cBhvr>
                                        <p:cTn id="84" dur="2000"/>
                                        <p:tgtEl>
                                          <p:spTgt spid="29"/>
                                        </p:tgtEl>
                                      </p:cBhvr>
                                    </p:animEffect>
                                  </p:childTnLst>
                                </p:cTn>
                              </p:par>
                              <p:par>
                                <p:cTn id="85" presetID="3" presetClass="entr" presetSubtype="10" fill="hold" grpId="0" nodeType="withEffect">
                                  <p:stCondLst>
                                    <p:cond delay="0"/>
                                  </p:stCondLst>
                                  <p:childTnLst>
                                    <p:set>
                                      <p:cBhvr>
                                        <p:cTn id="86" dur="1" fill="hold">
                                          <p:stCondLst>
                                            <p:cond delay="0"/>
                                          </p:stCondLst>
                                        </p:cTn>
                                        <p:tgtEl>
                                          <p:spTgt spid="30"/>
                                        </p:tgtEl>
                                        <p:attrNameLst>
                                          <p:attrName>style.visibility</p:attrName>
                                        </p:attrNameLst>
                                      </p:cBhvr>
                                      <p:to>
                                        <p:strVal val="visible"/>
                                      </p:to>
                                    </p:set>
                                    <p:animEffect transition="in" filter="blinds(horizontal)">
                                      <p:cBhvr>
                                        <p:cTn id="87" dur="2000"/>
                                        <p:tgtEl>
                                          <p:spTgt spid="30"/>
                                        </p:tgtEl>
                                      </p:cBhvr>
                                    </p:animEffect>
                                  </p:childTnLst>
                                </p:cTn>
                              </p:par>
                              <p:par>
                                <p:cTn id="88" presetID="3" presetClass="entr" presetSubtype="10" fill="hold" grpId="0" nodeType="withEffect">
                                  <p:stCondLst>
                                    <p:cond delay="0"/>
                                  </p:stCondLst>
                                  <p:childTnLst>
                                    <p:set>
                                      <p:cBhvr>
                                        <p:cTn id="89" dur="1" fill="hold">
                                          <p:stCondLst>
                                            <p:cond delay="0"/>
                                          </p:stCondLst>
                                        </p:cTn>
                                        <p:tgtEl>
                                          <p:spTgt spid="31"/>
                                        </p:tgtEl>
                                        <p:attrNameLst>
                                          <p:attrName>style.visibility</p:attrName>
                                        </p:attrNameLst>
                                      </p:cBhvr>
                                      <p:to>
                                        <p:strVal val="visible"/>
                                      </p:to>
                                    </p:set>
                                    <p:animEffect transition="in" filter="blinds(horizontal)">
                                      <p:cBhvr>
                                        <p:cTn id="90" dur="2000"/>
                                        <p:tgtEl>
                                          <p:spTgt spid="31"/>
                                        </p:tgtEl>
                                      </p:cBhvr>
                                    </p:animEffect>
                                  </p:childTnLst>
                                </p:cTn>
                              </p:par>
                              <p:par>
                                <p:cTn id="91" presetID="3" presetClass="entr" presetSubtype="10" fill="hold" grpId="0" nodeType="withEffect">
                                  <p:stCondLst>
                                    <p:cond delay="0"/>
                                  </p:stCondLst>
                                  <p:childTnLst>
                                    <p:set>
                                      <p:cBhvr>
                                        <p:cTn id="92" dur="1" fill="hold">
                                          <p:stCondLst>
                                            <p:cond delay="0"/>
                                          </p:stCondLst>
                                        </p:cTn>
                                        <p:tgtEl>
                                          <p:spTgt spid="32"/>
                                        </p:tgtEl>
                                        <p:attrNameLst>
                                          <p:attrName>style.visibility</p:attrName>
                                        </p:attrNameLst>
                                      </p:cBhvr>
                                      <p:to>
                                        <p:strVal val="visible"/>
                                      </p:to>
                                    </p:set>
                                    <p:animEffect transition="in" filter="blinds(horizontal)">
                                      <p:cBhvr>
                                        <p:cTn id="93" dur="2000"/>
                                        <p:tgtEl>
                                          <p:spTgt spid="32"/>
                                        </p:tgtEl>
                                      </p:cBhvr>
                                    </p:animEffect>
                                  </p:childTnLst>
                                </p:cTn>
                              </p:par>
                              <p:par>
                                <p:cTn id="94" presetID="3" presetClass="entr" presetSubtype="10" fill="hold" grpId="0" nodeType="withEffect">
                                  <p:stCondLst>
                                    <p:cond delay="0"/>
                                  </p:stCondLst>
                                  <p:childTnLst>
                                    <p:set>
                                      <p:cBhvr>
                                        <p:cTn id="95" dur="1" fill="hold">
                                          <p:stCondLst>
                                            <p:cond delay="0"/>
                                          </p:stCondLst>
                                        </p:cTn>
                                        <p:tgtEl>
                                          <p:spTgt spid="33"/>
                                        </p:tgtEl>
                                        <p:attrNameLst>
                                          <p:attrName>style.visibility</p:attrName>
                                        </p:attrNameLst>
                                      </p:cBhvr>
                                      <p:to>
                                        <p:strVal val="visible"/>
                                      </p:to>
                                    </p:set>
                                    <p:animEffect transition="in" filter="blinds(horizontal)">
                                      <p:cBhvr>
                                        <p:cTn id="96" dur="2000"/>
                                        <p:tgtEl>
                                          <p:spTgt spid="33"/>
                                        </p:tgtEl>
                                      </p:cBhvr>
                                    </p:animEffect>
                                  </p:childTnLst>
                                </p:cTn>
                              </p:par>
                              <p:par>
                                <p:cTn id="97" presetID="3" presetClass="entr" presetSubtype="10" fill="hold" grpId="0" nodeType="withEffect">
                                  <p:stCondLst>
                                    <p:cond delay="0"/>
                                  </p:stCondLst>
                                  <p:childTnLst>
                                    <p:set>
                                      <p:cBhvr>
                                        <p:cTn id="98" dur="1" fill="hold">
                                          <p:stCondLst>
                                            <p:cond delay="0"/>
                                          </p:stCondLst>
                                        </p:cTn>
                                        <p:tgtEl>
                                          <p:spTgt spid="34"/>
                                        </p:tgtEl>
                                        <p:attrNameLst>
                                          <p:attrName>style.visibility</p:attrName>
                                        </p:attrNameLst>
                                      </p:cBhvr>
                                      <p:to>
                                        <p:strVal val="visible"/>
                                      </p:to>
                                    </p:set>
                                    <p:animEffect transition="in" filter="blinds(horizontal)">
                                      <p:cBhvr>
                                        <p:cTn id="99" dur="2000"/>
                                        <p:tgtEl>
                                          <p:spTgt spid="34"/>
                                        </p:tgtEl>
                                      </p:cBhvr>
                                    </p:animEffect>
                                  </p:childTnLst>
                                </p:cTn>
                              </p:par>
                              <p:par>
                                <p:cTn id="100" presetID="3" presetClass="entr" presetSubtype="10" fill="hold" grpId="0" nodeType="withEffect">
                                  <p:stCondLst>
                                    <p:cond delay="0"/>
                                  </p:stCondLst>
                                  <p:childTnLst>
                                    <p:set>
                                      <p:cBhvr>
                                        <p:cTn id="101" dur="1" fill="hold">
                                          <p:stCondLst>
                                            <p:cond delay="0"/>
                                          </p:stCondLst>
                                        </p:cTn>
                                        <p:tgtEl>
                                          <p:spTgt spid="35"/>
                                        </p:tgtEl>
                                        <p:attrNameLst>
                                          <p:attrName>style.visibility</p:attrName>
                                        </p:attrNameLst>
                                      </p:cBhvr>
                                      <p:to>
                                        <p:strVal val="visible"/>
                                      </p:to>
                                    </p:set>
                                    <p:animEffect transition="in" filter="blinds(horizontal)">
                                      <p:cBhvr>
                                        <p:cTn id="102" dur="2000"/>
                                        <p:tgtEl>
                                          <p:spTgt spid="35"/>
                                        </p:tgtEl>
                                      </p:cBhvr>
                                    </p:animEffect>
                                  </p:childTnLst>
                                </p:cTn>
                              </p:par>
                              <p:par>
                                <p:cTn id="103" presetID="3" presetClass="entr" presetSubtype="10" fill="hold" grpId="0" nodeType="withEffect">
                                  <p:stCondLst>
                                    <p:cond delay="0"/>
                                  </p:stCondLst>
                                  <p:childTnLst>
                                    <p:set>
                                      <p:cBhvr>
                                        <p:cTn id="104" dur="1" fill="hold">
                                          <p:stCondLst>
                                            <p:cond delay="0"/>
                                          </p:stCondLst>
                                        </p:cTn>
                                        <p:tgtEl>
                                          <p:spTgt spid="36"/>
                                        </p:tgtEl>
                                        <p:attrNameLst>
                                          <p:attrName>style.visibility</p:attrName>
                                        </p:attrNameLst>
                                      </p:cBhvr>
                                      <p:to>
                                        <p:strVal val="visible"/>
                                      </p:to>
                                    </p:set>
                                    <p:animEffect transition="in" filter="blinds(horizontal)">
                                      <p:cBhvr>
                                        <p:cTn id="105" dur="2000"/>
                                        <p:tgtEl>
                                          <p:spTgt spid="36"/>
                                        </p:tgtEl>
                                      </p:cBhvr>
                                    </p:animEffect>
                                  </p:childTnLst>
                                </p:cTn>
                              </p:par>
                              <p:par>
                                <p:cTn id="106" presetID="3" presetClass="entr" presetSubtype="10" fill="hold" grpId="0" nodeType="withEffect">
                                  <p:stCondLst>
                                    <p:cond delay="0"/>
                                  </p:stCondLst>
                                  <p:childTnLst>
                                    <p:set>
                                      <p:cBhvr>
                                        <p:cTn id="107" dur="1" fill="hold">
                                          <p:stCondLst>
                                            <p:cond delay="0"/>
                                          </p:stCondLst>
                                        </p:cTn>
                                        <p:tgtEl>
                                          <p:spTgt spid="37"/>
                                        </p:tgtEl>
                                        <p:attrNameLst>
                                          <p:attrName>style.visibility</p:attrName>
                                        </p:attrNameLst>
                                      </p:cBhvr>
                                      <p:to>
                                        <p:strVal val="visible"/>
                                      </p:to>
                                    </p:set>
                                    <p:animEffect transition="in" filter="blinds(horizontal)">
                                      <p:cBhvr>
                                        <p:cTn id="108" dur="2000"/>
                                        <p:tgtEl>
                                          <p:spTgt spid="37"/>
                                        </p:tgtEl>
                                      </p:cBhvr>
                                    </p:animEffect>
                                  </p:childTnLst>
                                </p:cTn>
                              </p:par>
                              <p:par>
                                <p:cTn id="109" presetID="3" presetClass="entr" presetSubtype="10" fill="hold" grpId="0" nodeType="withEffect">
                                  <p:stCondLst>
                                    <p:cond delay="0"/>
                                  </p:stCondLst>
                                  <p:childTnLst>
                                    <p:set>
                                      <p:cBhvr>
                                        <p:cTn id="110" dur="1" fill="hold">
                                          <p:stCondLst>
                                            <p:cond delay="0"/>
                                          </p:stCondLst>
                                        </p:cTn>
                                        <p:tgtEl>
                                          <p:spTgt spid="38"/>
                                        </p:tgtEl>
                                        <p:attrNameLst>
                                          <p:attrName>style.visibility</p:attrName>
                                        </p:attrNameLst>
                                      </p:cBhvr>
                                      <p:to>
                                        <p:strVal val="visible"/>
                                      </p:to>
                                    </p:set>
                                    <p:animEffect transition="in" filter="blinds(horizontal)">
                                      <p:cBhvr>
                                        <p:cTn id="111" dur="2000"/>
                                        <p:tgtEl>
                                          <p:spTgt spid="38"/>
                                        </p:tgtEl>
                                      </p:cBhvr>
                                    </p:animEffect>
                                  </p:childTnLst>
                                </p:cTn>
                              </p:par>
                              <p:par>
                                <p:cTn id="112" presetID="3" presetClass="entr" presetSubtype="10" fill="hold" grpId="0" nodeType="withEffect">
                                  <p:stCondLst>
                                    <p:cond delay="0"/>
                                  </p:stCondLst>
                                  <p:childTnLst>
                                    <p:set>
                                      <p:cBhvr>
                                        <p:cTn id="113" dur="1" fill="hold">
                                          <p:stCondLst>
                                            <p:cond delay="0"/>
                                          </p:stCondLst>
                                        </p:cTn>
                                        <p:tgtEl>
                                          <p:spTgt spid="39"/>
                                        </p:tgtEl>
                                        <p:attrNameLst>
                                          <p:attrName>style.visibility</p:attrName>
                                        </p:attrNameLst>
                                      </p:cBhvr>
                                      <p:to>
                                        <p:strVal val="visible"/>
                                      </p:to>
                                    </p:set>
                                    <p:animEffect transition="in" filter="blinds(horizontal)">
                                      <p:cBhvr>
                                        <p:cTn id="114" dur="2000"/>
                                        <p:tgtEl>
                                          <p:spTgt spid="39"/>
                                        </p:tgtEl>
                                      </p:cBhvr>
                                    </p:animEffect>
                                  </p:childTnLst>
                                </p:cTn>
                              </p:par>
                              <p:par>
                                <p:cTn id="115" presetID="3" presetClass="entr" presetSubtype="10" fill="hold" grpId="0" nodeType="withEffect">
                                  <p:stCondLst>
                                    <p:cond delay="0"/>
                                  </p:stCondLst>
                                  <p:childTnLst>
                                    <p:set>
                                      <p:cBhvr>
                                        <p:cTn id="116" dur="1" fill="hold">
                                          <p:stCondLst>
                                            <p:cond delay="0"/>
                                          </p:stCondLst>
                                        </p:cTn>
                                        <p:tgtEl>
                                          <p:spTgt spid="40"/>
                                        </p:tgtEl>
                                        <p:attrNameLst>
                                          <p:attrName>style.visibility</p:attrName>
                                        </p:attrNameLst>
                                      </p:cBhvr>
                                      <p:to>
                                        <p:strVal val="visible"/>
                                      </p:to>
                                    </p:set>
                                    <p:animEffect transition="in" filter="blinds(horizontal)">
                                      <p:cBhvr>
                                        <p:cTn id="117" dur="2000"/>
                                        <p:tgtEl>
                                          <p:spTgt spid="40"/>
                                        </p:tgtEl>
                                      </p:cBhvr>
                                    </p:animEffect>
                                  </p:childTnLst>
                                </p:cTn>
                              </p:par>
                              <p:par>
                                <p:cTn id="118" presetID="3" presetClass="entr" presetSubtype="10" fill="hold" grpId="0" nodeType="withEffect">
                                  <p:stCondLst>
                                    <p:cond delay="0"/>
                                  </p:stCondLst>
                                  <p:childTnLst>
                                    <p:set>
                                      <p:cBhvr>
                                        <p:cTn id="119" dur="1" fill="hold">
                                          <p:stCondLst>
                                            <p:cond delay="0"/>
                                          </p:stCondLst>
                                        </p:cTn>
                                        <p:tgtEl>
                                          <p:spTgt spid="41"/>
                                        </p:tgtEl>
                                        <p:attrNameLst>
                                          <p:attrName>style.visibility</p:attrName>
                                        </p:attrNameLst>
                                      </p:cBhvr>
                                      <p:to>
                                        <p:strVal val="visible"/>
                                      </p:to>
                                    </p:set>
                                    <p:animEffect transition="in" filter="blinds(horizontal)">
                                      <p:cBhvr>
                                        <p:cTn id="120" dur="2000"/>
                                        <p:tgtEl>
                                          <p:spTgt spid="41"/>
                                        </p:tgtEl>
                                      </p:cBhvr>
                                    </p:animEffect>
                                  </p:childTnLst>
                                </p:cTn>
                              </p:par>
                              <p:par>
                                <p:cTn id="121" presetID="3" presetClass="entr" presetSubtype="10" fill="hold" grpId="0" nodeType="withEffect">
                                  <p:stCondLst>
                                    <p:cond delay="0"/>
                                  </p:stCondLst>
                                  <p:childTnLst>
                                    <p:set>
                                      <p:cBhvr>
                                        <p:cTn id="122" dur="1" fill="hold">
                                          <p:stCondLst>
                                            <p:cond delay="0"/>
                                          </p:stCondLst>
                                        </p:cTn>
                                        <p:tgtEl>
                                          <p:spTgt spid="42"/>
                                        </p:tgtEl>
                                        <p:attrNameLst>
                                          <p:attrName>style.visibility</p:attrName>
                                        </p:attrNameLst>
                                      </p:cBhvr>
                                      <p:to>
                                        <p:strVal val="visible"/>
                                      </p:to>
                                    </p:set>
                                    <p:animEffect transition="in" filter="blinds(horizontal)">
                                      <p:cBhvr>
                                        <p:cTn id="123" dur="2000"/>
                                        <p:tgtEl>
                                          <p:spTgt spid="42"/>
                                        </p:tgtEl>
                                      </p:cBhvr>
                                    </p:animEffect>
                                  </p:childTnLst>
                                </p:cTn>
                              </p:par>
                              <p:par>
                                <p:cTn id="124" presetID="3" presetClass="entr" presetSubtype="10" fill="hold" grpId="0" nodeType="withEffect">
                                  <p:stCondLst>
                                    <p:cond delay="0"/>
                                  </p:stCondLst>
                                  <p:childTnLst>
                                    <p:set>
                                      <p:cBhvr>
                                        <p:cTn id="125" dur="1" fill="hold">
                                          <p:stCondLst>
                                            <p:cond delay="0"/>
                                          </p:stCondLst>
                                        </p:cTn>
                                        <p:tgtEl>
                                          <p:spTgt spid="43"/>
                                        </p:tgtEl>
                                        <p:attrNameLst>
                                          <p:attrName>style.visibility</p:attrName>
                                        </p:attrNameLst>
                                      </p:cBhvr>
                                      <p:to>
                                        <p:strVal val="visible"/>
                                      </p:to>
                                    </p:set>
                                    <p:animEffect transition="in" filter="blinds(horizontal)">
                                      <p:cBhvr>
                                        <p:cTn id="126" dur="2000"/>
                                        <p:tgtEl>
                                          <p:spTgt spid="43"/>
                                        </p:tgtEl>
                                      </p:cBhvr>
                                    </p:animEffect>
                                  </p:childTnLst>
                                </p:cTn>
                              </p:par>
                              <p:par>
                                <p:cTn id="127" presetID="3" presetClass="entr" presetSubtype="10" fill="hold" grpId="0" nodeType="withEffect">
                                  <p:stCondLst>
                                    <p:cond delay="0"/>
                                  </p:stCondLst>
                                  <p:childTnLst>
                                    <p:set>
                                      <p:cBhvr>
                                        <p:cTn id="128" dur="1" fill="hold">
                                          <p:stCondLst>
                                            <p:cond delay="0"/>
                                          </p:stCondLst>
                                        </p:cTn>
                                        <p:tgtEl>
                                          <p:spTgt spid="44"/>
                                        </p:tgtEl>
                                        <p:attrNameLst>
                                          <p:attrName>style.visibility</p:attrName>
                                        </p:attrNameLst>
                                      </p:cBhvr>
                                      <p:to>
                                        <p:strVal val="visible"/>
                                      </p:to>
                                    </p:set>
                                    <p:animEffect transition="in" filter="blinds(horizontal)">
                                      <p:cBhvr>
                                        <p:cTn id="129" dur="2000"/>
                                        <p:tgtEl>
                                          <p:spTgt spid="44"/>
                                        </p:tgtEl>
                                      </p:cBhvr>
                                    </p:animEffect>
                                  </p:childTnLst>
                                </p:cTn>
                              </p:par>
                              <p:par>
                                <p:cTn id="130" presetID="3" presetClass="entr" presetSubtype="10" fill="hold" grpId="0" nodeType="withEffect">
                                  <p:stCondLst>
                                    <p:cond delay="0"/>
                                  </p:stCondLst>
                                  <p:childTnLst>
                                    <p:set>
                                      <p:cBhvr>
                                        <p:cTn id="131" dur="1" fill="hold">
                                          <p:stCondLst>
                                            <p:cond delay="0"/>
                                          </p:stCondLst>
                                        </p:cTn>
                                        <p:tgtEl>
                                          <p:spTgt spid="45"/>
                                        </p:tgtEl>
                                        <p:attrNameLst>
                                          <p:attrName>style.visibility</p:attrName>
                                        </p:attrNameLst>
                                      </p:cBhvr>
                                      <p:to>
                                        <p:strVal val="visible"/>
                                      </p:to>
                                    </p:set>
                                    <p:animEffect transition="in" filter="blinds(horizontal)">
                                      <p:cBhvr>
                                        <p:cTn id="132" dur="2000"/>
                                        <p:tgtEl>
                                          <p:spTgt spid="45"/>
                                        </p:tgtEl>
                                      </p:cBhvr>
                                    </p:animEffect>
                                  </p:childTnLst>
                                </p:cTn>
                              </p:par>
                              <p:par>
                                <p:cTn id="133" presetID="3" presetClass="entr" presetSubtype="10" fill="hold" grpId="0" nodeType="withEffect">
                                  <p:stCondLst>
                                    <p:cond delay="0"/>
                                  </p:stCondLst>
                                  <p:childTnLst>
                                    <p:set>
                                      <p:cBhvr>
                                        <p:cTn id="134" dur="1" fill="hold">
                                          <p:stCondLst>
                                            <p:cond delay="0"/>
                                          </p:stCondLst>
                                        </p:cTn>
                                        <p:tgtEl>
                                          <p:spTgt spid="46"/>
                                        </p:tgtEl>
                                        <p:attrNameLst>
                                          <p:attrName>style.visibility</p:attrName>
                                        </p:attrNameLst>
                                      </p:cBhvr>
                                      <p:to>
                                        <p:strVal val="visible"/>
                                      </p:to>
                                    </p:set>
                                    <p:animEffect transition="in" filter="blinds(horizontal)">
                                      <p:cBhvr>
                                        <p:cTn id="135" dur="2000"/>
                                        <p:tgtEl>
                                          <p:spTgt spid="46"/>
                                        </p:tgtEl>
                                      </p:cBhvr>
                                    </p:animEffect>
                                  </p:childTnLst>
                                </p:cTn>
                              </p:par>
                              <p:par>
                                <p:cTn id="136" presetID="3" presetClass="entr" presetSubtype="10" fill="hold" grpId="0" nodeType="withEffect">
                                  <p:stCondLst>
                                    <p:cond delay="0"/>
                                  </p:stCondLst>
                                  <p:childTnLst>
                                    <p:set>
                                      <p:cBhvr>
                                        <p:cTn id="137" dur="1" fill="hold">
                                          <p:stCondLst>
                                            <p:cond delay="0"/>
                                          </p:stCondLst>
                                        </p:cTn>
                                        <p:tgtEl>
                                          <p:spTgt spid="47"/>
                                        </p:tgtEl>
                                        <p:attrNameLst>
                                          <p:attrName>style.visibility</p:attrName>
                                        </p:attrNameLst>
                                      </p:cBhvr>
                                      <p:to>
                                        <p:strVal val="visible"/>
                                      </p:to>
                                    </p:set>
                                    <p:animEffect transition="in" filter="blinds(horizontal)">
                                      <p:cBhvr>
                                        <p:cTn id="138" dur="2000"/>
                                        <p:tgtEl>
                                          <p:spTgt spid="47"/>
                                        </p:tgtEl>
                                      </p:cBhvr>
                                    </p:animEffect>
                                  </p:childTnLst>
                                </p:cTn>
                              </p:par>
                              <p:par>
                                <p:cTn id="139" presetID="2" presetClass="entr" presetSubtype="8" fill="hold" grpId="1" nodeType="withEffect">
                                  <p:stCondLst>
                                    <p:cond delay="0"/>
                                  </p:stCondLst>
                                  <p:childTnLst>
                                    <p:set>
                                      <p:cBhvr>
                                        <p:cTn id="140" dur="1" fill="hold">
                                          <p:stCondLst>
                                            <p:cond delay="0"/>
                                          </p:stCondLst>
                                        </p:cTn>
                                        <p:tgtEl>
                                          <p:spTgt spid="4"/>
                                        </p:tgtEl>
                                        <p:attrNameLst>
                                          <p:attrName>style.visibility</p:attrName>
                                        </p:attrNameLst>
                                      </p:cBhvr>
                                      <p:to>
                                        <p:strVal val="visible"/>
                                      </p:to>
                                    </p:set>
                                    <p:anim calcmode="lin" valueType="num">
                                      <p:cBhvr additive="base">
                                        <p:cTn id="141" dur="2000" fill="hold"/>
                                        <p:tgtEl>
                                          <p:spTgt spid="4"/>
                                        </p:tgtEl>
                                        <p:attrNameLst>
                                          <p:attrName>ppt_x</p:attrName>
                                        </p:attrNameLst>
                                      </p:cBhvr>
                                      <p:tavLst>
                                        <p:tav tm="0">
                                          <p:val>
                                            <p:strVal val="0-#ppt_w/2"/>
                                          </p:val>
                                        </p:tav>
                                        <p:tav tm="100000">
                                          <p:val>
                                            <p:strVal val="#ppt_x"/>
                                          </p:val>
                                        </p:tav>
                                      </p:tavLst>
                                    </p:anim>
                                    <p:anim calcmode="lin" valueType="num">
                                      <p:cBhvr additive="base">
                                        <p:cTn id="142" dur="2000" fill="hold"/>
                                        <p:tgtEl>
                                          <p:spTgt spid="4"/>
                                        </p:tgtEl>
                                        <p:attrNameLst>
                                          <p:attrName>ppt_y</p:attrName>
                                        </p:attrNameLst>
                                      </p:cBhvr>
                                      <p:tavLst>
                                        <p:tav tm="0">
                                          <p:val>
                                            <p:strVal val="#ppt_y"/>
                                          </p:val>
                                        </p:tav>
                                        <p:tav tm="100000">
                                          <p:val>
                                            <p:strVal val="#ppt_y"/>
                                          </p:val>
                                        </p:tav>
                                      </p:tavLst>
                                    </p:anim>
                                  </p:childTnLst>
                                </p:cTn>
                              </p:par>
                              <p:par>
                                <p:cTn id="143" presetID="2" presetClass="entr" presetSubtype="8" fill="hold" grpId="1" nodeType="withEffect">
                                  <p:stCondLst>
                                    <p:cond delay="0"/>
                                  </p:stCondLst>
                                  <p:childTnLst>
                                    <p:set>
                                      <p:cBhvr>
                                        <p:cTn id="144" dur="1" fill="hold">
                                          <p:stCondLst>
                                            <p:cond delay="0"/>
                                          </p:stCondLst>
                                        </p:cTn>
                                        <p:tgtEl>
                                          <p:spTgt spid="5"/>
                                        </p:tgtEl>
                                        <p:attrNameLst>
                                          <p:attrName>style.visibility</p:attrName>
                                        </p:attrNameLst>
                                      </p:cBhvr>
                                      <p:to>
                                        <p:strVal val="visible"/>
                                      </p:to>
                                    </p:set>
                                    <p:anim calcmode="lin" valueType="num">
                                      <p:cBhvr additive="base">
                                        <p:cTn id="145" dur="2000" fill="hold"/>
                                        <p:tgtEl>
                                          <p:spTgt spid="5"/>
                                        </p:tgtEl>
                                        <p:attrNameLst>
                                          <p:attrName>ppt_x</p:attrName>
                                        </p:attrNameLst>
                                      </p:cBhvr>
                                      <p:tavLst>
                                        <p:tav tm="0">
                                          <p:val>
                                            <p:strVal val="0-#ppt_w/2"/>
                                          </p:val>
                                        </p:tav>
                                        <p:tav tm="100000">
                                          <p:val>
                                            <p:strVal val="#ppt_x"/>
                                          </p:val>
                                        </p:tav>
                                      </p:tavLst>
                                    </p:anim>
                                    <p:anim calcmode="lin" valueType="num">
                                      <p:cBhvr additive="base">
                                        <p:cTn id="146" dur="2000" fill="hold"/>
                                        <p:tgtEl>
                                          <p:spTgt spid="5"/>
                                        </p:tgtEl>
                                        <p:attrNameLst>
                                          <p:attrName>ppt_y</p:attrName>
                                        </p:attrNameLst>
                                      </p:cBhvr>
                                      <p:tavLst>
                                        <p:tav tm="0">
                                          <p:val>
                                            <p:strVal val="#ppt_y"/>
                                          </p:val>
                                        </p:tav>
                                        <p:tav tm="100000">
                                          <p:val>
                                            <p:strVal val="#ppt_y"/>
                                          </p:val>
                                        </p:tav>
                                      </p:tavLst>
                                    </p:anim>
                                  </p:childTnLst>
                                </p:cTn>
                              </p:par>
                              <p:par>
                                <p:cTn id="147" presetID="2" presetClass="entr" presetSubtype="8" fill="hold" grpId="1" nodeType="withEffect">
                                  <p:stCondLst>
                                    <p:cond delay="0"/>
                                  </p:stCondLst>
                                  <p:childTnLst>
                                    <p:set>
                                      <p:cBhvr>
                                        <p:cTn id="148" dur="1" fill="hold">
                                          <p:stCondLst>
                                            <p:cond delay="0"/>
                                          </p:stCondLst>
                                        </p:cTn>
                                        <p:tgtEl>
                                          <p:spTgt spid="6"/>
                                        </p:tgtEl>
                                        <p:attrNameLst>
                                          <p:attrName>style.visibility</p:attrName>
                                        </p:attrNameLst>
                                      </p:cBhvr>
                                      <p:to>
                                        <p:strVal val="visible"/>
                                      </p:to>
                                    </p:set>
                                    <p:anim calcmode="lin" valueType="num">
                                      <p:cBhvr additive="base">
                                        <p:cTn id="149" dur="2000" fill="hold"/>
                                        <p:tgtEl>
                                          <p:spTgt spid="6"/>
                                        </p:tgtEl>
                                        <p:attrNameLst>
                                          <p:attrName>ppt_x</p:attrName>
                                        </p:attrNameLst>
                                      </p:cBhvr>
                                      <p:tavLst>
                                        <p:tav tm="0">
                                          <p:val>
                                            <p:strVal val="0-#ppt_w/2"/>
                                          </p:val>
                                        </p:tav>
                                        <p:tav tm="100000">
                                          <p:val>
                                            <p:strVal val="#ppt_x"/>
                                          </p:val>
                                        </p:tav>
                                      </p:tavLst>
                                    </p:anim>
                                    <p:anim calcmode="lin" valueType="num">
                                      <p:cBhvr additive="base">
                                        <p:cTn id="150" dur="2000" fill="hold"/>
                                        <p:tgtEl>
                                          <p:spTgt spid="6"/>
                                        </p:tgtEl>
                                        <p:attrNameLst>
                                          <p:attrName>ppt_y</p:attrName>
                                        </p:attrNameLst>
                                      </p:cBhvr>
                                      <p:tavLst>
                                        <p:tav tm="0">
                                          <p:val>
                                            <p:strVal val="#ppt_y"/>
                                          </p:val>
                                        </p:tav>
                                        <p:tav tm="100000">
                                          <p:val>
                                            <p:strVal val="#ppt_y"/>
                                          </p:val>
                                        </p:tav>
                                      </p:tavLst>
                                    </p:anim>
                                  </p:childTnLst>
                                </p:cTn>
                              </p:par>
                              <p:par>
                                <p:cTn id="151" presetID="2" presetClass="entr" presetSubtype="8" fill="hold" grpId="1" nodeType="withEffect">
                                  <p:stCondLst>
                                    <p:cond delay="0"/>
                                  </p:stCondLst>
                                  <p:childTnLst>
                                    <p:set>
                                      <p:cBhvr>
                                        <p:cTn id="152" dur="1" fill="hold">
                                          <p:stCondLst>
                                            <p:cond delay="0"/>
                                          </p:stCondLst>
                                        </p:cTn>
                                        <p:tgtEl>
                                          <p:spTgt spid="7"/>
                                        </p:tgtEl>
                                        <p:attrNameLst>
                                          <p:attrName>style.visibility</p:attrName>
                                        </p:attrNameLst>
                                      </p:cBhvr>
                                      <p:to>
                                        <p:strVal val="visible"/>
                                      </p:to>
                                    </p:set>
                                    <p:anim calcmode="lin" valueType="num">
                                      <p:cBhvr additive="base">
                                        <p:cTn id="153" dur="2000" fill="hold"/>
                                        <p:tgtEl>
                                          <p:spTgt spid="7"/>
                                        </p:tgtEl>
                                        <p:attrNameLst>
                                          <p:attrName>ppt_x</p:attrName>
                                        </p:attrNameLst>
                                      </p:cBhvr>
                                      <p:tavLst>
                                        <p:tav tm="0">
                                          <p:val>
                                            <p:strVal val="0-#ppt_w/2"/>
                                          </p:val>
                                        </p:tav>
                                        <p:tav tm="100000">
                                          <p:val>
                                            <p:strVal val="#ppt_x"/>
                                          </p:val>
                                        </p:tav>
                                      </p:tavLst>
                                    </p:anim>
                                    <p:anim calcmode="lin" valueType="num">
                                      <p:cBhvr additive="base">
                                        <p:cTn id="154" dur="2000" fill="hold"/>
                                        <p:tgtEl>
                                          <p:spTgt spid="7"/>
                                        </p:tgtEl>
                                        <p:attrNameLst>
                                          <p:attrName>ppt_y</p:attrName>
                                        </p:attrNameLst>
                                      </p:cBhvr>
                                      <p:tavLst>
                                        <p:tav tm="0">
                                          <p:val>
                                            <p:strVal val="#ppt_y"/>
                                          </p:val>
                                        </p:tav>
                                        <p:tav tm="100000">
                                          <p:val>
                                            <p:strVal val="#ppt_y"/>
                                          </p:val>
                                        </p:tav>
                                      </p:tavLst>
                                    </p:anim>
                                  </p:childTnLst>
                                </p:cTn>
                              </p:par>
                              <p:par>
                                <p:cTn id="155" presetID="2" presetClass="entr" presetSubtype="8" fill="hold" grpId="1" nodeType="withEffect">
                                  <p:stCondLst>
                                    <p:cond delay="0"/>
                                  </p:stCondLst>
                                  <p:childTnLst>
                                    <p:set>
                                      <p:cBhvr>
                                        <p:cTn id="156" dur="1" fill="hold">
                                          <p:stCondLst>
                                            <p:cond delay="0"/>
                                          </p:stCondLst>
                                        </p:cTn>
                                        <p:tgtEl>
                                          <p:spTgt spid="8"/>
                                        </p:tgtEl>
                                        <p:attrNameLst>
                                          <p:attrName>style.visibility</p:attrName>
                                        </p:attrNameLst>
                                      </p:cBhvr>
                                      <p:to>
                                        <p:strVal val="visible"/>
                                      </p:to>
                                    </p:set>
                                    <p:anim calcmode="lin" valueType="num">
                                      <p:cBhvr additive="base">
                                        <p:cTn id="157" dur="2000" fill="hold"/>
                                        <p:tgtEl>
                                          <p:spTgt spid="8"/>
                                        </p:tgtEl>
                                        <p:attrNameLst>
                                          <p:attrName>ppt_x</p:attrName>
                                        </p:attrNameLst>
                                      </p:cBhvr>
                                      <p:tavLst>
                                        <p:tav tm="0">
                                          <p:val>
                                            <p:strVal val="0-#ppt_w/2"/>
                                          </p:val>
                                        </p:tav>
                                        <p:tav tm="100000">
                                          <p:val>
                                            <p:strVal val="#ppt_x"/>
                                          </p:val>
                                        </p:tav>
                                      </p:tavLst>
                                    </p:anim>
                                    <p:anim calcmode="lin" valueType="num">
                                      <p:cBhvr additive="base">
                                        <p:cTn id="158" dur="2000" fill="hold"/>
                                        <p:tgtEl>
                                          <p:spTgt spid="8"/>
                                        </p:tgtEl>
                                        <p:attrNameLst>
                                          <p:attrName>ppt_y</p:attrName>
                                        </p:attrNameLst>
                                      </p:cBhvr>
                                      <p:tavLst>
                                        <p:tav tm="0">
                                          <p:val>
                                            <p:strVal val="#ppt_y"/>
                                          </p:val>
                                        </p:tav>
                                        <p:tav tm="100000">
                                          <p:val>
                                            <p:strVal val="#ppt_y"/>
                                          </p:val>
                                        </p:tav>
                                      </p:tavLst>
                                    </p:anim>
                                  </p:childTnLst>
                                </p:cTn>
                              </p:par>
                              <p:par>
                                <p:cTn id="159" presetID="2" presetClass="entr" presetSubtype="8" fill="hold" grpId="1" nodeType="withEffect">
                                  <p:stCondLst>
                                    <p:cond delay="0"/>
                                  </p:stCondLst>
                                  <p:childTnLst>
                                    <p:set>
                                      <p:cBhvr>
                                        <p:cTn id="160" dur="1" fill="hold">
                                          <p:stCondLst>
                                            <p:cond delay="0"/>
                                          </p:stCondLst>
                                        </p:cTn>
                                        <p:tgtEl>
                                          <p:spTgt spid="9"/>
                                        </p:tgtEl>
                                        <p:attrNameLst>
                                          <p:attrName>style.visibility</p:attrName>
                                        </p:attrNameLst>
                                      </p:cBhvr>
                                      <p:to>
                                        <p:strVal val="visible"/>
                                      </p:to>
                                    </p:set>
                                    <p:anim calcmode="lin" valueType="num">
                                      <p:cBhvr additive="base">
                                        <p:cTn id="161" dur="2000" fill="hold"/>
                                        <p:tgtEl>
                                          <p:spTgt spid="9"/>
                                        </p:tgtEl>
                                        <p:attrNameLst>
                                          <p:attrName>ppt_x</p:attrName>
                                        </p:attrNameLst>
                                      </p:cBhvr>
                                      <p:tavLst>
                                        <p:tav tm="0">
                                          <p:val>
                                            <p:strVal val="0-#ppt_w/2"/>
                                          </p:val>
                                        </p:tav>
                                        <p:tav tm="100000">
                                          <p:val>
                                            <p:strVal val="#ppt_x"/>
                                          </p:val>
                                        </p:tav>
                                      </p:tavLst>
                                    </p:anim>
                                    <p:anim calcmode="lin" valueType="num">
                                      <p:cBhvr additive="base">
                                        <p:cTn id="162" dur="2000" fill="hold"/>
                                        <p:tgtEl>
                                          <p:spTgt spid="9"/>
                                        </p:tgtEl>
                                        <p:attrNameLst>
                                          <p:attrName>ppt_y</p:attrName>
                                        </p:attrNameLst>
                                      </p:cBhvr>
                                      <p:tavLst>
                                        <p:tav tm="0">
                                          <p:val>
                                            <p:strVal val="#ppt_y"/>
                                          </p:val>
                                        </p:tav>
                                        <p:tav tm="100000">
                                          <p:val>
                                            <p:strVal val="#ppt_y"/>
                                          </p:val>
                                        </p:tav>
                                      </p:tavLst>
                                    </p:anim>
                                  </p:childTnLst>
                                </p:cTn>
                              </p:par>
                              <p:par>
                                <p:cTn id="163" presetID="2" presetClass="entr" presetSubtype="8" fill="hold" grpId="1" nodeType="withEffect">
                                  <p:stCondLst>
                                    <p:cond delay="0"/>
                                  </p:stCondLst>
                                  <p:childTnLst>
                                    <p:set>
                                      <p:cBhvr>
                                        <p:cTn id="164" dur="1" fill="hold">
                                          <p:stCondLst>
                                            <p:cond delay="0"/>
                                          </p:stCondLst>
                                        </p:cTn>
                                        <p:tgtEl>
                                          <p:spTgt spid="10"/>
                                        </p:tgtEl>
                                        <p:attrNameLst>
                                          <p:attrName>style.visibility</p:attrName>
                                        </p:attrNameLst>
                                      </p:cBhvr>
                                      <p:to>
                                        <p:strVal val="visible"/>
                                      </p:to>
                                    </p:set>
                                    <p:anim calcmode="lin" valueType="num">
                                      <p:cBhvr additive="base">
                                        <p:cTn id="165" dur="2000" fill="hold"/>
                                        <p:tgtEl>
                                          <p:spTgt spid="10"/>
                                        </p:tgtEl>
                                        <p:attrNameLst>
                                          <p:attrName>ppt_x</p:attrName>
                                        </p:attrNameLst>
                                      </p:cBhvr>
                                      <p:tavLst>
                                        <p:tav tm="0">
                                          <p:val>
                                            <p:strVal val="0-#ppt_w/2"/>
                                          </p:val>
                                        </p:tav>
                                        <p:tav tm="100000">
                                          <p:val>
                                            <p:strVal val="#ppt_x"/>
                                          </p:val>
                                        </p:tav>
                                      </p:tavLst>
                                    </p:anim>
                                    <p:anim calcmode="lin" valueType="num">
                                      <p:cBhvr additive="base">
                                        <p:cTn id="166" dur="2000" fill="hold"/>
                                        <p:tgtEl>
                                          <p:spTgt spid="10"/>
                                        </p:tgtEl>
                                        <p:attrNameLst>
                                          <p:attrName>ppt_y</p:attrName>
                                        </p:attrNameLst>
                                      </p:cBhvr>
                                      <p:tavLst>
                                        <p:tav tm="0">
                                          <p:val>
                                            <p:strVal val="#ppt_y"/>
                                          </p:val>
                                        </p:tav>
                                        <p:tav tm="100000">
                                          <p:val>
                                            <p:strVal val="#ppt_y"/>
                                          </p:val>
                                        </p:tav>
                                      </p:tavLst>
                                    </p:anim>
                                  </p:childTnLst>
                                </p:cTn>
                              </p:par>
                              <p:par>
                                <p:cTn id="167" presetID="2" presetClass="entr" presetSubtype="8" fill="hold" grpId="1" nodeType="withEffect">
                                  <p:stCondLst>
                                    <p:cond delay="0"/>
                                  </p:stCondLst>
                                  <p:childTnLst>
                                    <p:set>
                                      <p:cBhvr>
                                        <p:cTn id="168" dur="1" fill="hold">
                                          <p:stCondLst>
                                            <p:cond delay="0"/>
                                          </p:stCondLst>
                                        </p:cTn>
                                        <p:tgtEl>
                                          <p:spTgt spid="11"/>
                                        </p:tgtEl>
                                        <p:attrNameLst>
                                          <p:attrName>style.visibility</p:attrName>
                                        </p:attrNameLst>
                                      </p:cBhvr>
                                      <p:to>
                                        <p:strVal val="visible"/>
                                      </p:to>
                                    </p:set>
                                    <p:anim calcmode="lin" valueType="num">
                                      <p:cBhvr additive="base">
                                        <p:cTn id="169" dur="2000" fill="hold"/>
                                        <p:tgtEl>
                                          <p:spTgt spid="11"/>
                                        </p:tgtEl>
                                        <p:attrNameLst>
                                          <p:attrName>ppt_x</p:attrName>
                                        </p:attrNameLst>
                                      </p:cBhvr>
                                      <p:tavLst>
                                        <p:tav tm="0">
                                          <p:val>
                                            <p:strVal val="0-#ppt_w/2"/>
                                          </p:val>
                                        </p:tav>
                                        <p:tav tm="100000">
                                          <p:val>
                                            <p:strVal val="#ppt_x"/>
                                          </p:val>
                                        </p:tav>
                                      </p:tavLst>
                                    </p:anim>
                                    <p:anim calcmode="lin" valueType="num">
                                      <p:cBhvr additive="base">
                                        <p:cTn id="170" dur="2000" fill="hold"/>
                                        <p:tgtEl>
                                          <p:spTgt spid="11"/>
                                        </p:tgtEl>
                                        <p:attrNameLst>
                                          <p:attrName>ppt_y</p:attrName>
                                        </p:attrNameLst>
                                      </p:cBhvr>
                                      <p:tavLst>
                                        <p:tav tm="0">
                                          <p:val>
                                            <p:strVal val="#ppt_y"/>
                                          </p:val>
                                        </p:tav>
                                        <p:tav tm="100000">
                                          <p:val>
                                            <p:strVal val="#ppt_y"/>
                                          </p:val>
                                        </p:tav>
                                      </p:tavLst>
                                    </p:anim>
                                  </p:childTnLst>
                                </p:cTn>
                              </p:par>
                              <p:par>
                                <p:cTn id="171" presetID="2" presetClass="entr" presetSubtype="8" fill="hold" grpId="1" nodeType="withEffect">
                                  <p:stCondLst>
                                    <p:cond delay="0"/>
                                  </p:stCondLst>
                                  <p:childTnLst>
                                    <p:set>
                                      <p:cBhvr>
                                        <p:cTn id="172" dur="1" fill="hold">
                                          <p:stCondLst>
                                            <p:cond delay="0"/>
                                          </p:stCondLst>
                                        </p:cTn>
                                        <p:tgtEl>
                                          <p:spTgt spid="12"/>
                                        </p:tgtEl>
                                        <p:attrNameLst>
                                          <p:attrName>style.visibility</p:attrName>
                                        </p:attrNameLst>
                                      </p:cBhvr>
                                      <p:to>
                                        <p:strVal val="visible"/>
                                      </p:to>
                                    </p:set>
                                    <p:anim calcmode="lin" valueType="num">
                                      <p:cBhvr additive="base">
                                        <p:cTn id="173" dur="2000" fill="hold"/>
                                        <p:tgtEl>
                                          <p:spTgt spid="12"/>
                                        </p:tgtEl>
                                        <p:attrNameLst>
                                          <p:attrName>ppt_x</p:attrName>
                                        </p:attrNameLst>
                                      </p:cBhvr>
                                      <p:tavLst>
                                        <p:tav tm="0">
                                          <p:val>
                                            <p:strVal val="0-#ppt_w/2"/>
                                          </p:val>
                                        </p:tav>
                                        <p:tav tm="100000">
                                          <p:val>
                                            <p:strVal val="#ppt_x"/>
                                          </p:val>
                                        </p:tav>
                                      </p:tavLst>
                                    </p:anim>
                                    <p:anim calcmode="lin" valueType="num">
                                      <p:cBhvr additive="base">
                                        <p:cTn id="174" dur="2000" fill="hold"/>
                                        <p:tgtEl>
                                          <p:spTgt spid="12"/>
                                        </p:tgtEl>
                                        <p:attrNameLst>
                                          <p:attrName>ppt_y</p:attrName>
                                        </p:attrNameLst>
                                      </p:cBhvr>
                                      <p:tavLst>
                                        <p:tav tm="0">
                                          <p:val>
                                            <p:strVal val="#ppt_y"/>
                                          </p:val>
                                        </p:tav>
                                        <p:tav tm="100000">
                                          <p:val>
                                            <p:strVal val="#ppt_y"/>
                                          </p:val>
                                        </p:tav>
                                      </p:tavLst>
                                    </p:anim>
                                  </p:childTnLst>
                                </p:cTn>
                              </p:par>
                              <p:par>
                                <p:cTn id="175" presetID="2" presetClass="entr" presetSubtype="8" fill="hold" grpId="1" nodeType="withEffect">
                                  <p:stCondLst>
                                    <p:cond delay="0"/>
                                  </p:stCondLst>
                                  <p:childTnLst>
                                    <p:set>
                                      <p:cBhvr>
                                        <p:cTn id="176" dur="1" fill="hold">
                                          <p:stCondLst>
                                            <p:cond delay="0"/>
                                          </p:stCondLst>
                                        </p:cTn>
                                        <p:tgtEl>
                                          <p:spTgt spid="13"/>
                                        </p:tgtEl>
                                        <p:attrNameLst>
                                          <p:attrName>style.visibility</p:attrName>
                                        </p:attrNameLst>
                                      </p:cBhvr>
                                      <p:to>
                                        <p:strVal val="visible"/>
                                      </p:to>
                                    </p:set>
                                    <p:anim calcmode="lin" valueType="num">
                                      <p:cBhvr additive="base">
                                        <p:cTn id="177" dur="2000" fill="hold"/>
                                        <p:tgtEl>
                                          <p:spTgt spid="13"/>
                                        </p:tgtEl>
                                        <p:attrNameLst>
                                          <p:attrName>ppt_x</p:attrName>
                                        </p:attrNameLst>
                                      </p:cBhvr>
                                      <p:tavLst>
                                        <p:tav tm="0">
                                          <p:val>
                                            <p:strVal val="0-#ppt_w/2"/>
                                          </p:val>
                                        </p:tav>
                                        <p:tav tm="100000">
                                          <p:val>
                                            <p:strVal val="#ppt_x"/>
                                          </p:val>
                                        </p:tav>
                                      </p:tavLst>
                                    </p:anim>
                                    <p:anim calcmode="lin" valueType="num">
                                      <p:cBhvr additive="base">
                                        <p:cTn id="178" dur="2000" fill="hold"/>
                                        <p:tgtEl>
                                          <p:spTgt spid="13"/>
                                        </p:tgtEl>
                                        <p:attrNameLst>
                                          <p:attrName>ppt_y</p:attrName>
                                        </p:attrNameLst>
                                      </p:cBhvr>
                                      <p:tavLst>
                                        <p:tav tm="0">
                                          <p:val>
                                            <p:strVal val="#ppt_y"/>
                                          </p:val>
                                        </p:tav>
                                        <p:tav tm="100000">
                                          <p:val>
                                            <p:strVal val="#ppt_y"/>
                                          </p:val>
                                        </p:tav>
                                      </p:tavLst>
                                    </p:anim>
                                  </p:childTnLst>
                                </p:cTn>
                              </p:par>
                              <p:par>
                                <p:cTn id="179" presetID="2" presetClass="entr" presetSubtype="8" fill="hold" grpId="1" nodeType="withEffect">
                                  <p:stCondLst>
                                    <p:cond delay="0"/>
                                  </p:stCondLst>
                                  <p:childTnLst>
                                    <p:set>
                                      <p:cBhvr>
                                        <p:cTn id="180" dur="1" fill="hold">
                                          <p:stCondLst>
                                            <p:cond delay="0"/>
                                          </p:stCondLst>
                                        </p:cTn>
                                        <p:tgtEl>
                                          <p:spTgt spid="14"/>
                                        </p:tgtEl>
                                        <p:attrNameLst>
                                          <p:attrName>style.visibility</p:attrName>
                                        </p:attrNameLst>
                                      </p:cBhvr>
                                      <p:to>
                                        <p:strVal val="visible"/>
                                      </p:to>
                                    </p:set>
                                    <p:anim calcmode="lin" valueType="num">
                                      <p:cBhvr additive="base">
                                        <p:cTn id="181" dur="2000" fill="hold"/>
                                        <p:tgtEl>
                                          <p:spTgt spid="14"/>
                                        </p:tgtEl>
                                        <p:attrNameLst>
                                          <p:attrName>ppt_x</p:attrName>
                                        </p:attrNameLst>
                                      </p:cBhvr>
                                      <p:tavLst>
                                        <p:tav tm="0">
                                          <p:val>
                                            <p:strVal val="0-#ppt_w/2"/>
                                          </p:val>
                                        </p:tav>
                                        <p:tav tm="100000">
                                          <p:val>
                                            <p:strVal val="#ppt_x"/>
                                          </p:val>
                                        </p:tav>
                                      </p:tavLst>
                                    </p:anim>
                                    <p:anim calcmode="lin" valueType="num">
                                      <p:cBhvr additive="base">
                                        <p:cTn id="182" dur="2000" fill="hold"/>
                                        <p:tgtEl>
                                          <p:spTgt spid="14"/>
                                        </p:tgtEl>
                                        <p:attrNameLst>
                                          <p:attrName>ppt_y</p:attrName>
                                        </p:attrNameLst>
                                      </p:cBhvr>
                                      <p:tavLst>
                                        <p:tav tm="0">
                                          <p:val>
                                            <p:strVal val="#ppt_y"/>
                                          </p:val>
                                        </p:tav>
                                        <p:tav tm="100000">
                                          <p:val>
                                            <p:strVal val="#ppt_y"/>
                                          </p:val>
                                        </p:tav>
                                      </p:tavLst>
                                    </p:anim>
                                  </p:childTnLst>
                                </p:cTn>
                              </p:par>
                              <p:par>
                                <p:cTn id="183" presetID="2" presetClass="entr" presetSubtype="8" fill="hold" grpId="1" nodeType="withEffect">
                                  <p:stCondLst>
                                    <p:cond delay="0"/>
                                  </p:stCondLst>
                                  <p:childTnLst>
                                    <p:set>
                                      <p:cBhvr>
                                        <p:cTn id="184" dur="1" fill="hold">
                                          <p:stCondLst>
                                            <p:cond delay="0"/>
                                          </p:stCondLst>
                                        </p:cTn>
                                        <p:tgtEl>
                                          <p:spTgt spid="15"/>
                                        </p:tgtEl>
                                        <p:attrNameLst>
                                          <p:attrName>style.visibility</p:attrName>
                                        </p:attrNameLst>
                                      </p:cBhvr>
                                      <p:to>
                                        <p:strVal val="visible"/>
                                      </p:to>
                                    </p:set>
                                    <p:anim calcmode="lin" valueType="num">
                                      <p:cBhvr additive="base">
                                        <p:cTn id="185" dur="2000" fill="hold"/>
                                        <p:tgtEl>
                                          <p:spTgt spid="15"/>
                                        </p:tgtEl>
                                        <p:attrNameLst>
                                          <p:attrName>ppt_x</p:attrName>
                                        </p:attrNameLst>
                                      </p:cBhvr>
                                      <p:tavLst>
                                        <p:tav tm="0">
                                          <p:val>
                                            <p:strVal val="0-#ppt_w/2"/>
                                          </p:val>
                                        </p:tav>
                                        <p:tav tm="100000">
                                          <p:val>
                                            <p:strVal val="#ppt_x"/>
                                          </p:val>
                                        </p:tav>
                                      </p:tavLst>
                                    </p:anim>
                                    <p:anim calcmode="lin" valueType="num">
                                      <p:cBhvr additive="base">
                                        <p:cTn id="186" dur="2000" fill="hold"/>
                                        <p:tgtEl>
                                          <p:spTgt spid="15"/>
                                        </p:tgtEl>
                                        <p:attrNameLst>
                                          <p:attrName>ppt_y</p:attrName>
                                        </p:attrNameLst>
                                      </p:cBhvr>
                                      <p:tavLst>
                                        <p:tav tm="0">
                                          <p:val>
                                            <p:strVal val="#ppt_y"/>
                                          </p:val>
                                        </p:tav>
                                        <p:tav tm="100000">
                                          <p:val>
                                            <p:strVal val="#ppt_y"/>
                                          </p:val>
                                        </p:tav>
                                      </p:tavLst>
                                    </p:anim>
                                  </p:childTnLst>
                                </p:cTn>
                              </p:par>
                              <p:par>
                                <p:cTn id="187" presetID="2" presetClass="entr" presetSubtype="8" fill="hold" grpId="1" nodeType="withEffect">
                                  <p:stCondLst>
                                    <p:cond delay="0"/>
                                  </p:stCondLst>
                                  <p:childTnLst>
                                    <p:set>
                                      <p:cBhvr>
                                        <p:cTn id="188" dur="1" fill="hold">
                                          <p:stCondLst>
                                            <p:cond delay="0"/>
                                          </p:stCondLst>
                                        </p:cTn>
                                        <p:tgtEl>
                                          <p:spTgt spid="16"/>
                                        </p:tgtEl>
                                        <p:attrNameLst>
                                          <p:attrName>style.visibility</p:attrName>
                                        </p:attrNameLst>
                                      </p:cBhvr>
                                      <p:to>
                                        <p:strVal val="visible"/>
                                      </p:to>
                                    </p:set>
                                    <p:anim calcmode="lin" valueType="num">
                                      <p:cBhvr additive="base">
                                        <p:cTn id="189" dur="2000" fill="hold"/>
                                        <p:tgtEl>
                                          <p:spTgt spid="16"/>
                                        </p:tgtEl>
                                        <p:attrNameLst>
                                          <p:attrName>ppt_x</p:attrName>
                                        </p:attrNameLst>
                                      </p:cBhvr>
                                      <p:tavLst>
                                        <p:tav tm="0">
                                          <p:val>
                                            <p:strVal val="0-#ppt_w/2"/>
                                          </p:val>
                                        </p:tav>
                                        <p:tav tm="100000">
                                          <p:val>
                                            <p:strVal val="#ppt_x"/>
                                          </p:val>
                                        </p:tav>
                                      </p:tavLst>
                                    </p:anim>
                                    <p:anim calcmode="lin" valueType="num">
                                      <p:cBhvr additive="base">
                                        <p:cTn id="190" dur="2000" fill="hold"/>
                                        <p:tgtEl>
                                          <p:spTgt spid="16"/>
                                        </p:tgtEl>
                                        <p:attrNameLst>
                                          <p:attrName>ppt_y</p:attrName>
                                        </p:attrNameLst>
                                      </p:cBhvr>
                                      <p:tavLst>
                                        <p:tav tm="0">
                                          <p:val>
                                            <p:strVal val="#ppt_y"/>
                                          </p:val>
                                        </p:tav>
                                        <p:tav tm="100000">
                                          <p:val>
                                            <p:strVal val="#ppt_y"/>
                                          </p:val>
                                        </p:tav>
                                      </p:tavLst>
                                    </p:anim>
                                  </p:childTnLst>
                                </p:cTn>
                              </p:par>
                              <p:par>
                                <p:cTn id="191" presetID="2" presetClass="entr" presetSubtype="8" fill="hold" grpId="1" nodeType="withEffect">
                                  <p:stCondLst>
                                    <p:cond delay="0"/>
                                  </p:stCondLst>
                                  <p:childTnLst>
                                    <p:set>
                                      <p:cBhvr>
                                        <p:cTn id="192" dur="1" fill="hold">
                                          <p:stCondLst>
                                            <p:cond delay="0"/>
                                          </p:stCondLst>
                                        </p:cTn>
                                        <p:tgtEl>
                                          <p:spTgt spid="17"/>
                                        </p:tgtEl>
                                        <p:attrNameLst>
                                          <p:attrName>style.visibility</p:attrName>
                                        </p:attrNameLst>
                                      </p:cBhvr>
                                      <p:to>
                                        <p:strVal val="visible"/>
                                      </p:to>
                                    </p:set>
                                    <p:anim calcmode="lin" valueType="num">
                                      <p:cBhvr additive="base">
                                        <p:cTn id="193" dur="2000" fill="hold"/>
                                        <p:tgtEl>
                                          <p:spTgt spid="17"/>
                                        </p:tgtEl>
                                        <p:attrNameLst>
                                          <p:attrName>ppt_x</p:attrName>
                                        </p:attrNameLst>
                                      </p:cBhvr>
                                      <p:tavLst>
                                        <p:tav tm="0">
                                          <p:val>
                                            <p:strVal val="0-#ppt_w/2"/>
                                          </p:val>
                                        </p:tav>
                                        <p:tav tm="100000">
                                          <p:val>
                                            <p:strVal val="#ppt_x"/>
                                          </p:val>
                                        </p:tav>
                                      </p:tavLst>
                                    </p:anim>
                                    <p:anim calcmode="lin" valueType="num">
                                      <p:cBhvr additive="base">
                                        <p:cTn id="194" dur="2000" fill="hold"/>
                                        <p:tgtEl>
                                          <p:spTgt spid="17"/>
                                        </p:tgtEl>
                                        <p:attrNameLst>
                                          <p:attrName>ppt_y</p:attrName>
                                        </p:attrNameLst>
                                      </p:cBhvr>
                                      <p:tavLst>
                                        <p:tav tm="0">
                                          <p:val>
                                            <p:strVal val="#ppt_y"/>
                                          </p:val>
                                        </p:tav>
                                        <p:tav tm="100000">
                                          <p:val>
                                            <p:strVal val="#ppt_y"/>
                                          </p:val>
                                        </p:tav>
                                      </p:tavLst>
                                    </p:anim>
                                  </p:childTnLst>
                                </p:cTn>
                              </p:par>
                              <p:par>
                                <p:cTn id="195" presetID="2" presetClass="entr" presetSubtype="8" fill="hold" grpId="1" nodeType="withEffect">
                                  <p:stCondLst>
                                    <p:cond delay="0"/>
                                  </p:stCondLst>
                                  <p:childTnLst>
                                    <p:set>
                                      <p:cBhvr>
                                        <p:cTn id="196" dur="1" fill="hold">
                                          <p:stCondLst>
                                            <p:cond delay="0"/>
                                          </p:stCondLst>
                                        </p:cTn>
                                        <p:tgtEl>
                                          <p:spTgt spid="18"/>
                                        </p:tgtEl>
                                        <p:attrNameLst>
                                          <p:attrName>style.visibility</p:attrName>
                                        </p:attrNameLst>
                                      </p:cBhvr>
                                      <p:to>
                                        <p:strVal val="visible"/>
                                      </p:to>
                                    </p:set>
                                    <p:anim calcmode="lin" valueType="num">
                                      <p:cBhvr additive="base">
                                        <p:cTn id="197" dur="2000" fill="hold"/>
                                        <p:tgtEl>
                                          <p:spTgt spid="18"/>
                                        </p:tgtEl>
                                        <p:attrNameLst>
                                          <p:attrName>ppt_x</p:attrName>
                                        </p:attrNameLst>
                                      </p:cBhvr>
                                      <p:tavLst>
                                        <p:tav tm="0">
                                          <p:val>
                                            <p:strVal val="0-#ppt_w/2"/>
                                          </p:val>
                                        </p:tav>
                                        <p:tav tm="100000">
                                          <p:val>
                                            <p:strVal val="#ppt_x"/>
                                          </p:val>
                                        </p:tav>
                                      </p:tavLst>
                                    </p:anim>
                                    <p:anim calcmode="lin" valueType="num">
                                      <p:cBhvr additive="base">
                                        <p:cTn id="198" dur="2000" fill="hold"/>
                                        <p:tgtEl>
                                          <p:spTgt spid="18"/>
                                        </p:tgtEl>
                                        <p:attrNameLst>
                                          <p:attrName>ppt_y</p:attrName>
                                        </p:attrNameLst>
                                      </p:cBhvr>
                                      <p:tavLst>
                                        <p:tav tm="0">
                                          <p:val>
                                            <p:strVal val="#ppt_y"/>
                                          </p:val>
                                        </p:tav>
                                        <p:tav tm="100000">
                                          <p:val>
                                            <p:strVal val="#ppt_y"/>
                                          </p:val>
                                        </p:tav>
                                      </p:tavLst>
                                    </p:anim>
                                  </p:childTnLst>
                                </p:cTn>
                              </p:par>
                              <p:par>
                                <p:cTn id="199" presetID="2" presetClass="entr" presetSubtype="8" fill="hold" grpId="1" nodeType="withEffect">
                                  <p:stCondLst>
                                    <p:cond delay="0"/>
                                  </p:stCondLst>
                                  <p:childTnLst>
                                    <p:set>
                                      <p:cBhvr>
                                        <p:cTn id="200" dur="1" fill="hold">
                                          <p:stCondLst>
                                            <p:cond delay="0"/>
                                          </p:stCondLst>
                                        </p:cTn>
                                        <p:tgtEl>
                                          <p:spTgt spid="19"/>
                                        </p:tgtEl>
                                        <p:attrNameLst>
                                          <p:attrName>style.visibility</p:attrName>
                                        </p:attrNameLst>
                                      </p:cBhvr>
                                      <p:to>
                                        <p:strVal val="visible"/>
                                      </p:to>
                                    </p:set>
                                    <p:anim calcmode="lin" valueType="num">
                                      <p:cBhvr additive="base">
                                        <p:cTn id="201" dur="2000" fill="hold"/>
                                        <p:tgtEl>
                                          <p:spTgt spid="19"/>
                                        </p:tgtEl>
                                        <p:attrNameLst>
                                          <p:attrName>ppt_x</p:attrName>
                                        </p:attrNameLst>
                                      </p:cBhvr>
                                      <p:tavLst>
                                        <p:tav tm="0">
                                          <p:val>
                                            <p:strVal val="0-#ppt_w/2"/>
                                          </p:val>
                                        </p:tav>
                                        <p:tav tm="100000">
                                          <p:val>
                                            <p:strVal val="#ppt_x"/>
                                          </p:val>
                                        </p:tav>
                                      </p:tavLst>
                                    </p:anim>
                                    <p:anim calcmode="lin" valueType="num">
                                      <p:cBhvr additive="base">
                                        <p:cTn id="202" dur="2000" fill="hold"/>
                                        <p:tgtEl>
                                          <p:spTgt spid="19"/>
                                        </p:tgtEl>
                                        <p:attrNameLst>
                                          <p:attrName>ppt_y</p:attrName>
                                        </p:attrNameLst>
                                      </p:cBhvr>
                                      <p:tavLst>
                                        <p:tav tm="0">
                                          <p:val>
                                            <p:strVal val="#ppt_y"/>
                                          </p:val>
                                        </p:tav>
                                        <p:tav tm="100000">
                                          <p:val>
                                            <p:strVal val="#ppt_y"/>
                                          </p:val>
                                        </p:tav>
                                      </p:tavLst>
                                    </p:anim>
                                  </p:childTnLst>
                                </p:cTn>
                              </p:par>
                              <p:par>
                                <p:cTn id="203" presetID="2" presetClass="entr" presetSubtype="8" fill="hold" grpId="1" nodeType="withEffect">
                                  <p:stCondLst>
                                    <p:cond delay="0"/>
                                  </p:stCondLst>
                                  <p:childTnLst>
                                    <p:set>
                                      <p:cBhvr>
                                        <p:cTn id="204" dur="1" fill="hold">
                                          <p:stCondLst>
                                            <p:cond delay="0"/>
                                          </p:stCondLst>
                                        </p:cTn>
                                        <p:tgtEl>
                                          <p:spTgt spid="20"/>
                                        </p:tgtEl>
                                        <p:attrNameLst>
                                          <p:attrName>style.visibility</p:attrName>
                                        </p:attrNameLst>
                                      </p:cBhvr>
                                      <p:to>
                                        <p:strVal val="visible"/>
                                      </p:to>
                                    </p:set>
                                    <p:anim calcmode="lin" valueType="num">
                                      <p:cBhvr additive="base">
                                        <p:cTn id="205" dur="2000" fill="hold"/>
                                        <p:tgtEl>
                                          <p:spTgt spid="20"/>
                                        </p:tgtEl>
                                        <p:attrNameLst>
                                          <p:attrName>ppt_x</p:attrName>
                                        </p:attrNameLst>
                                      </p:cBhvr>
                                      <p:tavLst>
                                        <p:tav tm="0">
                                          <p:val>
                                            <p:strVal val="0-#ppt_w/2"/>
                                          </p:val>
                                        </p:tav>
                                        <p:tav tm="100000">
                                          <p:val>
                                            <p:strVal val="#ppt_x"/>
                                          </p:val>
                                        </p:tav>
                                      </p:tavLst>
                                    </p:anim>
                                    <p:anim calcmode="lin" valueType="num">
                                      <p:cBhvr additive="base">
                                        <p:cTn id="206" dur="2000" fill="hold"/>
                                        <p:tgtEl>
                                          <p:spTgt spid="20"/>
                                        </p:tgtEl>
                                        <p:attrNameLst>
                                          <p:attrName>ppt_y</p:attrName>
                                        </p:attrNameLst>
                                      </p:cBhvr>
                                      <p:tavLst>
                                        <p:tav tm="0">
                                          <p:val>
                                            <p:strVal val="#ppt_y"/>
                                          </p:val>
                                        </p:tav>
                                        <p:tav tm="100000">
                                          <p:val>
                                            <p:strVal val="#ppt_y"/>
                                          </p:val>
                                        </p:tav>
                                      </p:tavLst>
                                    </p:anim>
                                  </p:childTnLst>
                                </p:cTn>
                              </p:par>
                              <p:par>
                                <p:cTn id="207" presetID="2" presetClass="entr" presetSubtype="8" fill="hold" grpId="1" nodeType="withEffect">
                                  <p:stCondLst>
                                    <p:cond delay="0"/>
                                  </p:stCondLst>
                                  <p:childTnLst>
                                    <p:set>
                                      <p:cBhvr>
                                        <p:cTn id="208" dur="1" fill="hold">
                                          <p:stCondLst>
                                            <p:cond delay="0"/>
                                          </p:stCondLst>
                                        </p:cTn>
                                        <p:tgtEl>
                                          <p:spTgt spid="21"/>
                                        </p:tgtEl>
                                        <p:attrNameLst>
                                          <p:attrName>style.visibility</p:attrName>
                                        </p:attrNameLst>
                                      </p:cBhvr>
                                      <p:to>
                                        <p:strVal val="visible"/>
                                      </p:to>
                                    </p:set>
                                    <p:anim calcmode="lin" valueType="num">
                                      <p:cBhvr additive="base">
                                        <p:cTn id="209" dur="2000" fill="hold"/>
                                        <p:tgtEl>
                                          <p:spTgt spid="21"/>
                                        </p:tgtEl>
                                        <p:attrNameLst>
                                          <p:attrName>ppt_x</p:attrName>
                                        </p:attrNameLst>
                                      </p:cBhvr>
                                      <p:tavLst>
                                        <p:tav tm="0">
                                          <p:val>
                                            <p:strVal val="0-#ppt_w/2"/>
                                          </p:val>
                                        </p:tav>
                                        <p:tav tm="100000">
                                          <p:val>
                                            <p:strVal val="#ppt_x"/>
                                          </p:val>
                                        </p:tav>
                                      </p:tavLst>
                                    </p:anim>
                                    <p:anim calcmode="lin" valueType="num">
                                      <p:cBhvr additive="base">
                                        <p:cTn id="210" dur="2000" fill="hold"/>
                                        <p:tgtEl>
                                          <p:spTgt spid="21"/>
                                        </p:tgtEl>
                                        <p:attrNameLst>
                                          <p:attrName>ppt_y</p:attrName>
                                        </p:attrNameLst>
                                      </p:cBhvr>
                                      <p:tavLst>
                                        <p:tav tm="0">
                                          <p:val>
                                            <p:strVal val="#ppt_y"/>
                                          </p:val>
                                        </p:tav>
                                        <p:tav tm="100000">
                                          <p:val>
                                            <p:strVal val="#ppt_y"/>
                                          </p:val>
                                        </p:tav>
                                      </p:tavLst>
                                    </p:anim>
                                  </p:childTnLst>
                                </p:cTn>
                              </p:par>
                              <p:par>
                                <p:cTn id="211" presetID="2" presetClass="entr" presetSubtype="8" fill="hold" grpId="1" nodeType="withEffect">
                                  <p:stCondLst>
                                    <p:cond delay="0"/>
                                  </p:stCondLst>
                                  <p:childTnLst>
                                    <p:set>
                                      <p:cBhvr>
                                        <p:cTn id="212" dur="1" fill="hold">
                                          <p:stCondLst>
                                            <p:cond delay="0"/>
                                          </p:stCondLst>
                                        </p:cTn>
                                        <p:tgtEl>
                                          <p:spTgt spid="22"/>
                                        </p:tgtEl>
                                        <p:attrNameLst>
                                          <p:attrName>style.visibility</p:attrName>
                                        </p:attrNameLst>
                                      </p:cBhvr>
                                      <p:to>
                                        <p:strVal val="visible"/>
                                      </p:to>
                                    </p:set>
                                    <p:anim calcmode="lin" valueType="num">
                                      <p:cBhvr additive="base">
                                        <p:cTn id="213" dur="2000" fill="hold"/>
                                        <p:tgtEl>
                                          <p:spTgt spid="22"/>
                                        </p:tgtEl>
                                        <p:attrNameLst>
                                          <p:attrName>ppt_x</p:attrName>
                                        </p:attrNameLst>
                                      </p:cBhvr>
                                      <p:tavLst>
                                        <p:tav tm="0">
                                          <p:val>
                                            <p:strVal val="0-#ppt_w/2"/>
                                          </p:val>
                                        </p:tav>
                                        <p:tav tm="100000">
                                          <p:val>
                                            <p:strVal val="#ppt_x"/>
                                          </p:val>
                                        </p:tav>
                                      </p:tavLst>
                                    </p:anim>
                                    <p:anim calcmode="lin" valueType="num">
                                      <p:cBhvr additive="base">
                                        <p:cTn id="214" dur="2000" fill="hold"/>
                                        <p:tgtEl>
                                          <p:spTgt spid="22"/>
                                        </p:tgtEl>
                                        <p:attrNameLst>
                                          <p:attrName>ppt_y</p:attrName>
                                        </p:attrNameLst>
                                      </p:cBhvr>
                                      <p:tavLst>
                                        <p:tav tm="0">
                                          <p:val>
                                            <p:strVal val="#ppt_y"/>
                                          </p:val>
                                        </p:tav>
                                        <p:tav tm="100000">
                                          <p:val>
                                            <p:strVal val="#ppt_y"/>
                                          </p:val>
                                        </p:tav>
                                      </p:tavLst>
                                    </p:anim>
                                  </p:childTnLst>
                                </p:cTn>
                              </p:par>
                              <p:par>
                                <p:cTn id="215" presetID="2" presetClass="entr" presetSubtype="8" fill="hold" grpId="1" nodeType="withEffect">
                                  <p:stCondLst>
                                    <p:cond delay="0"/>
                                  </p:stCondLst>
                                  <p:childTnLst>
                                    <p:set>
                                      <p:cBhvr>
                                        <p:cTn id="216" dur="1" fill="hold">
                                          <p:stCondLst>
                                            <p:cond delay="0"/>
                                          </p:stCondLst>
                                        </p:cTn>
                                        <p:tgtEl>
                                          <p:spTgt spid="23"/>
                                        </p:tgtEl>
                                        <p:attrNameLst>
                                          <p:attrName>style.visibility</p:attrName>
                                        </p:attrNameLst>
                                      </p:cBhvr>
                                      <p:to>
                                        <p:strVal val="visible"/>
                                      </p:to>
                                    </p:set>
                                    <p:anim calcmode="lin" valueType="num">
                                      <p:cBhvr additive="base">
                                        <p:cTn id="217" dur="2000" fill="hold"/>
                                        <p:tgtEl>
                                          <p:spTgt spid="23"/>
                                        </p:tgtEl>
                                        <p:attrNameLst>
                                          <p:attrName>ppt_x</p:attrName>
                                        </p:attrNameLst>
                                      </p:cBhvr>
                                      <p:tavLst>
                                        <p:tav tm="0">
                                          <p:val>
                                            <p:strVal val="0-#ppt_w/2"/>
                                          </p:val>
                                        </p:tav>
                                        <p:tav tm="100000">
                                          <p:val>
                                            <p:strVal val="#ppt_x"/>
                                          </p:val>
                                        </p:tav>
                                      </p:tavLst>
                                    </p:anim>
                                    <p:anim calcmode="lin" valueType="num">
                                      <p:cBhvr additive="base">
                                        <p:cTn id="218" dur="2000" fill="hold"/>
                                        <p:tgtEl>
                                          <p:spTgt spid="23"/>
                                        </p:tgtEl>
                                        <p:attrNameLst>
                                          <p:attrName>ppt_y</p:attrName>
                                        </p:attrNameLst>
                                      </p:cBhvr>
                                      <p:tavLst>
                                        <p:tav tm="0">
                                          <p:val>
                                            <p:strVal val="#ppt_y"/>
                                          </p:val>
                                        </p:tav>
                                        <p:tav tm="100000">
                                          <p:val>
                                            <p:strVal val="#ppt_y"/>
                                          </p:val>
                                        </p:tav>
                                      </p:tavLst>
                                    </p:anim>
                                  </p:childTnLst>
                                </p:cTn>
                              </p:par>
                              <p:par>
                                <p:cTn id="219" presetID="2" presetClass="entr" presetSubtype="8" fill="hold" grpId="1" nodeType="withEffect">
                                  <p:stCondLst>
                                    <p:cond delay="0"/>
                                  </p:stCondLst>
                                  <p:childTnLst>
                                    <p:set>
                                      <p:cBhvr>
                                        <p:cTn id="220" dur="1" fill="hold">
                                          <p:stCondLst>
                                            <p:cond delay="0"/>
                                          </p:stCondLst>
                                        </p:cTn>
                                        <p:tgtEl>
                                          <p:spTgt spid="24"/>
                                        </p:tgtEl>
                                        <p:attrNameLst>
                                          <p:attrName>style.visibility</p:attrName>
                                        </p:attrNameLst>
                                      </p:cBhvr>
                                      <p:to>
                                        <p:strVal val="visible"/>
                                      </p:to>
                                    </p:set>
                                    <p:anim calcmode="lin" valueType="num">
                                      <p:cBhvr additive="base">
                                        <p:cTn id="221" dur="2000" fill="hold"/>
                                        <p:tgtEl>
                                          <p:spTgt spid="24"/>
                                        </p:tgtEl>
                                        <p:attrNameLst>
                                          <p:attrName>ppt_x</p:attrName>
                                        </p:attrNameLst>
                                      </p:cBhvr>
                                      <p:tavLst>
                                        <p:tav tm="0">
                                          <p:val>
                                            <p:strVal val="0-#ppt_w/2"/>
                                          </p:val>
                                        </p:tav>
                                        <p:tav tm="100000">
                                          <p:val>
                                            <p:strVal val="#ppt_x"/>
                                          </p:val>
                                        </p:tav>
                                      </p:tavLst>
                                    </p:anim>
                                    <p:anim calcmode="lin" valueType="num">
                                      <p:cBhvr additive="base">
                                        <p:cTn id="222" dur="2000" fill="hold"/>
                                        <p:tgtEl>
                                          <p:spTgt spid="24"/>
                                        </p:tgtEl>
                                        <p:attrNameLst>
                                          <p:attrName>ppt_y</p:attrName>
                                        </p:attrNameLst>
                                      </p:cBhvr>
                                      <p:tavLst>
                                        <p:tav tm="0">
                                          <p:val>
                                            <p:strVal val="#ppt_y"/>
                                          </p:val>
                                        </p:tav>
                                        <p:tav tm="100000">
                                          <p:val>
                                            <p:strVal val="#ppt_y"/>
                                          </p:val>
                                        </p:tav>
                                      </p:tavLst>
                                    </p:anim>
                                  </p:childTnLst>
                                </p:cTn>
                              </p:par>
                              <p:par>
                                <p:cTn id="223" presetID="2" presetClass="entr" presetSubtype="8" fill="hold" grpId="1" nodeType="withEffect">
                                  <p:stCondLst>
                                    <p:cond delay="0"/>
                                  </p:stCondLst>
                                  <p:childTnLst>
                                    <p:set>
                                      <p:cBhvr>
                                        <p:cTn id="224" dur="1" fill="hold">
                                          <p:stCondLst>
                                            <p:cond delay="0"/>
                                          </p:stCondLst>
                                        </p:cTn>
                                        <p:tgtEl>
                                          <p:spTgt spid="25"/>
                                        </p:tgtEl>
                                        <p:attrNameLst>
                                          <p:attrName>style.visibility</p:attrName>
                                        </p:attrNameLst>
                                      </p:cBhvr>
                                      <p:to>
                                        <p:strVal val="visible"/>
                                      </p:to>
                                    </p:set>
                                    <p:anim calcmode="lin" valueType="num">
                                      <p:cBhvr additive="base">
                                        <p:cTn id="225" dur="2000" fill="hold"/>
                                        <p:tgtEl>
                                          <p:spTgt spid="25"/>
                                        </p:tgtEl>
                                        <p:attrNameLst>
                                          <p:attrName>ppt_x</p:attrName>
                                        </p:attrNameLst>
                                      </p:cBhvr>
                                      <p:tavLst>
                                        <p:tav tm="0">
                                          <p:val>
                                            <p:strVal val="0-#ppt_w/2"/>
                                          </p:val>
                                        </p:tav>
                                        <p:tav tm="100000">
                                          <p:val>
                                            <p:strVal val="#ppt_x"/>
                                          </p:val>
                                        </p:tav>
                                      </p:tavLst>
                                    </p:anim>
                                    <p:anim calcmode="lin" valueType="num">
                                      <p:cBhvr additive="base">
                                        <p:cTn id="226" dur="2000" fill="hold"/>
                                        <p:tgtEl>
                                          <p:spTgt spid="25"/>
                                        </p:tgtEl>
                                        <p:attrNameLst>
                                          <p:attrName>ppt_y</p:attrName>
                                        </p:attrNameLst>
                                      </p:cBhvr>
                                      <p:tavLst>
                                        <p:tav tm="0">
                                          <p:val>
                                            <p:strVal val="#ppt_y"/>
                                          </p:val>
                                        </p:tav>
                                        <p:tav tm="100000">
                                          <p:val>
                                            <p:strVal val="#ppt_y"/>
                                          </p:val>
                                        </p:tav>
                                      </p:tavLst>
                                    </p:anim>
                                  </p:childTnLst>
                                </p:cTn>
                              </p:par>
                              <p:par>
                                <p:cTn id="227" presetID="2" presetClass="entr" presetSubtype="2" fill="hold" grpId="1" nodeType="withEffect">
                                  <p:stCondLst>
                                    <p:cond delay="0"/>
                                  </p:stCondLst>
                                  <p:childTnLst>
                                    <p:set>
                                      <p:cBhvr>
                                        <p:cTn id="228" dur="1" fill="hold">
                                          <p:stCondLst>
                                            <p:cond delay="0"/>
                                          </p:stCondLst>
                                        </p:cTn>
                                        <p:tgtEl>
                                          <p:spTgt spid="26"/>
                                        </p:tgtEl>
                                        <p:attrNameLst>
                                          <p:attrName>style.visibility</p:attrName>
                                        </p:attrNameLst>
                                      </p:cBhvr>
                                      <p:to>
                                        <p:strVal val="visible"/>
                                      </p:to>
                                    </p:set>
                                    <p:anim calcmode="lin" valueType="num">
                                      <p:cBhvr additive="base">
                                        <p:cTn id="229" dur="2000" fill="hold"/>
                                        <p:tgtEl>
                                          <p:spTgt spid="26"/>
                                        </p:tgtEl>
                                        <p:attrNameLst>
                                          <p:attrName>ppt_x</p:attrName>
                                        </p:attrNameLst>
                                      </p:cBhvr>
                                      <p:tavLst>
                                        <p:tav tm="0">
                                          <p:val>
                                            <p:strVal val="1+#ppt_w/2"/>
                                          </p:val>
                                        </p:tav>
                                        <p:tav tm="100000">
                                          <p:val>
                                            <p:strVal val="#ppt_x"/>
                                          </p:val>
                                        </p:tav>
                                      </p:tavLst>
                                    </p:anim>
                                    <p:anim calcmode="lin" valueType="num">
                                      <p:cBhvr additive="base">
                                        <p:cTn id="230" dur="2000" fill="hold"/>
                                        <p:tgtEl>
                                          <p:spTgt spid="26"/>
                                        </p:tgtEl>
                                        <p:attrNameLst>
                                          <p:attrName>ppt_y</p:attrName>
                                        </p:attrNameLst>
                                      </p:cBhvr>
                                      <p:tavLst>
                                        <p:tav tm="0">
                                          <p:val>
                                            <p:strVal val="#ppt_y"/>
                                          </p:val>
                                        </p:tav>
                                        <p:tav tm="100000">
                                          <p:val>
                                            <p:strVal val="#ppt_y"/>
                                          </p:val>
                                        </p:tav>
                                      </p:tavLst>
                                    </p:anim>
                                  </p:childTnLst>
                                </p:cTn>
                              </p:par>
                              <p:par>
                                <p:cTn id="231" presetID="2" presetClass="entr" presetSubtype="2" fill="hold" grpId="1" nodeType="withEffect">
                                  <p:stCondLst>
                                    <p:cond delay="0"/>
                                  </p:stCondLst>
                                  <p:childTnLst>
                                    <p:set>
                                      <p:cBhvr>
                                        <p:cTn id="232" dur="1" fill="hold">
                                          <p:stCondLst>
                                            <p:cond delay="0"/>
                                          </p:stCondLst>
                                        </p:cTn>
                                        <p:tgtEl>
                                          <p:spTgt spid="27"/>
                                        </p:tgtEl>
                                        <p:attrNameLst>
                                          <p:attrName>style.visibility</p:attrName>
                                        </p:attrNameLst>
                                      </p:cBhvr>
                                      <p:to>
                                        <p:strVal val="visible"/>
                                      </p:to>
                                    </p:set>
                                    <p:anim calcmode="lin" valueType="num">
                                      <p:cBhvr additive="base">
                                        <p:cTn id="233" dur="2000" fill="hold"/>
                                        <p:tgtEl>
                                          <p:spTgt spid="27"/>
                                        </p:tgtEl>
                                        <p:attrNameLst>
                                          <p:attrName>ppt_x</p:attrName>
                                        </p:attrNameLst>
                                      </p:cBhvr>
                                      <p:tavLst>
                                        <p:tav tm="0">
                                          <p:val>
                                            <p:strVal val="1+#ppt_w/2"/>
                                          </p:val>
                                        </p:tav>
                                        <p:tav tm="100000">
                                          <p:val>
                                            <p:strVal val="#ppt_x"/>
                                          </p:val>
                                        </p:tav>
                                      </p:tavLst>
                                    </p:anim>
                                    <p:anim calcmode="lin" valueType="num">
                                      <p:cBhvr additive="base">
                                        <p:cTn id="234" dur="2000" fill="hold"/>
                                        <p:tgtEl>
                                          <p:spTgt spid="27"/>
                                        </p:tgtEl>
                                        <p:attrNameLst>
                                          <p:attrName>ppt_y</p:attrName>
                                        </p:attrNameLst>
                                      </p:cBhvr>
                                      <p:tavLst>
                                        <p:tav tm="0">
                                          <p:val>
                                            <p:strVal val="#ppt_y"/>
                                          </p:val>
                                        </p:tav>
                                        <p:tav tm="100000">
                                          <p:val>
                                            <p:strVal val="#ppt_y"/>
                                          </p:val>
                                        </p:tav>
                                      </p:tavLst>
                                    </p:anim>
                                  </p:childTnLst>
                                </p:cTn>
                              </p:par>
                              <p:par>
                                <p:cTn id="235" presetID="2" presetClass="entr" presetSubtype="2" fill="hold" grpId="1" nodeType="withEffect">
                                  <p:stCondLst>
                                    <p:cond delay="0"/>
                                  </p:stCondLst>
                                  <p:childTnLst>
                                    <p:set>
                                      <p:cBhvr>
                                        <p:cTn id="236" dur="1" fill="hold">
                                          <p:stCondLst>
                                            <p:cond delay="0"/>
                                          </p:stCondLst>
                                        </p:cTn>
                                        <p:tgtEl>
                                          <p:spTgt spid="28"/>
                                        </p:tgtEl>
                                        <p:attrNameLst>
                                          <p:attrName>style.visibility</p:attrName>
                                        </p:attrNameLst>
                                      </p:cBhvr>
                                      <p:to>
                                        <p:strVal val="visible"/>
                                      </p:to>
                                    </p:set>
                                    <p:anim calcmode="lin" valueType="num">
                                      <p:cBhvr additive="base">
                                        <p:cTn id="237" dur="2000" fill="hold"/>
                                        <p:tgtEl>
                                          <p:spTgt spid="28"/>
                                        </p:tgtEl>
                                        <p:attrNameLst>
                                          <p:attrName>ppt_x</p:attrName>
                                        </p:attrNameLst>
                                      </p:cBhvr>
                                      <p:tavLst>
                                        <p:tav tm="0">
                                          <p:val>
                                            <p:strVal val="1+#ppt_w/2"/>
                                          </p:val>
                                        </p:tav>
                                        <p:tav tm="100000">
                                          <p:val>
                                            <p:strVal val="#ppt_x"/>
                                          </p:val>
                                        </p:tav>
                                      </p:tavLst>
                                    </p:anim>
                                    <p:anim calcmode="lin" valueType="num">
                                      <p:cBhvr additive="base">
                                        <p:cTn id="238" dur="2000" fill="hold"/>
                                        <p:tgtEl>
                                          <p:spTgt spid="28"/>
                                        </p:tgtEl>
                                        <p:attrNameLst>
                                          <p:attrName>ppt_y</p:attrName>
                                        </p:attrNameLst>
                                      </p:cBhvr>
                                      <p:tavLst>
                                        <p:tav tm="0">
                                          <p:val>
                                            <p:strVal val="#ppt_y"/>
                                          </p:val>
                                        </p:tav>
                                        <p:tav tm="100000">
                                          <p:val>
                                            <p:strVal val="#ppt_y"/>
                                          </p:val>
                                        </p:tav>
                                      </p:tavLst>
                                    </p:anim>
                                  </p:childTnLst>
                                </p:cTn>
                              </p:par>
                              <p:par>
                                <p:cTn id="239" presetID="2" presetClass="entr" presetSubtype="2" fill="hold" grpId="1" nodeType="withEffect">
                                  <p:stCondLst>
                                    <p:cond delay="0"/>
                                  </p:stCondLst>
                                  <p:childTnLst>
                                    <p:set>
                                      <p:cBhvr>
                                        <p:cTn id="240" dur="1" fill="hold">
                                          <p:stCondLst>
                                            <p:cond delay="0"/>
                                          </p:stCondLst>
                                        </p:cTn>
                                        <p:tgtEl>
                                          <p:spTgt spid="29"/>
                                        </p:tgtEl>
                                        <p:attrNameLst>
                                          <p:attrName>style.visibility</p:attrName>
                                        </p:attrNameLst>
                                      </p:cBhvr>
                                      <p:to>
                                        <p:strVal val="visible"/>
                                      </p:to>
                                    </p:set>
                                    <p:anim calcmode="lin" valueType="num">
                                      <p:cBhvr additive="base">
                                        <p:cTn id="241" dur="2000" fill="hold"/>
                                        <p:tgtEl>
                                          <p:spTgt spid="29"/>
                                        </p:tgtEl>
                                        <p:attrNameLst>
                                          <p:attrName>ppt_x</p:attrName>
                                        </p:attrNameLst>
                                      </p:cBhvr>
                                      <p:tavLst>
                                        <p:tav tm="0">
                                          <p:val>
                                            <p:strVal val="1+#ppt_w/2"/>
                                          </p:val>
                                        </p:tav>
                                        <p:tav tm="100000">
                                          <p:val>
                                            <p:strVal val="#ppt_x"/>
                                          </p:val>
                                        </p:tav>
                                      </p:tavLst>
                                    </p:anim>
                                    <p:anim calcmode="lin" valueType="num">
                                      <p:cBhvr additive="base">
                                        <p:cTn id="242" dur="2000" fill="hold"/>
                                        <p:tgtEl>
                                          <p:spTgt spid="29"/>
                                        </p:tgtEl>
                                        <p:attrNameLst>
                                          <p:attrName>ppt_y</p:attrName>
                                        </p:attrNameLst>
                                      </p:cBhvr>
                                      <p:tavLst>
                                        <p:tav tm="0">
                                          <p:val>
                                            <p:strVal val="#ppt_y"/>
                                          </p:val>
                                        </p:tav>
                                        <p:tav tm="100000">
                                          <p:val>
                                            <p:strVal val="#ppt_y"/>
                                          </p:val>
                                        </p:tav>
                                      </p:tavLst>
                                    </p:anim>
                                  </p:childTnLst>
                                </p:cTn>
                              </p:par>
                              <p:par>
                                <p:cTn id="243" presetID="2" presetClass="entr" presetSubtype="2" fill="hold" grpId="1" nodeType="withEffect">
                                  <p:stCondLst>
                                    <p:cond delay="0"/>
                                  </p:stCondLst>
                                  <p:childTnLst>
                                    <p:set>
                                      <p:cBhvr>
                                        <p:cTn id="244" dur="1" fill="hold">
                                          <p:stCondLst>
                                            <p:cond delay="0"/>
                                          </p:stCondLst>
                                        </p:cTn>
                                        <p:tgtEl>
                                          <p:spTgt spid="30"/>
                                        </p:tgtEl>
                                        <p:attrNameLst>
                                          <p:attrName>style.visibility</p:attrName>
                                        </p:attrNameLst>
                                      </p:cBhvr>
                                      <p:to>
                                        <p:strVal val="visible"/>
                                      </p:to>
                                    </p:set>
                                    <p:anim calcmode="lin" valueType="num">
                                      <p:cBhvr additive="base">
                                        <p:cTn id="245" dur="2000" fill="hold"/>
                                        <p:tgtEl>
                                          <p:spTgt spid="30"/>
                                        </p:tgtEl>
                                        <p:attrNameLst>
                                          <p:attrName>ppt_x</p:attrName>
                                        </p:attrNameLst>
                                      </p:cBhvr>
                                      <p:tavLst>
                                        <p:tav tm="0">
                                          <p:val>
                                            <p:strVal val="1+#ppt_w/2"/>
                                          </p:val>
                                        </p:tav>
                                        <p:tav tm="100000">
                                          <p:val>
                                            <p:strVal val="#ppt_x"/>
                                          </p:val>
                                        </p:tav>
                                      </p:tavLst>
                                    </p:anim>
                                    <p:anim calcmode="lin" valueType="num">
                                      <p:cBhvr additive="base">
                                        <p:cTn id="246" dur="2000" fill="hold"/>
                                        <p:tgtEl>
                                          <p:spTgt spid="30"/>
                                        </p:tgtEl>
                                        <p:attrNameLst>
                                          <p:attrName>ppt_y</p:attrName>
                                        </p:attrNameLst>
                                      </p:cBhvr>
                                      <p:tavLst>
                                        <p:tav tm="0">
                                          <p:val>
                                            <p:strVal val="#ppt_y"/>
                                          </p:val>
                                        </p:tav>
                                        <p:tav tm="100000">
                                          <p:val>
                                            <p:strVal val="#ppt_y"/>
                                          </p:val>
                                        </p:tav>
                                      </p:tavLst>
                                    </p:anim>
                                  </p:childTnLst>
                                </p:cTn>
                              </p:par>
                              <p:par>
                                <p:cTn id="247" presetID="2" presetClass="entr" presetSubtype="2" fill="hold" grpId="1" nodeType="withEffect">
                                  <p:stCondLst>
                                    <p:cond delay="0"/>
                                  </p:stCondLst>
                                  <p:childTnLst>
                                    <p:set>
                                      <p:cBhvr>
                                        <p:cTn id="248" dur="1" fill="hold">
                                          <p:stCondLst>
                                            <p:cond delay="0"/>
                                          </p:stCondLst>
                                        </p:cTn>
                                        <p:tgtEl>
                                          <p:spTgt spid="31"/>
                                        </p:tgtEl>
                                        <p:attrNameLst>
                                          <p:attrName>style.visibility</p:attrName>
                                        </p:attrNameLst>
                                      </p:cBhvr>
                                      <p:to>
                                        <p:strVal val="visible"/>
                                      </p:to>
                                    </p:set>
                                    <p:anim calcmode="lin" valueType="num">
                                      <p:cBhvr additive="base">
                                        <p:cTn id="249" dur="2000" fill="hold"/>
                                        <p:tgtEl>
                                          <p:spTgt spid="31"/>
                                        </p:tgtEl>
                                        <p:attrNameLst>
                                          <p:attrName>ppt_x</p:attrName>
                                        </p:attrNameLst>
                                      </p:cBhvr>
                                      <p:tavLst>
                                        <p:tav tm="0">
                                          <p:val>
                                            <p:strVal val="1+#ppt_w/2"/>
                                          </p:val>
                                        </p:tav>
                                        <p:tav tm="100000">
                                          <p:val>
                                            <p:strVal val="#ppt_x"/>
                                          </p:val>
                                        </p:tav>
                                      </p:tavLst>
                                    </p:anim>
                                    <p:anim calcmode="lin" valueType="num">
                                      <p:cBhvr additive="base">
                                        <p:cTn id="250" dur="2000" fill="hold"/>
                                        <p:tgtEl>
                                          <p:spTgt spid="31"/>
                                        </p:tgtEl>
                                        <p:attrNameLst>
                                          <p:attrName>ppt_y</p:attrName>
                                        </p:attrNameLst>
                                      </p:cBhvr>
                                      <p:tavLst>
                                        <p:tav tm="0">
                                          <p:val>
                                            <p:strVal val="#ppt_y"/>
                                          </p:val>
                                        </p:tav>
                                        <p:tav tm="100000">
                                          <p:val>
                                            <p:strVal val="#ppt_y"/>
                                          </p:val>
                                        </p:tav>
                                      </p:tavLst>
                                    </p:anim>
                                  </p:childTnLst>
                                </p:cTn>
                              </p:par>
                              <p:par>
                                <p:cTn id="251" presetID="2" presetClass="entr" presetSubtype="2" fill="hold" grpId="1" nodeType="withEffect">
                                  <p:stCondLst>
                                    <p:cond delay="0"/>
                                  </p:stCondLst>
                                  <p:childTnLst>
                                    <p:set>
                                      <p:cBhvr>
                                        <p:cTn id="252" dur="1" fill="hold">
                                          <p:stCondLst>
                                            <p:cond delay="0"/>
                                          </p:stCondLst>
                                        </p:cTn>
                                        <p:tgtEl>
                                          <p:spTgt spid="32"/>
                                        </p:tgtEl>
                                        <p:attrNameLst>
                                          <p:attrName>style.visibility</p:attrName>
                                        </p:attrNameLst>
                                      </p:cBhvr>
                                      <p:to>
                                        <p:strVal val="visible"/>
                                      </p:to>
                                    </p:set>
                                    <p:anim calcmode="lin" valueType="num">
                                      <p:cBhvr additive="base">
                                        <p:cTn id="253" dur="2000" fill="hold"/>
                                        <p:tgtEl>
                                          <p:spTgt spid="32"/>
                                        </p:tgtEl>
                                        <p:attrNameLst>
                                          <p:attrName>ppt_x</p:attrName>
                                        </p:attrNameLst>
                                      </p:cBhvr>
                                      <p:tavLst>
                                        <p:tav tm="0">
                                          <p:val>
                                            <p:strVal val="1+#ppt_w/2"/>
                                          </p:val>
                                        </p:tav>
                                        <p:tav tm="100000">
                                          <p:val>
                                            <p:strVal val="#ppt_x"/>
                                          </p:val>
                                        </p:tav>
                                      </p:tavLst>
                                    </p:anim>
                                    <p:anim calcmode="lin" valueType="num">
                                      <p:cBhvr additive="base">
                                        <p:cTn id="254" dur="2000" fill="hold"/>
                                        <p:tgtEl>
                                          <p:spTgt spid="32"/>
                                        </p:tgtEl>
                                        <p:attrNameLst>
                                          <p:attrName>ppt_y</p:attrName>
                                        </p:attrNameLst>
                                      </p:cBhvr>
                                      <p:tavLst>
                                        <p:tav tm="0">
                                          <p:val>
                                            <p:strVal val="#ppt_y"/>
                                          </p:val>
                                        </p:tav>
                                        <p:tav tm="100000">
                                          <p:val>
                                            <p:strVal val="#ppt_y"/>
                                          </p:val>
                                        </p:tav>
                                      </p:tavLst>
                                    </p:anim>
                                  </p:childTnLst>
                                </p:cTn>
                              </p:par>
                              <p:par>
                                <p:cTn id="255" presetID="2" presetClass="entr" presetSubtype="2" fill="hold" grpId="1" nodeType="withEffect">
                                  <p:stCondLst>
                                    <p:cond delay="0"/>
                                  </p:stCondLst>
                                  <p:childTnLst>
                                    <p:set>
                                      <p:cBhvr>
                                        <p:cTn id="256" dur="1" fill="hold">
                                          <p:stCondLst>
                                            <p:cond delay="0"/>
                                          </p:stCondLst>
                                        </p:cTn>
                                        <p:tgtEl>
                                          <p:spTgt spid="33"/>
                                        </p:tgtEl>
                                        <p:attrNameLst>
                                          <p:attrName>style.visibility</p:attrName>
                                        </p:attrNameLst>
                                      </p:cBhvr>
                                      <p:to>
                                        <p:strVal val="visible"/>
                                      </p:to>
                                    </p:set>
                                    <p:anim calcmode="lin" valueType="num">
                                      <p:cBhvr additive="base">
                                        <p:cTn id="257" dur="2000" fill="hold"/>
                                        <p:tgtEl>
                                          <p:spTgt spid="33"/>
                                        </p:tgtEl>
                                        <p:attrNameLst>
                                          <p:attrName>ppt_x</p:attrName>
                                        </p:attrNameLst>
                                      </p:cBhvr>
                                      <p:tavLst>
                                        <p:tav tm="0">
                                          <p:val>
                                            <p:strVal val="1+#ppt_w/2"/>
                                          </p:val>
                                        </p:tav>
                                        <p:tav tm="100000">
                                          <p:val>
                                            <p:strVal val="#ppt_x"/>
                                          </p:val>
                                        </p:tav>
                                      </p:tavLst>
                                    </p:anim>
                                    <p:anim calcmode="lin" valueType="num">
                                      <p:cBhvr additive="base">
                                        <p:cTn id="258" dur="2000" fill="hold"/>
                                        <p:tgtEl>
                                          <p:spTgt spid="33"/>
                                        </p:tgtEl>
                                        <p:attrNameLst>
                                          <p:attrName>ppt_y</p:attrName>
                                        </p:attrNameLst>
                                      </p:cBhvr>
                                      <p:tavLst>
                                        <p:tav tm="0">
                                          <p:val>
                                            <p:strVal val="#ppt_y"/>
                                          </p:val>
                                        </p:tav>
                                        <p:tav tm="100000">
                                          <p:val>
                                            <p:strVal val="#ppt_y"/>
                                          </p:val>
                                        </p:tav>
                                      </p:tavLst>
                                    </p:anim>
                                  </p:childTnLst>
                                </p:cTn>
                              </p:par>
                              <p:par>
                                <p:cTn id="259" presetID="2" presetClass="entr" presetSubtype="2" fill="hold" grpId="1" nodeType="withEffect">
                                  <p:stCondLst>
                                    <p:cond delay="0"/>
                                  </p:stCondLst>
                                  <p:childTnLst>
                                    <p:set>
                                      <p:cBhvr>
                                        <p:cTn id="260" dur="1" fill="hold">
                                          <p:stCondLst>
                                            <p:cond delay="0"/>
                                          </p:stCondLst>
                                        </p:cTn>
                                        <p:tgtEl>
                                          <p:spTgt spid="34"/>
                                        </p:tgtEl>
                                        <p:attrNameLst>
                                          <p:attrName>style.visibility</p:attrName>
                                        </p:attrNameLst>
                                      </p:cBhvr>
                                      <p:to>
                                        <p:strVal val="visible"/>
                                      </p:to>
                                    </p:set>
                                    <p:anim calcmode="lin" valueType="num">
                                      <p:cBhvr additive="base">
                                        <p:cTn id="261" dur="2000" fill="hold"/>
                                        <p:tgtEl>
                                          <p:spTgt spid="34"/>
                                        </p:tgtEl>
                                        <p:attrNameLst>
                                          <p:attrName>ppt_x</p:attrName>
                                        </p:attrNameLst>
                                      </p:cBhvr>
                                      <p:tavLst>
                                        <p:tav tm="0">
                                          <p:val>
                                            <p:strVal val="1+#ppt_w/2"/>
                                          </p:val>
                                        </p:tav>
                                        <p:tav tm="100000">
                                          <p:val>
                                            <p:strVal val="#ppt_x"/>
                                          </p:val>
                                        </p:tav>
                                      </p:tavLst>
                                    </p:anim>
                                    <p:anim calcmode="lin" valueType="num">
                                      <p:cBhvr additive="base">
                                        <p:cTn id="262" dur="2000" fill="hold"/>
                                        <p:tgtEl>
                                          <p:spTgt spid="34"/>
                                        </p:tgtEl>
                                        <p:attrNameLst>
                                          <p:attrName>ppt_y</p:attrName>
                                        </p:attrNameLst>
                                      </p:cBhvr>
                                      <p:tavLst>
                                        <p:tav tm="0">
                                          <p:val>
                                            <p:strVal val="#ppt_y"/>
                                          </p:val>
                                        </p:tav>
                                        <p:tav tm="100000">
                                          <p:val>
                                            <p:strVal val="#ppt_y"/>
                                          </p:val>
                                        </p:tav>
                                      </p:tavLst>
                                    </p:anim>
                                  </p:childTnLst>
                                </p:cTn>
                              </p:par>
                              <p:par>
                                <p:cTn id="263" presetID="2" presetClass="entr" presetSubtype="2" fill="hold" grpId="1" nodeType="withEffect">
                                  <p:stCondLst>
                                    <p:cond delay="0"/>
                                  </p:stCondLst>
                                  <p:childTnLst>
                                    <p:set>
                                      <p:cBhvr>
                                        <p:cTn id="264" dur="1" fill="hold">
                                          <p:stCondLst>
                                            <p:cond delay="0"/>
                                          </p:stCondLst>
                                        </p:cTn>
                                        <p:tgtEl>
                                          <p:spTgt spid="35"/>
                                        </p:tgtEl>
                                        <p:attrNameLst>
                                          <p:attrName>style.visibility</p:attrName>
                                        </p:attrNameLst>
                                      </p:cBhvr>
                                      <p:to>
                                        <p:strVal val="visible"/>
                                      </p:to>
                                    </p:set>
                                    <p:anim calcmode="lin" valueType="num">
                                      <p:cBhvr additive="base">
                                        <p:cTn id="265" dur="2000" fill="hold"/>
                                        <p:tgtEl>
                                          <p:spTgt spid="35"/>
                                        </p:tgtEl>
                                        <p:attrNameLst>
                                          <p:attrName>ppt_x</p:attrName>
                                        </p:attrNameLst>
                                      </p:cBhvr>
                                      <p:tavLst>
                                        <p:tav tm="0">
                                          <p:val>
                                            <p:strVal val="1+#ppt_w/2"/>
                                          </p:val>
                                        </p:tav>
                                        <p:tav tm="100000">
                                          <p:val>
                                            <p:strVal val="#ppt_x"/>
                                          </p:val>
                                        </p:tav>
                                      </p:tavLst>
                                    </p:anim>
                                    <p:anim calcmode="lin" valueType="num">
                                      <p:cBhvr additive="base">
                                        <p:cTn id="266" dur="2000" fill="hold"/>
                                        <p:tgtEl>
                                          <p:spTgt spid="35"/>
                                        </p:tgtEl>
                                        <p:attrNameLst>
                                          <p:attrName>ppt_y</p:attrName>
                                        </p:attrNameLst>
                                      </p:cBhvr>
                                      <p:tavLst>
                                        <p:tav tm="0">
                                          <p:val>
                                            <p:strVal val="#ppt_y"/>
                                          </p:val>
                                        </p:tav>
                                        <p:tav tm="100000">
                                          <p:val>
                                            <p:strVal val="#ppt_y"/>
                                          </p:val>
                                        </p:tav>
                                      </p:tavLst>
                                    </p:anim>
                                  </p:childTnLst>
                                </p:cTn>
                              </p:par>
                              <p:par>
                                <p:cTn id="267" presetID="2" presetClass="entr" presetSubtype="2" fill="hold" grpId="1" nodeType="withEffect">
                                  <p:stCondLst>
                                    <p:cond delay="0"/>
                                  </p:stCondLst>
                                  <p:childTnLst>
                                    <p:set>
                                      <p:cBhvr>
                                        <p:cTn id="268" dur="1" fill="hold">
                                          <p:stCondLst>
                                            <p:cond delay="0"/>
                                          </p:stCondLst>
                                        </p:cTn>
                                        <p:tgtEl>
                                          <p:spTgt spid="36"/>
                                        </p:tgtEl>
                                        <p:attrNameLst>
                                          <p:attrName>style.visibility</p:attrName>
                                        </p:attrNameLst>
                                      </p:cBhvr>
                                      <p:to>
                                        <p:strVal val="visible"/>
                                      </p:to>
                                    </p:set>
                                    <p:anim calcmode="lin" valueType="num">
                                      <p:cBhvr additive="base">
                                        <p:cTn id="269" dur="2000" fill="hold"/>
                                        <p:tgtEl>
                                          <p:spTgt spid="36"/>
                                        </p:tgtEl>
                                        <p:attrNameLst>
                                          <p:attrName>ppt_x</p:attrName>
                                        </p:attrNameLst>
                                      </p:cBhvr>
                                      <p:tavLst>
                                        <p:tav tm="0">
                                          <p:val>
                                            <p:strVal val="1+#ppt_w/2"/>
                                          </p:val>
                                        </p:tav>
                                        <p:tav tm="100000">
                                          <p:val>
                                            <p:strVal val="#ppt_x"/>
                                          </p:val>
                                        </p:tav>
                                      </p:tavLst>
                                    </p:anim>
                                    <p:anim calcmode="lin" valueType="num">
                                      <p:cBhvr additive="base">
                                        <p:cTn id="270" dur="2000" fill="hold"/>
                                        <p:tgtEl>
                                          <p:spTgt spid="36"/>
                                        </p:tgtEl>
                                        <p:attrNameLst>
                                          <p:attrName>ppt_y</p:attrName>
                                        </p:attrNameLst>
                                      </p:cBhvr>
                                      <p:tavLst>
                                        <p:tav tm="0">
                                          <p:val>
                                            <p:strVal val="#ppt_y"/>
                                          </p:val>
                                        </p:tav>
                                        <p:tav tm="100000">
                                          <p:val>
                                            <p:strVal val="#ppt_y"/>
                                          </p:val>
                                        </p:tav>
                                      </p:tavLst>
                                    </p:anim>
                                  </p:childTnLst>
                                </p:cTn>
                              </p:par>
                              <p:par>
                                <p:cTn id="271" presetID="2" presetClass="entr" presetSubtype="2" fill="hold" grpId="1" nodeType="withEffect">
                                  <p:stCondLst>
                                    <p:cond delay="0"/>
                                  </p:stCondLst>
                                  <p:childTnLst>
                                    <p:set>
                                      <p:cBhvr>
                                        <p:cTn id="272" dur="1" fill="hold">
                                          <p:stCondLst>
                                            <p:cond delay="0"/>
                                          </p:stCondLst>
                                        </p:cTn>
                                        <p:tgtEl>
                                          <p:spTgt spid="37"/>
                                        </p:tgtEl>
                                        <p:attrNameLst>
                                          <p:attrName>style.visibility</p:attrName>
                                        </p:attrNameLst>
                                      </p:cBhvr>
                                      <p:to>
                                        <p:strVal val="visible"/>
                                      </p:to>
                                    </p:set>
                                    <p:anim calcmode="lin" valueType="num">
                                      <p:cBhvr additive="base">
                                        <p:cTn id="273" dur="2000" fill="hold"/>
                                        <p:tgtEl>
                                          <p:spTgt spid="37"/>
                                        </p:tgtEl>
                                        <p:attrNameLst>
                                          <p:attrName>ppt_x</p:attrName>
                                        </p:attrNameLst>
                                      </p:cBhvr>
                                      <p:tavLst>
                                        <p:tav tm="0">
                                          <p:val>
                                            <p:strVal val="1+#ppt_w/2"/>
                                          </p:val>
                                        </p:tav>
                                        <p:tav tm="100000">
                                          <p:val>
                                            <p:strVal val="#ppt_x"/>
                                          </p:val>
                                        </p:tav>
                                      </p:tavLst>
                                    </p:anim>
                                    <p:anim calcmode="lin" valueType="num">
                                      <p:cBhvr additive="base">
                                        <p:cTn id="274" dur="2000" fill="hold"/>
                                        <p:tgtEl>
                                          <p:spTgt spid="37"/>
                                        </p:tgtEl>
                                        <p:attrNameLst>
                                          <p:attrName>ppt_y</p:attrName>
                                        </p:attrNameLst>
                                      </p:cBhvr>
                                      <p:tavLst>
                                        <p:tav tm="0">
                                          <p:val>
                                            <p:strVal val="#ppt_y"/>
                                          </p:val>
                                        </p:tav>
                                        <p:tav tm="100000">
                                          <p:val>
                                            <p:strVal val="#ppt_y"/>
                                          </p:val>
                                        </p:tav>
                                      </p:tavLst>
                                    </p:anim>
                                  </p:childTnLst>
                                </p:cTn>
                              </p:par>
                              <p:par>
                                <p:cTn id="275" presetID="2" presetClass="entr" presetSubtype="2" fill="hold" grpId="1" nodeType="withEffect">
                                  <p:stCondLst>
                                    <p:cond delay="0"/>
                                  </p:stCondLst>
                                  <p:childTnLst>
                                    <p:set>
                                      <p:cBhvr>
                                        <p:cTn id="276" dur="1" fill="hold">
                                          <p:stCondLst>
                                            <p:cond delay="0"/>
                                          </p:stCondLst>
                                        </p:cTn>
                                        <p:tgtEl>
                                          <p:spTgt spid="38"/>
                                        </p:tgtEl>
                                        <p:attrNameLst>
                                          <p:attrName>style.visibility</p:attrName>
                                        </p:attrNameLst>
                                      </p:cBhvr>
                                      <p:to>
                                        <p:strVal val="visible"/>
                                      </p:to>
                                    </p:set>
                                    <p:anim calcmode="lin" valueType="num">
                                      <p:cBhvr additive="base">
                                        <p:cTn id="277" dur="2000" fill="hold"/>
                                        <p:tgtEl>
                                          <p:spTgt spid="38"/>
                                        </p:tgtEl>
                                        <p:attrNameLst>
                                          <p:attrName>ppt_x</p:attrName>
                                        </p:attrNameLst>
                                      </p:cBhvr>
                                      <p:tavLst>
                                        <p:tav tm="0">
                                          <p:val>
                                            <p:strVal val="1+#ppt_w/2"/>
                                          </p:val>
                                        </p:tav>
                                        <p:tav tm="100000">
                                          <p:val>
                                            <p:strVal val="#ppt_x"/>
                                          </p:val>
                                        </p:tav>
                                      </p:tavLst>
                                    </p:anim>
                                    <p:anim calcmode="lin" valueType="num">
                                      <p:cBhvr additive="base">
                                        <p:cTn id="278" dur="2000" fill="hold"/>
                                        <p:tgtEl>
                                          <p:spTgt spid="38"/>
                                        </p:tgtEl>
                                        <p:attrNameLst>
                                          <p:attrName>ppt_y</p:attrName>
                                        </p:attrNameLst>
                                      </p:cBhvr>
                                      <p:tavLst>
                                        <p:tav tm="0">
                                          <p:val>
                                            <p:strVal val="#ppt_y"/>
                                          </p:val>
                                        </p:tav>
                                        <p:tav tm="100000">
                                          <p:val>
                                            <p:strVal val="#ppt_y"/>
                                          </p:val>
                                        </p:tav>
                                      </p:tavLst>
                                    </p:anim>
                                  </p:childTnLst>
                                </p:cTn>
                              </p:par>
                              <p:par>
                                <p:cTn id="279" presetID="2" presetClass="entr" presetSubtype="2" fill="hold" grpId="1" nodeType="withEffect">
                                  <p:stCondLst>
                                    <p:cond delay="0"/>
                                  </p:stCondLst>
                                  <p:childTnLst>
                                    <p:set>
                                      <p:cBhvr>
                                        <p:cTn id="280" dur="1" fill="hold">
                                          <p:stCondLst>
                                            <p:cond delay="0"/>
                                          </p:stCondLst>
                                        </p:cTn>
                                        <p:tgtEl>
                                          <p:spTgt spid="39"/>
                                        </p:tgtEl>
                                        <p:attrNameLst>
                                          <p:attrName>style.visibility</p:attrName>
                                        </p:attrNameLst>
                                      </p:cBhvr>
                                      <p:to>
                                        <p:strVal val="visible"/>
                                      </p:to>
                                    </p:set>
                                    <p:anim calcmode="lin" valueType="num">
                                      <p:cBhvr additive="base">
                                        <p:cTn id="281" dur="2000" fill="hold"/>
                                        <p:tgtEl>
                                          <p:spTgt spid="39"/>
                                        </p:tgtEl>
                                        <p:attrNameLst>
                                          <p:attrName>ppt_x</p:attrName>
                                        </p:attrNameLst>
                                      </p:cBhvr>
                                      <p:tavLst>
                                        <p:tav tm="0">
                                          <p:val>
                                            <p:strVal val="1+#ppt_w/2"/>
                                          </p:val>
                                        </p:tav>
                                        <p:tav tm="100000">
                                          <p:val>
                                            <p:strVal val="#ppt_x"/>
                                          </p:val>
                                        </p:tav>
                                      </p:tavLst>
                                    </p:anim>
                                    <p:anim calcmode="lin" valueType="num">
                                      <p:cBhvr additive="base">
                                        <p:cTn id="282" dur="2000" fill="hold"/>
                                        <p:tgtEl>
                                          <p:spTgt spid="39"/>
                                        </p:tgtEl>
                                        <p:attrNameLst>
                                          <p:attrName>ppt_y</p:attrName>
                                        </p:attrNameLst>
                                      </p:cBhvr>
                                      <p:tavLst>
                                        <p:tav tm="0">
                                          <p:val>
                                            <p:strVal val="#ppt_y"/>
                                          </p:val>
                                        </p:tav>
                                        <p:tav tm="100000">
                                          <p:val>
                                            <p:strVal val="#ppt_y"/>
                                          </p:val>
                                        </p:tav>
                                      </p:tavLst>
                                    </p:anim>
                                  </p:childTnLst>
                                </p:cTn>
                              </p:par>
                              <p:par>
                                <p:cTn id="283" presetID="2" presetClass="entr" presetSubtype="2" fill="hold" grpId="1" nodeType="withEffect">
                                  <p:stCondLst>
                                    <p:cond delay="0"/>
                                  </p:stCondLst>
                                  <p:childTnLst>
                                    <p:set>
                                      <p:cBhvr>
                                        <p:cTn id="284" dur="1" fill="hold">
                                          <p:stCondLst>
                                            <p:cond delay="0"/>
                                          </p:stCondLst>
                                        </p:cTn>
                                        <p:tgtEl>
                                          <p:spTgt spid="40"/>
                                        </p:tgtEl>
                                        <p:attrNameLst>
                                          <p:attrName>style.visibility</p:attrName>
                                        </p:attrNameLst>
                                      </p:cBhvr>
                                      <p:to>
                                        <p:strVal val="visible"/>
                                      </p:to>
                                    </p:set>
                                    <p:anim calcmode="lin" valueType="num">
                                      <p:cBhvr additive="base">
                                        <p:cTn id="285" dur="2000" fill="hold"/>
                                        <p:tgtEl>
                                          <p:spTgt spid="40"/>
                                        </p:tgtEl>
                                        <p:attrNameLst>
                                          <p:attrName>ppt_x</p:attrName>
                                        </p:attrNameLst>
                                      </p:cBhvr>
                                      <p:tavLst>
                                        <p:tav tm="0">
                                          <p:val>
                                            <p:strVal val="1+#ppt_w/2"/>
                                          </p:val>
                                        </p:tav>
                                        <p:tav tm="100000">
                                          <p:val>
                                            <p:strVal val="#ppt_x"/>
                                          </p:val>
                                        </p:tav>
                                      </p:tavLst>
                                    </p:anim>
                                    <p:anim calcmode="lin" valueType="num">
                                      <p:cBhvr additive="base">
                                        <p:cTn id="286" dur="2000" fill="hold"/>
                                        <p:tgtEl>
                                          <p:spTgt spid="40"/>
                                        </p:tgtEl>
                                        <p:attrNameLst>
                                          <p:attrName>ppt_y</p:attrName>
                                        </p:attrNameLst>
                                      </p:cBhvr>
                                      <p:tavLst>
                                        <p:tav tm="0">
                                          <p:val>
                                            <p:strVal val="#ppt_y"/>
                                          </p:val>
                                        </p:tav>
                                        <p:tav tm="100000">
                                          <p:val>
                                            <p:strVal val="#ppt_y"/>
                                          </p:val>
                                        </p:tav>
                                      </p:tavLst>
                                    </p:anim>
                                  </p:childTnLst>
                                </p:cTn>
                              </p:par>
                              <p:par>
                                <p:cTn id="287" presetID="2" presetClass="entr" presetSubtype="2" fill="hold" grpId="1" nodeType="withEffect">
                                  <p:stCondLst>
                                    <p:cond delay="0"/>
                                  </p:stCondLst>
                                  <p:childTnLst>
                                    <p:set>
                                      <p:cBhvr>
                                        <p:cTn id="288" dur="1" fill="hold">
                                          <p:stCondLst>
                                            <p:cond delay="0"/>
                                          </p:stCondLst>
                                        </p:cTn>
                                        <p:tgtEl>
                                          <p:spTgt spid="41"/>
                                        </p:tgtEl>
                                        <p:attrNameLst>
                                          <p:attrName>style.visibility</p:attrName>
                                        </p:attrNameLst>
                                      </p:cBhvr>
                                      <p:to>
                                        <p:strVal val="visible"/>
                                      </p:to>
                                    </p:set>
                                    <p:anim calcmode="lin" valueType="num">
                                      <p:cBhvr additive="base">
                                        <p:cTn id="289" dur="2000" fill="hold"/>
                                        <p:tgtEl>
                                          <p:spTgt spid="41"/>
                                        </p:tgtEl>
                                        <p:attrNameLst>
                                          <p:attrName>ppt_x</p:attrName>
                                        </p:attrNameLst>
                                      </p:cBhvr>
                                      <p:tavLst>
                                        <p:tav tm="0">
                                          <p:val>
                                            <p:strVal val="1+#ppt_w/2"/>
                                          </p:val>
                                        </p:tav>
                                        <p:tav tm="100000">
                                          <p:val>
                                            <p:strVal val="#ppt_x"/>
                                          </p:val>
                                        </p:tav>
                                      </p:tavLst>
                                    </p:anim>
                                    <p:anim calcmode="lin" valueType="num">
                                      <p:cBhvr additive="base">
                                        <p:cTn id="290" dur="2000" fill="hold"/>
                                        <p:tgtEl>
                                          <p:spTgt spid="41"/>
                                        </p:tgtEl>
                                        <p:attrNameLst>
                                          <p:attrName>ppt_y</p:attrName>
                                        </p:attrNameLst>
                                      </p:cBhvr>
                                      <p:tavLst>
                                        <p:tav tm="0">
                                          <p:val>
                                            <p:strVal val="#ppt_y"/>
                                          </p:val>
                                        </p:tav>
                                        <p:tav tm="100000">
                                          <p:val>
                                            <p:strVal val="#ppt_y"/>
                                          </p:val>
                                        </p:tav>
                                      </p:tavLst>
                                    </p:anim>
                                  </p:childTnLst>
                                </p:cTn>
                              </p:par>
                              <p:par>
                                <p:cTn id="291" presetID="2" presetClass="entr" presetSubtype="2" fill="hold" grpId="1" nodeType="withEffect">
                                  <p:stCondLst>
                                    <p:cond delay="0"/>
                                  </p:stCondLst>
                                  <p:childTnLst>
                                    <p:set>
                                      <p:cBhvr>
                                        <p:cTn id="292" dur="1" fill="hold">
                                          <p:stCondLst>
                                            <p:cond delay="0"/>
                                          </p:stCondLst>
                                        </p:cTn>
                                        <p:tgtEl>
                                          <p:spTgt spid="42"/>
                                        </p:tgtEl>
                                        <p:attrNameLst>
                                          <p:attrName>style.visibility</p:attrName>
                                        </p:attrNameLst>
                                      </p:cBhvr>
                                      <p:to>
                                        <p:strVal val="visible"/>
                                      </p:to>
                                    </p:set>
                                    <p:anim calcmode="lin" valueType="num">
                                      <p:cBhvr additive="base">
                                        <p:cTn id="293" dur="2000" fill="hold"/>
                                        <p:tgtEl>
                                          <p:spTgt spid="42"/>
                                        </p:tgtEl>
                                        <p:attrNameLst>
                                          <p:attrName>ppt_x</p:attrName>
                                        </p:attrNameLst>
                                      </p:cBhvr>
                                      <p:tavLst>
                                        <p:tav tm="0">
                                          <p:val>
                                            <p:strVal val="1+#ppt_w/2"/>
                                          </p:val>
                                        </p:tav>
                                        <p:tav tm="100000">
                                          <p:val>
                                            <p:strVal val="#ppt_x"/>
                                          </p:val>
                                        </p:tav>
                                      </p:tavLst>
                                    </p:anim>
                                    <p:anim calcmode="lin" valueType="num">
                                      <p:cBhvr additive="base">
                                        <p:cTn id="294" dur="2000" fill="hold"/>
                                        <p:tgtEl>
                                          <p:spTgt spid="42"/>
                                        </p:tgtEl>
                                        <p:attrNameLst>
                                          <p:attrName>ppt_y</p:attrName>
                                        </p:attrNameLst>
                                      </p:cBhvr>
                                      <p:tavLst>
                                        <p:tav tm="0">
                                          <p:val>
                                            <p:strVal val="#ppt_y"/>
                                          </p:val>
                                        </p:tav>
                                        <p:tav tm="100000">
                                          <p:val>
                                            <p:strVal val="#ppt_y"/>
                                          </p:val>
                                        </p:tav>
                                      </p:tavLst>
                                    </p:anim>
                                  </p:childTnLst>
                                </p:cTn>
                              </p:par>
                              <p:par>
                                <p:cTn id="295" presetID="2" presetClass="entr" presetSubtype="2" fill="hold" grpId="1" nodeType="withEffect">
                                  <p:stCondLst>
                                    <p:cond delay="0"/>
                                  </p:stCondLst>
                                  <p:childTnLst>
                                    <p:set>
                                      <p:cBhvr>
                                        <p:cTn id="296" dur="1" fill="hold">
                                          <p:stCondLst>
                                            <p:cond delay="0"/>
                                          </p:stCondLst>
                                        </p:cTn>
                                        <p:tgtEl>
                                          <p:spTgt spid="43"/>
                                        </p:tgtEl>
                                        <p:attrNameLst>
                                          <p:attrName>style.visibility</p:attrName>
                                        </p:attrNameLst>
                                      </p:cBhvr>
                                      <p:to>
                                        <p:strVal val="visible"/>
                                      </p:to>
                                    </p:set>
                                    <p:anim calcmode="lin" valueType="num">
                                      <p:cBhvr additive="base">
                                        <p:cTn id="297" dur="2000" fill="hold"/>
                                        <p:tgtEl>
                                          <p:spTgt spid="43"/>
                                        </p:tgtEl>
                                        <p:attrNameLst>
                                          <p:attrName>ppt_x</p:attrName>
                                        </p:attrNameLst>
                                      </p:cBhvr>
                                      <p:tavLst>
                                        <p:tav tm="0">
                                          <p:val>
                                            <p:strVal val="1+#ppt_w/2"/>
                                          </p:val>
                                        </p:tav>
                                        <p:tav tm="100000">
                                          <p:val>
                                            <p:strVal val="#ppt_x"/>
                                          </p:val>
                                        </p:tav>
                                      </p:tavLst>
                                    </p:anim>
                                    <p:anim calcmode="lin" valueType="num">
                                      <p:cBhvr additive="base">
                                        <p:cTn id="298" dur="2000" fill="hold"/>
                                        <p:tgtEl>
                                          <p:spTgt spid="43"/>
                                        </p:tgtEl>
                                        <p:attrNameLst>
                                          <p:attrName>ppt_y</p:attrName>
                                        </p:attrNameLst>
                                      </p:cBhvr>
                                      <p:tavLst>
                                        <p:tav tm="0">
                                          <p:val>
                                            <p:strVal val="#ppt_y"/>
                                          </p:val>
                                        </p:tav>
                                        <p:tav tm="100000">
                                          <p:val>
                                            <p:strVal val="#ppt_y"/>
                                          </p:val>
                                        </p:tav>
                                      </p:tavLst>
                                    </p:anim>
                                  </p:childTnLst>
                                </p:cTn>
                              </p:par>
                              <p:par>
                                <p:cTn id="299" presetID="2" presetClass="entr" presetSubtype="2" fill="hold" grpId="1" nodeType="withEffect">
                                  <p:stCondLst>
                                    <p:cond delay="0"/>
                                  </p:stCondLst>
                                  <p:childTnLst>
                                    <p:set>
                                      <p:cBhvr>
                                        <p:cTn id="300" dur="1" fill="hold">
                                          <p:stCondLst>
                                            <p:cond delay="0"/>
                                          </p:stCondLst>
                                        </p:cTn>
                                        <p:tgtEl>
                                          <p:spTgt spid="44"/>
                                        </p:tgtEl>
                                        <p:attrNameLst>
                                          <p:attrName>style.visibility</p:attrName>
                                        </p:attrNameLst>
                                      </p:cBhvr>
                                      <p:to>
                                        <p:strVal val="visible"/>
                                      </p:to>
                                    </p:set>
                                    <p:anim calcmode="lin" valueType="num">
                                      <p:cBhvr additive="base">
                                        <p:cTn id="301" dur="2000" fill="hold"/>
                                        <p:tgtEl>
                                          <p:spTgt spid="44"/>
                                        </p:tgtEl>
                                        <p:attrNameLst>
                                          <p:attrName>ppt_x</p:attrName>
                                        </p:attrNameLst>
                                      </p:cBhvr>
                                      <p:tavLst>
                                        <p:tav tm="0">
                                          <p:val>
                                            <p:strVal val="1+#ppt_w/2"/>
                                          </p:val>
                                        </p:tav>
                                        <p:tav tm="100000">
                                          <p:val>
                                            <p:strVal val="#ppt_x"/>
                                          </p:val>
                                        </p:tav>
                                      </p:tavLst>
                                    </p:anim>
                                    <p:anim calcmode="lin" valueType="num">
                                      <p:cBhvr additive="base">
                                        <p:cTn id="302" dur="2000" fill="hold"/>
                                        <p:tgtEl>
                                          <p:spTgt spid="44"/>
                                        </p:tgtEl>
                                        <p:attrNameLst>
                                          <p:attrName>ppt_y</p:attrName>
                                        </p:attrNameLst>
                                      </p:cBhvr>
                                      <p:tavLst>
                                        <p:tav tm="0">
                                          <p:val>
                                            <p:strVal val="#ppt_y"/>
                                          </p:val>
                                        </p:tav>
                                        <p:tav tm="100000">
                                          <p:val>
                                            <p:strVal val="#ppt_y"/>
                                          </p:val>
                                        </p:tav>
                                      </p:tavLst>
                                    </p:anim>
                                  </p:childTnLst>
                                </p:cTn>
                              </p:par>
                              <p:par>
                                <p:cTn id="303" presetID="2" presetClass="entr" presetSubtype="2" fill="hold" grpId="1" nodeType="withEffect">
                                  <p:stCondLst>
                                    <p:cond delay="0"/>
                                  </p:stCondLst>
                                  <p:childTnLst>
                                    <p:set>
                                      <p:cBhvr>
                                        <p:cTn id="304" dur="1" fill="hold">
                                          <p:stCondLst>
                                            <p:cond delay="0"/>
                                          </p:stCondLst>
                                        </p:cTn>
                                        <p:tgtEl>
                                          <p:spTgt spid="45"/>
                                        </p:tgtEl>
                                        <p:attrNameLst>
                                          <p:attrName>style.visibility</p:attrName>
                                        </p:attrNameLst>
                                      </p:cBhvr>
                                      <p:to>
                                        <p:strVal val="visible"/>
                                      </p:to>
                                    </p:set>
                                    <p:anim calcmode="lin" valueType="num">
                                      <p:cBhvr additive="base">
                                        <p:cTn id="305" dur="2000" fill="hold"/>
                                        <p:tgtEl>
                                          <p:spTgt spid="45"/>
                                        </p:tgtEl>
                                        <p:attrNameLst>
                                          <p:attrName>ppt_x</p:attrName>
                                        </p:attrNameLst>
                                      </p:cBhvr>
                                      <p:tavLst>
                                        <p:tav tm="0">
                                          <p:val>
                                            <p:strVal val="1+#ppt_w/2"/>
                                          </p:val>
                                        </p:tav>
                                        <p:tav tm="100000">
                                          <p:val>
                                            <p:strVal val="#ppt_x"/>
                                          </p:val>
                                        </p:tav>
                                      </p:tavLst>
                                    </p:anim>
                                    <p:anim calcmode="lin" valueType="num">
                                      <p:cBhvr additive="base">
                                        <p:cTn id="306" dur="2000" fill="hold"/>
                                        <p:tgtEl>
                                          <p:spTgt spid="45"/>
                                        </p:tgtEl>
                                        <p:attrNameLst>
                                          <p:attrName>ppt_y</p:attrName>
                                        </p:attrNameLst>
                                      </p:cBhvr>
                                      <p:tavLst>
                                        <p:tav tm="0">
                                          <p:val>
                                            <p:strVal val="#ppt_y"/>
                                          </p:val>
                                        </p:tav>
                                        <p:tav tm="100000">
                                          <p:val>
                                            <p:strVal val="#ppt_y"/>
                                          </p:val>
                                        </p:tav>
                                      </p:tavLst>
                                    </p:anim>
                                  </p:childTnLst>
                                </p:cTn>
                              </p:par>
                              <p:par>
                                <p:cTn id="307" presetID="2" presetClass="entr" presetSubtype="2" fill="hold" grpId="1" nodeType="withEffect">
                                  <p:stCondLst>
                                    <p:cond delay="0"/>
                                  </p:stCondLst>
                                  <p:childTnLst>
                                    <p:set>
                                      <p:cBhvr>
                                        <p:cTn id="308" dur="1" fill="hold">
                                          <p:stCondLst>
                                            <p:cond delay="0"/>
                                          </p:stCondLst>
                                        </p:cTn>
                                        <p:tgtEl>
                                          <p:spTgt spid="46"/>
                                        </p:tgtEl>
                                        <p:attrNameLst>
                                          <p:attrName>style.visibility</p:attrName>
                                        </p:attrNameLst>
                                      </p:cBhvr>
                                      <p:to>
                                        <p:strVal val="visible"/>
                                      </p:to>
                                    </p:set>
                                    <p:anim calcmode="lin" valueType="num">
                                      <p:cBhvr additive="base">
                                        <p:cTn id="309" dur="2000" fill="hold"/>
                                        <p:tgtEl>
                                          <p:spTgt spid="46"/>
                                        </p:tgtEl>
                                        <p:attrNameLst>
                                          <p:attrName>ppt_x</p:attrName>
                                        </p:attrNameLst>
                                      </p:cBhvr>
                                      <p:tavLst>
                                        <p:tav tm="0">
                                          <p:val>
                                            <p:strVal val="1+#ppt_w/2"/>
                                          </p:val>
                                        </p:tav>
                                        <p:tav tm="100000">
                                          <p:val>
                                            <p:strVal val="#ppt_x"/>
                                          </p:val>
                                        </p:tav>
                                      </p:tavLst>
                                    </p:anim>
                                    <p:anim calcmode="lin" valueType="num">
                                      <p:cBhvr additive="base">
                                        <p:cTn id="310" dur="2000" fill="hold"/>
                                        <p:tgtEl>
                                          <p:spTgt spid="46"/>
                                        </p:tgtEl>
                                        <p:attrNameLst>
                                          <p:attrName>ppt_y</p:attrName>
                                        </p:attrNameLst>
                                      </p:cBhvr>
                                      <p:tavLst>
                                        <p:tav tm="0">
                                          <p:val>
                                            <p:strVal val="#ppt_y"/>
                                          </p:val>
                                        </p:tav>
                                        <p:tav tm="100000">
                                          <p:val>
                                            <p:strVal val="#ppt_y"/>
                                          </p:val>
                                        </p:tav>
                                      </p:tavLst>
                                    </p:anim>
                                  </p:childTnLst>
                                </p:cTn>
                              </p:par>
                              <p:par>
                                <p:cTn id="311" presetID="2" presetClass="entr" presetSubtype="2" fill="hold" grpId="1" nodeType="withEffect">
                                  <p:stCondLst>
                                    <p:cond delay="0"/>
                                  </p:stCondLst>
                                  <p:childTnLst>
                                    <p:set>
                                      <p:cBhvr>
                                        <p:cTn id="312" dur="1" fill="hold">
                                          <p:stCondLst>
                                            <p:cond delay="0"/>
                                          </p:stCondLst>
                                        </p:cTn>
                                        <p:tgtEl>
                                          <p:spTgt spid="47"/>
                                        </p:tgtEl>
                                        <p:attrNameLst>
                                          <p:attrName>style.visibility</p:attrName>
                                        </p:attrNameLst>
                                      </p:cBhvr>
                                      <p:to>
                                        <p:strVal val="visible"/>
                                      </p:to>
                                    </p:set>
                                    <p:anim calcmode="lin" valueType="num">
                                      <p:cBhvr additive="base">
                                        <p:cTn id="313" dur="2000" fill="hold"/>
                                        <p:tgtEl>
                                          <p:spTgt spid="47"/>
                                        </p:tgtEl>
                                        <p:attrNameLst>
                                          <p:attrName>ppt_x</p:attrName>
                                        </p:attrNameLst>
                                      </p:cBhvr>
                                      <p:tavLst>
                                        <p:tav tm="0">
                                          <p:val>
                                            <p:strVal val="1+#ppt_w/2"/>
                                          </p:val>
                                        </p:tav>
                                        <p:tav tm="100000">
                                          <p:val>
                                            <p:strVal val="#ppt_x"/>
                                          </p:val>
                                        </p:tav>
                                      </p:tavLst>
                                    </p:anim>
                                    <p:anim calcmode="lin" valueType="num">
                                      <p:cBhvr additive="base">
                                        <p:cTn id="314" dur="2000" fill="hold"/>
                                        <p:tgtEl>
                                          <p:spTgt spid="47"/>
                                        </p:tgtEl>
                                        <p:attrNameLst>
                                          <p:attrName>ppt_y</p:attrName>
                                        </p:attrNameLst>
                                      </p:cBhvr>
                                      <p:tavLst>
                                        <p:tav tm="0">
                                          <p:val>
                                            <p:strVal val="#ppt_y"/>
                                          </p:val>
                                        </p:tav>
                                        <p:tav tm="100000">
                                          <p:val>
                                            <p:strVal val="#ppt_y"/>
                                          </p:val>
                                        </p:tav>
                                      </p:tavLst>
                                    </p:anim>
                                  </p:childTnLst>
                                </p:cTn>
                              </p:par>
                              <p:par>
                                <p:cTn id="315" presetID="48" presetClass="entr" presetSubtype="0" accel="50000" fill="hold" grpId="2" nodeType="withEffect">
                                  <p:stCondLst>
                                    <p:cond delay="0"/>
                                  </p:stCondLst>
                                  <p:childTnLst>
                                    <p:set>
                                      <p:cBhvr>
                                        <p:cTn id="316" dur="1" fill="hold">
                                          <p:stCondLst>
                                            <p:cond delay="0"/>
                                          </p:stCondLst>
                                        </p:cTn>
                                        <p:tgtEl>
                                          <p:spTgt spid="4"/>
                                        </p:tgtEl>
                                        <p:attrNameLst>
                                          <p:attrName>style.visibility</p:attrName>
                                        </p:attrNameLst>
                                      </p:cBhvr>
                                      <p:to>
                                        <p:strVal val="visible"/>
                                      </p:to>
                                    </p:set>
                                    <p:anim calcmode="lin" valueType="num">
                                      <p:cBhvr>
                                        <p:cTn id="317" dur="2000" fill="hold"/>
                                        <p:tgtEl>
                                          <p:spTgt spid="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18" dur="2000" fill="hold"/>
                                        <p:tgtEl>
                                          <p:spTgt spid="4"/>
                                        </p:tgtEl>
                                        <p:attrNameLst>
                                          <p:attrName>ppt_x</p:attrName>
                                        </p:attrNameLst>
                                      </p:cBhvr>
                                      <p:tavLst>
                                        <p:tav tm="0">
                                          <p:val>
                                            <p:fltVal val="-1"/>
                                          </p:val>
                                        </p:tav>
                                        <p:tav tm="50000">
                                          <p:val>
                                            <p:fltVal val="0.95"/>
                                          </p:val>
                                        </p:tav>
                                        <p:tav tm="100000">
                                          <p:val>
                                            <p:strVal val="#ppt_x"/>
                                          </p:val>
                                        </p:tav>
                                      </p:tavLst>
                                    </p:anim>
                                    <p:anim calcmode="lin" valueType="num">
                                      <p:cBhvr>
                                        <p:cTn id="319" dur="2000" fill="hold"/>
                                        <p:tgtEl>
                                          <p:spTgt spid="4"/>
                                        </p:tgtEl>
                                        <p:attrNameLst>
                                          <p:attrName>ppt_y</p:attrName>
                                        </p:attrNameLst>
                                      </p:cBhvr>
                                      <p:tavLst>
                                        <p:tav tm="0">
                                          <p:val>
                                            <p:strVal val="#ppt_y"/>
                                          </p:val>
                                        </p:tav>
                                        <p:tav tm="100000">
                                          <p:val>
                                            <p:strVal val="#ppt_y"/>
                                          </p:val>
                                        </p:tav>
                                      </p:tavLst>
                                    </p:anim>
                                    <p:animEffect transition="in" filter="fade">
                                      <p:cBhvr>
                                        <p:cTn id="320" dur="2000"/>
                                        <p:tgtEl>
                                          <p:spTgt spid="4"/>
                                        </p:tgtEl>
                                      </p:cBhvr>
                                    </p:animEffect>
                                  </p:childTnLst>
                                </p:cTn>
                              </p:par>
                              <p:par>
                                <p:cTn id="321" presetID="48" presetClass="entr" presetSubtype="0" accel="50000" fill="hold" grpId="2" nodeType="withEffect">
                                  <p:stCondLst>
                                    <p:cond delay="0"/>
                                  </p:stCondLst>
                                  <p:childTnLst>
                                    <p:set>
                                      <p:cBhvr>
                                        <p:cTn id="322" dur="1" fill="hold">
                                          <p:stCondLst>
                                            <p:cond delay="0"/>
                                          </p:stCondLst>
                                        </p:cTn>
                                        <p:tgtEl>
                                          <p:spTgt spid="5"/>
                                        </p:tgtEl>
                                        <p:attrNameLst>
                                          <p:attrName>style.visibility</p:attrName>
                                        </p:attrNameLst>
                                      </p:cBhvr>
                                      <p:to>
                                        <p:strVal val="visible"/>
                                      </p:to>
                                    </p:set>
                                    <p:anim calcmode="lin" valueType="num">
                                      <p:cBhvr>
                                        <p:cTn id="323" dur="2000" fill="hold"/>
                                        <p:tgtEl>
                                          <p:spTgt spid="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24" dur="2000" fill="hold"/>
                                        <p:tgtEl>
                                          <p:spTgt spid="5"/>
                                        </p:tgtEl>
                                        <p:attrNameLst>
                                          <p:attrName>ppt_x</p:attrName>
                                        </p:attrNameLst>
                                      </p:cBhvr>
                                      <p:tavLst>
                                        <p:tav tm="0">
                                          <p:val>
                                            <p:fltVal val="-1"/>
                                          </p:val>
                                        </p:tav>
                                        <p:tav tm="50000">
                                          <p:val>
                                            <p:fltVal val="0.95"/>
                                          </p:val>
                                        </p:tav>
                                        <p:tav tm="100000">
                                          <p:val>
                                            <p:strVal val="#ppt_x"/>
                                          </p:val>
                                        </p:tav>
                                      </p:tavLst>
                                    </p:anim>
                                    <p:anim calcmode="lin" valueType="num">
                                      <p:cBhvr>
                                        <p:cTn id="325" dur="2000" fill="hold"/>
                                        <p:tgtEl>
                                          <p:spTgt spid="5"/>
                                        </p:tgtEl>
                                        <p:attrNameLst>
                                          <p:attrName>ppt_y</p:attrName>
                                        </p:attrNameLst>
                                      </p:cBhvr>
                                      <p:tavLst>
                                        <p:tav tm="0">
                                          <p:val>
                                            <p:strVal val="#ppt_y"/>
                                          </p:val>
                                        </p:tav>
                                        <p:tav tm="100000">
                                          <p:val>
                                            <p:strVal val="#ppt_y"/>
                                          </p:val>
                                        </p:tav>
                                      </p:tavLst>
                                    </p:anim>
                                    <p:animEffect transition="in" filter="fade">
                                      <p:cBhvr>
                                        <p:cTn id="326" dur="2000"/>
                                        <p:tgtEl>
                                          <p:spTgt spid="5"/>
                                        </p:tgtEl>
                                      </p:cBhvr>
                                    </p:animEffect>
                                  </p:childTnLst>
                                </p:cTn>
                              </p:par>
                              <p:par>
                                <p:cTn id="327" presetID="48" presetClass="entr" presetSubtype="0" accel="50000" fill="hold" grpId="2" nodeType="withEffect">
                                  <p:stCondLst>
                                    <p:cond delay="0"/>
                                  </p:stCondLst>
                                  <p:childTnLst>
                                    <p:set>
                                      <p:cBhvr>
                                        <p:cTn id="328" dur="1" fill="hold">
                                          <p:stCondLst>
                                            <p:cond delay="0"/>
                                          </p:stCondLst>
                                        </p:cTn>
                                        <p:tgtEl>
                                          <p:spTgt spid="6"/>
                                        </p:tgtEl>
                                        <p:attrNameLst>
                                          <p:attrName>style.visibility</p:attrName>
                                        </p:attrNameLst>
                                      </p:cBhvr>
                                      <p:to>
                                        <p:strVal val="visible"/>
                                      </p:to>
                                    </p:set>
                                    <p:anim calcmode="lin" valueType="num">
                                      <p:cBhvr>
                                        <p:cTn id="329" dur="2000" fill="hold"/>
                                        <p:tgtEl>
                                          <p:spTgt spid="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0" dur="2000" fill="hold"/>
                                        <p:tgtEl>
                                          <p:spTgt spid="6"/>
                                        </p:tgtEl>
                                        <p:attrNameLst>
                                          <p:attrName>ppt_x</p:attrName>
                                        </p:attrNameLst>
                                      </p:cBhvr>
                                      <p:tavLst>
                                        <p:tav tm="0">
                                          <p:val>
                                            <p:fltVal val="-1"/>
                                          </p:val>
                                        </p:tav>
                                        <p:tav tm="50000">
                                          <p:val>
                                            <p:fltVal val="0.95"/>
                                          </p:val>
                                        </p:tav>
                                        <p:tav tm="100000">
                                          <p:val>
                                            <p:strVal val="#ppt_x"/>
                                          </p:val>
                                        </p:tav>
                                      </p:tavLst>
                                    </p:anim>
                                    <p:anim calcmode="lin" valueType="num">
                                      <p:cBhvr>
                                        <p:cTn id="331" dur="2000" fill="hold"/>
                                        <p:tgtEl>
                                          <p:spTgt spid="6"/>
                                        </p:tgtEl>
                                        <p:attrNameLst>
                                          <p:attrName>ppt_y</p:attrName>
                                        </p:attrNameLst>
                                      </p:cBhvr>
                                      <p:tavLst>
                                        <p:tav tm="0">
                                          <p:val>
                                            <p:strVal val="#ppt_y"/>
                                          </p:val>
                                        </p:tav>
                                        <p:tav tm="100000">
                                          <p:val>
                                            <p:strVal val="#ppt_y"/>
                                          </p:val>
                                        </p:tav>
                                      </p:tavLst>
                                    </p:anim>
                                    <p:animEffect transition="in" filter="fade">
                                      <p:cBhvr>
                                        <p:cTn id="332" dur="2000"/>
                                        <p:tgtEl>
                                          <p:spTgt spid="6"/>
                                        </p:tgtEl>
                                      </p:cBhvr>
                                    </p:animEffect>
                                  </p:childTnLst>
                                </p:cTn>
                              </p:par>
                              <p:par>
                                <p:cTn id="333" presetID="48" presetClass="entr" presetSubtype="0" accel="50000" fill="hold" grpId="2" nodeType="withEffect">
                                  <p:stCondLst>
                                    <p:cond delay="0"/>
                                  </p:stCondLst>
                                  <p:childTnLst>
                                    <p:set>
                                      <p:cBhvr>
                                        <p:cTn id="334" dur="1" fill="hold">
                                          <p:stCondLst>
                                            <p:cond delay="0"/>
                                          </p:stCondLst>
                                        </p:cTn>
                                        <p:tgtEl>
                                          <p:spTgt spid="7"/>
                                        </p:tgtEl>
                                        <p:attrNameLst>
                                          <p:attrName>style.visibility</p:attrName>
                                        </p:attrNameLst>
                                      </p:cBhvr>
                                      <p:to>
                                        <p:strVal val="visible"/>
                                      </p:to>
                                    </p:set>
                                    <p:anim calcmode="lin" valueType="num">
                                      <p:cBhvr>
                                        <p:cTn id="335" dur="2000" fill="hold"/>
                                        <p:tgtEl>
                                          <p:spTgt spid="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36" dur="2000" fill="hold"/>
                                        <p:tgtEl>
                                          <p:spTgt spid="7"/>
                                        </p:tgtEl>
                                        <p:attrNameLst>
                                          <p:attrName>ppt_x</p:attrName>
                                        </p:attrNameLst>
                                      </p:cBhvr>
                                      <p:tavLst>
                                        <p:tav tm="0">
                                          <p:val>
                                            <p:fltVal val="-1"/>
                                          </p:val>
                                        </p:tav>
                                        <p:tav tm="50000">
                                          <p:val>
                                            <p:fltVal val="0.95"/>
                                          </p:val>
                                        </p:tav>
                                        <p:tav tm="100000">
                                          <p:val>
                                            <p:strVal val="#ppt_x"/>
                                          </p:val>
                                        </p:tav>
                                      </p:tavLst>
                                    </p:anim>
                                    <p:anim calcmode="lin" valueType="num">
                                      <p:cBhvr>
                                        <p:cTn id="337" dur="2000" fill="hold"/>
                                        <p:tgtEl>
                                          <p:spTgt spid="7"/>
                                        </p:tgtEl>
                                        <p:attrNameLst>
                                          <p:attrName>ppt_y</p:attrName>
                                        </p:attrNameLst>
                                      </p:cBhvr>
                                      <p:tavLst>
                                        <p:tav tm="0">
                                          <p:val>
                                            <p:strVal val="#ppt_y"/>
                                          </p:val>
                                        </p:tav>
                                        <p:tav tm="100000">
                                          <p:val>
                                            <p:strVal val="#ppt_y"/>
                                          </p:val>
                                        </p:tav>
                                      </p:tavLst>
                                    </p:anim>
                                    <p:animEffect transition="in" filter="fade">
                                      <p:cBhvr>
                                        <p:cTn id="338" dur="2000"/>
                                        <p:tgtEl>
                                          <p:spTgt spid="7"/>
                                        </p:tgtEl>
                                      </p:cBhvr>
                                    </p:animEffect>
                                  </p:childTnLst>
                                </p:cTn>
                              </p:par>
                              <p:par>
                                <p:cTn id="339" presetID="48" presetClass="entr" presetSubtype="0" accel="50000" fill="hold" grpId="2" nodeType="withEffect">
                                  <p:stCondLst>
                                    <p:cond delay="0"/>
                                  </p:stCondLst>
                                  <p:childTnLst>
                                    <p:set>
                                      <p:cBhvr>
                                        <p:cTn id="340" dur="1" fill="hold">
                                          <p:stCondLst>
                                            <p:cond delay="0"/>
                                          </p:stCondLst>
                                        </p:cTn>
                                        <p:tgtEl>
                                          <p:spTgt spid="8"/>
                                        </p:tgtEl>
                                        <p:attrNameLst>
                                          <p:attrName>style.visibility</p:attrName>
                                        </p:attrNameLst>
                                      </p:cBhvr>
                                      <p:to>
                                        <p:strVal val="visible"/>
                                      </p:to>
                                    </p:set>
                                    <p:anim calcmode="lin" valueType="num">
                                      <p:cBhvr>
                                        <p:cTn id="341" dur="2000" fill="hold"/>
                                        <p:tgtEl>
                                          <p:spTgt spid="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2" dur="2000" fill="hold"/>
                                        <p:tgtEl>
                                          <p:spTgt spid="8"/>
                                        </p:tgtEl>
                                        <p:attrNameLst>
                                          <p:attrName>ppt_x</p:attrName>
                                        </p:attrNameLst>
                                      </p:cBhvr>
                                      <p:tavLst>
                                        <p:tav tm="0">
                                          <p:val>
                                            <p:fltVal val="-1"/>
                                          </p:val>
                                        </p:tav>
                                        <p:tav tm="50000">
                                          <p:val>
                                            <p:fltVal val="0.95"/>
                                          </p:val>
                                        </p:tav>
                                        <p:tav tm="100000">
                                          <p:val>
                                            <p:strVal val="#ppt_x"/>
                                          </p:val>
                                        </p:tav>
                                      </p:tavLst>
                                    </p:anim>
                                    <p:anim calcmode="lin" valueType="num">
                                      <p:cBhvr>
                                        <p:cTn id="343" dur="2000" fill="hold"/>
                                        <p:tgtEl>
                                          <p:spTgt spid="8"/>
                                        </p:tgtEl>
                                        <p:attrNameLst>
                                          <p:attrName>ppt_y</p:attrName>
                                        </p:attrNameLst>
                                      </p:cBhvr>
                                      <p:tavLst>
                                        <p:tav tm="0">
                                          <p:val>
                                            <p:strVal val="#ppt_y"/>
                                          </p:val>
                                        </p:tav>
                                        <p:tav tm="100000">
                                          <p:val>
                                            <p:strVal val="#ppt_y"/>
                                          </p:val>
                                        </p:tav>
                                      </p:tavLst>
                                    </p:anim>
                                    <p:animEffect transition="in" filter="fade">
                                      <p:cBhvr>
                                        <p:cTn id="344" dur="2000"/>
                                        <p:tgtEl>
                                          <p:spTgt spid="8"/>
                                        </p:tgtEl>
                                      </p:cBhvr>
                                    </p:animEffect>
                                  </p:childTnLst>
                                </p:cTn>
                              </p:par>
                              <p:par>
                                <p:cTn id="345" presetID="48" presetClass="entr" presetSubtype="0" accel="50000" fill="hold" grpId="2" nodeType="withEffect">
                                  <p:stCondLst>
                                    <p:cond delay="0"/>
                                  </p:stCondLst>
                                  <p:childTnLst>
                                    <p:set>
                                      <p:cBhvr>
                                        <p:cTn id="346" dur="1" fill="hold">
                                          <p:stCondLst>
                                            <p:cond delay="0"/>
                                          </p:stCondLst>
                                        </p:cTn>
                                        <p:tgtEl>
                                          <p:spTgt spid="9"/>
                                        </p:tgtEl>
                                        <p:attrNameLst>
                                          <p:attrName>style.visibility</p:attrName>
                                        </p:attrNameLst>
                                      </p:cBhvr>
                                      <p:to>
                                        <p:strVal val="visible"/>
                                      </p:to>
                                    </p:set>
                                    <p:anim calcmode="lin" valueType="num">
                                      <p:cBhvr>
                                        <p:cTn id="347" dur="2000" fill="hold"/>
                                        <p:tgtEl>
                                          <p:spTgt spid="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48" dur="2000" fill="hold"/>
                                        <p:tgtEl>
                                          <p:spTgt spid="9"/>
                                        </p:tgtEl>
                                        <p:attrNameLst>
                                          <p:attrName>ppt_x</p:attrName>
                                        </p:attrNameLst>
                                      </p:cBhvr>
                                      <p:tavLst>
                                        <p:tav tm="0">
                                          <p:val>
                                            <p:fltVal val="-1"/>
                                          </p:val>
                                        </p:tav>
                                        <p:tav tm="50000">
                                          <p:val>
                                            <p:fltVal val="0.95"/>
                                          </p:val>
                                        </p:tav>
                                        <p:tav tm="100000">
                                          <p:val>
                                            <p:strVal val="#ppt_x"/>
                                          </p:val>
                                        </p:tav>
                                      </p:tavLst>
                                    </p:anim>
                                    <p:anim calcmode="lin" valueType="num">
                                      <p:cBhvr>
                                        <p:cTn id="349" dur="2000" fill="hold"/>
                                        <p:tgtEl>
                                          <p:spTgt spid="9"/>
                                        </p:tgtEl>
                                        <p:attrNameLst>
                                          <p:attrName>ppt_y</p:attrName>
                                        </p:attrNameLst>
                                      </p:cBhvr>
                                      <p:tavLst>
                                        <p:tav tm="0">
                                          <p:val>
                                            <p:strVal val="#ppt_y"/>
                                          </p:val>
                                        </p:tav>
                                        <p:tav tm="100000">
                                          <p:val>
                                            <p:strVal val="#ppt_y"/>
                                          </p:val>
                                        </p:tav>
                                      </p:tavLst>
                                    </p:anim>
                                    <p:animEffect transition="in" filter="fade">
                                      <p:cBhvr>
                                        <p:cTn id="350" dur="2000"/>
                                        <p:tgtEl>
                                          <p:spTgt spid="9"/>
                                        </p:tgtEl>
                                      </p:cBhvr>
                                    </p:animEffect>
                                  </p:childTnLst>
                                </p:cTn>
                              </p:par>
                              <p:par>
                                <p:cTn id="351" presetID="48" presetClass="entr" presetSubtype="0" accel="50000" fill="hold" grpId="2" nodeType="withEffect">
                                  <p:stCondLst>
                                    <p:cond delay="0"/>
                                  </p:stCondLst>
                                  <p:childTnLst>
                                    <p:set>
                                      <p:cBhvr>
                                        <p:cTn id="352" dur="1" fill="hold">
                                          <p:stCondLst>
                                            <p:cond delay="0"/>
                                          </p:stCondLst>
                                        </p:cTn>
                                        <p:tgtEl>
                                          <p:spTgt spid="10"/>
                                        </p:tgtEl>
                                        <p:attrNameLst>
                                          <p:attrName>style.visibility</p:attrName>
                                        </p:attrNameLst>
                                      </p:cBhvr>
                                      <p:to>
                                        <p:strVal val="visible"/>
                                      </p:to>
                                    </p:set>
                                    <p:anim calcmode="lin" valueType="num">
                                      <p:cBhvr>
                                        <p:cTn id="353" dur="2000" fill="hold"/>
                                        <p:tgtEl>
                                          <p:spTgt spid="1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54" dur="2000" fill="hold"/>
                                        <p:tgtEl>
                                          <p:spTgt spid="10"/>
                                        </p:tgtEl>
                                        <p:attrNameLst>
                                          <p:attrName>ppt_x</p:attrName>
                                        </p:attrNameLst>
                                      </p:cBhvr>
                                      <p:tavLst>
                                        <p:tav tm="0">
                                          <p:val>
                                            <p:fltVal val="-1"/>
                                          </p:val>
                                        </p:tav>
                                        <p:tav tm="50000">
                                          <p:val>
                                            <p:fltVal val="0.95"/>
                                          </p:val>
                                        </p:tav>
                                        <p:tav tm="100000">
                                          <p:val>
                                            <p:strVal val="#ppt_x"/>
                                          </p:val>
                                        </p:tav>
                                      </p:tavLst>
                                    </p:anim>
                                    <p:anim calcmode="lin" valueType="num">
                                      <p:cBhvr>
                                        <p:cTn id="355" dur="2000" fill="hold"/>
                                        <p:tgtEl>
                                          <p:spTgt spid="10"/>
                                        </p:tgtEl>
                                        <p:attrNameLst>
                                          <p:attrName>ppt_y</p:attrName>
                                        </p:attrNameLst>
                                      </p:cBhvr>
                                      <p:tavLst>
                                        <p:tav tm="0">
                                          <p:val>
                                            <p:strVal val="#ppt_y"/>
                                          </p:val>
                                        </p:tav>
                                        <p:tav tm="100000">
                                          <p:val>
                                            <p:strVal val="#ppt_y"/>
                                          </p:val>
                                        </p:tav>
                                      </p:tavLst>
                                    </p:anim>
                                    <p:animEffect transition="in" filter="fade">
                                      <p:cBhvr>
                                        <p:cTn id="356" dur="2000"/>
                                        <p:tgtEl>
                                          <p:spTgt spid="10"/>
                                        </p:tgtEl>
                                      </p:cBhvr>
                                    </p:animEffect>
                                  </p:childTnLst>
                                </p:cTn>
                              </p:par>
                              <p:par>
                                <p:cTn id="357" presetID="48" presetClass="entr" presetSubtype="0" accel="50000" fill="hold" grpId="2" nodeType="withEffect">
                                  <p:stCondLst>
                                    <p:cond delay="0"/>
                                  </p:stCondLst>
                                  <p:childTnLst>
                                    <p:set>
                                      <p:cBhvr>
                                        <p:cTn id="358" dur="1" fill="hold">
                                          <p:stCondLst>
                                            <p:cond delay="0"/>
                                          </p:stCondLst>
                                        </p:cTn>
                                        <p:tgtEl>
                                          <p:spTgt spid="11"/>
                                        </p:tgtEl>
                                        <p:attrNameLst>
                                          <p:attrName>style.visibility</p:attrName>
                                        </p:attrNameLst>
                                      </p:cBhvr>
                                      <p:to>
                                        <p:strVal val="visible"/>
                                      </p:to>
                                    </p:set>
                                    <p:anim calcmode="lin" valueType="num">
                                      <p:cBhvr>
                                        <p:cTn id="359" dur="2000" fill="hold"/>
                                        <p:tgtEl>
                                          <p:spTgt spid="1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0" dur="2000" fill="hold"/>
                                        <p:tgtEl>
                                          <p:spTgt spid="11"/>
                                        </p:tgtEl>
                                        <p:attrNameLst>
                                          <p:attrName>ppt_x</p:attrName>
                                        </p:attrNameLst>
                                      </p:cBhvr>
                                      <p:tavLst>
                                        <p:tav tm="0">
                                          <p:val>
                                            <p:fltVal val="-1"/>
                                          </p:val>
                                        </p:tav>
                                        <p:tav tm="50000">
                                          <p:val>
                                            <p:fltVal val="0.95"/>
                                          </p:val>
                                        </p:tav>
                                        <p:tav tm="100000">
                                          <p:val>
                                            <p:strVal val="#ppt_x"/>
                                          </p:val>
                                        </p:tav>
                                      </p:tavLst>
                                    </p:anim>
                                    <p:anim calcmode="lin" valueType="num">
                                      <p:cBhvr>
                                        <p:cTn id="361" dur="2000" fill="hold"/>
                                        <p:tgtEl>
                                          <p:spTgt spid="11"/>
                                        </p:tgtEl>
                                        <p:attrNameLst>
                                          <p:attrName>ppt_y</p:attrName>
                                        </p:attrNameLst>
                                      </p:cBhvr>
                                      <p:tavLst>
                                        <p:tav tm="0">
                                          <p:val>
                                            <p:strVal val="#ppt_y"/>
                                          </p:val>
                                        </p:tav>
                                        <p:tav tm="100000">
                                          <p:val>
                                            <p:strVal val="#ppt_y"/>
                                          </p:val>
                                        </p:tav>
                                      </p:tavLst>
                                    </p:anim>
                                    <p:animEffect transition="in" filter="fade">
                                      <p:cBhvr>
                                        <p:cTn id="362" dur="2000"/>
                                        <p:tgtEl>
                                          <p:spTgt spid="11"/>
                                        </p:tgtEl>
                                      </p:cBhvr>
                                    </p:animEffect>
                                  </p:childTnLst>
                                </p:cTn>
                              </p:par>
                              <p:par>
                                <p:cTn id="363" presetID="48" presetClass="entr" presetSubtype="0" accel="50000" fill="hold" grpId="2" nodeType="withEffect">
                                  <p:stCondLst>
                                    <p:cond delay="0"/>
                                  </p:stCondLst>
                                  <p:childTnLst>
                                    <p:set>
                                      <p:cBhvr>
                                        <p:cTn id="364" dur="1" fill="hold">
                                          <p:stCondLst>
                                            <p:cond delay="0"/>
                                          </p:stCondLst>
                                        </p:cTn>
                                        <p:tgtEl>
                                          <p:spTgt spid="12"/>
                                        </p:tgtEl>
                                        <p:attrNameLst>
                                          <p:attrName>style.visibility</p:attrName>
                                        </p:attrNameLst>
                                      </p:cBhvr>
                                      <p:to>
                                        <p:strVal val="visible"/>
                                      </p:to>
                                    </p:set>
                                    <p:anim calcmode="lin" valueType="num">
                                      <p:cBhvr>
                                        <p:cTn id="365" dur="2000" fill="hold"/>
                                        <p:tgtEl>
                                          <p:spTgt spid="1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66" dur="2000" fill="hold"/>
                                        <p:tgtEl>
                                          <p:spTgt spid="12"/>
                                        </p:tgtEl>
                                        <p:attrNameLst>
                                          <p:attrName>ppt_x</p:attrName>
                                        </p:attrNameLst>
                                      </p:cBhvr>
                                      <p:tavLst>
                                        <p:tav tm="0">
                                          <p:val>
                                            <p:fltVal val="-1"/>
                                          </p:val>
                                        </p:tav>
                                        <p:tav tm="50000">
                                          <p:val>
                                            <p:fltVal val="0.95"/>
                                          </p:val>
                                        </p:tav>
                                        <p:tav tm="100000">
                                          <p:val>
                                            <p:strVal val="#ppt_x"/>
                                          </p:val>
                                        </p:tav>
                                      </p:tavLst>
                                    </p:anim>
                                    <p:anim calcmode="lin" valueType="num">
                                      <p:cBhvr>
                                        <p:cTn id="367" dur="2000" fill="hold"/>
                                        <p:tgtEl>
                                          <p:spTgt spid="12"/>
                                        </p:tgtEl>
                                        <p:attrNameLst>
                                          <p:attrName>ppt_y</p:attrName>
                                        </p:attrNameLst>
                                      </p:cBhvr>
                                      <p:tavLst>
                                        <p:tav tm="0">
                                          <p:val>
                                            <p:strVal val="#ppt_y"/>
                                          </p:val>
                                        </p:tav>
                                        <p:tav tm="100000">
                                          <p:val>
                                            <p:strVal val="#ppt_y"/>
                                          </p:val>
                                        </p:tav>
                                      </p:tavLst>
                                    </p:anim>
                                    <p:animEffect transition="in" filter="fade">
                                      <p:cBhvr>
                                        <p:cTn id="368" dur="2000"/>
                                        <p:tgtEl>
                                          <p:spTgt spid="12"/>
                                        </p:tgtEl>
                                      </p:cBhvr>
                                    </p:animEffect>
                                  </p:childTnLst>
                                </p:cTn>
                              </p:par>
                              <p:par>
                                <p:cTn id="369" presetID="48" presetClass="entr" presetSubtype="0" accel="50000" fill="hold" grpId="2" nodeType="withEffect">
                                  <p:stCondLst>
                                    <p:cond delay="0"/>
                                  </p:stCondLst>
                                  <p:childTnLst>
                                    <p:set>
                                      <p:cBhvr>
                                        <p:cTn id="370" dur="1" fill="hold">
                                          <p:stCondLst>
                                            <p:cond delay="0"/>
                                          </p:stCondLst>
                                        </p:cTn>
                                        <p:tgtEl>
                                          <p:spTgt spid="13"/>
                                        </p:tgtEl>
                                        <p:attrNameLst>
                                          <p:attrName>style.visibility</p:attrName>
                                        </p:attrNameLst>
                                      </p:cBhvr>
                                      <p:to>
                                        <p:strVal val="visible"/>
                                      </p:to>
                                    </p:set>
                                    <p:anim calcmode="lin" valueType="num">
                                      <p:cBhvr>
                                        <p:cTn id="371" dur="2000" fill="hold"/>
                                        <p:tgtEl>
                                          <p:spTgt spid="1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2" dur="2000" fill="hold"/>
                                        <p:tgtEl>
                                          <p:spTgt spid="13"/>
                                        </p:tgtEl>
                                        <p:attrNameLst>
                                          <p:attrName>ppt_x</p:attrName>
                                        </p:attrNameLst>
                                      </p:cBhvr>
                                      <p:tavLst>
                                        <p:tav tm="0">
                                          <p:val>
                                            <p:fltVal val="-1"/>
                                          </p:val>
                                        </p:tav>
                                        <p:tav tm="50000">
                                          <p:val>
                                            <p:fltVal val="0.95"/>
                                          </p:val>
                                        </p:tav>
                                        <p:tav tm="100000">
                                          <p:val>
                                            <p:strVal val="#ppt_x"/>
                                          </p:val>
                                        </p:tav>
                                      </p:tavLst>
                                    </p:anim>
                                    <p:anim calcmode="lin" valueType="num">
                                      <p:cBhvr>
                                        <p:cTn id="373" dur="2000" fill="hold"/>
                                        <p:tgtEl>
                                          <p:spTgt spid="13"/>
                                        </p:tgtEl>
                                        <p:attrNameLst>
                                          <p:attrName>ppt_y</p:attrName>
                                        </p:attrNameLst>
                                      </p:cBhvr>
                                      <p:tavLst>
                                        <p:tav tm="0">
                                          <p:val>
                                            <p:strVal val="#ppt_y"/>
                                          </p:val>
                                        </p:tav>
                                        <p:tav tm="100000">
                                          <p:val>
                                            <p:strVal val="#ppt_y"/>
                                          </p:val>
                                        </p:tav>
                                      </p:tavLst>
                                    </p:anim>
                                    <p:animEffect transition="in" filter="fade">
                                      <p:cBhvr>
                                        <p:cTn id="374" dur="2000"/>
                                        <p:tgtEl>
                                          <p:spTgt spid="13"/>
                                        </p:tgtEl>
                                      </p:cBhvr>
                                    </p:animEffect>
                                  </p:childTnLst>
                                </p:cTn>
                              </p:par>
                              <p:par>
                                <p:cTn id="375" presetID="48" presetClass="entr" presetSubtype="0" accel="50000" fill="hold" grpId="2" nodeType="withEffect">
                                  <p:stCondLst>
                                    <p:cond delay="0"/>
                                  </p:stCondLst>
                                  <p:childTnLst>
                                    <p:set>
                                      <p:cBhvr>
                                        <p:cTn id="376" dur="1" fill="hold">
                                          <p:stCondLst>
                                            <p:cond delay="0"/>
                                          </p:stCondLst>
                                        </p:cTn>
                                        <p:tgtEl>
                                          <p:spTgt spid="14"/>
                                        </p:tgtEl>
                                        <p:attrNameLst>
                                          <p:attrName>style.visibility</p:attrName>
                                        </p:attrNameLst>
                                      </p:cBhvr>
                                      <p:to>
                                        <p:strVal val="visible"/>
                                      </p:to>
                                    </p:set>
                                    <p:anim calcmode="lin" valueType="num">
                                      <p:cBhvr>
                                        <p:cTn id="377" dur="2000" fill="hold"/>
                                        <p:tgtEl>
                                          <p:spTgt spid="1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78" dur="2000" fill="hold"/>
                                        <p:tgtEl>
                                          <p:spTgt spid="14"/>
                                        </p:tgtEl>
                                        <p:attrNameLst>
                                          <p:attrName>ppt_x</p:attrName>
                                        </p:attrNameLst>
                                      </p:cBhvr>
                                      <p:tavLst>
                                        <p:tav tm="0">
                                          <p:val>
                                            <p:fltVal val="-1"/>
                                          </p:val>
                                        </p:tav>
                                        <p:tav tm="50000">
                                          <p:val>
                                            <p:fltVal val="0.95"/>
                                          </p:val>
                                        </p:tav>
                                        <p:tav tm="100000">
                                          <p:val>
                                            <p:strVal val="#ppt_x"/>
                                          </p:val>
                                        </p:tav>
                                      </p:tavLst>
                                    </p:anim>
                                    <p:anim calcmode="lin" valueType="num">
                                      <p:cBhvr>
                                        <p:cTn id="379" dur="2000" fill="hold"/>
                                        <p:tgtEl>
                                          <p:spTgt spid="14"/>
                                        </p:tgtEl>
                                        <p:attrNameLst>
                                          <p:attrName>ppt_y</p:attrName>
                                        </p:attrNameLst>
                                      </p:cBhvr>
                                      <p:tavLst>
                                        <p:tav tm="0">
                                          <p:val>
                                            <p:strVal val="#ppt_y"/>
                                          </p:val>
                                        </p:tav>
                                        <p:tav tm="100000">
                                          <p:val>
                                            <p:strVal val="#ppt_y"/>
                                          </p:val>
                                        </p:tav>
                                      </p:tavLst>
                                    </p:anim>
                                    <p:animEffect transition="in" filter="fade">
                                      <p:cBhvr>
                                        <p:cTn id="380" dur="2000"/>
                                        <p:tgtEl>
                                          <p:spTgt spid="14"/>
                                        </p:tgtEl>
                                      </p:cBhvr>
                                    </p:animEffect>
                                  </p:childTnLst>
                                </p:cTn>
                              </p:par>
                              <p:par>
                                <p:cTn id="381" presetID="48" presetClass="entr" presetSubtype="0" accel="50000" fill="hold" grpId="2" nodeType="withEffect">
                                  <p:stCondLst>
                                    <p:cond delay="0"/>
                                  </p:stCondLst>
                                  <p:childTnLst>
                                    <p:set>
                                      <p:cBhvr>
                                        <p:cTn id="382" dur="1" fill="hold">
                                          <p:stCondLst>
                                            <p:cond delay="0"/>
                                          </p:stCondLst>
                                        </p:cTn>
                                        <p:tgtEl>
                                          <p:spTgt spid="15"/>
                                        </p:tgtEl>
                                        <p:attrNameLst>
                                          <p:attrName>style.visibility</p:attrName>
                                        </p:attrNameLst>
                                      </p:cBhvr>
                                      <p:to>
                                        <p:strVal val="visible"/>
                                      </p:to>
                                    </p:set>
                                    <p:anim calcmode="lin" valueType="num">
                                      <p:cBhvr>
                                        <p:cTn id="383" dur="2000" fill="hold"/>
                                        <p:tgtEl>
                                          <p:spTgt spid="1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84" dur="2000" fill="hold"/>
                                        <p:tgtEl>
                                          <p:spTgt spid="15"/>
                                        </p:tgtEl>
                                        <p:attrNameLst>
                                          <p:attrName>ppt_x</p:attrName>
                                        </p:attrNameLst>
                                      </p:cBhvr>
                                      <p:tavLst>
                                        <p:tav tm="0">
                                          <p:val>
                                            <p:fltVal val="-1"/>
                                          </p:val>
                                        </p:tav>
                                        <p:tav tm="50000">
                                          <p:val>
                                            <p:fltVal val="0.95"/>
                                          </p:val>
                                        </p:tav>
                                        <p:tav tm="100000">
                                          <p:val>
                                            <p:strVal val="#ppt_x"/>
                                          </p:val>
                                        </p:tav>
                                      </p:tavLst>
                                    </p:anim>
                                    <p:anim calcmode="lin" valueType="num">
                                      <p:cBhvr>
                                        <p:cTn id="385" dur="2000" fill="hold"/>
                                        <p:tgtEl>
                                          <p:spTgt spid="15"/>
                                        </p:tgtEl>
                                        <p:attrNameLst>
                                          <p:attrName>ppt_y</p:attrName>
                                        </p:attrNameLst>
                                      </p:cBhvr>
                                      <p:tavLst>
                                        <p:tav tm="0">
                                          <p:val>
                                            <p:strVal val="#ppt_y"/>
                                          </p:val>
                                        </p:tav>
                                        <p:tav tm="100000">
                                          <p:val>
                                            <p:strVal val="#ppt_y"/>
                                          </p:val>
                                        </p:tav>
                                      </p:tavLst>
                                    </p:anim>
                                    <p:animEffect transition="in" filter="fade">
                                      <p:cBhvr>
                                        <p:cTn id="386" dur="2000"/>
                                        <p:tgtEl>
                                          <p:spTgt spid="15"/>
                                        </p:tgtEl>
                                      </p:cBhvr>
                                    </p:animEffect>
                                  </p:childTnLst>
                                </p:cTn>
                              </p:par>
                              <p:par>
                                <p:cTn id="387" presetID="48" presetClass="entr" presetSubtype="0" accel="50000" fill="hold" grpId="2" nodeType="withEffect">
                                  <p:stCondLst>
                                    <p:cond delay="0"/>
                                  </p:stCondLst>
                                  <p:childTnLst>
                                    <p:set>
                                      <p:cBhvr>
                                        <p:cTn id="388" dur="1" fill="hold">
                                          <p:stCondLst>
                                            <p:cond delay="0"/>
                                          </p:stCondLst>
                                        </p:cTn>
                                        <p:tgtEl>
                                          <p:spTgt spid="16"/>
                                        </p:tgtEl>
                                        <p:attrNameLst>
                                          <p:attrName>style.visibility</p:attrName>
                                        </p:attrNameLst>
                                      </p:cBhvr>
                                      <p:to>
                                        <p:strVal val="visible"/>
                                      </p:to>
                                    </p:set>
                                    <p:anim calcmode="lin" valueType="num">
                                      <p:cBhvr>
                                        <p:cTn id="389" dur="2000" fill="hold"/>
                                        <p:tgtEl>
                                          <p:spTgt spid="1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0" dur="2000" fill="hold"/>
                                        <p:tgtEl>
                                          <p:spTgt spid="16"/>
                                        </p:tgtEl>
                                        <p:attrNameLst>
                                          <p:attrName>ppt_x</p:attrName>
                                        </p:attrNameLst>
                                      </p:cBhvr>
                                      <p:tavLst>
                                        <p:tav tm="0">
                                          <p:val>
                                            <p:fltVal val="-1"/>
                                          </p:val>
                                        </p:tav>
                                        <p:tav tm="50000">
                                          <p:val>
                                            <p:fltVal val="0.95"/>
                                          </p:val>
                                        </p:tav>
                                        <p:tav tm="100000">
                                          <p:val>
                                            <p:strVal val="#ppt_x"/>
                                          </p:val>
                                        </p:tav>
                                      </p:tavLst>
                                    </p:anim>
                                    <p:anim calcmode="lin" valueType="num">
                                      <p:cBhvr>
                                        <p:cTn id="391" dur="2000" fill="hold"/>
                                        <p:tgtEl>
                                          <p:spTgt spid="16"/>
                                        </p:tgtEl>
                                        <p:attrNameLst>
                                          <p:attrName>ppt_y</p:attrName>
                                        </p:attrNameLst>
                                      </p:cBhvr>
                                      <p:tavLst>
                                        <p:tav tm="0">
                                          <p:val>
                                            <p:strVal val="#ppt_y"/>
                                          </p:val>
                                        </p:tav>
                                        <p:tav tm="100000">
                                          <p:val>
                                            <p:strVal val="#ppt_y"/>
                                          </p:val>
                                        </p:tav>
                                      </p:tavLst>
                                    </p:anim>
                                    <p:animEffect transition="in" filter="fade">
                                      <p:cBhvr>
                                        <p:cTn id="392" dur="2000"/>
                                        <p:tgtEl>
                                          <p:spTgt spid="16"/>
                                        </p:tgtEl>
                                      </p:cBhvr>
                                    </p:animEffect>
                                  </p:childTnLst>
                                </p:cTn>
                              </p:par>
                              <p:par>
                                <p:cTn id="393" presetID="48" presetClass="entr" presetSubtype="0" accel="50000" fill="hold" grpId="2" nodeType="withEffect">
                                  <p:stCondLst>
                                    <p:cond delay="0"/>
                                  </p:stCondLst>
                                  <p:childTnLst>
                                    <p:set>
                                      <p:cBhvr>
                                        <p:cTn id="394" dur="1" fill="hold">
                                          <p:stCondLst>
                                            <p:cond delay="0"/>
                                          </p:stCondLst>
                                        </p:cTn>
                                        <p:tgtEl>
                                          <p:spTgt spid="17"/>
                                        </p:tgtEl>
                                        <p:attrNameLst>
                                          <p:attrName>style.visibility</p:attrName>
                                        </p:attrNameLst>
                                      </p:cBhvr>
                                      <p:to>
                                        <p:strVal val="visible"/>
                                      </p:to>
                                    </p:set>
                                    <p:anim calcmode="lin" valueType="num">
                                      <p:cBhvr>
                                        <p:cTn id="395" dur="2000" fill="hold"/>
                                        <p:tgtEl>
                                          <p:spTgt spid="1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396" dur="2000" fill="hold"/>
                                        <p:tgtEl>
                                          <p:spTgt spid="17"/>
                                        </p:tgtEl>
                                        <p:attrNameLst>
                                          <p:attrName>ppt_x</p:attrName>
                                        </p:attrNameLst>
                                      </p:cBhvr>
                                      <p:tavLst>
                                        <p:tav tm="0">
                                          <p:val>
                                            <p:fltVal val="-1"/>
                                          </p:val>
                                        </p:tav>
                                        <p:tav tm="50000">
                                          <p:val>
                                            <p:fltVal val="0.95"/>
                                          </p:val>
                                        </p:tav>
                                        <p:tav tm="100000">
                                          <p:val>
                                            <p:strVal val="#ppt_x"/>
                                          </p:val>
                                        </p:tav>
                                      </p:tavLst>
                                    </p:anim>
                                    <p:anim calcmode="lin" valueType="num">
                                      <p:cBhvr>
                                        <p:cTn id="397" dur="2000" fill="hold"/>
                                        <p:tgtEl>
                                          <p:spTgt spid="17"/>
                                        </p:tgtEl>
                                        <p:attrNameLst>
                                          <p:attrName>ppt_y</p:attrName>
                                        </p:attrNameLst>
                                      </p:cBhvr>
                                      <p:tavLst>
                                        <p:tav tm="0">
                                          <p:val>
                                            <p:strVal val="#ppt_y"/>
                                          </p:val>
                                        </p:tav>
                                        <p:tav tm="100000">
                                          <p:val>
                                            <p:strVal val="#ppt_y"/>
                                          </p:val>
                                        </p:tav>
                                      </p:tavLst>
                                    </p:anim>
                                    <p:animEffect transition="in" filter="fade">
                                      <p:cBhvr>
                                        <p:cTn id="398" dur="2000"/>
                                        <p:tgtEl>
                                          <p:spTgt spid="17"/>
                                        </p:tgtEl>
                                      </p:cBhvr>
                                    </p:animEffect>
                                  </p:childTnLst>
                                </p:cTn>
                              </p:par>
                              <p:par>
                                <p:cTn id="399" presetID="48" presetClass="entr" presetSubtype="0" accel="50000" fill="hold" grpId="2" nodeType="withEffect">
                                  <p:stCondLst>
                                    <p:cond delay="0"/>
                                  </p:stCondLst>
                                  <p:childTnLst>
                                    <p:set>
                                      <p:cBhvr>
                                        <p:cTn id="400" dur="1" fill="hold">
                                          <p:stCondLst>
                                            <p:cond delay="0"/>
                                          </p:stCondLst>
                                        </p:cTn>
                                        <p:tgtEl>
                                          <p:spTgt spid="18"/>
                                        </p:tgtEl>
                                        <p:attrNameLst>
                                          <p:attrName>style.visibility</p:attrName>
                                        </p:attrNameLst>
                                      </p:cBhvr>
                                      <p:to>
                                        <p:strVal val="visible"/>
                                      </p:to>
                                    </p:set>
                                    <p:anim calcmode="lin" valueType="num">
                                      <p:cBhvr>
                                        <p:cTn id="401" dur="2000" fill="hold"/>
                                        <p:tgtEl>
                                          <p:spTgt spid="1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2" dur="2000" fill="hold"/>
                                        <p:tgtEl>
                                          <p:spTgt spid="18"/>
                                        </p:tgtEl>
                                        <p:attrNameLst>
                                          <p:attrName>ppt_x</p:attrName>
                                        </p:attrNameLst>
                                      </p:cBhvr>
                                      <p:tavLst>
                                        <p:tav tm="0">
                                          <p:val>
                                            <p:fltVal val="-1"/>
                                          </p:val>
                                        </p:tav>
                                        <p:tav tm="50000">
                                          <p:val>
                                            <p:fltVal val="0.95"/>
                                          </p:val>
                                        </p:tav>
                                        <p:tav tm="100000">
                                          <p:val>
                                            <p:strVal val="#ppt_x"/>
                                          </p:val>
                                        </p:tav>
                                      </p:tavLst>
                                    </p:anim>
                                    <p:anim calcmode="lin" valueType="num">
                                      <p:cBhvr>
                                        <p:cTn id="403" dur="2000" fill="hold"/>
                                        <p:tgtEl>
                                          <p:spTgt spid="18"/>
                                        </p:tgtEl>
                                        <p:attrNameLst>
                                          <p:attrName>ppt_y</p:attrName>
                                        </p:attrNameLst>
                                      </p:cBhvr>
                                      <p:tavLst>
                                        <p:tav tm="0">
                                          <p:val>
                                            <p:strVal val="#ppt_y"/>
                                          </p:val>
                                        </p:tav>
                                        <p:tav tm="100000">
                                          <p:val>
                                            <p:strVal val="#ppt_y"/>
                                          </p:val>
                                        </p:tav>
                                      </p:tavLst>
                                    </p:anim>
                                    <p:animEffect transition="in" filter="fade">
                                      <p:cBhvr>
                                        <p:cTn id="404" dur="2000"/>
                                        <p:tgtEl>
                                          <p:spTgt spid="18"/>
                                        </p:tgtEl>
                                      </p:cBhvr>
                                    </p:animEffect>
                                  </p:childTnLst>
                                </p:cTn>
                              </p:par>
                              <p:par>
                                <p:cTn id="405" presetID="48" presetClass="entr" presetSubtype="0" accel="50000" fill="hold" grpId="2" nodeType="withEffect">
                                  <p:stCondLst>
                                    <p:cond delay="0"/>
                                  </p:stCondLst>
                                  <p:childTnLst>
                                    <p:set>
                                      <p:cBhvr>
                                        <p:cTn id="406" dur="1" fill="hold">
                                          <p:stCondLst>
                                            <p:cond delay="0"/>
                                          </p:stCondLst>
                                        </p:cTn>
                                        <p:tgtEl>
                                          <p:spTgt spid="19"/>
                                        </p:tgtEl>
                                        <p:attrNameLst>
                                          <p:attrName>style.visibility</p:attrName>
                                        </p:attrNameLst>
                                      </p:cBhvr>
                                      <p:to>
                                        <p:strVal val="visible"/>
                                      </p:to>
                                    </p:set>
                                    <p:anim calcmode="lin" valueType="num">
                                      <p:cBhvr>
                                        <p:cTn id="407" dur="2000" fill="hold"/>
                                        <p:tgtEl>
                                          <p:spTgt spid="1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08" dur="2000" fill="hold"/>
                                        <p:tgtEl>
                                          <p:spTgt spid="19"/>
                                        </p:tgtEl>
                                        <p:attrNameLst>
                                          <p:attrName>ppt_x</p:attrName>
                                        </p:attrNameLst>
                                      </p:cBhvr>
                                      <p:tavLst>
                                        <p:tav tm="0">
                                          <p:val>
                                            <p:fltVal val="-1"/>
                                          </p:val>
                                        </p:tav>
                                        <p:tav tm="50000">
                                          <p:val>
                                            <p:fltVal val="0.95"/>
                                          </p:val>
                                        </p:tav>
                                        <p:tav tm="100000">
                                          <p:val>
                                            <p:strVal val="#ppt_x"/>
                                          </p:val>
                                        </p:tav>
                                      </p:tavLst>
                                    </p:anim>
                                    <p:anim calcmode="lin" valueType="num">
                                      <p:cBhvr>
                                        <p:cTn id="409" dur="2000" fill="hold"/>
                                        <p:tgtEl>
                                          <p:spTgt spid="19"/>
                                        </p:tgtEl>
                                        <p:attrNameLst>
                                          <p:attrName>ppt_y</p:attrName>
                                        </p:attrNameLst>
                                      </p:cBhvr>
                                      <p:tavLst>
                                        <p:tav tm="0">
                                          <p:val>
                                            <p:strVal val="#ppt_y"/>
                                          </p:val>
                                        </p:tav>
                                        <p:tav tm="100000">
                                          <p:val>
                                            <p:strVal val="#ppt_y"/>
                                          </p:val>
                                        </p:tav>
                                      </p:tavLst>
                                    </p:anim>
                                    <p:animEffect transition="in" filter="fade">
                                      <p:cBhvr>
                                        <p:cTn id="410" dur="2000"/>
                                        <p:tgtEl>
                                          <p:spTgt spid="19"/>
                                        </p:tgtEl>
                                      </p:cBhvr>
                                    </p:animEffect>
                                  </p:childTnLst>
                                </p:cTn>
                              </p:par>
                              <p:par>
                                <p:cTn id="411" presetID="48" presetClass="entr" presetSubtype="0" accel="50000" fill="hold" grpId="2" nodeType="withEffect">
                                  <p:stCondLst>
                                    <p:cond delay="0"/>
                                  </p:stCondLst>
                                  <p:childTnLst>
                                    <p:set>
                                      <p:cBhvr>
                                        <p:cTn id="412" dur="1" fill="hold">
                                          <p:stCondLst>
                                            <p:cond delay="0"/>
                                          </p:stCondLst>
                                        </p:cTn>
                                        <p:tgtEl>
                                          <p:spTgt spid="20"/>
                                        </p:tgtEl>
                                        <p:attrNameLst>
                                          <p:attrName>style.visibility</p:attrName>
                                        </p:attrNameLst>
                                      </p:cBhvr>
                                      <p:to>
                                        <p:strVal val="visible"/>
                                      </p:to>
                                    </p:set>
                                    <p:anim calcmode="lin" valueType="num">
                                      <p:cBhvr>
                                        <p:cTn id="413" dur="2000" fill="hold"/>
                                        <p:tgtEl>
                                          <p:spTgt spid="2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14" dur="2000" fill="hold"/>
                                        <p:tgtEl>
                                          <p:spTgt spid="20"/>
                                        </p:tgtEl>
                                        <p:attrNameLst>
                                          <p:attrName>ppt_x</p:attrName>
                                        </p:attrNameLst>
                                      </p:cBhvr>
                                      <p:tavLst>
                                        <p:tav tm="0">
                                          <p:val>
                                            <p:fltVal val="-1"/>
                                          </p:val>
                                        </p:tav>
                                        <p:tav tm="50000">
                                          <p:val>
                                            <p:fltVal val="0.95"/>
                                          </p:val>
                                        </p:tav>
                                        <p:tav tm="100000">
                                          <p:val>
                                            <p:strVal val="#ppt_x"/>
                                          </p:val>
                                        </p:tav>
                                      </p:tavLst>
                                    </p:anim>
                                    <p:anim calcmode="lin" valueType="num">
                                      <p:cBhvr>
                                        <p:cTn id="415" dur="2000" fill="hold"/>
                                        <p:tgtEl>
                                          <p:spTgt spid="20"/>
                                        </p:tgtEl>
                                        <p:attrNameLst>
                                          <p:attrName>ppt_y</p:attrName>
                                        </p:attrNameLst>
                                      </p:cBhvr>
                                      <p:tavLst>
                                        <p:tav tm="0">
                                          <p:val>
                                            <p:strVal val="#ppt_y"/>
                                          </p:val>
                                        </p:tav>
                                        <p:tav tm="100000">
                                          <p:val>
                                            <p:strVal val="#ppt_y"/>
                                          </p:val>
                                        </p:tav>
                                      </p:tavLst>
                                    </p:anim>
                                    <p:animEffect transition="in" filter="fade">
                                      <p:cBhvr>
                                        <p:cTn id="416" dur="2000"/>
                                        <p:tgtEl>
                                          <p:spTgt spid="20"/>
                                        </p:tgtEl>
                                      </p:cBhvr>
                                    </p:animEffect>
                                  </p:childTnLst>
                                </p:cTn>
                              </p:par>
                              <p:par>
                                <p:cTn id="417" presetID="48" presetClass="entr" presetSubtype="0" accel="50000" fill="hold" grpId="2" nodeType="withEffect">
                                  <p:stCondLst>
                                    <p:cond delay="0"/>
                                  </p:stCondLst>
                                  <p:childTnLst>
                                    <p:set>
                                      <p:cBhvr>
                                        <p:cTn id="418" dur="1" fill="hold">
                                          <p:stCondLst>
                                            <p:cond delay="0"/>
                                          </p:stCondLst>
                                        </p:cTn>
                                        <p:tgtEl>
                                          <p:spTgt spid="21"/>
                                        </p:tgtEl>
                                        <p:attrNameLst>
                                          <p:attrName>style.visibility</p:attrName>
                                        </p:attrNameLst>
                                      </p:cBhvr>
                                      <p:to>
                                        <p:strVal val="visible"/>
                                      </p:to>
                                    </p:set>
                                    <p:anim calcmode="lin" valueType="num">
                                      <p:cBhvr>
                                        <p:cTn id="419" dur="2000" fill="hold"/>
                                        <p:tgtEl>
                                          <p:spTgt spid="2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0" dur="2000" fill="hold"/>
                                        <p:tgtEl>
                                          <p:spTgt spid="21"/>
                                        </p:tgtEl>
                                        <p:attrNameLst>
                                          <p:attrName>ppt_x</p:attrName>
                                        </p:attrNameLst>
                                      </p:cBhvr>
                                      <p:tavLst>
                                        <p:tav tm="0">
                                          <p:val>
                                            <p:fltVal val="-1"/>
                                          </p:val>
                                        </p:tav>
                                        <p:tav tm="50000">
                                          <p:val>
                                            <p:fltVal val="0.95"/>
                                          </p:val>
                                        </p:tav>
                                        <p:tav tm="100000">
                                          <p:val>
                                            <p:strVal val="#ppt_x"/>
                                          </p:val>
                                        </p:tav>
                                      </p:tavLst>
                                    </p:anim>
                                    <p:anim calcmode="lin" valueType="num">
                                      <p:cBhvr>
                                        <p:cTn id="421" dur="2000" fill="hold"/>
                                        <p:tgtEl>
                                          <p:spTgt spid="21"/>
                                        </p:tgtEl>
                                        <p:attrNameLst>
                                          <p:attrName>ppt_y</p:attrName>
                                        </p:attrNameLst>
                                      </p:cBhvr>
                                      <p:tavLst>
                                        <p:tav tm="0">
                                          <p:val>
                                            <p:strVal val="#ppt_y"/>
                                          </p:val>
                                        </p:tav>
                                        <p:tav tm="100000">
                                          <p:val>
                                            <p:strVal val="#ppt_y"/>
                                          </p:val>
                                        </p:tav>
                                      </p:tavLst>
                                    </p:anim>
                                    <p:animEffect transition="in" filter="fade">
                                      <p:cBhvr>
                                        <p:cTn id="422" dur="2000"/>
                                        <p:tgtEl>
                                          <p:spTgt spid="21"/>
                                        </p:tgtEl>
                                      </p:cBhvr>
                                    </p:animEffect>
                                  </p:childTnLst>
                                </p:cTn>
                              </p:par>
                              <p:par>
                                <p:cTn id="423" presetID="48" presetClass="entr" presetSubtype="0" accel="50000" fill="hold" grpId="2" nodeType="withEffect">
                                  <p:stCondLst>
                                    <p:cond delay="0"/>
                                  </p:stCondLst>
                                  <p:childTnLst>
                                    <p:set>
                                      <p:cBhvr>
                                        <p:cTn id="424" dur="1" fill="hold">
                                          <p:stCondLst>
                                            <p:cond delay="0"/>
                                          </p:stCondLst>
                                        </p:cTn>
                                        <p:tgtEl>
                                          <p:spTgt spid="22"/>
                                        </p:tgtEl>
                                        <p:attrNameLst>
                                          <p:attrName>style.visibility</p:attrName>
                                        </p:attrNameLst>
                                      </p:cBhvr>
                                      <p:to>
                                        <p:strVal val="visible"/>
                                      </p:to>
                                    </p:set>
                                    <p:anim calcmode="lin" valueType="num">
                                      <p:cBhvr>
                                        <p:cTn id="425" dur="2000" fill="hold"/>
                                        <p:tgtEl>
                                          <p:spTgt spid="2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26" dur="2000" fill="hold"/>
                                        <p:tgtEl>
                                          <p:spTgt spid="22"/>
                                        </p:tgtEl>
                                        <p:attrNameLst>
                                          <p:attrName>ppt_x</p:attrName>
                                        </p:attrNameLst>
                                      </p:cBhvr>
                                      <p:tavLst>
                                        <p:tav tm="0">
                                          <p:val>
                                            <p:fltVal val="-1"/>
                                          </p:val>
                                        </p:tav>
                                        <p:tav tm="50000">
                                          <p:val>
                                            <p:fltVal val="0.95"/>
                                          </p:val>
                                        </p:tav>
                                        <p:tav tm="100000">
                                          <p:val>
                                            <p:strVal val="#ppt_x"/>
                                          </p:val>
                                        </p:tav>
                                      </p:tavLst>
                                    </p:anim>
                                    <p:anim calcmode="lin" valueType="num">
                                      <p:cBhvr>
                                        <p:cTn id="427" dur="2000" fill="hold"/>
                                        <p:tgtEl>
                                          <p:spTgt spid="22"/>
                                        </p:tgtEl>
                                        <p:attrNameLst>
                                          <p:attrName>ppt_y</p:attrName>
                                        </p:attrNameLst>
                                      </p:cBhvr>
                                      <p:tavLst>
                                        <p:tav tm="0">
                                          <p:val>
                                            <p:strVal val="#ppt_y"/>
                                          </p:val>
                                        </p:tav>
                                        <p:tav tm="100000">
                                          <p:val>
                                            <p:strVal val="#ppt_y"/>
                                          </p:val>
                                        </p:tav>
                                      </p:tavLst>
                                    </p:anim>
                                    <p:animEffect transition="in" filter="fade">
                                      <p:cBhvr>
                                        <p:cTn id="428" dur="2000"/>
                                        <p:tgtEl>
                                          <p:spTgt spid="22"/>
                                        </p:tgtEl>
                                      </p:cBhvr>
                                    </p:animEffect>
                                  </p:childTnLst>
                                </p:cTn>
                              </p:par>
                              <p:par>
                                <p:cTn id="429" presetID="48" presetClass="entr" presetSubtype="0" accel="50000" fill="hold" grpId="2" nodeType="withEffect">
                                  <p:stCondLst>
                                    <p:cond delay="0"/>
                                  </p:stCondLst>
                                  <p:childTnLst>
                                    <p:set>
                                      <p:cBhvr>
                                        <p:cTn id="430" dur="1" fill="hold">
                                          <p:stCondLst>
                                            <p:cond delay="0"/>
                                          </p:stCondLst>
                                        </p:cTn>
                                        <p:tgtEl>
                                          <p:spTgt spid="23"/>
                                        </p:tgtEl>
                                        <p:attrNameLst>
                                          <p:attrName>style.visibility</p:attrName>
                                        </p:attrNameLst>
                                      </p:cBhvr>
                                      <p:to>
                                        <p:strVal val="visible"/>
                                      </p:to>
                                    </p:set>
                                    <p:anim calcmode="lin" valueType="num">
                                      <p:cBhvr>
                                        <p:cTn id="431" dur="2000" fill="hold"/>
                                        <p:tgtEl>
                                          <p:spTgt spid="2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2" dur="2000" fill="hold"/>
                                        <p:tgtEl>
                                          <p:spTgt spid="23"/>
                                        </p:tgtEl>
                                        <p:attrNameLst>
                                          <p:attrName>ppt_x</p:attrName>
                                        </p:attrNameLst>
                                      </p:cBhvr>
                                      <p:tavLst>
                                        <p:tav tm="0">
                                          <p:val>
                                            <p:fltVal val="-1"/>
                                          </p:val>
                                        </p:tav>
                                        <p:tav tm="50000">
                                          <p:val>
                                            <p:fltVal val="0.95"/>
                                          </p:val>
                                        </p:tav>
                                        <p:tav tm="100000">
                                          <p:val>
                                            <p:strVal val="#ppt_x"/>
                                          </p:val>
                                        </p:tav>
                                      </p:tavLst>
                                    </p:anim>
                                    <p:anim calcmode="lin" valueType="num">
                                      <p:cBhvr>
                                        <p:cTn id="433" dur="2000" fill="hold"/>
                                        <p:tgtEl>
                                          <p:spTgt spid="23"/>
                                        </p:tgtEl>
                                        <p:attrNameLst>
                                          <p:attrName>ppt_y</p:attrName>
                                        </p:attrNameLst>
                                      </p:cBhvr>
                                      <p:tavLst>
                                        <p:tav tm="0">
                                          <p:val>
                                            <p:strVal val="#ppt_y"/>
                                          </p:val>
                                        </p:tav>
                                        <p:tav tm="100000">
                                          <p:val>
                                            <p:strVal val="#ppt_y"/>
                                          </p:val>
                                        </p:tav>
                                      </p:tavLst>
                                    </p:anim>
                                    <p:animEffect transition="in" filter="fade">
                                      <p:cBhvr>
                                        <p:cTn id="434" dur="2000"/>
                                        <p:tgtEl>
                                          <p:spTgt spid="23"/>
                                        </p:tgtEl>
                                      </p:cBhvr>
                                    </p:animEffect>
                                  </p:childTnLst>
                                </p:cTn>
                              </p:par>
                              <p:par>
                                <p:cTn id="435" presetID="48" presetClass="entr" presetSubtype="0" accel="50000" fill="hold" grpId="2" nodeType="withEffect">
                                  <p:stCondLst>
                                    <p:cond delay="0"/>
                                  </p:stCondLst>
                                  <p:childTnLst>
                                    <p:set>
                                      <p:cBhvr>
                                        <p:cTn id="436" dur="1" fill="hold">
                                          <p:stCondLst>
                                            <p:cond delay="0"/>
                                          </p:stCondLst>
                                        </p:cTn>
                                        <p:tgtEl>
                                          <p:spTgt spid="24"/>
                                        </p:tgtEl>
                                        <p:attrNameLst>
                                          <p:attrName>style.visibility</p:attrName>
                                        </p:attrNameLst>
                                      </p:cBhvr>
                                      <p:to>
                                        <p:strVal val="visible"/>
                                      </p:to>
                                    </p:set>
                                    <p:anim calcmode="lin" valueType="num">
                                      <p:cBhvr>
                                        <p:cTn id="437" dur="2000" fill="hold"/>
                                        <p:tgtEl>
                                          <p:spTgt spid="2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38" dur="2000" fill="hold"/>
                                        <p:tgtEl>
                                          <p:spTgt spid="24"/>
                                        </p:tgtEl>
                                        <p:attrNameLst>
                                          <p:attrName>ppt_x</p:attrName>
                                        </p:attrNameLst>
                                      </p:cBhvr>
                                      <p:tavLst>
                                        <p:tav tm="0">
                                          <p:val>
                                            <p:fltVal val="-1"/>
                                          </p:val>
                                        </p:tav>
                                        <p:tav tm="50000">
                                          <p:val>
                                            <p:fltVal val="0.95"/>
                                          </p:val>
                                        </p:tav>
                                        <p:tav tm="100000">
                                          <p:val>
                                            <p:strVal val="#ppt_x"/>
                                          </p:val>
                                        </p:tav>
                                      </p:tavLst>
                                    </p:anim>
                                    <p:anim calcmode="lin" valueType="num">
                                      <p:cBhvr>
                                        <p:cTn id="439" dur="2000" fill="hold"/>
                                        <p:tgtEl>
                                          <p:spTgt spid="24"/>
                                        </p:tgtEl>
                                        <p:attrNameLst>
                                          <p:attrName>ppt_y</p:attrName>
                                        </p:attrNameLst>
                                      </p:cBhvr>
                                      <p:tavLst>
                                        <p:tav tm="0">
                                          <p:val>
                                            <p:strVal val="#ppt_y"/>
                                          </p:val>
                                        </p:tav>
                                        <p:tav tm="100000">
                                          <p:val>
                                            <p:strVal val="#ppt_y"/>
                                          </p:val>
                                        </p:tav>
                                      </p:tavLst>
                                    </p:anim>
                                    <p:animEffect transition="in" filter="fade">
                                      <p:cBhvr>
                                        <p:cTn id="440" dur="2000"/>
                                        <p:tgtEl>
                                          <p:spTgt spid="24"/>
                                        </p:tgtEl>
                                      </p:cBhvr>
                                    </p:animEffect>
                                  </p:childTnLst>
                                </p:cTn>
                              </p:par>
                              <p:par>
                                <p:cTn id="441" presetID="48" presetClass="entr" presetSubtype="0" accel="50000" fill="hold" grpId="2" nodeType="withEffect">
                                  <p:stCondLst>
                                    <p:cond delay="0"/>
                                  </p:stCondLst>
                                  <p:childTnLst>
                                    <p:set>
                                      <p:cBhvr>
                                        <p:cTn id="442" dur="1" fill="hold">
                                          <p:stCondLst>
                                            <p:cond delay="0"/>
                                          </p:stCondLst>
                                        </p:cTn>
                                        <p:tgtEl>
                                          <p:spTgt spid="25"/>
                                        </p:tgtEl>
                                        <p:attrNameLst>
                                          <p:attrName>style.visibility</p:attrName>
                                        </p:attrNameLst>
                                      </p:cBhvr>
                                      <p:to>
                                        <p:strVal val="visible"/>
                                      </p:to>
                                    </p:set>
                                    <p:anim calcmode="lin" valueType="num">
                                      <p:cBhvr>
                                        <p:cTn id="443" dur="2000" fill="hold"/>
                                        <p:tgtEl>
                                          <p:spTgt spid="2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44" dur="2000" fill="hold"/>
                                        <p:tgtEl>
                                          <p:spTgt spid="25"/>
                                        </p:tgtEl>
                                        <p:attrNameLst>
                                          <p:attrName>ppt_x</p:attrName>
                                        </p:attrNameLst>
                                      </p:cBhvr>
                                      <p:tavLst>
                                        <p:tav tm="0">
                                          <p:val>
                                            <p:fltVal val="-1"/>
                                          </p:val>
                                        </p:tav>
                                        <p:tav tm="50000">
                                          <p:val>
                                            <p:fltVal val="0.95"/>
                                          </p:val>
                                        </p:tav>
                                        <p:tav tm="100000">
                                          <p:val>
                                            <p:strVal val="#ppt_x"/>
                                          </p:val>
                                        </p:tav>
                                      </p:tavLst>
                                    </p:anim>
                                    <p:anim calcmode="lin" valueType="num">
                                      <p:cBhvr>
                                        <p:cTn id="445" dur="2000" fill="hold"/>
                                        <p:tgtEl>
                                          <p:spTgt spid="25"/>
                                        </p:tgtEl>
                                        <p:attrNameLst>
                                          <p:attrName>ppt_y</p:attrName>
                                        </p:attrNameLst>
                                      </p:cBhvr>
                                      <p:tavLst>
                                        <p:tav tm="0">
                                          <p:val>
                                            <p:strVal val="#ppt_y"/>
                                          </p:val>
                                        </p:tav>
                                        <p:tav tm="100000">
                                          <p:val>
                                            <p:strVal val="#ppt_y"/>
                                          </p:val>
                                        </p:tav>
                                      </p:tavLst>
                                    </p:anim>
                                    <p:animEffect transition="in" filter="fade">
                                      <p:cBhvr>
                                        <p:cTn id="446" dur="2000"/>
                                        <p:tgtEl>
                                          <p:spTgt spid="25"/>
                                        </p:tgtEl>
                                      </p:cBhvr>
                                    </p:animEffect>
                                  </p:childTnLst>
                                </p:cTn>
                              </p:par>
                              <p:par>
                                <p:cTn id="447" presetID="48" presetClass="entr" presetSubtype="0" accel="50000" fill="hold" grpId="2" nodeType="withEffect">
                                  <p:stCondLst>
                                    <p:cond delay="0"/>
                                  </p:stCondLst>
                                  <p:childTnLst>
                                    <p:set>
                                      <p:cBhvr>
                                        <p:cTn id="448" dur="1" fill="hold">
                                          <p:stCondLst>
                                            <p:cond delay="0"/>
                                          </p:stCondLst>
                                        </p:cTn>
                                        <p:tgtEl>
                                          <p:spTgt spid="26"/>
                                        </p:tgtEl>
                                        <p:attrNameLst>
                                          <p:attrName>style.visibility</p:attrName>
                                        </p:attrNameLst>
                                      </p:cBhvr>
                                      <p:to>
                                        <p:strVal val="visible"/>
                                      </p:to>
                                    </p:set>
                                    <p:anim calcmode="lin" valueType="num">
                                      <p:cBhvr>
                                        <p:cTn id="449" dur="2000" fill="hold"/>
                                        <p:tgtEl>
                                          <p:spTgt spid="2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0" dur="2000" fill="hold"/>
                                        <p:tgtEl>
                                          <p:spTgt spid="26"/>
                                        </p:tgtEl>
                                        <p:attrNameLst>
                                          <p:attrName>ppt_x</p:attrName>
                                        </p:attrNameLst>
                                      </p:cBhvr>
                                      <p:tavLst>
                                        <p:tav tm="0">
                                          <p:val>
                                            <p:fltVal val="-1"/>
                                          </p:val>
                                        </p:tav>
                                        <p:tav tm="50000">
                                          <p:val>
                                            <p:fltVal val="0.95"/>
                                          </p:val>
                                        </p:tav>
                                        <p:tav tm="100000">
                                          <p:val>
                                            <p:strVal val="#ppt_x"/>
                                          </p:val>
                                        </p:tav>
                                      </p:tavLst>
                                    </p:anim>
                                    <p:anim calcmode="lin" valueType="num">
                                      <p:cBhvr>
                                        <p:cTn id="451" dur="2000" fill="hold"/>
                                        <p:tgtEl>
                                          <p:spTgt spid="26"/>
                                        </p:tgtEl>
                                        <p:attrNameLst>
                                          <p:attrName>ppt_y</p:attrName>
                                        </p:attrNameLst>
                                      </p:cBhvr>
                                      <p:tavLst>
                                        <p:tav tm="0">
                                          <p:val>
                                            <p:strVal val="#ppt_y"/>
                                          </p:val>
                                        </p:tav>
                                        <p:tav tm="100000">
                                          <p:val>
                                            <p:strVal val="#ppt_y"/>
                                          </p:val>
                                        </p:tav>
                                      </p:tavLst>
                                    </p:anim>
                                    <p:animEffect transition="in" filter="fade">
                                      <p:cBhvr>
                                        <p:cTn id="452" dur="2000"/>
                                        <p:tgtEl>
                                          <p:spTgt spid="26"/>
                                        </p:tgtEl>
                                      </p:cBhvr>
                                    </p:animEffect>
                                  </p:childTnLst>
                                </p:cTn>
                              </p:par>
                              <p:par>
                                <p:cTn id="453" presetID="48" presetClass="entr" presetSubtype="0" accel="50000" fill="hold" grpId="2" nodeType="withEffect">
                                  <p:stCondLst>
                                    <p:cond delay="0"/>
                                  </p:stCondLst>
                                  <p:childTnLst>
                                    <p:set>
                                      <p:cBhvr>
                                        <p:cTn id="454" dur="1" fill="hold">
                                          <p:stCondLst>
                                            <p:cond delay="0"/>
                                          </p:stCondLst>
                                        </p:cTn>
                                        <p:tgtEl>
                                          <p:spTgt spid="27"/>
                                        </p:tgtEl>
                                        <p:attrNameLst>
                                          <p:attrName>style.visibility</p:attrName>
                                        </p:attrNameLst>
                                      </p:cBhvr>
                                      <p:to>
                                        <p:strVal val="visible"/>
                                      </p:to>
                                    </p:set>
                                    <p:anim calcmode="lin" valueType="num">
                                      <p:cBhvr>
                                        <p:cTn id="455" dur="2000" fill="hold"/>
                                        <p:tgtEl>
                                          <p:spTgt spid="2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56" dur="2000" fill="hold"/>
                                        <p:tgtEl>
                                          <p:spTgt spid="27"/>
                                        </p:tgtEl>
                                        <p:attrNameLst>
                                          <p:attrName>ppt_x</p:attrName>
                                        </p:attrNameLst>
                                      </p:cBhvr>
                                      <p:tavLst>
                                        <p:tav tm="0">
                                          <p:val>
                                            <p:fltVal val="-1"/>
                                          </p:val>
                                        </p:tav>
                                        <p:tav tm="50000">
                                          <p:val>
                                            <p:fltVal val="0.95"/>
                                          </p:val>
                                        </p:tav>
                                        <p:tav tm="100000">
                                          <p:val>
                                            <p:strVal val="#ppt_x"/>
                                          </p:val>
                                        </p:tav>
                                      </p:tavLst>
                                    </p:anim>
                                    <p:anim calcmode="lin" valueType="num">
                                      <p:cBhvr>
                                        <p:cTn id="457" dur="2000" fill="hold"/>
                                        <p:tgtEl>
                                          <p:spTgt spid="27"/>
                                        </p:tgtEl>
                                        <p:attrNameLst>
                                          <p:attrName>ppt_y</p:attrName>
                                        </p:attrNameLst>
                                      </p:cBhvr>
                                      <p:tavLst>
                                        <p:tav tm="0">
                                          <p:val>
                                            <p:strVal val="#ppt_y"/>
                                          </p:val>
                                        </p:tav>
                                        <p:tav tm="100000">
                                          <p:val>
                                            <p:strVal val="#ppt_y"/>
                                          </p:val>
                                        </p:tav>
                                      </p:tavLst>
                                    </p:anim>
                                    <p:animEffect transition="in" filter="fade">
                                      <p:cBhvr>
                                        <p:cTn id="458" dur="2000"/>
                                        <p:tgtEl>
                                          <p:spTgt spid="27"/>
                                        </p:tgtEl>
                                      </p:cBhvr>
                                    </p:animEffect>
                                  </p:childTnLst>
                                </p:cTn>
                              </p:par>
                              <p:par>
                                <p:cTn id="459" presetID="48" presetClass="entr" presetSubtype="0" accel="50000" fill="hold" grpId="2" nodeType="withEffect">
                                  <p:stCondLst>
                                    <p:cond delay="0"/>
                                  </p:stCondLst>
                                  <p:childTnLst>
                                    <p:set>
                                      <p:cBhvr>
                                        <p:cTn id="460" dur="1" fill="hold">
                                          <p:stCondLst>
                                            <p:cond delay="0"/>
                                          </p:stCondLst>
                                        </p:cTn>
                                        <p:tgtEl>
                                          <p:spTgt spid="28"/>
                                        </p:tgtEl>
                                        <p:attrNameLst>
                                          <p:attrName>style.visibility</p:attrName>
                                        </p:attrNameLst>
                                      </p:cBhvr>
                                      <p:to>
                                        <p:strVal val="visible"/>
                                      </p:to>
                                    </p:set>
                                    <p:anim calcmode="lin" valueType="num">
                                      <p:cBhvr>
                                        <p:cTn id="461" dur="2000" fill="hold"/>
                                        <p:tgtEl>
                                          <p:spTgt spid="2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2" dur="2000" fill="hold"/>
                                        <p:tgtEl>
                                          <p:spTgt spid="28"/>
                                        </p:tgtEl>
                                        <p:attrNameLst>
                                          <p:attrName>ppt_x</p:attrName>
                                        </p:attrNameLst>
                                      </p:cBhvr>
                                      <p:tavLst>
                                        <p:tav tm="0">
                                          <p:val>
                                            <p:fltVal val="-1"/>
                                          </p:val>
                                        </p:tav>
                                        <p:tav tm="50000">
                                          <p:val>
                                            <p:fltVal val="0.95"/>
                                          </p:val>
                                        </p:tav>
                                        <p:tav tm="100000">
                                          <p:val>
                                            <p:strVal val="#ppt_x"/>
                                          </p:val>
                                        </p:tav>
                                      </p:tavLst>
                                    </p:anim>
                                    <p:anim calcmode="lin" valueType="num">
                                      <p:cBhvr>
                                        <p:cTn id="463" dur="2000" fill="hold"/>
                                        <p:tgtEl>
                                          <p:spTgt spid="28"/>
                                        </p:tgtEl>
                                        <p:attrNameLst>
                                          <p:attrName>ppt_y</p:attrName>
                                        </p:attrNameLst>
                                      </p:cBhvr>
                                      <p:tavLst>
                                        <p:tav tm="0">
                                          <p:val>
                                            <p:strVal val="#ppt_y"/>
                                          </p:val>
                                        </p:tav>
                                        <p:tav tm="100000">
                                          <p:val>
                                            <p:strVal val="#ppt_y"/>
                                          </p:val>
                                        </p:tav>
                                      </p:tavLst>
                                    </p:anim>
                                    <p:animEffect transition="in" filter="fade">
                                      <p:cBhvr>
                                        <p:cTn id="464" dur="2000"/>
                                        <p:tgtEl>
                                          <p:spTgt spid="28"/>
                                        </p:tgtEl>
                                      </p:cBhvr>
                                    </p:animEffect>
                                  </p:childTnLst>
                                </p:cTn>
                              </p:par>
                              <p:par>
                                <p:cTn id="465" presetID="48" presetClass="entr" presetSubtype="0" accel="50000" fill="hold" grpId="2" nodeType="withEffect">
                                  <p:stCondLst>
                                    <p:cond delay="0"/>
                                  </p:stCondLst>
                                  <p:childTnLst>
                                    <p:set>
                                      <p:cBhvr>
                                        <p:cTn id="466" dur="1" fill="hold">
                                          <p:stCondLst>
                                            <p:cond delay="0"/>
                                          </p:stCondLst>
                                        </p:cTn>
                                        <p:tgtEl>
                                          <p:spTgt spid="29"/>
                                        </p:tgtEl>
                                        <p:attrNameLst>
                                          <p:attrName>style.visibility</p:attrName>
                                        </p:attrNameLst>
                                      </p:cBhvr>
                                      <p:to>
                                        <p:strVal val="visible"/>
                                      </p:to>
                                    </p:set>
                                    <p:anim calcmode="lin" valueType="num">
                                      <p:cBhvr>
                                        <p:cTn id="467" dur="2000" fill="hold"/>
                                        <p:tgtEl>
                                          <p:spTgt spid="2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68" dur="2000" fill="hold"/>
                                        <p:tgtEl>
                                          <p:spTgt spid="29"/>
                                        </p:tgtEl>
                                        <p:attrNameLst>
                                          <p:attrName>ppt_x</p:attrName>
                                        </p:attrNameLst>
                                      </p:cBhvr>
                                      <p:tavLst>
                                        <p:tav tm="0">
                                          <p:val>
                                            <p:fltVal val="-1"/>
                                          </p:val>
                                        </p:tav>
                                        <p:tav tm="50000">
                                          <p:val>
                                            <p:fltVal val="0.95"/>
                                          </p:val>
                                        </p:tav>
                                        <p:tav tm="100000">
                                          <p:val>
                                            <p:strVal val="#ppt_x"/>
                                          </p:val>
                                        </p:tav>
                                      </p:tavLst>
                                    </p:anim>
                                    <p:anim calcmode="lin" valueType="num">
                                      <p:cBhvr>
                                        <p:cTn id="469" dur="2000" fill="hold"/>
                                        <p:tgtEl>
                                          <p:spTgt spid="29"/>
                                        </p:tgtEl>
                                        <p:attrNameLst>
                                          <p:attrName>ppt_y</p:attrName>
                                        </p:attrNameLst>
                                      </p:cBhvr>
                                      <p:tavLst>
                                        <p:tav tm="0">
                                          <p:val>
                                            <p:strVal val="#ppt_y"/>
                                          </p:val>
                                        </p:tav>
                                        <p:tav tm="100000">
                                          <p:val>
                                            <p:strVal val="#ppt_y"/>
                                          </p:val>
                                        </p:tav>
                                      </p:tavLst>
                                    </p:anim>
                                    <p:animEffect transition="in" filter="fade">
                                      <p:cBhvr>
                                        <p:cTn id="470" dur="2000"/>
                                        <p:tgtEl>
                                          <p:spTgt spid="29"/>
                                        </p:tgtEl>
                                      </p:cBhvr>
                                    </p:animEffect>
                                  </p:childTnLst>
                                </p:cTn>
                              </p:par>
                              <p:par>
                                <p:cTn id="471" presetID="48" presetClass="entr" presetSubtype="0" accel="50000" fill="hold" grpId="2" nodeType="withEffect">
                                  <p:stCondLst>
                                    <p:cond delay="0"/>
                                  </p:stCondLst>
                                  <p:childTnLst>
                                    <p:set>
                                      <p:cBhvr>
                                        <p:cTn id="472" dur="1" fill="hold">
                                          <p:stCondLst>
                                            <p:cond delay="0"/>
                                          </p:stCondLst>
                                        </p:cTn>
                                        <p:tgtEl>
                                          <p:spTgt spid="30"/>
                                        </p:tgtEl>
                                        <p:attrNameLst>
                                          <p:attrName>style.visibility</p:attrName>
                                        </p:attrNameLst>
                                      </p:cBhvr>
                                      <p:to>
                                        <p:strVal val="visible"/>
                                      </p:to>
                                    </p:set>
                                    <p:anim calcmode="lin" valueType="num">
                                      <p:cBhvr>
                                        <p:cTn id="473" dur="2000" fill="hold"/>
                                        <p:tgtEl>
                                          <p:spTgt spid="3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74" dur="2000" fill="hold"/>
                                        <p:tgtEl>
                                          <p:spTgt spid="30"/>
                                        </p:tgtEl>
                                        <p:attrNameLst>
                                          <p:attrName>ppt_x</p:attrName>
                                        </p:attrNameLst>
                                      </p:cBhvr>
                                      <p:tavLst>
                                        <p:tav tm="0">
                                          <p:val>
                                            <p:fltVal val="-1"/>
                                          </p:val>
                                        </p:tav>
                                        <p:tav tm="50000">
                                          <p:val>
                                            <p:fltVal val="0.95"/>
                                          </p:val>
                                        </p:tav>
                                        <p:tav tm="100000">
                                          <p:val>
                                            <p:strVal val="#ppt_x"/>
                                          </p:val>
                                        </p:tav>
                                      </p:tavLst>
                                    </p:anim>
                                    <p:anim calcmode="lin" valueType="num">
                                      <p:cBhvr>
                                        <p:cTn id="475" dur="2000" fill="hold"/>
                                        <p:tgtEl>
                                          <p:spTgt spid="30"/>
                                        </p:tgtEl>
                                        <p:attrNameLst>
                                          <p:attrName>ppt_y</p:attrName>
                                        </p:attrNameLst>
                                      </p:cBhvr>
                                      <p:tavLst>
                                        <p:tav tm="0">
                                          <p:val>
                                            <p:strVal val="#ppt_y"/>
                                          </p:val>
                                        </p:tav>
                                        <p:tav tm="100000">
                                          <p:val>
                                            <p:strVal val="#ppt_y"/>
                                          </p:val>
                                        </p:tav>
                                      </p:tavLst>
                                    </p:anim>
                                    <p:animEffect transition="in" filter="fade">
                                      <p:cBhvr>
                                        <p:cTn id="476" dur="2000"/>
                                        <p:tgtEl>
                                          <p:spTgt spid="30"/>
                                        </p:tgtEl>
                                      </p:cBhvr>
                                    </p:animEffect>
                                  </p:childTnLst>
                                </p:cTn>
                              </p:par>
                              <p:par>
                                <p:cTn id="477" presetID="48" presetClass="entr" presetSubtype="0" accel="50000" fill="hold" grpId="2" nodeType="withEffect">
                                  <p:stCondLst>
                                    <p:cond delay="0"/>
                                  </p:stCondLst>
                                  <p:childTnLst>
                                    <p:set>
                                      <p:cBhvr>
                                        <p:cTn id="478" dur="1" fill="hold">
                                          <p:stCondLst>
                                            <p:cond delay="0"/>
                                          </p:stCondLst>
                                        </p:cTn>
                                        <p:tgtEl>
                                          <p:spTgt spid="31"/>
                                        </p:tgtEl>
                                        <p:attrNameLst>
                                          <p:attrName>style.visibility</p:attrName>
                                        </p:attrNameLst>
                                      </p:cBhvr>
                                      <p:to>
                                        <p:strVal val="visible"/>
                                      </p:to>
                                    </p:set>
                                    <p:anim calcmode="lin" valueType="num">
                                      <p:cBhvr>
                                        <p:cTn id="479" dur="2000" fill="hold"/>
                                        <p:tgtEl>
                                          <p:spTgt spid="3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0" dur="2000" fill="hold"/>
                                        <p:tgtEl>
                                          <p:spTgt spid="31"/>
                                        </p:tgtEl>
                                        <p:attrNameLst>
                                          <p:attrName>ppt_x</p:attrName>
                                        </p:attrNameLst>
                                      </p:cBhvr>
                                      <p:tavLst>
                                        <p:tav tm="0">
                                          <p:val>
                                            <p:fltVal val="-1"/>
                                          </p:val>
                                        </p:tav>
                                        <p:tav tm="50000">
                                          <p:val>
                                            <p:fltVal val="0.95"/>
                                          </p:val>
                                        </p:tav>
                                        <p:tav tm="100000">
                                          <p:val>
                                            <p:strVal val="#ppt_x"/>
                                          </p:val>
                                        </p:tav>
                                      </p:tavLst>
                                    </p:anim>
                                    <p:anim calcmode="lin" valueType="num">
                                      <p:cBhvr>
                                        <p:cTn id="481" dur="2000" fill="hold"/>
                                        <p:tgtEl>
                                          <p:spTgt spid="31"/>
                                        </p:tgtEl>
                                        <p:attrNameLst>
                                          <p:attrName>ppt_y</p:attrName>
                                        </p:attrNameLst>
                                      </p:cBhvr>
                                      <p:tavLst>
                                        <p:tav tm="0">
                                          <p:val>
                                            <p:strVal val="#ppt_y"/>
                                          </p:val>
                                        </p:tav>
                                        <p:tav tm="100000">
                                          <p:val>
                                            <p:strVal val="#ppt_y"/>
                                          </p:val>
                                        </p:tav>
                                      </p:tavLst>
                                    </p:anim>
                                    <p:animEffect transition="in" filter="fade">
                                      <p:cBhvr>
                                        <p:cTn id="482" dur="2000"/>
                                        <p:tgtEl>
                                          <p:spTgt spid="31"/>
                                        </p:tgtEl>
                                      </p:cBhvr>
                                    </p:animEffect>
                                  </p:childTnLst>
                                </p:cTn>
                              </p:par>
                              <p:par>
                                <p:cTn id="483" presetID="48" presetClass="entr" presetSubtype="0" accel="50000" fill="hold" grpId="2" nodeType="withEffect">
                                  <p:stCondLst>
                                    <p:cond delay="0"/>
                                  </p:stCondLst>
                                  <p:childTnLst>
                                    <p:set>
                                      <p:cBhvr>
                                        <p:cTn id="484" dur="1" fill="hold">
                                          <p:stCondLst>
                                            <p:cond delay="0"/>
                                          </p:stCondLst>
                                        </p:cTn>
                                        <p:tgtEl>
                                          <p:spTgt spid="32"/>
                                        </p:tgtEl>
                                        <p:attrNameLst>
                                          <p:attrName>style.visibility</p:attrName>
                                        </p:attrNameLst>
                                      </p:cBhvr>
                                      <p:to>
                                        <p:strVal val="visible"/>
                                      </p:to>
                                    </p:set>
                                    <p:anim calcmode="lin" valueType="num">
                                      <p:cBhvr>
                                        <p:cTn id="485" dur="2000" fill="hold"/>
                                        <p:tgtEl>
                                          <p:spTgt spid="3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86" dur="2000" fill="hold"/>
                                        <p:tgtEl>
                                          <p:spTgt spid="32"/>
                                        </p:tgtEl>
                                        <p:attrNameLst>
                                          <p:attrName>ppt_x</p:attrName>
                                        </p:attrNameLst>
                                      </p:cBhvr>
                                      <p:tavLst>
                                        <p:tav tm="0">
                                          <p:val>
                                            <p:fltVal val="-1"/>
                                          </p:val>
                                        </p:tav>
                                        <p:tav tm="50000">
                                          <p:val>
                                            <p:fltVal val="0.95"/>
                                          </p:val>
                                        </p:tav>
                                        <p:tav tm="100000">
                                          <p:val>
                                            <p:strVal val="#ppt_x"/>
                                          </p:val>
                                        </p:tav>
                                      </p:tavLst>
                                    </p:anim>
                                    <p:anim calcmode="lin" valueType="num">
                                      <p:cBhvr>
                                        <p:cTn id="487" dur="2000" fill="hold"/>
                                        <p:tgtEl>
                                          <p:spTgt spid="32"/>
                                        </p:tgtEl>
                                        <p:attrNameLst>
                                          <p:attrName>ppt_y</p:attrName>
                                        </p:attrNameLst>
                                      </p:cBhvr>
                                      <p:tavLst>
                                        <p:tav tm="0">
                                          <p:val>
                                            <p:strVal val="#ppt_y"/>
                                          </p:val>
                                        </p:tav>
                                        <p:tav tm="100000">
                                          <p:val>
                                            <p:strVal val="#ppt_y"/>
                                          </p:val>
                                        </p:tav>
                                      </p:tavLst>
                                    </p:anim>
                                    <p:animEffect transition="in" filter="fade">
                                      <p:cBhvr>
                                        <p:cTn id="488" dur="2000"/>
                                        <p:tgtEl>
                                          <p:spTgt spid="32"/>
                                        </p:tgtEl>
                                      </p:cBhvr>
                                    </p:animEffect>
                                  </p:childTnLst>
                                </p:cTn>
                              </p:par>
                              <p:par>
                                <p:cTn id="489" presetID="48" presetClass="entr" presetSubtype="0" accel="50000" fill="hold" grpId="2" nodeType="withEffect">
                                  <p:stCondLst>
                                    <p:cond delay="0"/>
                                  </p:stCondLst>
                                  <p:childTnLst>
                                    <p:set>
                                      <p:cBhvr>
                                        <p:cTn id="490" dur="1" fill="hold">
                                          <p:stCondLst>
                                            <p:cond delay="0"/>
                                          </p:stCondLst>
                                        </p:cTn>
                                        <p:tgtEl>
                                          <p:spTgt spid="33"/>
                                        </p:tgtEl>
                                        <p:attrNameLst>
                                          <p:attrName>style.visibility</p:attrName>
                                        </p:attrNameLst>
                                      </p:cBhvr>
                                      <p:to>
                                        <p:strVal val="visible"/>
                                      </p:to>
                                    </p:set>
                                    <p:anim calcmode="lin" valueType="num">
                                      <p:cBhvr>
                                        <p:cTn id="491" dur="2000" fill="hold"/>
                                        <p:tgtEl>
                                          <p:spTgt spid="3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2" dur="2000" fill="hold"/>
                                        <p:tgtEl>
                                          <p:spTgt spid="33"/>
                                        </p:tgtEl>
                                        <p:attrNameLst>
                                          <p:attrName>ppt_x</p:attrName>
                                        </p:attrNameLst>
                                      </p:cBhvr>
                                      <p:tavLst>
                                        <p:tav tm="0">
                                          <p:val>
                                            <p:fltVal val="-1"/>
                                          </p:val>
                                        </p:tav>
                                        <p:tav tm="50000">
                                          <p:val>
                                            <p:fltVal val="0.95"/>
                                          </p:val>
                                        </p:tav>
                                        <p:tav tm="100000">
                                          <p:val>
                                            <p:strVal val="#ppt_x"/>
                                          </p:val>
                                        </p:tav>
                                      </p:tavLst>
                                    </p:anim>
                                    <p:anim calcmode="lin" valueType="num">
                                      <p:cBhvr>
                                        <p:cTn id="493" dur="2000" fill="hold"/>
                                        <p:tgtEl>
                                          <p:spTgt spid="33"/>
                                        </p:tgtEl>
                                        <p:attrNameLst>
                                          <p:attrName>ppt_y</p:attrName>
                                        </p:attrNameLst>
                                      </p:cBhvr>
                                      <p:tavLst>
                                        <p:tav tm="0">
                                          <p:val>
                                            <p:strVal val="#ppt_y"/>
                                          </p:val>
                                        </p:tav>
                                        <p:tav tm="100000">
                                          <p:val>
                                            <p:strVal val="#ppt_y"/>
                                          </p:val>
                                        </p:tav>
                                      </p:tavLst>
                                    </p:anim>
                                    <p:animEffect transition="in" filter="fade">
                                      <p:cBhvr>
                                        <p:cTn id="494" dur="2000"/>
                                        <p:tgtEl>
                                          <p:spTgt spid="33"/>
                                        </p:tgtEl>
                                      </p:cBhvr>
                                    </p:animEffect>
                                  </p:childTnLst>
                                </p:cTn>
                              </p:par>
                              <p:par>
                                <p:cTn id="495" presetID="48" presetClass="entr" presetSubtype="0" accel="50000" fill="hold" grpId="2" nodeType="withEffect">
                                  <p:stCondLst>
                                    <p:cond delay="0"/>
                                  </p:stCondLst>
                                  <p:childTnLst>
                                    <p:set>
                                      <p:cBhvr>
                                        <p:cTn id="496" dur="1" fill="hold">
                                          <p:stCondLst>
                                            <p:cond delay="0"/>
                                          </p:stCondLst>
                                        </p:cTn>
                                        <p:tgtEl>
                                          <p:spTgt spid="34"/>
                                        </p:tgtEl>
                                        <p:attrNameLst>
                                          <p:attrName>style.visibility</p:attrName>
                                        </p:attrNameLst>
                                      </p:cBhvr>
                                      <p:to>
                                        <p:strVal val="visible"/>
                                      </p:to>
                                    </p:set>
                                    <p:anim calcmode="lin" valueType="num">
                                      <p:cBhvr>
                                        <p:cTn id="497" dur="2000" fill="hold"/>
                                        <p:tgtEl>
                                          <p:spTgt spid="3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498" dur="2000" fill="hold"/>
                                        <p:tgtEl>
                                          <p:spTgt spid="34"/>
                                        </p:tgtEl>
                                        <p:attrNameLst>
                                          <p:attrName>ppt_x</p:attrName>
                                        </p:attrNameLst>
                                      </p:cBhvr>
                                      <p:tavLst>
                                        <p:tav tm="0">
                                          <p:val>
                                            <p:fltVal val="-1"/>
                                          </p:val>
                                        </p:tav>
                                        <p:tav tm="50000">
                                          <p:val>
                                            <p:fltVal val="0.95"/>
                                          </p:val>
                                        </p:tav>
                                        <p:tav tm="100000">
                                          <p:val>
                                            <p:strVal val="#ppt_x"/>
                                          </p:val>
                                        </p:tav>
                                      </p:tavLst>
                                    </p:anim>
                                    <p:anim calcmode="lin" valueType="num">
                                      <p:cBhvr>
                                        <p:cTn id="499" dur="2000" fill="hold"/>
                                        <p:tgtEl>
                                          <p:spTgt spid="34"/>
                                        </p:tgtEl>
                                        <p:attrNameLst>
                                          <p:attrName>ppt_y</p:attrName>
                                        </p:attrNameLst>
                                      </p:cBhvr>
                                      <p:tavLst>
                                        <p:tav tm="0">
                                          <p:val>
                                            <p:strVal val="#ppt_y"/>
                                          </p:val>
                                        </p:tav>
                                        <p:tav tm="100000">
                                          <p:val>
                                            <p:strVal val="#ppt_y"/>
                                          </p:val>
                                        </p:tav>
                                      </p:tavLst>
                                    </p:anim>
                                    <p:animEffect transition="in" filter="fade">
                                      <p:cBhvr>
                                        <p:cTn id="500" dur="2000"/>
                                        <p:tgtEl>
                                          <p:spTgt spid="34"/>
                                        </p:tgtEl>
                                      </p:cBhvr>
                                    </p:animEffect>
                                  </p:childTnLst>
                                </p:cTn>
                              </p:par>
                              <p:par>
                                <p:cTn id="501" presetID="48" presetClass="entr" presetSubtype="0" accel="50000" fill="hold" grpId="2" nodeType="withEffect">
                                  <p:stCondLst>
                                    <p:cond delay="0"/>
                                  </p:stCondLst>
                                  <p:childTnLst>
                                    <p:set>
                                      <p:cBhvr>
                                        <p:cTn id="502" dur="1" fill="hold">
                                          <p:stCondLst>
                                            <p:cond delay="0"/>
                                          </p:stCondLst>
                                        </p:cTn>
                                        <p:tgtEl>
                                          <p:spTgt spid="35"/>
                                        </p:tgtEl>
                                        <p:attrNameLst>
                                          <p:attrName>style.visibility</p:attrName>
                                        </p:attrNameLst>
                                      </p:cBhvr>
                                      <p:to>
                                        <p:strVal val="visible"/>
                                      </p:to>
                                    </p:set>
                                    <p:anim calcmode="lin" valueType="num">
                                      <p:cBhvr>
                                        <p:cTn id="503" dur="2000" fill="hold"/>
                                        <p:tgtEl>
                                          <p:spTgt spid="3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04" dur="2000" fill="hold"/>
                                        <p:tgtEl>
                                          <p:spTgt spid="35"/>
                                        </p:tgtEl>
                                        <p:attrNameLst>
                                          <p:attrName>ppt_x</p:attrName>
                                        </p:attrNameLst>
                                      </p:cBhvr>
                                      <p:tavLst>
                                        <p:tav tm="0">
                                          <p:val>
                                            <p:fltVal val="-1"/>
                                          </p:val>
                                        </p:tav>
                                        <p:tav tm="50000">
                                          <p:val>
                                            <p:fltVal val="0.95"/>
                                          </p:val>
                                        </p:tav>
                                        <p:tav tm="100000">
                                          <p:val>
                                            <p:strVal val="#ppt_x"/>
                                          </p:val>
                                        </p:tav>
                                      </p:tavLst>
                                    </p:anim>
                                    <p:anim calcmode="lin" valueType="num">
                                      <p:cBhvr>
                                        <p:cTn id="505" dur="2000" fill="hold"/>
                                        <p:tgtEl>
                                          <p:spTgt spid="35"/>
                                        </p:tgtEl>
                                        <p:attrNameLst>
                                          <p:attrName>ppt_y</p:attrName>
                                        </p:attrNameLst>
                                      </p:cBhvr>
                                      <p:tavLst>
                                        <p:tav tm="0">
                                          <p:val>
                                            <p:strVal val="#ppt_y"/>
                                          </p:val>
                                        </p:tav>
                                        <p:tav tm="100000">
                                          <p:val>
                                            <p:strVal val="#ppt_y"/>
                                          </p:val>
                                        </p:tav>
                                      </p:tavLst>
                                    </p:anim>
                                    <p:animEffect transition="in" filter="fade">
                                      <p:cBhvr>
                                        <p:cTn id="506" dur="2000"/>
                                        <p:tgtEl>
                                          <p:spTgt spid="35"/>
                                        </p:tgtEl>
                                      </p:cBhvr>
                                    </p:animEffect>
                                  </p:childTnLst>
                                </p:cTn>
                              </p:par>
                              <p:par>
                                <p:cTn id="507" presetID="48" presetClass="entr" presetSubtype="0" accel="50000" fill="hold" grpId="2" nodeType="withEffect">
                                  <p:stCondLst>
                                    <p:cond delay="0"/>
                                  </p:stCondLst>
                                  <p:childTnLst>
                                    <p:set>
                                      <p:cBhvr>
                                        <p:cTn id="508" dur="1" fill="hold">
                                          <p:stCondLst>
                                            <p:cond delay="0"/>
                                          </p:stCondLst>
                                        </p:cTn>
                                        <p:tgtEl>
                                          <p:spTgt spid="36"/>
                                        </p:tgtEl>
                                        <p:attrNameLst>
                                          <p:attrName>style.visibility</p:attrName>
                                        </p:attrNameLst>
                                      </p:cBhvr>
                                      <p:to>
                                        <p:strVal val="visible"/>
                                      </p:to>
                                    </p:set>
                                    <p:anim calcmode="lin" valueType="num">
                                      <p:cBhvr>
                                        <p:cTn id="509" dur="2000" fill="hold"/>
                                        <p:tgtEl>
                                          <p:spTgt spid="3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0" dur="2000" fill="hold"/>
                                        <p:tgtEl>
                                          <p:spTgt spid="36"/>
                                        </p:tgtEl>
                                        <p:attrNameLst>
                                          <p:attrName>ppt_x</p:attrName>
                                        </p:attrNameLst>
                                      </p:cBhvr>
                                      <p:tavLst>
                                        <p:tav tm="0">
                                          <p:val>
                                            <p:fltVal val="-1"/>
                                          </p:val>
                                        </p:tav>
                                        <p:tav tm="50000">
                                          <p:val>
                                            <p:fltVal val="0.95"/>
                                          </p:val>
                                        </p:tav>
                                        <p:tav tm="100000">
                                          <p:val>
                                            <p:strVal val="#ppt_x"/>
                                          </p:val>
                                        </p:tav>
                                      </p:tavLst>
                                    </p:anim>
                                    <p:anim calcmode="lin" valueType="num">
                                      <p:cBhvr>
                                        <p:cTn id="511" dur="2000" fill="hold"/>
                                        <p:tgtEl>
                                          <p:spTgt spid="36"/>
                                        </p:tgtEl>
                                        <p:attrNameLst>
                                          <p:attrName>ppt_y</p:attrName>
                                        </p:attrNameLst>
                                      </p:cBhvr>
                                      <p:tavLst>
                                        <p:tav tm="0">
                                          <p:val>
                                            <p:strVal val="#ppt_y"/>
                                          </p:val>
                                        </p:tav>
                                        <p:tav tm="100000">
                                          <p:val>
                                            <p:strVal val="#ppt_y"/>
                                          </p:val>
                                        </p:tav>
                                      </p:tavLst>
                                    </p:anim>
                                    <p:animEffect transition="in" filter="fade">
                                      <p:cBhvr>
                                        <p:cTn id="512" dur="2000"/>
                                        <p:tgtEl>
                                          <p:spTgt spid="36"/>
                                        </p:tgtEl>
                                      </p:cBhvr>
                                    </p:animEffect>
                                  </p:childTnLst>
                                </p:cTn>
                              </p:par>
                              <p:par>
                                <p:cTn id="513" presetID="48" presetClass="entr" presetSubtype="0" accel="50000" fill="hold" grpId="2" nodeType="withEffect">
                                  <p:stCondLst>
                                    <p:cond delay="0"/>
                                  </p:stCondLst>
                                  <p:childTnLst>
                                    <p:set>
                                      <p:cBhvr>
                                        <p:cTn id="514" dur="1" fill="hold">
                                          <p:stCondLst>
                                            <p:cond delay="0"/>
                                          </p:stCondLst>
                                        </p:cTn>
                                        <p:tgtEl>
                                          <p:spTgt spid="37"/>
                                        </p:tgtEl>
                                        <p:attrNameLst>
                                          <p:attrName>style.visibility</p:attrName>
                                        </p:attrNameLst>
                                      </p:cBhvr>
                                      <p:to>
                                        <p:strVal val="visible"/>
                                      </p:to>
                                    </p:set>
                                    <p:anim calcmode="lin" valueType="num">
                                      <p:cBhvr>
                                        <p:cTn id="515" dur="2000" fill="hold"/>
                                        <p:tgtEl>
                                          <p:spTgt spid="3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16" dur="2000" fill="hold"/>
                                        <p:tgtEl>
                                          <p:spTgt spid="37"/>
                                        </p:tgtEl>
                                        <p:attrNameLst>
                                          <p:attrName>ppt_x</p:attrName>
                                        </p:attrNameLst>
                                      </p:cBhvr>
                                      <p:tavLst>
                                        <p:tav tm="0">
                                          <p:val>
                                            <p:fltVal val="-1"/>
                                          </p:val>
                                        </p:tav>
                                        <p:tav tm="50000">
                                          <p:val>
                                            <p:fltVal val="0.95"/>
                                          </p:val>
                                        </p:tav>
                                        <p:tav tm="100000">
                                          <p:val>
                                            <p:strVal val="#ppt_x"/>
                                          </p:val>
                                        </p:tav>
                                      </p:tavLst>
                                    </p:anim>
                                    <p:anim calcmode="lin" valueType="num">
                                      <p:cBhvr>
                                        <p:cTn id="517" dur="2000" fill="hold"/>
                                        <p:tgtEl>
                                          <p:spTgt spid="37"/>
                                        </p:tgtEl>
                                        <p:attrNameLst>
                                          <p:attrName>ppt_y</p:attrName>
                                        </p:attrNameLst>
                                      </p:cBhvr>
                                      <p:tavLst>
                                        <p:tav tm="0">
                                          <p:val>
                                            <p:strVal val="#ppt_y"/>
                                          </p:val>
                                        </p:tav>
                                        <p:tav tm="100000">
                                          <p:val>
                                            <p:strVal val="#ppt_y"/>
                                          </p:val>
                                        </p:tav>
                                      </p:tavLst>
                                    </p:anim>
                                    <p:animEffect transition="in" filter="fade">
                                      <p:cBhvr>
                                        <p:cTn id="518" dur="2000"/>
                                        <p:tgtEl>
                                          <p:spTgt spid="37"/>
                                        </p:tgtEl>
                                      </p:cBhvr>
                                    </p:animEffect>
                                  </p:childTnLst>
                                </p:cTn>
                              </p:par>
                              <p:par>
                                <p:cTn id="519" presetID="48" presetClass="entr" presetSubtype="0" accel="50000" fill="hold" grpId="2" nodeType="withEffect">
                                  <p:stCondLst>
                                    <p:cond delay="0"/>
                                  </p:stCondLst>
                                  <p:childTnLst>
                                    <p:set>
                                      <p:cBhvr>
                                        <p:cTn id="520" dur="1" fill="hold">
                                          <p:stCondLst>
                                            <p:cond delay="0"/>
                                          </p:stCondLst>
                                        </p:cTn>
                                        <p:tgtEl>
                                          <p:spTgt spid="38"/>
                                        </p:tgtEl>
                                        <p:attrNameLst>
                                          <p:attrName>style.visibility</p:attrName>
                                        </p:attrNameLst>
                                      </p:cBhvr>
                                      <p:to>
                                        <p:strVal val="visible"/>
                                      </p:to>
                                    </p:set>
                                    <p:anim calcmode="lin" valueType="num">
                                      <p:cBhvr>
                                        <p:cTn id="521" dur="2000" fill="hold"/>
                                        <p:tgtEl>
                                          <p:spTgt spid="38"/>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2" dur="2000" fill="hold"/>
                                        <p:tgtEl>
                                          <p:spTgt spid="38"/>
                                        </p:tgtEl>
                                        <p:attrNameLst>
                                          <p:attrName>ppt_x</p:attrName>
                                        </p:attrNameLst>
                                      </p:cBhvr>
                                      <p:tavLst>
                                        <p:tav tm="0">
                                          <p:val>
                                            <p:fltVal val="-1"/>
                                          </p:val>
                                        </p:tav>
                                        <p:tav tm="50000">
                                          <p:val>
                                            <p:fltVal val="0.95"/>
                                          </p:val>
                                        </p:tav>
                                        <p:tav tm="100000">
                                          <p:val>
                                            <p:strVal val="#ppt_x"/>
                                          </p:val>
                                        </p:tav>
                                      </p:tavLst>
                                    </p:anim>
                                    <p:anim calcmode="lin" valueType="num">
                                      <p:cBhvr>
                                        <p:cTn id="523" dur="2000" fill="hold"/>
                                        <p:tgtEl>
                                          <p:spTgt spid="38"/>
                                        </p:tgtEl>
                                        <p:attrNameLst>
                                          <p:attrName>ppt_y</p:attrName>
                                        </p:attrNameLst>
                                      </p:cBhvr>
                                      <p:tavLst>
                                        <p:tav tm="0">
                                          <p:val>
                                            <p:strVal val="#ppt_y"/>
                                          </p:val>
                                        </p:tav>
                                        <p:tav tm="100000">
                                          <p:val>
                                            <p:strVal val="#ppt_y"/>
                                          </p:val>
                                        </p:tav>
                                      </p:tavLst>
                                    </p:anim>
                                    <p:animEffect transition="in" filter="fade">
                                      <p:cBhvr>
                                        <p:cTn id="524" dur="2000"/>
                                        <p:tgtEl>
                                          <p:spTgt spid="38"/>
                                        </p:tgtEl>
                                      </p:cBhvr>
                                    </p:animEffect>
                                  </p:childTnLst>
                                </p:cTn>
                              </p:par>
                              <p:par>
                                <p:cTn id="525" presetID="48" presetClass="entr" presetSubtype="0" accel="50000" fill="hold" grpId="2" nodeType="withEffect">
                                  <p:stCondLst>
                                    <p:cond delay="0"/>
                                  </p:stCondLst>
                                  <p:childTnLst>
                                    <p:set>
                                      <p:cBhvr>
                                        <p:cTn id="526" dur="1" fill="hold">
                                          <p:stCondLst>
                                            <p:cond delay="0"/>
                                          </p:stCondLst>
                                        </p:cTn>
                                        <p:tgtEl>
                                          <p:spTgt spid="39"/>
                                        </p:tgtEl>
                                        <p:attrNameLst>
                                          <p:attrName>style.visibility</p:attrName>
                                        </p:attrNameLst>
                                      </p:cBhvr>
                                      <p:to>
                                        <p:strVal val="visible"/>
                                      </p:to>
                                    </p:set>
                                    <p:anim calcmode="lin" valueType="num">
                                      <p:cBhvr>
                                        <p:cTn id="527" dur="2000" fill="hold"/>
                                        <p:tgtEl>
                                          <p:spTgt spid="39"/>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28" dur="2000" fill="hold"/>
                                        <p:tgtEl>
                                          <p:spTgt spid="39"/>
                                        </p:tgtEl>
                                        <p:attrNameLst>
                                          <p:attrName>ppt_x</p:attrName>
                                        </p:attrNameLst>
                                      </p:cBhvr>
                                      <p:tavLst>
                                        <p:tav tm="0">
                                          <p:val>
                                            <p:fltVal val="-1"/>
                                          </p:val>
                                        </p:tav>
                                        <p:tav tm="50000">
                                          <p:val>
                                            <p:fltVal val="0.95"/>
                                          </p:val>
                                        </p:tav>
                                        <p:tav tm="100000">
                                          <p:val>
                                            <p:strVal val="#ppt_x"/>
                                          </p:val>
                                        </p:tav>
                                      </p:tavLst>
                                    </p:anim>
                                    <p:anim calcmode="lin" valueType="num">
                                      <p:cBhvr>
                                        <p:cTn id="529" dur="2000" fill="hold"/>
                                        <p:tgtEl>
                                          <p:spTgt spid="39"/>
                                        </p:tgtEl>
                                        <p:attrNameLst>
                                          <p:attrName>ppt_y</p:attrName>
                                        </p:attrNameLst>
                                      </p:cBhvr>
                                      <p:tavLst>
                                        <p:tav tm="0">
                                          <p:val>
                                            <p:strVal val="#ppt_y"/>
                                          </p:val>
                                        </p:tav>
                                        <p:tav tm="100000">
                                          <p:val>
                                            <p:strVal val="#ppt_y"/>
                                          </p:val>
                                        </p:tav>
                                      </p:tavLst>
                                    </p:anim>
                                    <p:animEffect transition="in" filter="fade">
                                      <p:cBhvr>
                                        <p:cTn id="530" dur="2000"/>
                                        <p:tgtEl>
                                          <p:spTgt spid="39"/>
                                        </p:tgtEl>
                                      </p:cBhvr>
                                    </p:animEffect>
                                  </p:childTnLst>
                                </p:cTn>
                              </p:par>
                              <p:par>
                                <p:cTn id="531" presetID="48" presetClass="entr" presetSubtype="0" accel="50000" fill="hold" grpId="2" nodeType="withEffect">
                                  <p:stCondLst>
                                    <p:cond delay="0"/>
                                  </p:stCondLst>
                                  <p:childTnLst>
                                    <p:set>
                                      <p:cBhvr>
                                        <p:cTn id="532" dur="1" fill="hold">
                                          <p:stCondLst>
                                            <p:cond delay="0"/>
                                          </p:stCondLst>
                                        </p:cTn>
                                        <p:tgtEl>
                                          <p:spTgt spid="40"/>
                                        </p:tgtEl>
                                        <p:attrNameLst>
                                          <p:attrName>style.visibility</p:attrName>
                                        </p:attrNameLst>
                                      </p:cBhvr>
                                      <p:to>
                                        <p:strVal val="visible"/>
                                      </p:to>
                                    </p:set>
                                    <p:anim calcmode="lin" valueType="num">
                                      <p:cBhvr>
                                        <p:cTn id="533" dur="2000" fill="hold"/>
                                        <p:tgtEl>
                                          <p:spTgt spid="40"/>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34" dur="2000" fill="hold"/>
                                        <p:tgtEl>
                                          <p:spTgt spid="40"/>
                                        </p:tgtEl>
                                        <p:attrNameLst>
                                          <p:attrName>ppt_x</p:attrName>
                                        </p:attrNameLst>
                                      </p:cBhvr>
                                      <p:tavLst>
                                        <p:tav tm="0">
                                          <p:val>
                                            <p:fltVal val="-1"/>
                                          </p:val>
                                        </p:tav>
                                        <p:tav tm="50000">
                                          <p:val>
                                            <p:fltVal val="0.95"/>
                                          </p:val>
                                        </p:tav>
                                        <p:tav tm="100000">
                                          <p:val>
                                            <p:strVal val="#ppt_x"/>
                                          </p:val>
                                        </p:tav>
                                      </p:tavLst>
                                    </p:anim>
                                    <p:anim calcmode="lin" valueType="num">
                                      <p:cBhvr>
                                        <p:cTn id="535" dur="2000" fill="hold"/>
                                        <p:tgtEl>
                                          <p:spTgt spid="40"/>
                                        </p:tgtEl>
                                        <p:attrNameLst>
                                          <p:attrName>ppt_y</p:attrName>
                                        </p:attrNameLst>
                                      </p:cBhvr>
                                      <p:tavLst>
                                        <p:tav tm="0">
                                          <p:val>
                                            <p:strVal val="#ppt_y"/>
                                          </p:val>
                                        </p:tav>
                                        <p:tav tm="100000">
                                          <p:val>
                                            <p:strVal val="#ppt_y"/>
                                          </p:val>
                                        </p:tav>
                                      </p:tavLst>
                                    </p:anim>
                                    <p:animEffect transition="in" filter="fade">
                                      <p:cBhvr>
                                        <p:cTn id="536" dur="2000"/>
                                        <p:tgtEl>
                                          <p:spTgt spid="40"/>
                                        </p:tgtEl>
                                      </p:cBhvr>
                                    </p:animEffect>
                                  </p:childTnLst>
                                </p:cTn>
                              </p:par>
                              <p:par>
                                <p:cTn id="537" presetID="48" presetClass="entr" presetSubtype="0" accel="50000" fill="hold" grpId="2" nodeType="withEffect">
                                  <p:stCondLst>
                                    <p:cond delay="0"/>
                                  </p:stCondLst>
                                  <p:childTnLst>
                                    <p:set>
                                      <p:cBhvr>
                                        <p:cTn id="538" dur="1" fill="hold">
                                          <p:stCondLst>
                                            <p:cond delay="0"/>
                                          </p:stCondLst>
                                        </p:cTn>
                                        <p:tgtEl>
                                          <p:spTgt spid="41"/>
                                        </p:tgtEl>
                                        <p:attrNameLst>
                                          <p:attrName>style.visibility</p:attrName>
                                        </p:attrNameLst>
                                      </p:cBhvr>
                                      <p:to>
                                        <p:strVal val="visible"/>
                                      </p:to>
                                    </p:set>
                                    <p:anim calcmode="lin" valueType="num">
                                      <p:cBhvr>
                                        <p:cTn id="539" dur="2000" fill="hold"/>
                                        <p:tgtEl>
                                          <p:spTgt spid="41"/>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0" dur="2000" fill="hold"/>
                                        <p:tgtEl>
                                          <p:spTgt spid="41"/>
                                        </p:tgtEl>
                                        <p:attrNameLst>
                                          <p:attrName>ppt_x</p:attrName>
                                        </p:attrNameLst>
                                      </p:cBhvr>
                                      <p:tavLst>
                                        <p:tav tm="0">
                                          <p:val>
                                            <p:fltVal val="-1"/>
                                          </p:val>
                                        </p:tav>
                                        <p:tav tm="50000">
                                          <p:val>
                                            <p:fltVal val="0.95"/>
                                          </p:val>
                                        </p:tav>
                                        <p:tav tm="100000">
                                          <p:val>
                                            <p:strVal val="#ppt_x"/>
                                          </p:val>
                                        </p:tav>
                                      </p:tavLst>
                                    </p:anim>
                                    <p:anim calcmode="lin" valueType="num">
                                      <p:cBhvr>
                                        <p:cTn id="541" dur="2000" fill="hold"/>
                                        <p:tgtEl>
                                          <p:spTgt spid="41"/>
                                        </p:tgtEl>
                                        <p:attrNameLst>
                                          <p:attrName>ppt_y</p:attrName>
                                        </p:attrNameLst>
                                      </p:cBhvr>
                                      <p:tavLst>
                                        <p:tav tm="0">
                                          <p:val>
                                            <p:strVal val="#ppt_y"/>
                                          </p:val>
                                        </p:tav>
                                        <p:tav tm="100000">
                                          <p:val>
                                            <p:strVal val="#ppt_y"/>
                                          </p:val>
                                        </p:tav>
                                      </p:tavLst>
                                    </p:anim>
                                    <p:animEffect transition="in" filter="fade">
                                      <p:cBhvr>
                                        <p:cTn id="542" dur="2000"/>
                                        <p:tgtEl>
                                          <p:spTgt spid="41"/>
                                        </p:tgtEl>
                                      </p:cBhvr>
                                    </p:animEffect>
                                  </p:childTnLst>
                                </p:cTn>
                              </p:par>
                              <p:par>
                                <p:cTn id="543" presetID="48" presetClass="entr" presetSubtype="0" accel="50000" fill="hold" grpId="2" nodeType="withEffect">
                                  <p:stCondLst>
                                    <p:cond delay="0"/>
                                  </p:stCondLst>
                                  <p:childTnLst>
                                    <p:set>
                                      <p:cBhvr>
                                        <p:cTn id="544" dur="1" fill="hold">
                                          <p:stCondLst>
                                            <p:cond delay="0"/>
                                          </p:stCondLst>
                                        </p:cTn>
                                        <p:tgtEl>
                                          <p:spTgt spid="42"/>
                                        </p:tgtEl>
                                        <p:attrNameLst>
                                          <p:attrName>style.visibility</p:attrName>
                                        </p:attrNameLst>
                                      </p:cBhvr>
                                      <p:to>
                                        <p:strVal val="visible"/>
                                      </p:to>
                                    </p:set>
                                    <p:anim calcmode="lin" valueType="num">
                                      <p:cBhvr>
                                        <p:cTn id="545" dur="2000" fill="hold"/>
                                        <p:tgtEl>
                                          <p:spTgt spid="42"/>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46" dur="2000" fill="hold"/>
                                        <p:tgtEl>
                                          <p:spTgt spid="42"/>
                                        </p:tgtEl>
                                        <p:attrNameLst>
                                          <p:attrName>ppt_x</p:attrName>
                                        </p:attrNameLst>
                                      </p:cBhvr>
                                      <p:tavLst>
                                        <p:tav tm="0">
                                          <p:val>
                                            <p:fltVal val="-1"/>
                                          </p:val>
                                        </p:tav>
                                        <p:tav tm="50000">
                                          <p:val>
                                            <p:fltVal val="0.95"/>
                                          </p:val>
                                        </p:tav>
                                        <p:tav tm="100000">
                                          <p:val>
                                            <p:strVal val="#ppt_x"/>
                                          </p:val>
                                        </p:tav>
                                      </p:tavLst>
                                    </p:anim>
                                    <p:anim calcmode="lin" valueType="num">
                                      <p:cBhvr>
                                        <p:cTn id="547" dur="2000" fill="hold"/>
                                        <p:tgtEl>
                                          <p:spTgt spid="42"/>
                                        </p:tgtEl>
                                        <p:attrNameLst>
                                          <p:attrName>ppt_y</p:attrName>
                                        </p:attrNameLst>
                                      </p:cBhvr>
                                      <p:tavLst>
                                        <p:tav tm="0">
                                          <p:val>
                                            <p:strVal val="#ppt_y"/>
                                          </p:val>
                                        </p:tav>
                                        <p:tav tm="100000">
                                          <p:val>
                                            <p:strVal val="#ppt_y"/>
                                          </p:val>
                                        </p:tav>
                                      </p:tavLst>
                                    </p:anim>
                                    <p:animEffect transition="in" filter="fade">
                                      <p:cBhvr>
                                        <p:cTn id="548" dur="2000"/>
                                        <p:tgtEl>
                                          <p:spTgt spid="42"/>
                                        </p:tgtEl>
                                      </p:cBhvr>
                                    </p:animEffect>
                                  </p:childTnLst>
                                </p:cTn>
                              </p:par>
                              <p:par>
                                <p:cTn id="549" presetID="48" presetClass="entr" presetSubtype="0" accel="50000" fill="hold" grpId="2" nodeType="withEffect">
                                  <p:stCondLst>
                                    <p:cond delay="0"/>
                                  </p:stCondLst>
                                  <p:childTnLst>
                                    <p:set>
                                      <p:cBhvr>
                                        <p:cTn id="550" dur="1" fill="hold">
                                          <p:stCondLst>
                                            <p:cond delay="0"/>
                                          </p:stCondLst>
                                        </p:cTn>
                                        <p:tgtEl>
                                          <p:spTgt spid="43"/>
                                        </p:tgtEl>
                                        <p:attrNameLst>
                                          <p:attrName>style.visibility</p:attrName>
                                        </p:attrNameLst>
                                      </p:cBhvr>
                                      <p:to>
                                        <p:strVal val="visible"/>
                                      </p:to>
                                    </p:set>
                                    <p:anim calcmode="lin" valueType="num">
                                      <p:cBhvr>
                                        <p:cTn id="551" dur="2000" fill="hold"/>
                                        <p:tgtEl>
                                          <p:spTgt spid="43"/>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2" dur="2000" fill="hold"/>
                                        <p:tgtEl>
                                          <p:spTgt spid="43"/>
                                        </p:tgtEl>
                                        <p:attrNameLst>
                                          <p:attrName>ppt_x</p:attrName>
                                        </p:attrNameLst>
                                      </p:cBhvr>
                                      <p:tavLst>
                                        <p:tav tm="0">
                                          <p:val>
                                            <p:fltVal val="-1"/>
                                          </p:val>
                                        </p:tav>
                                        <p:tav tm="50000">
                                          <p:val>
                                            <p:fltVal val="0.95"/>
                                          </p:val>
                                        </p:tav>
                                        <p:tav tm="100000">
                                          <p:val>
                                            <p:strVal val="#ppt_x"/>
                                          </p:val>
                                        </p:tav>
                                      </p:tavLst>
                                    </p:anim>
                                    <p:anim calcmode="lin" valueType="num">
                                      <p:cBhvr>
                                        <p:cTn id="553" dur="2000" fill="hold"/>
                                        <p:tgtEl>
                                          <p:spTgt spid="43"/>
                                        </p:tgtEl>
                                        <p:attrNameLst>
                                          <p:attrName>ppt_y</p:attrName>
                                        </p:attrNameLst>
                                      </p:cBhvr>
                                      <p:tavLst>
                                        <p:tav tm="0">
                                          <p:val>
                                            <p:strVal val="#ppt_y"/>
                                          </p:val>
                                        </p:tav>
                                        <p:tav tm="100000">
                                          <p:val>
                                            <p:strVal val="#ppt_y"/>
                                          </p:val>
                                        </p:tav>
                                      </p:tavLst>
                                    </p:anim>
                                    <p:animEffect transition="in" filter="fade">
                                      <p:cBhvr>
                                        <p:cTn id="554" dur="2000"/>
                                        <p:tgtEl>
                                          <p:spTgt spid="43"/>
                                        </p:tgtEl>
                                      </p:cBhvr>
                                    </p:animEffect>
                                  </p:childTnLst>
                                </p:cTn>
                              </p:par>
                              <p:par>
                                <p:cTn id="555" presetID="48" presetClass="entr" presetSubtype="0" accel="50000" fill="hold" grpId="2" nodeType="withEffect">
                                  <p:stCondLst>
                                    <p:cond delay="0"/>
                                  </p:stCondLst>
                                  <p:childTnLst>
                                    <p:set>
                                      <p:cBhvr>
                                        <p:cTn id="556" dur="1" fill="hold">
                                          <p:stCondLst>
                                            <p:cond delay="0"/>
                                          </p:stCondLst>
                                        </p:cTn>
                                        <p:tgtEl>
                                          <p:spTgt spid="44"/>
                                        </p:tgtEl>
                                        <p:attrNameLst>
                                          <p:attrName>style.visibility</p:attrName>
                                        </p:attrNameLst>
                                      </p:cBhvr>
                                      <p:to>
                                        <p:strVal val="visible"/>
                                      </p:to>
                                    </p:set>
                                    <p:anim calcmode="lin" valueType="num">
                                      <p:cBhvr>
                                        <p:cTn id="557" dur="2000" fill="hold"/>
                                        <p:tgtEl>
                                          <p:spTgt spid="44"/>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58" dur="2000" fill="hold"/>
                                        <p:tgtEl>
                                          <p:spTgt spid="44"/>
                                        </p:tgtEl>
                                        <p:attrNameLst>
                                          <p:attrName>ppt_x</p:attrName>
                                        </p:attrNameLst>
                                      </p:cBhvr>
                                      <p:tavLst>
                                        <p:tav tm="0">
                                          <p:val>
                                            <p:fltVal val="-1"/>
                                          </p:val>
                                        </p:tav>
                                        <p:tav tm="50000">
                                          <p:val>
                                            <p:fltVal val="0.95"/>
                                          </p:val>
                                        </p:tav>
                                        <p:tav tm="100000">
                                          <p:val>
                                            <p:strVal val="#ppt_x"/>
                                          </p:val>
                                        </p:tav>
                                      </p:tavLst>
                                    </p:anim>
                                    <p:anim calcmode="lin" valueType="num">
                                      <p:cBhvr>
                                        <p:cTn id="559" dur="2000" fill="hold"/>
                                        <p:tgtEl>
                                          <p:spTgt spid="44"/>
                                        </p:tgtEl>
                                        <p:attrNameLst>
                                          <p:attrName>ppt_y</p:attrName>
                                        </p:attrNameLst>
                                      </p:cBhvr>
                                      <p:tavLst>
                                        <p:tav tm="0">
                                          <p:val>
                                            <p:strVal val="#ppt_y"/>
                                          </p:val>
                                        </p:tav>
                                        <p:tav tm="100000">
                                          <p:val>
                                            <p:strVal val="#ppt_y"/>
                                          </p:val>
                                        </p:tav>
                                      </p:tavLst>
                                    </p:anim>
                                    <p:animEffect transition="in" filter="fade">
                                      <p:cBhvr>
                                        <p:cTn id="560" dur="2000"/>
                                        <p:tgtEl>
                                          <p:spTgt spid="44"/>
                                        </p:tgtEl>
                                      </p:cBhvr>
                                    </p:animEffect>
                                  </p:childTnLst>
                                </p:cTn>
                              </p:par>
                              <p:par>
                                <p:cTn id="561" presetID="48" presetClass="entr" presetSubtype="0" accel="50000" fill="hold" grpId="2" nodeType="withEffect">
                                  <p:stCondLst>
                                    <p:cond delay="0"/>
                                  </p:stCondLst>
                                  <p:childTnLst>
                                    <p:set>
                                      <p:cBhvr>
                                        <p:cTn id="562" dur="1" fill="hold">
                                          <p:stCondLst>
                                            <p:cond delay="0"/>
                                          </p:stCondLst>
                                        </p:cTn>
                                        <p:tgtEl>
                                          <p:spTgt spid="45"/>
                                        </p:tgtEl>
                                        <p:attrNameLst>
                                          <p:attrName>style.visibility</p:attrName>
                                        </p:attrNameLst>
                                      </p:cBhvr>
                                      <p:to>
                                        <p:strVal val="visible"/>
                                      </p:to>
                                    </p:set>
                                    <p:anim calcmode="lin" valueType="num">
                                      <p:cBhvr>
                                        <p:cTn id="563" dur="2000" fill="hold"/>
                                        <p:tgtEl>
                                          <p:spTgt spid="45"/>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64" dur="2000" fill="hold"/>
                                        <p:tgtEl>
                                          <p:spTgt spid="45"/>
                                        </p:tgtEl>
                                        <p:attrNameLst>
                                          <p:attrName>ppt_x</p:attrName>
                                        </p:attrNameLst>
                                      </p:cBhvr>
                                      <p:tavLst>
                                        <p:tav tm="0">
                                          <p:val>
                                            <p:fltVal val="-1"/>
                                          </p:val>
                                        </p:tav>
                                        <p:tav tm="50000">
                                          <p:val>
                                            <p:fltVal val="0.95"/>
                                          </p:val>
                                        </p:tav>
                                        <p:tav tm="100000">
                                          <p:val>
                                            <p:strVal val="#ppt_x"/>
                                          </p:val>
                                        </p:tav>
                                      </p:tavLst>
                                    </p:anim>
                                    <p:anim calcmode="lin" valueType="num">
                                      <p:cBhvr>
                                        <p:cTn id="565" dur="2000" fill="hold"/>
                                        <p:tgtEl>
                                          <p:spTgt spid="45"/>
                                        </p:tgtEl>
                                        <p:attrNameLst>
                                          <p:attrName>ppt_y</p:attrName>
                                        </p:attrNameLst>
                                      </p:cBhvr>
                                      <p:tavLst>
                                        <p:tav tm="0">
                                          <p:val>
                                            <p:strVal val="#ppt_y"/>
                                          </p:val>
                                        </p:tav>
                                        <p:tav tm="100000">
                                          <p:val>
                                            <p:strVal val="#ppt_y"/>
                                          </p:val>
                                        </p:tav>
                                      </p:tavLst>
                                    </p:anim>
                                    <p:animEffect transition="in" filter="fade">
                                      <p:cBhvr>
                                        <p:cTn id="566" dur="2000"/>
                                        <p:tgtEl>
                                          <p:spTgt spid="45"/>
                                        </p:tgtEl>
                                      </p:cBhvr>
                                    </p:animEffect>
                                  </p:childTnLst>
                                </p:cTn>
                              </p:par>
                              <p:par>
                                <p:cTn id="567" presetID="48" presetClass="entr" presetSubtype="0" accel="50000" fill="hold" grpId="2" nodeType="withEffect">
                                  <p:stCondLst>
                                    <p:cond delay="0"/>
                                  </p:stCondLst>
                                  <p:childTnLst>
                                    <p:set>
                                      <p:cBhvr>
                                        <p:cTn id="568" dur="1" fill="hold">
                                          <p:stCondLst>
                                            <p:cond delay="0"/>
                                          </p:stCondLst>
                                        </p:cTn>
                                        <p:tgtEl>
                                          <p:spTgt spid="46"/>
                                        </p:tgtEl>
                                        <p:attrNameLst>
                                          <p:attrName>style.visibility</p:attrName>
                                        </p:attrNameLst>
                                      </p:cBhvr>
                                      <p:to>
                                        <p:strVal val="visible"/>
                                      </p:to>
                                    </p:set>
                                    <p:anim calcmode="lin" valueType="num">
                                      <p:cBhvr>
                                        <p:cTn id="569" dur="2000" fill="hold"/>
                                        <p:tgtEl>
                                          <p:spTgt spid="46"/>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0" dur="2000" fill="hold"/>
                                        <p:tgtEl>
                                          <p:spTgt spid="46"/>
                                        </p:tgtEl>
                                        <p:attrNameLst>
                                          <p:attrName>ppt_x</p:attrName>
                                        </p:attrNameLst>
                                      </p:cBhvr>
                                      <p:tavLst>
                                        <p:tav tm="0">
                                          <p:val>
                                            <p:fltVal val="-1"/>
                                          </p:val>
                                        </p:tav>
                                        <p:tav tm="50000">
                                          <p:val>
                                            <p:fltVal val="0.95"/>
                                          </p:val>
                                        </p:tav>
                                        <p:tav tm="100000">
                                          <p:val>
                                            <p:strVal val="#ppt_x"/>
                                          </p:val>
                                        </p:tav>
                                      </p:tavLst>
                                    </p:anim>
                                    <p:anim calcmode="lin" valueType="num">
                                      <p:cBhvr>
                                        <p:cTn id="571" dur="2000" fill="hold"/>
                                        <p:tgtEl>
                                          <p:spTgt spid="46"/>
                                        </p:tgtEl>
                                        <p:attrNameLst>
                                          <p:attrName>ppt_y</p:attrName>
                                        </p:attrNameLst>
                                      </p:cBhvr>
                                      <p:tavLst>
                                        <p:tav tm="0">
                                          <p:val>
                                            <p:strVal val="#ppt_y"/>
                                          </p:val>
                                        </p:tav>
                                        <p:tav tm="100000">
                                          <p:val>
                                            <p:strVal val="#ppt_y"/>
                                          </p:val>
                                        </p:tav>
                                      </p:tavLst>
                                    </p:anim>
                                    <p:animEffect transition="in" filter="fade">
                                      <p:cBhvr>
                                        <p:cTn id="572" dur="2000"/>
                                        <p:tgtEl>
                                          <p:spTgt spid="46"/>
                                        </p:tgtEl>
                                      </p:cBhvr>
                                    </p:animEffect>
                                  </p:childTnLst>
                                </p:cTn>
                              </p:par>
                              <p:par>
                                <p:cTn id="573" presetID="48" presetClass="entr" presetSubtype="0" accel="50000" fill="hold" grpId="2" nodeType="withEffect">
                                  <p:stCondLst>
                                    <p:cond delay="0"/>
                                  </p:stCondLst>
                                  <p:childTnLst>
                                    <p:set>
                                      <p:cBhvr>
                                        <p:cTn id="574" dur="1" fill="hold">
                                          <p:stCondLst>
                                            <p:cond delay="0"/>
                                          </p:stCondLst>
                                        </p:cTn>
                                        <p:tgtEl>
                                          <p:spTgt spid="47"/>
                                        </p:tgtEl>
                                        <p:attrNameLst>
                                          <p:attrName>style.visibility</p:attrName>
                                        </p:attrNameLst>
                                      </p:cBhvr>
                                      <p:to>
                                        <p:strVal val="visible"/>
                                      </p:to>
                                    </p:set>
                                    <p:anim calcmode="lin" valueType="num">
                                      <p:cBhvr>
                                        <p:cTn id="575" dur="2000" fill="hold"/>
                                        <p:tgtEl>
                                          <p:spTgt spid="47"/>
                                        </p:tgtEl>
                                        <p:attrNameLst>
                                          <p:attrName>style.rotation</p:attrName>
                                        </p:attrNameLst>
                                      </p:cBhvr>
                                      <p:tavLst>
                                        <p:tav tm="0">
                                          <p:val>
                                            <p:fltVal val="90"/>
                                          </p:val>
                                        </p:tav>
                                        <p:tav tm="80000">
                                          <p:val>
                                            <p:fltVal val="90"/>
                                          </p:val>
                                        </p:tav>
                                        <p:tav tm="80000">
                                          <p:val>
                                            <p:fltVal val="90"/>
                                          </p:val>
                                        </p:tav>
                                        <p:tav tm="100000">
                                          <p:val>
                                            <p:fltVal val="0"/>
                                          </p:val>
                                        </p:tav>
                                      </p:tavLst>
                                    </p:anim>
                                    <p:anim calcmode="lin" valueType="num">
                                      <p:cBhvr>
                                        <p:cTn id="576" dur="2000" fill="hold"/>
                                        <p:tgtEl>
                                          <p:spTgt spid="47"/>
                                        </p:tgtEl>
                                        <p:attrNameLst>
                                          <p:attrName>ppt_x</p:attrName>
                                        </p:attrNameLst>
                                      </p:cBhvr>
                                      <p:tavLst>
                                        <p:tav tm="0">
                                          <p:val>
                                            <p:fltVal val="-1"/>
                                          </p:val>
                                        </p:tav>
                                        <p:tav tm="50000">
                                          <p:val>
                                            <p:fltVal val="0.95"/>
                                          </p:val>
                                        </p:tav>
                                        <p:tav tm="100000">
                                          <p:val>
                                            <p:strVal val="#ppt_x"/>
                                          </p:val>
                                        </p:tav>
                                      </p:tavLst>
                                    </p:anim>
                                    <p:anim calcmode="lin" valueType="num">
                                      <p:cBhvr>
                                        <p:cTn id="577" dur="2000" fill="hold"/>
                                        <p:tgtEl>
                                          <p:spTgt spid="47"/>
                                        </p:tgtEl>
                                        <p:attrNameLst>
                                          <p:attrName>ppt_y</p:attrName>
                                        </p:attrNameLst>
                                      </p:cBhvr>
                                      <p:tavLst>
                                        <p:tav tm="0">
                                          <p:val>
                                            <p:strVal val="#ppt_y"/>
                                          </p:val>
                                        </p:tav>
                                        <p:tav tm="100000">
                                          <p:val>
                                            <p:strVal val="#ppt_y"/>
                                          </p:val>
                                        </p:tav>
                                      </p:tavLst>
                                    </p:anim>
                                    <p:animEffect transition="in" filter="fade">
                                      <p:cBhvr>
                                        <p:cTn id="578" dur="2000"/>
                                        <p:tgtEl>
                                          <p:spTgt spid="47"/>
                                        </p:tgtEl>
                                      </p:cBhvr>
                                    </p:animEffect>
                                  </p:childTnLst>
                                </p:cTn>
                              </p:par>
                            </p:childTnLst>
                          </p:cTn>
                        </p:par>
                        <p:par>
                          <p:cTn id="579" fill="hold">
                            <p:stCondLst>
                              <p:cond delay="2000"/>
                            </p:stCondLst>
                            <p:childTnLst>
                              <p:par>
                                <p:cTn id="580" presetID="2" presetClass="exit" presetSubtype="8" fill="hold" grpId="3" nodeType="afterEffect">
                                  <p:stCondLst>
                                    <p:cond delay="0"/>
                                  </p:stCondLst>
                                  <p:childTnLst>
                                    <p:anim calcmode="lin" valueType="num">
                                      <p:cBhvr additive="base">
                                        <p:cTn id="581" dur="2000"/>
                                        <p:tgtEl>
                                          <p:spTgt spid="4"/>
                                        </p:tgtEl>
                                        <p:attrNameLst>
                                          <p:attrName>ppt_x</p:attrName>
                                        </p:attrNameLst>
                                      </p:cBhvr>
                                      <p:tavLst>
                                        <p:tav tm="0">
                                          <p:val>
                                            <p:strVal val="ppt_x"/>
                                          </p:val>
                                        </p:tav>
                                        <p:tav tm="100000">
                                          <p:val>
                                            <p:strVal val="0-ppt_w/2"/>
                                          </p:val>
                                        </p:tav>
                                      </p:tavLst>
                                    </p:anim>
                                    <p:anim calcmode="lin" valueType="num">
                                      <p:cBhvr additive="base">
                                        <p:cTn id="582" dur="2000"/>
                                        <p:tgtEl>
                                          <p:spTgt spid="4"/>
                                        </p:tgtEl>
                                        <p:attrNameLst>
                                          <p:attrName>ppt_y</p:attrName>
                                        </p:attrNameLst>
                                      </p:cBhvr>
                                      <p:tavLst>
                                        <p:tav tm="0">
                                          <p:val>
                                            <p:strVal val="ppt_y"/>
                                          </p:val>
                                        </p:tav>
                                        <p:tav tm="100000">
                                          <p:val>
                                            <p:strVal val="ppt_y"/>
                                          </p:val>
                                        </p:tav>
                                      </p:tavLst>
                                    </p:anim>
                                    <p:set>
                                      <p:cBhvr>
                                        <p:cTn id="583" dur="1" fill="hold">
                                          <p:stCondLst>
                                            <p:cond delay="1999"/>
                                          </p:stCondLst>
                                        </p:cTn>
                                        <p:tgtEl>
                                          <p:spTgt spid="4"/>
                                        </p:tgtEl>
                                        <p:attrNameLst>
                                          <p:attrName>style.visibility</p:attrName>
                                        </p:attrNameLst>
                                      </p:cBhvr>
                                      <p:to>
                                        <p:strVal val="hidden"/>
                                      </p:to>
                                    </p:set>
                                  </p:childTnLst>
                                </p:cTn>
                              </p:par>
                              <p:par>
                                <p:cTn id="584" presetID="2" presetClass="exit" presetSubtype="8" fill="hold" grpId="3" nodeType="withEffect">
                                  <p:stCondLst>
                                    <p:cond delay="0"/>
                                  </p:stCondLst>
                                  <p:childTnLst>
                                    <p:anim calcmode="lin" valueType="num">
                                      <p:cBhvr additive="base">
                                        <p:cTn id="585" dur="2000"/>
                                        <p:tgtEl>
                                          <p:spTgt spid="5"/>
                                        </p:tgtEl>
                                        <p:attrNameLst>
                                          <p:attrName>ppt_x</p:attrName>
                                        </p:attrNameLst>
                                      </p:cBhvr>
                                      <p:tavLst>
                                        <p:tav tm="0">
                                          <p:val>
                                            <p:strVal val="ppt_x"/>
                                          </p:val>
                                        </p:tav>
                                        <p:tav tm="100000">
                                          <p:val>
                                            <p:strVal val="0-ppt_w/2"/>
                                          </p:val>
                                        </p:tav>
                                      </p:tavLst>
                                    </p:anim>
                                    <p:anim calcmode="lin" valueType="num">
                                      <p:cBhvr additive="base">
                                        <p:cTn id="586" dur="2000"/>
                                        <p:tgtEl>
                                          <p:spTgt spid="5"/>
                                        </p:tgtEl>
                                        <p:attrNameLst>
                                          <p:attrName>ppt_y</p:attrName>
                                        </p:attrNameLst>
                                      </p:cBhvr>
                                      <p:tavLst>
                                        <p:tav tm="0">
                                          <p:val>
                                            <p:strVal val="ppt_y"/>
                                          </p:val>
                                        </p:tav>
                                        <p:tav tm="100000">
                                          <p:val>
                                            <p:strVal val="ppt_y"/>
                                          </p:val>
                                        </p:tav>
                                      </p:tavLst>
                                    </p:anim>
                                    <p:set>
                                      <p:cBhvr>
                                        <p:cTn id="587" dur="1" fill="hold">
                                          <p:stCondLst>
                                            <p:cond delay="1999"/>
                                          </p:stCondLst>
                                        </p:cTn>
                                        <p:tgtEl>
                                          <p:spTgt spid="5"/>
                                        </p:tgtEl>
                                        <p:attrNameLst>
                                          <p:attrName>style.visibility</p:attrName>
                                        </p:attrNameLst>
                                      </p:cBhvr>
                                      <p:to>
                                        <p:strVal val="hidden"/>
                                      </p:to>
                                    </p:set>
                                  </p:childTnLst>
                                </p:cTn>
                              </p:par>
                              <p:par>
                                <p:cTn id="588" presetID="2" presetClass="exit" presetSubtype="8" fill="hold" grpId="3" nodeType="withEffect">
                                  <p:stCondLst>
                                    <p:cond delay="0"/>
                                  </p:stCondLst>
                                  <p:childTnLst>
                                    <p:anim calcmode="lin" valueType="num">
                                      <p:cBhvr additive="base">
                                        <p:cTn id="589" dur="2000"/>
                                        <p:tgtEl>
                                          <p:spTgt spid="6"/>
                                        </p:tgtEl>
                                        <p:attrNameLst>
                                          <p:attrName>ppt_x</p:attrName>
                                        </p:attrNameLst>
                                      </p:cBhvr>
                                      <p:tavLst>
                                        <p:tav tm="0">
                                          <p:val>
                                            <p:strVal val="ppt_x"/>
                                          </p:val>
                                        </p:tav>
                                        <p:tav tm="100000">
                                          <p:val>
                                            <p:strVal val="0-ppt_w/2"/>
                                          </p:val>
                                        </p:tav>
                                      </p:tavLst>
                                    </p:anim>
                                    <p:anim calcmode="lin" valueType="num">
                                      <p:cBhvr additive="base">
                                        <p:cTn id="590" dur="2000"/>
                                        <p:tgtEl>
                                          <p:spTgt spid="6"/>
                                        </p:tgtEl>
                                        <p:attrNameLst>
                                          <p:attrName>ppt_y</p:attrName>
                                        </p:attrNameLst>
                                      </p:cBhvr>
                                      <p:tavLst>
                                        <p:tav tm="0">
                                          <p:val>
                                            <p:strVal val="ppt_y"/>
                                          </p:val>
                                        </p:tav>
                                        <p:tav tm="100000">
                                          <p:val>
                                            <p:strVal val="ppt_y"/>
                                          </p:val>
                                        </p:tav>
                                      </p:tavLst>
                                    </p:anim>
                                    <p:set>
                                      <p:cBhvr>
                                        <p:cTn id="591" dur="1" fill="hold">
                                          <p:stCondLst>
                                            <p:cond delay="1999"/>
                                          </p:stCondLst>
                                        </p:cTn>
                                        <p:tgtEl>
                                          <p:spTgt spid="6"/>
                                        </p:tgtEl>
                                        <p:attrNameLst>
                                          <p:attrName>style.visibility</p:attrName>
                                        </p:attrNameLst>
                                      </p:cBhvr>
                                      <p:to>
                                        <p:strVal val="hidden"/>
                                      </p:to>
                                    </p:set>
                                  </p:childTnLst>
                                </p:cTn>
                              </p:par>
                              <p:par>
                                <p:cTn id="592" presetID="2" presetClass="exit" presetSubtype="8" fill="hold" grpId="3" nodeType="withEffect">
                                  <p:stCondLst>
                                    <p:cond delay="0"/>
                                  </p:stCondLst>
                                  <p:childTnLst>
                                    <p:anim calcmode="lin" valueType="num">
                                      <p:cBhvr additive="base">
                                        <p:cTn id="593" dur="2000"/>
                                        <p:tgtEl>
                                          <p:spTgt spid="7"/>
                                        </p:tgtEl>
                                        <p:attrNameLst>
                                          <p:attrName>ppt_x</p:attrName>
                                        </p:attrNameLst>
                                      </p:cBhvr>
                                      <p:tavLst>
                                        <p:tav tm="0">
                                          <p:val>
                                            <p:strVal val="ppt_x"/>
                                          </p:val>
                                        </p:tav>
                                        <p:tav tm="100000">
                                          <p:val>
                                            <p:strVal val="0-ppt_w/2"/>
                                          </p:val>
                                        </p:tav>
                                      </p:tavLst>
                                    </p:anim>
                                    <p:anim calcmode="lin" valueType="num">
                                      <p:cBhvr additive="base">
                                        <p:cTn id="594" dur="2000"/>
                                        <p:tgtEl>
                                          <p:spTgt spid="7"/>
                                        </p:tgtEl>
                                        <p:attrNameLst>
                                          <p:attrName>ppt_y</p:attrName>
                                        </p:attrNameLst>
                                      </p:cBhvr>
                                      <p:tavLst>
                                        <p:tav tm="0">
                                          <p:val>
                                            <p:strVal val="ppt_y"/>
                                          </p:val>
                                        </p:tav>
                                        <p:tav tm="100000">
                                          <p:val>
                                            <p:strVal val="ppt_y"/>
                                          </p:val>
                                        </p:tav>
                                      </p:tavLst>
                                    </p:anim>
                                    <p:set>
                                      <p:cBhvr>
                                        <p:cTn id="595" dur="1" fill="hold">
                                          <p:stCondLst>
                                            <p:cond delay="1999"/>
                                          </p:stCondLst>
                                        </p:cTn>
                                        <p:tgtEl>
                                          <p:spTgt spid="7"/>
                                        </p:tgtEl>
                                        <p:attrNameLst>
                                          <p:attrName>style.visibility</p:attrName>
                                        </p:attrNameLst>
                                      </p:cBhvr>
                                      <p:to>
                                        <p:strVal val="hidden"/>
                                      </p:to>
                                    </p:set>
                                  </p:childTnLst>
                                </p:cTn>
                              </p:par>
                              <p:par>
                                <p:cTn id="596" presetID="2" presetClass="exit" presetSubtype="8" fill="hold" grpId="3" nodeType="withEffect">
                                  <p:stCondLst>
                                    <p:cond delay="0"/>
                                  </p:stCondLst>
                                  <p:childTnLst>
                                    <p:anim calcmode="lin" valueType="num">
                                      <p:cBhvr additive="base">
                                        <p:cTn id="597" dur="2000"/>
                                        <p:tgtEl>
                                          <p:spTgt spid="8"/>
                                        </p:tgtEl>
                                        <p:attrNameLst>
                                          <p:attrName>ppt_x</p:attrName>
                                        </p:attrNameLst>
                                      </p:cBhvr>
                                      <p:tavLst>
                                        <p:tav tm="0">
                                          <p:val>
                                            <p:strVal val="ppt_x"/>
                                          </p:val>
                                        </p:tav>
                                        <p:tav tm="100000">
                                          <p:val>
                                            <p:strVal val="0-ppt_w/2"/>
                                          </p:val>
                                        </p:tav>
                                      </p:tavLst>
                                    </p:anim>
                                    <p:anim calcmode="lin" valueType="num">
                                      <p:cBhvr additive="base">
                                        <p:cTn id="598" dur="2000"/>
                                        <p:tgtEl>
                                          <p:spTgt spid="8"/>
                                        </p:tgtEl>
                                        <p:attrNameLst>
                                          <p:attrName>ppt_y</p:attrName>
                                        </p:attrNameLst>
                                      </p:cBhvr>
                                      <p:tavLst>
                                        <p:tav tm="0">
                                          <p:val>
                                            <p:strVal val="ppt_y"/>
                                          </p:val>
                                        </p:tav>
                                        <p:tav tm="100000">
                                          <p:val>
                                            <p:strVal val="ppt_y"/>
                                          </p:val>
                                        </p:tav>
                                      </p:tavLst>
                                    </p:anim>
                                    <p:set>
                                      <p:cBhvr>
                                        <p:cTn id="599" dur="1" fill="hold">
                                          <p:stCondLst>
                                            <p:cond delay="1999"/>
                                          </p:stCondLst>
                                        </p:cTn>
                                        <p:tgtEl>
                                          <p:spTgt spid="8"/>
                                        </p:tgtEl>
                                        <p:attrNameLst>
                                          <p:attrName>style.visibility</p:attrName>
                                        </p:attrNameLst>
                                      </p:cBhvr>
                                      <p:to>
                                        <p:strVal val="hidden"/>
                                      </p:to>
                                    </p:set>
                                  </p:childTnLst>
                                </p:cTn>
                              </p:par>
                              <p:par>
                                <p:cTn id="600" presetID="2" presetClass="exit" presetSubtype="8" fill="hold" grpId="3" nodeType="withEffect">
                                  <p:stCondLst>
                                    <p:cond delay="0"/>
                                  </p:stCondLst>
                                  <p:childTnLst>
                                    <p:anim calcmode="lin" valueType="num">
                                      <p:cBhvr additive="base">
                                        <p:cTn id="601" dur="2000"/>
                                        <p:tgtEl>
                                          <p:spTgt spid="9"/>
                                        </p:tgtEl>
                                        <p:attrNameLst>
                                          <p:attrName>ppt_x</p:attrName>
                                        </p:attrNameLst>
                                      </p:cBhvr>
                                      <p:tavLst>
                                        <p:tav tm="0">
                                          <p:val>
                                            <p:strVal val="ppt_x"/>
                                          </p:val>
                                        </p:tav>
                                        <p:tav tm="100000">
                                          <p:val>
                                            <p:strVal val="0-ppt_w/2"/>
                                          </p:val>
                                        </p:tav>
                                      </p:tavLst>
                                    </p:anim>
                                    <p:anim calcmode="lin" valueType="num">
                                      <p:cBhvr additive="base">
                                        <p:cTn id="602" dur="2000"/>
                                        <p:tgtEl>
                                          <p:spTgt spid="9"/>
                                        </p:tgtEl>
                                        <p:attrNameLst>
                                          <p:attrName>ppt_y</p:attrName>
                                        </p:attrNameLst>
                                      </p:cBhvr>
                                      <p:tavLst>
                                        <p:tav tm="0">
                                          <p:val>
                                            <p:strVal val="ppt_y"/>
                                          </p:val>
                                        </p:tav>
                                        <p:tav tm="100000">
                                          <p:val>
                                            <p:strVal val="ppt_y"/>
                                          </p:val>
                                        </p:tav>
                                      </p:tavLst>
                                    </p:anim>
                                    <p:set>
                                      <p:cBhvr>
                                        <p:cTn id="603" dur="1" fill="hold">
                                          <p:stCondLst>
                                            <p:cond delay="1999"/>
                                          </p:stCondLst>
                                        </p:cTn>
                                        <p:tgtEl>
                                          <p:spTgt spid="9"/>
                                        </p:tgtEl>
                                        <p:attrNameLst>
                                          <p:attrName>style.visibility</p:attrName>
                                        </p:attrNameLst>
                                      </p:cBhvr>
                                      <p:to>
                                        <p:strVal val="hidden"/>
                                      </p:to>
                                    </p:set>
                                  </p:childTnLst>
                                </p:cTn>
                              </p:par>
                              <p:par>
                                <p:cTn id="604" presetID="2" presetClass="exit" presetSubtype="8" fill="hold" grpId="3" nodeType="withEffect">
                                  <p:stCondLst>
                                    <p:cond delay="0"/>
                                  </p:stCondLst>
                                  <p:childTnLst>
                                    <p:anim calcmode="lin" valueType="num">
                                      <p:cBhvr additive="base">
                                        <p:cTn id="605" dur="2000"/>
                                        <p:tgtEl>
                                          <p:spTgt spid="10"/>
                                        </p:tgtEl>
                                        <p:attrNameLst>
                                          <p:attrName>ppt_x</p:attrName>
                                        </p:attrNameLst>
                                      </p:cBhvr>
                                      <p:tavLst>
                                        <p:tav tm="0">
                                          <p:val>
                                            <p:strVal val="ppt_x"/>
                                          </p:val>
                                        </p:tav>
                                        <p:tav tm="100000">
                                          <p:val>
                                            <p:strVal val="0-ppt_w/2"/>
                                          </p:val>
                                        </p:tav>
                                      </p:tavLst>
                                    </p:anim>
                                    <p:anim calcmode="lin" valueType="num">
                                      <p:cBhvr additive="base">
                                        <p:cTn id="606" dur="2000"/>
                                        <p:tgtEl>
                                          <p:spTgt spid="10"/>
                                        </p:tgtEl>
                                        <p:attrNameLst>
                                          <p:attrName>ppt_y</p:attrName>
                                        </p:attrNameLst>
                                      </p:cBhvr>
                                      <p:tavLst>
                                        <p:tav tm="0">
                                          <p:val>
                                            <p:strVal val="ppt_y"/>
                                          </p:val>
                                        </p:tav>
                                        <p:tav tm="100000">
                                          <p:val>
                                            <p:strVal val="ppt_y"/>
                                          </p:val>
                                        </p:tav>
                                      </p:tavLst>
                                    </p:anim>
                                    <p:set>
                                      <p:cBhvr>
                                        <p:cTn id="607" dur="1" fill="hold">
                                          <p:stCondLst>
                                            <p:cond delay="1999"/>
                                          </p:stCondLst>
                                        </p:cTn>
                                        <p:tgtEl>
                                          <p:spTgt spid="10"/>
                                        </p:tgtEl>
                                        <p:attrNameLst>
                                          <p:attrName>style.visibility</p:attrName>
                                        </p:attrNameLst>
                                      </p:cBhvr>
                                      <p:to>
                                        <p:strVal val="hidden"/>
                                      </p:to>
                                    </p:set>
                                  </p:childTnLst>
                                </p:cTn>
                              </p:par>
                              <p:par>
                                <p:cTn id="608" presetID="2" presetClass="exit" presetSubtype="8" fill="hold" grpId="3" nodeType="withEffect">
                                  <p:stCondLst>
                                    <p:cond delay="0"/>
                                  </p:stCondLst>
                                  <p:childTnLst>
                                    <p:anim calcmode="lin" valueType="num">
                                      <p:cBhvr additive="base">
                                        <p:cTn id="609" dur="2000"/>
                                        <p:tgtEl>
                                          <p:spTgt spid="11"/>
                                        </p:tgtEl>
                                        <p:attrNameLst>
                                          <p:attrName>ppt_x</p:attrName>
                                        </p:attrNameLst>
                                      </p:cBhvr>
                                      <p:tavLst>
                                        <p:tav tm="0">
                                          <p:val>
                                            <p:strVal val="ppt_x"/>
                                          </p:val>
                                        </p:tav>
                                        <p:tav tm="100000">
                                          <p:val>
                                            <p:strVal val="0-ppt_w/2"/>
                                          </p:val>
                                        </p:tav>
                                      </p:tavLst>
                                    </p:anim>
                                    <p:anim calcmode="lin" valueType="num">
                                      <p:cBhvr additive="base">
                                        <p:cTn id="610" dur="2000"/>
                                        <p:tgtEl>
                                          <p:spTgt spid="11"/>
                                        </p:tgtEl>
                                        <p:attrNameLst>
                                          <p:attrName>ppt_y</p:attrName>
                                        </p:attrNameLst>
                                      </p:cBhvr>
                                      <p:tavLst>
                                        <p:tav tm="0">
                                          <p:val>
                                            <p:strVal val="ppt_y"/>
                                          </p:val>
                                        </p:tav>
                                        <p:tav tm="100000">
                                          <p:val>
                                            <p:strVal val="ppt_y"/>
                                          </p:val>
                                        </p:tav>
                                      </p:tavLst>
                                    </p:anim>
                                    <p:set>
                                      <p:cBhvr>
                                        <p:cTn id="611" dur="1" fill="hold">
                                          <p:stCondLst>
                                            <p:cond delay="1999"/>
                                          </p:stCondLst>
                                        </p:cTn>
                                        <p:tgtEl>
                                          <p:spTgt spid="11"/>
                                        </p:tgtEl>
                                        <p:attrNameLst>
                                          <p:attrName>style.visibility</p:attrName>
                                        </p:attrNameLst>
                                      </p:cBhvr>
                                      <p:to>
                                        <p:strVal val="hidden"/>
                                      </p:to>
                                    </p:set>
                                  </p:childTnLst>
                                </p:cTn>
                              </p:par>
                              <p:par>
                                <p:cTn id="612" presetID="2" presetClass="exit" presetSubtype="8" fill="hold" grpId="3" nodeType="withEffect">
                                  <p:stCondLst>
                                    <p:cond delay="0"/>
                                  </p:stCondLst>
                                  <p:childTnLst>
                                    <p:anim calcmode="lin" valueType="num">
                                      <p:cBhvr additive="base">
                                        <p:cTn id="613" dur="2000"/>
                                        <p:tgtEl>
                                          <p:spTgt spid="12"/>
                                        </p:tgtEl>
                                        <p:attrNameLst>
                                          <p:attrName>ppt_x</p:attrName>
                                        </p:attrNameLst>
                                      </p:cBhvr>
                                      <p:tavLst>
                                        <p:tav tm="0">
                                          <p:val>
                                            <p:strVal val="ppt_x"/>
                                          </p:val>
                                        </p:tav>
                                        <p:tav tm="100000">
                                          <p:val>
                                            <p:strVal val="0-ppt_w/2"/>
                                          </p:val>
                                        </p:tav>
                                      </p:tavLst>
                                    </p:anim>
                                    <p:anim calcmode="lin" valueType="num">
                                      <p:cBhvr additive="base">
                                        <p:cTn id="614" dur="2000"/>
                                        <p:tgtEl>
                                          <p:spTgt spid="12"/>
                                        </p:tgtEl>
                                        <p:attrNameLst>
                                          <p:attrName>ppt_y</p:attrName>
                                        </p:attrNameLst>
                                      </p:cBhvr>
                                      <p:tavLst>
                                        <p:tav tm="0">
                                          <p:val>
                                            <p:strVal val="ppt_y"/>
                                          </p:val>
                                        </p:tav>
                                        <p:tav tm="100000">
                                          <p:val>
                                            <p:strVal val="ppt_y"/>
                                          </p:val>
                                        </p:tav>
                                      </p:tavLst>
                                    </p:anim>
                                    <p:set>
                                      <p:cBhvr>
                                        <p:cTn id="615" dur="1" fill="hold">
                                          <p:stCondLst>
                                            <p:cond delay="1999"/>
                                          </p:stCondLst>
                                        </p:cTn>
                                        <p:tgtEl>
                                          <p:spTgt spid="12"/>
                                        </p:tgtEl>
                                        <p:attrNameLst>
                                          <p:attrName>style.visibility</p:attrName>
                                        </p:attrNameLst>
                                      </p:cBhvr>
                                      <p:to>
                                        <p:strVal val="hidden"/>
                                      </p:to>
                                    </p:set>
                                  </p:childTnLst>
                                </p:cTn>
                              </p:par>
                              <p:par>
                                <p:cTn id="616" presetID="2" presetClass="exit" presetSubtype="8" fill="hold" grpId="3" nodeType="withEffect">
                                  <p:stCondLst>
                                    <p:cond delay="0"/>
                                  </p:stCondLst>
                                  <p:childTnLst>
                                    <p:anim calcmode="lin" valueType="num">
                                      <p:cBhvr additive="base">
                                        <p:cTn id="617" dur="2000"/>
                                        <p:tgtEl>
                                          <p:spTgt spid="13"/>
                                        </p:tgtEl>
                                        <p:attrNameLst>
                                          <p:attrName>ppt_x</p:attrName>
                                        </p:attrNameLst>
                                      </p:cBhvr>
                                      <p:tavLst>
                                        <p:tav tm="0">
                                          <p:val>
                                            <p:strVal val="ppt_x"/>
                                          </p:val>
                                        </p:tav>
                                        <p:tav tm="100000">
                                          <p:val>
                                            <p:strVal val="0-ppt_w/2"/>
                                          </p:val>
                                        </p:tav>
                                      </p:tavLst>
                                    </p:anim>
                                    <p:anim calcmode="lin" valueType="num">
                                      <p:cBhvr additive="base">
                                        <p:cTn id="618" dur="2000"/>
                                        <p:tgtEl>
                                          <p:spTgt spid="13"/>
                                        </p:tgtEl>
                                        <p:attrNameLst>
                                          <p:attrName>ppt_y</p:attrName>
                                        </p:attrNameLst>
                                      </p:cBhvr>
                                      <p:tavLst>
                                        <p:tav tm="0">
                                          <p:val>
                                            <p:strVal val="ppt_y"/>
                                          </p:val>
                                        </p:tav>
                                        <p:tav tm="100000">
                                          <p:val>
                                            <p:strVal val="ppt_y"/>
                                          </p:val>
                                        </p:tav>
                                      </p:tavLst>
                                    </p:anim>
                                    <p:set>
                                      <p:cBhvr>
                                        <p:cTn id="619" dur="1" fill="hold">
                                          <p:stCondLst>
                                            <p:cond delay="1999"/>
                                          </p:stCondLst>
                                        </p:cTn>
                                        <p:tgtEl>
                                          <p:spTgt spid="13"/>
                                        </p:tgtEl>
                                        <p:attrNameLst>
                                          <p:attrName>style.visibility</p:attrName>
                                        </p:attrNameLst>
                                      </p:cBhvr>
                                      <p:to>
                                        <p:strVal val="hidden"/>
                                      </p:to>
                                    </p:set>
                                  </p:childTnLst>
                                </p:cTn>
                              </p:par>
                              <p:par>
                                <p:cTn id="620" presetID="2" presetClass="exit" presetSubtype="8" fill="hold" grpId="3" nodeType="withEffect">
                                  <p:stCondLst>
                                    <p:cond delay="0"/>
                                  </p:stCondLst>
                                  <p:childTnLst>
                                    <p:anim calcmode="lin" valueType="num">
                                      <p:cBhvr additive="base">
                                        <p:cTn id="621" dur="2000"/>
                                        <p:tgtEl>
                                          <p:spTgt spid="14"/>
                                        </p:tgtEl>
                                        <p:attrNameLst>
                                          <p:attrName>ppt_x</p:attrName>
                                        </p:attrNameLst>
                                      </p:cBhvr>
                                      <p:tavLst>
                                        <p:tav tm="0">
                                          <p:val>
                                            <p:strVal val="ppt_x"/>
                                          </p:val>
                                        </p:tav>
                                        <p:tav tm="100000">
                                          <p:val>
                                            <p:strVal val="0-ppt_w/2"/>
                                          </p:val>
                                        </p:tav>
                                      </p:tavLst>
                                    </p:anim>
                                    <p:anim calcmode="lin" valueType="num">
                                      <p:cBhvr additive="base">
                                        <p:cTn id="622" dur="2000"/>
                                        <p:tgtEl>
                                          <p:spTgt spid="14"/>
                                        </p:tgtEl>
                                        <p:attrNameLst>
                                          <p:attrName>ppt_y</p:attrName>
                                        </p:attrNameLst>
                                      </p:cBhvr>
                                      <p:tavLst>
                                        <p:tav tm="0">
                                          <p:val>
                                            <p:strVal val="ppt_y"/>
                                          </p:val>
                                        </p:tav>
                                        <p:tav tm="100000">
                                          <p:val>
                                            <p:strVal val="ppt_y"/>
                                          </p:val>
                                        </p:tav>
                                      </p:tavLst>
                                    </p:anim>
                                    <p:set>
                                      <p:cBhvr>
                                        <p:cTn id="623" dur="1" fill="hold">
                                          <p:stCondLst>
                                            <p:cond delay="1999"/>
                                          </p:stCondLst>
                                        </p:cTn>
                                        <p:tgtEl>
                                          <p:spTgt spid="14"/>
                                        </p:tgtEl>
                                        <p:attrNameLst>
                                          <p:attrName>style.visibility</p:attrName>
                                        </p:attrNameLst>
                                      </p:cBhvr>
                                      <p:to>
                                        <p:strVal val="hidden"/>
                                      </p:to>
                                    </p:set>
                                  </p:childTnLst>
                                </p:cTn>
                              </p:par>
                              <p:par>
                                <p:cTn id="624" presetID="2" presetClass="exit" presetSubtype="8" fill="hold" grpId="3" nodeType="withEffect">
                                  <p:stCondLst>
                                    <p:cond delay="0"/>
                                  </p:stCondLst>
                                  <p:childTnLst>
                                    <p:anim calcmode="lin" valueType="num">
                                      <p:cBhvr additive="base">
                                        <p:cTn id="625" dur="2000"/>
                                        <p:tgtEl>
                                          <p:spTgt spid="15"/>
                                        </p:tgtEl>
                                        <p:attrNameLst>
                                          <p:attrName>ppt_x</p:attrName>
                                        </p:attrNameLst>
                                      </p:cBhvr>
                                      <p:tavLst>
                                        <p:tav tm="0">
                                          <p:val>
                                            <p:strVal val="ppt_x"/>
                                          </p:val>
                                        </p:tav>
                                        <p:tav tm="100000">
                                          <p:val>
                                            <p:strVal val="0-ppt_w/2"/>
                                          </p:val>
                                        </p:tav>
                                      </p:tavLst>
                                    </p:anim>
                                    <p:anim calcmode="lin" valueType="num">
                                      <p:cBhvr additive="base">
                                        <p:cTn id="626" dur="2000"/>
                                        <p:tgtEl>
                                          <p:spTgt spid="15"/>
                                        </p:tgtEl>
                                        <p:attrNameLst>
                                          <p:attrName>ppt_y</p:attrName>
                                        </p:attrNameLst>
                                      </p:cBhvr>
                                      <p:tavLst>
                                        <p:tav tm="0">
                                          <p:val>
                                            <p:strVal val="ppt_y"/>
                                          </p:val>
                                        </p:tav>
                                        <p:tav tm="100000">
                                          <p:val>
                                            <p:strVal val="ppt_y"/>
                                          </p:val>
                                        </p:tav>
                                      </p:tavLst>
                                    </p:anim>
                                    <p:set>
                                      <p:cBhvr>
                                        <p:cTn id="627" dur="1" fill="hold">
                                          <p:stCondLst>
                                            <p:cond delay="1999"/>
                                          </p:stCondLst>
                                        </p:cTn>
                                        <p:tgtEl>
                                          <p:spTgt spid="15"/>
                                        </p:tgtEl>
                                        <p:attrNameLst>
                                          <p:attrName>style.visibility</p:attrName>
                                        </p:attrNameLst>
                                      </p:cBhvr>
                                      <p:to>
                                        <p:strVal val="hidden"/>
                                      </p:to>
                                    </p:set>
                                  </p:childTnLst>
                                </p:cTn>
                              </p:par>
                              <p:par>
                                <p:cTn id="628" presetID="2" presetClass="exit" presetSubtype="8" fill="hold" grpId="3" nodeType="withEffect">
                                  <p:stCondLst>
                                    <p:cond delay="0"/>
                                  </p:stCondLst>
                                  <p:childTnLst>
                                    <p:anim calcmode="lin" valueType="num">
                                      <p:cBhvr additive="base">
                                        <p:cTn id="629" dur="2000"/>
                                        <p:tgtEl>
                                          <p:spTgt spid="16"/>
                                        </p:tgtEl>
                                        <p:attrNameLst>
                                          <p:attrName>ppt_x</p:attrName>
                                        </p:attrNameLst>
                                      </p:cBhvr>
                                      <p:tavLst>
                                        <p:tav tm="0">
                                          <p:val>
                                            <p:strVal val="ppt_x"/>
                                          </p:val>
                                        </p:tav>
                                        <p:tav tm="100000">
                                          <p:val>
                                            <p:strVal val="0-ppt_w/2"/>
                                          </p:val>
                                        </p:tav>
                                      </p:tavLst>
                                    </p:anim>
                                    <p:anim calcmode="lin" valueType="num">
                                      <p:cBhvr additive="base">
                                        <p:cTn id="630" dur="2000"/>
                                        <p:tgtEl>
                                          <p:spTgt spid="16"/>
                                        </p:tgtEl>
                                        <p:attrNameLst>
                                          <p:attrName>ppt_y</p:attrName>
                                        </p:attrNameLst>
                                      </p:cBhvr>
                                      <p:tavLst>
                                        <p:tav tm="0">
                                          <p:val>
                                            <p:strVal val="ppt_y"/>
                                          </p:val>
                                        </p:tav>
                                        <p:tav tm="100000">
                                          <p:val>
                                            <p:strVal val="ppt_y"/>
                                          </p:val>
                                        </p:tav>
                                      </p:tavLst>
                                    </p:anim>
                                    <p:set>
                                      <p:cBhvr>
                                        <p:cTn id="631" dur="1" fill="hold">
                                          <p:stCondLst>
                                            <p:cond delay="1999"/>
                                          </p:stCondLst>
                                        </p:cTn>
                                        <p:tgtEl>
                                          <p:spTgt spid="16"/>
                                        </p:tgtEl>
                                        <p:attrNameLst>
                                          <p:attrName>style.visibility</p:attrName>
                                        </p:attrNameLst>
                                      </p:cBhvr>
                                      <p:to>
                                        <p:strVal val="hidden"/>
                                      </p:to>
                                    </p:set>
                                  </p:childTnLst>
                                </p:cTn>
                              </p:par>
                              <p:par>
                                <p:cTn id="632" presetID="2" presetClass="exit" presetSubtype="8" fill="hold" grpId="3" nodeType="withEffect">
                                  <p:stCondLst>
                                    <p:cond delay="0"/>
                                  </p:stCondLst>
                                  <p:childTnLst>
                                    <p:anim calcmode="lin" valueType="num">
                                      <p:cBhvr additive="base">
                                        <p:cTn id="633" dur="2000"/>
                                        <p:tgtEl>
                                          <p:spTgt spid="17"/>
                                        </p:tgtEl>
                                        <p:attrNameLst>
                                          <p:attrName>ppt_x</p:attrName>
                                        </p:attrNameLst>
                                      </p:cBhvr>
                                      <p:tavLst>
                                        <p:tav tm="0">
                                          <p:val>
                                            <p:strVal val="ppt_x"/>
                                          </p:val>
                                        </p:tav>
                                        <p:tav tm="100000">
                                          <p:val>
                                            <p:strVal val="0-ppt_w/2"/>
                                          </p:val>
                                        </p:tav>
                                      </p:tavLst>
                                    </p:anim>
                                    <p:anim calcmode="lin" valueType="num">
                                      <p:cBhvr additive="base">
                                        <p:cTn id="634" dur="2000"/>
                                        <p:tgtEl>
                                          <p:spTgt spid="17"/>
                                        </p:tgtEl>
                                        <p:attrNameLst>
                                          <p:attrName>ppt_y</p:attrName>
                                        </p:attrNameLst>
                                      </p:cBhvr>
                                      <p:tavLst>
                                        <p:tav tm="0">
                                          <p:val>
                                            <p:strVal val="ppt_y"/>
                                          </p:val>
                                        </p:tav>
                                        <p:tav tm="100000">
                                          <p:val>
                                            <p:strVal val="ppt_y"/>
                                          </p:val>
                                        </p:tav>
                                      </p:tavLst>
                                    </p:anim>
                                    <p:set>
                                      <p:cBhvr>
                                        <p:cTn id="635" dur="1" fill="hold">
                                          <p:stCondLst>
                                            <p:cond delay="1999"/>
                                          </p:stCondLst>
                                        </p:cTn>
                                        <p:tgtEl>
                                          <p:spTgt spid="17"/>
                                        </p:tgtEl>
                                        <p:attrNameLst>
                                          <p:attrName>style.visibility</p:attrName>
                                        </p:attrNameLst>
                                      </p:cBhvr>
                                      <p:to>
                                        <p:strVal val="hidden"/>
                                      </p:to>
                                    </p:set>
                                  </p:childTnLst>
                                </p:cTn>
                              </p:par>
                              <p:par>
                                <p:cTn id="636" presetID="2" presetClass="exit" presetSubtype="8" fill="hold" grpId="3" nodeType="withEffect">
                                  <p:stCondLst>
                                    <p:cond delay="0"/>
                                  </p:stCondLst>
                                  <p:childTnLst>
                                    <p:anim calcmode="lin" valueType="num">
                                      <p:cBhvr additive="base">
                                        <p:cTn id="637" dur="2000"/>
                                        <p:tgtEl>
                                          <p:spTgt spid="18"/>
                                        </p:tgtEl>
                                        <p:attrNameLst>
                                          <p:attrName>ppt_x</p:attrName>
                                        </p:attrNameLst>
                                      </p:cBhvr>
                                      <p:tavLst>
                                        <p:tav tm="0">
                                          <p:val>
                                            <p:strVal val="ppt_x"/>
                                          </p:val>
                                        </p:tav>
                                        <p:tav tm="100000">
                                          <p:val>
                                            <p:strVal val="0-ppt_w/2"/>
                                          </p:val>
                                        </p:tav>
                                      </p:tavLst>
                                    </p:anim>
                                    <p:anim calcmode="lin" valueType="num">
                                      <p:cBhvr additive="base">
                                        <p:cTn id="638" dur="2000"/>
                                        <p:tgtEl>
                                          <p:spTgt spid="18"/>
                                        </p:tgtEl>
                                        <p:attrNameLst>
                                          <p:attrName>ppt_y</p:attrName>
                                        </p:attrNameLst>
                                      </p:cBhvr>
                                      <p:tavLst>
                                        <p:tav tm="0">
                                          <p:val>
                                            <p:strVal val="ppt_y"/>
                                          </p:val>
                                        </p:tav>
                                        <p:tav tm="100000">
                                          <p:val>
                                            <p:strVal val="ppt_y"/>
                                          </p:val>
                                        </p:tav>
                                      </p:tavLst>
                                    </p:anim>
                                    <p:set>
                                      <p:cBhvr>
                                        <p:cTn id="639" dur="1" fill="hold">
                                          <p:stCondLst>
                                            <p:cond delay="1999"/>
                                          </p:stCondLst>
                                        </p:cTn>
                                        <p:tgtEl>
                                          <p:spTgt spid="18"/>
                                        </p:tgtEl>
                                        <p:attrNameLst>
                                          <p:attrName>style.visibility</p:attrName>
                                        </p:attrNameLst>
                                      </p:cBhvr>
                                      <p:to>
                                        <p:strVal val="hidden"/>
                                      </p:to>
                                    </p:set>
                                  </p:childTnLst>
                                </p:cTn>
                              </p:par>
                              <p:par>
                                <p:cTn id="640" presetID="2" presetClass="exit" presetSubtype="8" fill="hold" grpId="3" nodeType="withEffect">
                                  <p:stCondLst>
                                    <p:cond delay="0"/>
                                  </p:stCondLst>
                                  <p:childTnLst>
                                    <p:anim calcmode="lin" valueType="num">
                                      <p:cBhvr additive="base">
                                        <p:cTn id="641" dur="2000"/>
                                        <p:tgtEl>
                                          <p:spTgt spid="19"/>
                                        </p:tgtEl>
                                        <p:attrNameLst>
                                          <p:attrName>ppt_x</p:attrName>
                                        </p:attrNameLst>
                                      </p:cBhvr>
                                      <p:tavLst>
                                        <p:tav tm="0">
                                          <p:val>
                                            <p:strVal val="ppt_x"/>
                                          </p:val>
                                        </p:tav>
                                        <p:tav tm="100000">
                                          <p:val>
                                            <p:strVal val="0-ppt_w/2"/>
                                          </p:val>
                                        </p:tav>
                                      </p:tavLst>
                                    </p:anim>
                                    <p:anim calcmode="lin" valueType="num">
                                      <p:cBhvr additive="base">
                                        <p:cTn id="642" dur="2000"/>
                                        <p:tgtEl>
                                          <p:spTgt spid="19"/>
                                        </p:tgtEl>
                                        <p:attrNameLst>
                                          <p:attrName>ppt_y</p:attrName>
                                        </p:attrNameLst>
                                      </p:cBhvr>
                                      <p:tavLst>
                                        <p:tav tm="0">
                                          <p:val>
                                            <p:strVal val="ppt_y"/>
                                          </p:val>
                                        </p:tav>
                                        <p:tav tm="100000">
                                          <p:val>
                                            <p:strVal val="ppt_y"/>
                                          </p:val>
                                        </p:tav>
                                      </p:tavLst>
                                    </p:anim>
                                    <p:set>
                                      <p:cBhvr>
                                        <p:cTn id="643" dur="1" fill="hold">
                                          <p:stCondLst>
                                            <p:cond delay="1999"/>
                                          </p:stCondLst>
                                        </p:cTn>
                                        <p:tgtEl>
                                          <p:spTgt spid="19"/>
                                        </p:tgtEl>
                                        <p:attrNameLst>
                                          <p:attrName>style.visibility</p:attrName>
                                        </p:attrNameLst>
                                      </p:cBhvr>
                                      <p:to>
                                        <p:strVal val="hidden"/>
                                      </p:to>
                                    </p:set>
                                  </p:childTnLst>
                                </p:cTn>
                              </p:par>
                              <p:par>
                                <p:cTn id="644" presetID="2" presetClass="exit" presetSubtype="8" fill="hold" grpId="3" nodeType="withEffect">
                                  <p:stCondLst>
                                    <p:cond delay="0"/>
                                  </p:stCondLst>
                                  <p:childTnLst>
                                    <p:anim calcmode="lin" valueType="num">
                                      <p:cBhvr additive="base">
                                        <p:cTn id="645" dur="2000"/>
                                        <p:tgtEl>
                                          <p:spTgt spid="20"/>
                                        </p:tgtEl>
                                        <p:attrNameLst>
                                          <p:attrName>ppt_x</p:attrName>
                                        </p:attrNameLst>
                                      </p:cBhvr>
                                      <p:tavLst>
                                        <p:tav tm="0">
                                          <p:val>
                                            <p:strVal val="ppt_x"/>
                                          </p:val>
                                        </p:tav>
                                        <p:tav tm="100000">
                                          <p:val>
                                            <p:strVal val="0-ppt_w/2"/>
                                          </p:val>
                                        </p:tav>
                                      </p:tavLst>
                                    </p:anim>
                                    <p:anim calcmode="lin" valueType="num">
                                      <p:cBhvr additive="base">
                                        <p:cTn id="646" dur="2000"/>
                                        <p:tgtEl>
                                          <p:spTgt spid="20"/>
                                        </p:tgtEl>
                                        <p:attrNameLst>
                                          <p:attrName>ppt_y</p:attrName>
                                        </p:attrNameLst>
                                      </p:cBhvr>
                                      <p:tavLst>
                                        <p:tav tm="0">
                                          <p:val>
                                            <p:strVal val="ppt_y"/>
                                          </p:val>
                                        </p:tav>
                                        <p:tav tm="100000">
                                          <p:val>
                                            <p:strVal val="ppt_y"/>
                                          </p:val>
                                        </p:tav>
                                      </p:tavLst>
                                    </p:anim>
                                    <p:set>
                                      <p:cBhvr>
                                        <p:cTn id="647" dur="1" fill="hold">
                                          <p:stCondLst>
                                            <p:cond delay="1999"/>
                                          </p:stCondLst>
                                        </p:cTn>
                                        <p:tgtEl>
                                          <p:spTgt spid="20"/>
                                        </p:tgtEl>
                                        <p:attrNameLst>
                                          <p:attrName>style.visibility</p:attrName>
                                        </p:attrNameLst>
                                      </p:cBhvr>
                                      <p:to>
                                        <p:strVal val="hidden"/>
                                      </p:to>
                                    </p:set>
                                  </p:childTnLst>
                                </p:cTn>
                              </p:par>
                              <p:par>
                                <p:cTn id="648" presetID="2" presetClass="exit" presetSubtype="8" fill="hold" grpId="3" nodeType="withEffect">
                                  <p:stCondLst>
                                    <p:cond delay="0"/>
                                  </p:stCondLst>
                                  <p:childTnLst>
                                    <p:anim calcmode="lin" valueType="num">
                                      <p:cBhvr additive="base">
                                        <p:cTn id="649" dur="2000"/>
                                        <p:tgtEl>
                                          <p:spTgt spid="21"/>
                                        </p:tgtEl>
                                        <p:attrNameLst>
                                          <p:attrName>ppt_x</p:attrName>
                                        </p:attrNameLst>
                                      </p:cBhvr>
                                      <p:tavLst>
                                        <p:tav tm="0">
                                          <p:val>
                                            <p:strVal val="ppt_x"/>
                                          </p:val>
                                        </p:tav>
                                        <p:tav tm="100000">
                                          <p:val>
                                            <p:strVal val="0-ppt_w/2"/>
                                          </p:val>
                                        </p:tav>
                                      </p:tavLst>
                                    </p:anim>
                                    <p:anim calcmode="lin" valueType="num">
                                      <p:cBhvr additive="base">
                                        <p:cTn id="650" dur="2000"/>
                                        <p:tgtEl>
                                          <p:spTgt spid="21"/>
                                        </p:tgtEl>
                                        <p:attrNameLst>
                                          <p:attrName>ppt_y</p:attrName>
                                        </p:attrNameLst>
                                      </p:cBhvr>
                                      <p:tavLst>
                                        <p:tav tm="0">
                                          <p:val>
                                            <p:strVal val="ppt_y"/>
                                          </p:val>
                                        </p:tav>
                                        <p:tav tm="100000">
                                          <p:val>
                                            <p:strVal val="ppt_y"/>
                                          </p:val>
                                        </p:tav>
                                      </p:tavLst>
                                    </p:anim>
                                    <p:set>
                                      <p:cBhvr>
                                        <p:cTn id="651" dur="1" fill="hold">
                                          <p:stCondLst>
                                            <p:cond delay="1999"/>
                                          </p:stCondLst>
                                        </p:cTn>
                                        <p:tgtEl>
                                          <p:spTgt spid="21"/>
                                        </p:tgtEl>
                                        <p:attrNameLst>
                                          <p:attrName>style.visibility</p:attrName>
                                        </p:attrNameLst>
                                      </p:cBhvr>
                                      <p:to>
                                        <p:strVal val="hidden"/>
                                      </p:to>
                                    </p:set>
                                  </p:childTnLst>
                                </p:cTn>
                              </p:par>
                              <p:par>
                                <p:cTn id="652" presetID="2" presetClass="exit" presetSubtype="8" fill="hold" grpId="3" nodeType="withEffect">
                                  <p:stCondLst>
                                    <p:cond delay="0"/>
                                  </p:stCondLst>
                                  <p:childTnLst>
                                    <p:anim calcmode="lin" valueType="num">
                                      <p:cBhvr additive="base">
                                        <p:cTn id="653" dur="2000"/>
                                        <p:tgtEl>
                                          <p:spTgt spid="22"/>
                                        </p:tgtEl>
                                        <p:attrNameLst>
                                          <p:attrName>ppt_x</p:attrName>
                                        </p:attrNameLst>
                                      </p:cBhvr>
                                      <p:tavLst>
                                        <p:tav tm="0">
                                          <p:val>
                                            <p:strVal val="ppt_x"/>
                                          </p:val>
                                        </p:tav>
                                        <p:tav tm="100000">
                                          <p:val>
                                            <p:strVal val="0-ppt_w/2"/>
                                          </p:val>
                                        </p:tav>
                                      </p:tavLst>
                                    </p:anim>
                                    <p:anim calcmode="lin" valueType="num">
                                      <p:cBhvr additive="base">
                                        <p:cTn id="654" dur="2000"/>
                                        <p:tgtEl>
                                          <p:spTgt spid="22"/>
                                        </p:tgtEl>
                                        <p:attrNameLst>
                                          <p:attrName>ppt_y</p:attrName>
                                        </p:attrNameLst>
                                      </p:cBhvr>
                                      <p:tavLst>
                                        <p:tav tm="0">
                                          <p:val>
                                            <p:strVal val="ppt_y"/>
                                          </p:val>
                                        </p:tav>
                                        <p:tav tm="100000">
                                          <p:val>
                                            <p:strVal val="ppt_y"/>
                                          </p:val>
                                        </p:tav>
                                      </p:tavLst>
                                    </p:anim>
                                    <p:set>
                                      <p:cBhvr>
                                        <p:cTn id="655" dur="1" fill="hold">
                                          <p:stCondLst>
                                            <p:cond delay="1999"/>
                                          </p:stCondLst>
                                        </p:cTn>
                                        <p:tgtEl>
                                          <p:spTgt spid="22"/>
                                        </p:tgtEl>
                                        <p:attrNameLst>
                                          <p:attrName>style.visibility</p:attrName>
                                        </p:attrNameLst>
                                      </p:cBhvr>
                                      <p:to>
                                        <p:strVal val="hidden"/>
                                      </p:to>
                                    </p:set>
                                  </p:childTnLst>
                                </p:cTn>
                              </p:par>
                              <p:par>
                                <p:cTn id="656" presetID="2" presetClass="exit" presetSubtype="8" fill="hold" grpId="3" nodeType="withEffect">
                                  <p:stCondLst>
                                    <p:cond delay="0"/>
                                  </p:stCondLst>
                                  <p:childTnLst>
                                    <p:anim calcmode="lin" valueType="num">
                                      <p:cBhvr additive="base">
                                        <p:cTn id="657" dur="2000"/>
                                        <p:tgtEl>
                                          <p:spTgt spid="23"/>
                                        </p:tgtEl>
                                        <p:attrNameLst>
                                          <p:attrName>ppt_x</p:attrName>
                                        </p:attrNameLst>
                                      </p:cBhvr>
                                      <p:tavLst>
                                        <p:tav tm="0">
                                          <p:val>
                                            <p:strVal val="ppt_x"/>
                                          </p:val>
                                        </p:tav>
                                        <p:tav tm="100000">
                                          <p:val>
                                            <p:strVal val="0-ppt_w/2"/>
                                          </p:val>
                                        </p:tav>
                                      </p:tavLst>
                                    </p:anim>
                                    <p:anim calcmode="lin" valueType="num">
                                      <p:cBhvr additive="base">
                                        <p:cTn id="658" dur="2000"/>
                                        <p:tgtEl>
                                          <p:spTgt spid="23"/>
                                        </p:tgtEl>
                                        <p:attrNameLst>
                                          <p:attrName>ppt_y</p:attrName>
                                        </p:attrNameLst>
                                      </p:cBhvr>
                                      <p:tavLst>
                                        <p:tav tm="0">
                                          <p:val>
                                            <p:strVal val="ppt_y"/>
                                          </p:val>
                                        </p:tav>
                                        <p:tav tm="100000">
                                          <p:val>
                                            <p:strVal val="ppt_y"/>
                                          </p:val>
                                        </p:tav>
                                      </p:tavLst>
                                    </p:anim>
                                    <p:set>
                                      <p:cBhvr>
                                        <p:cTn id="659" dur="1" fill="hold">
                                          <p:stCondLst>
                                            <p:cond delay="1999"/>
                                          </p:stCondLst>
                                        </p:cTn>
                                        <p:tgtEl>
                                          <p:spTgt spid="23"/>
                                        </p:tgtEl>
                                        <p:attrNameLst>
                                          <p:attrName>style.visibility</p:attrName>
                                        </p:attrNameLst>
                                      </p:cBhvr>
                                      <p:to>
                                        <p:strVal val="hidden"/>
                                      </p:to>
                                    </p:set>
                                  </p:childTnLst>
                                </p:cTn>
                              </p:par>
                              <p:par>
                                <p:cTn id="660" presetID="2" presetClass="exit" presetSubtype="8" fill="hold" grpId="3" nodeType="withEffect">
                                  <p:stCondLst>
                                    <p:cond delay="0"/>
                                  </p:stCondLst>
                                  <p:childTnLst>
                                    <p:anim calcmode="lin" valueType="num">
                                      <p:cBhvr additive="base">
                                        <p:cTn id="661" dur="2000"/>
                                        <p:tgtEl>
                                          <p:spTgt spid="24"/>
                                        </p:tgtEl>
                                        <p:attrNameLst>
                                          <p:attrName>ppt_x</p:attrName>
                                        </p:attrNameLst>
                                      </p:cBhvr>
                                      <p:tavLst>
                                        <p:tav tm="0">
                                          <p:val>
                                            <p:strVal val="ppt_x"/>
                                          </p:val>
                                        </p:tav>
                                        <p:tav tm="100000">
                                          <p:val>
                                            <p:strVal val="0-ppt_w/2"/>
                                          </p:val>
                                        </p:tav>
                                      </p:tavLst>
                                    </p:anim>
                                    <p:anim calcmode="lin" valueType="num">
                                      <p:cBhvr additive="base">
                                        <p:cTn id="662" dur="2000"/>
                                        <p:tgtEl>
                                          <p:spTgt spid="24"/>
                                        </p:tgtEl>
                                        <p:attrNameLst>
                                          <p:attrName>ppt_y</p:attrName>
                                        </p:attrNameLst>
                                      </p:cBhvr>
                                      <p:tavLst>
                                        <p:tav tm="0">
                                          <p:val>
                                            <p:strVal val="ppt_y"/>
                                          </p:val>
                                        </p:tav>
                                        <p:tav tm="100000">
                                          <p:val>
                                            <p:strVal val="ppt_y"/>
                                          </p:val>
                                        </p:tav>
                                      </p:tavLst>
                                    </p:anim>
                                    <p:set>
                                      <p:cBhvr>
                                        <p:cTn id="663" dur="1" fill="hold">
                                          <p:stCondLst>
                                            <p:cond delay="1999"/>
                                          </p:stCondLst>
                                        </p:cTn>
                                        <p:tgtEl>
                                          <p:spTgt spid="24"/>
                                        </p:tgtEl>
                                        <p:attrNameLst>
                                          <p:attrName>style.visibility</p:attrName>
                                        </p:attrNameLst>
                                      </p:cBhvr>
                                      <p:to>
                                        <p:strVal val="hidden"/>
                                      </p:to>
                                    </p:set>
                                  </p:childTnLst>
                                </p:cTn>
                              </p:par>
                              <p:par>
                                <p:cTn id="664" presetID="2" presetClass="exit" presetSubtype="8" fill="hold" grpId="3" nodeType="withEffect">
                                  <p:stCondLst>
                                    <p:cond delay="0"/>
                                  </p:stCondLst>
                                  <p:childTnLst>
                                    <p:anim calcmode="lin" valueType="num">
                                      <p:cBhvr additive="base">
                                        <p:cTn id="665" dur="2000"/>
                                        <p:tgtEl>
                                          <p:spTgt spid="25"/>
                                        </p:tgtEl>
                                        <p:attrNameLst>
                                          <p:attrName>ppt_x</p:attrName>
                                        </p:attrNameLst>
                                      </p:cBhvr>
                                      <p:tavLst>
                                        <p:tav tm="0">
                                          <p:val>
                                            <p:strVal val="ppt_x"/>
                                          </p:val>
                                        </p:tav>
                                        <p:tav tm="100000">
                                          <p:val>
                                            <p:strVal val="0-ppt_w/2"/>
                                          </p:val>
                                        </p:tav>
                                      </p:tavLst>
                                    </p:anim>
                                    <p:anim calcmode="lin" valueType="num">
                                      <p:cBhvr additive="base">
                                        <p:cTn id="666" dur="2000"/>
                                        <p:tgtEl>
                                          <p:spTgt spid="25"/>
                                        </p:tgtEl>
                                        <p:attrNameLst>
                                          <p:attrName>ppt_y</p:attrName>
                                        </p:attrNameLst>
                                      </p:cBhvr>
                                      <p:tavLst>
                                        <p:tav tm="0">
                                          <p:val>
                                            <p:strVal val="ppt_y"/>
                                          </p:val>
                                        </p:tav>
                                        <p:tav tm="100000">
                                          <p:val>
                                            <p:strVal val="ppt_y"/>
                                          </p:val>
                                        </p:tav>
                                      </p:tavLst>
                                    </p:anim>
                                    <p:set>
                                      <p:cBhvr>
                                        <p:cTn id="667" dur="1" fill="hold">
                                          <p:stCondLst>
                                            <p:cond delay="1999"/>
                                          </p:stCondLst>
                                        </p:cTn>
                                        <p:tgtEl>
                                          <p:spTgt spid="25"/>
                                        </p:tgtEl>
                                        <p:attrNameLst>
                                          <p:attrName>style.visibility</p:attrName>
                                        </p:attrNameLst>
                                      </p:cBhvr>
                                      <p:to>
                                        <p:strVal val="hidden"/>
                                      </p:to>
                                    </p:set>
                                  </p:childTnLst>
                                </p:cTn>
                              </p:par>
                              <p:par>
                                <p:cTn id="668" presetID="2" presetClass="exit" presetSubtype="2" fill="hold" grpId="3" nodeType="withEffect">
                                  <p:stCondLst>
                                    <p:cond delay="0"/>
                                  </p:stCondLst>
                                  <p:childTnLst>
                                    <p:anim calcmode="lin" valueType="num">
                                      <p:cBhvr additive="base">
                                        <p:cTn id="669" dur="2000"/>
                                        <p:tgtEl>
                                          <p:spTgt spid="26"/>
                                        </p:tgtEl>
                                        <p:attrNameLst>
                                          <p:attrName>ppt_x</p:attrName>
                                        </p:attrNameLst>
                                      </p:cBhvr>
                                      <p:tavLst>
                                        <p:tav tm="0">
                                          <p:val>
                                            <p:strVal val="ppt_x"/>
                                          </p:val>
                                        </p:tav>
                                        <p:tav tm="100000">
                                          <p:val>
                                            <p:strVal val="1+ppt_w/2"/>
                                          </p:val>
                                        </p:tav>
                                      </p:tavLst>
                                    </p:anim>
                                    <p:anim calcmode="lin" valueType="num">
                                      <p:cBhvr additive="base">
                                        <p:cTn id="670" dur="2000"/>
                                        <p:tgtEl>
                                          <p:spTgt spid="26"/>
                                        </p:tgtEl>
                                        <p:attrNameLst>
                                          <p:attrName>ppt_y</p:attrName>
                                        </p:attrNameLst>
                                      </p:cBhvr>
                                      <p:tavLst>
                                        <p:tav tm="0">
                                          <p:val>
                                            <p:strVal val="ppt_y"/>
                                          </p:val>
                                        </p:tav>
                                        <p:tav tm="100000">
                                          <p:val>
                                            <p:strVal val="ppt_y"/>
                                          </p:val>
                                        </p:tav>
                                      </p:tavLst>
                                    </p:anim>
                                    <p:set>
                                      <p:cBhvr>
                                        <p:cTn id="671" dur="1" fill="hold">
                                          <p:stCondLst>
                                            <p:cond delay="1999"/>
                                          </p:stCondLst>
                                        </p:cTn>
                                        <p:tgtEl>
                                          <p:spTgt spid="26"/>
                                        </p:tgtEl>
                                        <p:attrNameLst>
                                          <p:attrName>style.visibility</p:attrName>
                                        </p:attrNameLst>
                                      </p:cBhvr>
                                      <p:to>
                                        <p:strVal val="hidden"/>
                                      </p:to>
                                    </p:set>
                                  </p:childTnLst>
                                </p:cTn>
                              </p:par>
                              <p:par>
                                <p:cTn id="672" presetID="2" presetClass="exit" presetSubtype="2" fill="hold" grpId="3" nodeType="withEffect">
                                  <p:stCondLst>
                                    <p:cond delay="0"/>
                                  </p:stCondLst>
                                  <p:childTnLst>
                                    <p:anim calcmode="lin" valueType="num">
                                      <p:cBhvr additive="base">
                                        <p:cTn id="673" dur="2000"/>
                                        <p:tgtEl>
                                          <p:spTgt spid="27"/>
                                        </p:tgtEl>
                                        <p:attrNameLst>
                                          <p:attrName>ppt_x</p:attrName>
                                        </p:attrNameLst>
                                      </p:cBhvr>
                                      <p:tavLst>
                                        <p:tav tm="0">
                                          <p:val>
                                            <p:strVal val="ppt_x"/>
                                          </p:val>
                                        </p:tav>
                                        <p:tav tm="100000">
                                          <p:val>
                                            <p:strVal val="1+ppt_w/2"/>
                                          </p:val>
                                        </p:tav>
                                      </p:tavLst>
                                    </p:anim>
                                    <p:anim calcmode="lin" valueType="num">
                                      <p:cBhvr additive="base">
                                        <p:cTn id="674" dur="2000"/>
                                        <p:tgtEl>
                                          <p:spTgt spid="27"/>
                                        </p:tgtEl>
                                        <p:attrNameLst>
                                          <p:attrName>ppt_y</p:attrName>
                                        </p:attrNameLst>
                                      </p:cBhvr>
                                      <p:tavLst>
                                        <p:tav tm="0">
                                          <p:val>
                                            <p:strVal val="ppt_y"/>
                                          </p:val>
                                        </p:tav>
                                        <p:tav tm="100000">
                                          <p:val>
                                            <p:strVal val="ppt_y"/>
                                          </p:val>
                                        </p:tav>
                                      </p:tavLst>
                                    </p:anim>
                                    <p:set>
                                      <p:cBhvr>
                                        <p:cTn id="675" dur="1" fill="hold">
                                          <p:stCondLst>
                                            <p:cond delay="1999"/>
                                          </p:stCondLst>
                                        </p:cTn>
                                        <p:tgtEl>
                                          <p:spTgt spid="27"/>
                                        </p:tgtEl>
                                        <p:attrNameLst>
                                          <p:attrName>style.visibility</p:attrName>
                                        </p:attrNameLst>
                                      </p:cBhvr>
                                      <p:to>
                                        <p:strVal val="hidden"/>
                                      </p:to>
                                    </p:set>
                                  </p:childTnLst>
                                </p:cTn>
                              </p:par>
                              <p:par>
                                <p:cTn id="676" presetID="2" presetClass="exit" presetSubtype="2" fill="hold" grpId="3" nodeType="withEffect">
                                  <p:stCondLst>
                                    <p:cond delay="0"/>
                                  </p:stCondLst>
                                  <p:childTnLst>
                                    <p:anim calcmode="lin" valueType="num">
                                      <p:cBhvr additive="base">
                                        <p:cTn id="677" dur="2000"/>
                                        <p:tgtEl>
                                          <p:spTgt spid="28"/>
                                        </p:tgtEl>
                                        <p:attrNameLst>
                                          <p:attrName>ppt_x</p:attrName>
                                        </p:attrNameLst>
                                      </p:cBhvr>
                                      <p:tavLst>
                                        <p:tav tm="0">
                                          <p:val>
                                            <p:strVal val="ppt_x"/>
                                          </p:val>
                                        </p:tav>
                                        <p:tav tm="100000">
                                          <p:val>
                                            <p:strVal val="1+ppt_w/2"/>
                                          </p:val>
                                        </p:tav>
                                      </p:tavLst>
                                    </p:anim>
                                    <p:anim calcmode="lin" valueType="num">
                                      <p:cBhvr additive="base">
                                        <p:cTn id="678" dur="2000"/>
                                        <p:tgtEl>
                                          <p:spTgt spid="28"/>
                                        </p:tgtEl>
                                        <p:attrNameLst>
                                          <p:attrName>ppt_y</p:attrName>
                                        </p:attrNameLst>
                                      </p:cBhvr>
                                      <p:tavLst>
                                        <p:tav tm="0">
                                          <p:val>
                                            <p:strVal val="ppt_y"/>
                                          </p:val>
                                        </p:tav>
                                        <p:tav tm="100000">
                                          <p:val>
                                            <p:strVal val="ppt_y"/>
                                          </p:val>
                                        </p:tav>
                                      </p:tavLst>
                                    </p:anim>
                                    <p:set>
                                      <p:cBhvr>
                                        <p:cTn id="679" dur="1" fill="hold">
                                          <p:stCondLst>
                                            <p:cond delay="1999"/>
                                          </p:stCondLst>
                                        </p:cTn>
                                        <p:tgtEl>
                                          <p:spTgt spid="28"/>
                                        </p:tgtEl>
                                        <p:attrNameLst>
                                          <p:attrName>style.visibility</p:attrName>
                                        </p:attrNameLst>
                                      </p:cBhvr>
                                      <p:to>
                                        <p:strVal val="hidden"/>
                                      </p:to>
                                    </p:set>
                                  </p:childTnLst>
                                </p:cTn>
                              </p:par>
                              <p:par>
                                <p:cTn id="680" presetID="2" presetClass="exit" presetSubtype="2" fill="hold" grpId="3" nodeType="withEffect">
                                  <p:stCondLst>
                                    <p:cond delay="0"/>
                                  </p:stCondLst>
                                  <p:childTnLst>
                                    <p:anim calcmode="lin" valueType="num">
                                      <p:cBhvr additive="base">
                                        <p:cTn id="681" dur="2000"/>
                                        <p:tgtEl>
                                          <p:spTgt spid="29"/>
                                        </p:tgtEl>
                                        <p:attrNameLst>
                                          <p:attrName>ppt_x</p:attrName>
                                        </p:attrNameLst>
                                      </p:cBhvr>
                                      <p:tavLst>
                                        <p:tav tm="0">
                                          <p:val>
                                            <p:strVal val="ppt_x"/>
                                          </p:val>
                                        </p:tav>
                                        <p:tav tm="100000">
                                          <p:val>
                                            <p:strVal val="1+ppt_w/2"/>
                                          </p:val>
                                        </p:tav>
                                      </p:tavLst>
                                    </p:anim>
                                    <p:anim calcmode="lin" valueType="num">
                                      <p:cBhvr additive="base">
                                        <p:cTn id="682" dur="2000"/>
                                        <p:tgtEl>
                                          <p:spTgt spid="29"/>
                                        </p:tgtEl>
                                        <p:attrNameLst>
                                          <p:attrName>ppt_y</p:attrName>
                                        </p:attrNameLst>
                                      </p:cBhvr>
                                      <p:tavLst>
                                        <p:tav tm="0">
                                          <p:val>
                                            <p:strVal val="ppt_y"/>
                                          </p:val>
                                        </p:tav>
                                        <p:tav tm="100000">
                                          <p:val>
                                            <p:strVal val="ppt_y"/>
                                          </p:val>
                                        </p:tav>
                                      </p:tavLst>
                                    </p:anim>
                                    <p:set>
                                      <p:cBhvr>
                                        <p:cTn id="683" dur="1" fill="hold">
                                          <p:stCondLst>
                                            <p:cond delay="1999"/>
                                          </p:stCondLst>
                                        </p:cTn>
                                        <p:tgtEl>
                                          <p:spTgt spid="29"/>
                                        </p:tgtEl>
                                        <p:attrNameLst>
                                          <p:attrName>style.visibility</p:attrName>
                                        </p:attrNameLst>
                                      </p:cBhvr>
                                      <p:to>
                                        <p:strVal val="hidden"/>
                                      </p:to>
                                    </p:set>
                                  </p:childTnLst>
                                </p:cTn>
                              </p:par>
                              <p:par>
                                <p:cTn id="684" presetID="2" presetClass="exit" presetSubtype="2" fill="hold" grpId="3" nodeType="withEffect">
                                  <p:stCondLst>
                                    <p:cond delay="0"/>
                                  </p:stCondLst>
                                  <p:childTnLst>
                                    <p:anim calcmode="lin" valueType="num">
                                      <p:cBhvr additive="base">
                                        <p:cTn id="685" dur="2000"/>
                                        <p:tgtEl>
                                          <p:spTgt spid="30"/>
                                        </p:tgtEl>
                                        <p:attrNameLst>
                                          <p:attrName>ppt_x</p:attrName>
                                        </p:attrNameLst>
                                      </p:cBhvr>
                                      <p:tavLst>
                                        <p:tav tm="0">
                                          <p:val>
                                            <p:strVal val="ppt_x"/>
                                          </p:val>
                                        </p:tav>
                                        <p:tav tm="100000">
                                          <p:val>
                                            <p:strVal val="1+ppt_w/2"/>
                                          </p:val>
                                        </p:tav>
                                      </p:tavLst>
                                    </p:anim>
                                    <p:anim calcmode="lin" valueType="num">
                                      <p:cBhvr additive="base">
                                        <p:cTn id="686" dur="2000"/>
                                        <p:tgtEl>
                                          <p:spTgt spid="30"/>
                                        </p:tgtEl>
                                        <p:attrNameLst>
                                          <p:attrName>ppt_y</p:attrName>
                                        </p:attrNameLst>
                                      </p:cBhvr>
                                      <p:tavLst>
                                        <p:tav tm="0">
                                          <p:val>
                                            <p:strVal val="ppt_y"/>
                                          </p:val>
                                        </p:tav>
                                        <p:tav tm="100000">
                                          <p:val>
                                            <p:strVal val="ppt_y"/>
                                          </p:val>
                                        </p:tav>
                                      </p:tavLst>
                                    </p:anim>
                                    <p:set>
                                      <p:cBhvr>
                                        <p:cTn id="687" dur="1" fill="hold">
                                          <p:stCondLst>
                                            <p:cond delay="1999"/>
                                          </p:stCondLst>
                                        </p:cTn>
                                        <p:tgtEl>
                                          <p:spTgt spid="30"/>
                                        </p:tgtEl>
                                        <p:attrNameLst>
                                          <p:attrName>style.visibility</p:attrName>
                                        </p:attrNameLst>
                                      </p:cBhvr>
                                      <p:to>
                                        <p:strVal val="hidden"/>
                                      </p:to>
                                    </p:set>
                                  </p:childTnLst>
                                </p:cTn>
                              </p:par>
                              <p:par>
                                <p:cTn id="688" presetID="2" presetClass="exit" presetSubtype="2" fill="hold" grpId="3" nodeType="withEffect">
                                  <p:stCondLst>
                                    <p:cond delay="0"/>
                                  </p:stCondLst>
                                  <p:childTnLst>
                                    <p:anim calcmode="lin" valueType="num">
                                      <p:cBhvr additive="base">
                                        <p:cTn id="689" dur="2000"/>
                                        <p:tgtEl>
                                          <p:spTgt spid="31"/>
                                        </p:tgtEl>
                                        <p:attrNameLst>
                                          <p:attrName>ppt_x</p:attrName>
                                        </p:attrNameLst>
                                      </p:cBhvr>
                                      <p:tavLst>
                                        <p:tav tm="0">
                                          <p:val>
                                            <p:strVal val="ppt_x"/>
                                          </p:val>
                                        </p:tav>
                                        <p:tav tm="100000">
                                          <p:val>
                                            <p:strVal val="1+ppt_w/2"/>
                                          </p:val>
                                        </p:tav>
                                      </p:tavLst>
                                    </p:anim>
                                    <p:anim calcmode="lin" valueType="num">
                                      <p:cBhvr additive="base">
                                        <p:cTn id="690" dur="2000"/>
                                        <p:tgtEl>
                                          <p:spTgt spid="31"/>
                                        </p:tgtEl>
                                        <p:attrNameLst>
                                          <p:attrName>ppt_y</p:attrName>
                                        </p:attrNameLst>
                                      </p:cBhvr>
                                      <p:tavLst>
                                        <p:tav tm="0">
                                          <p:val>
                                            <p:strVal val="ppt_y"/>
                                          </p:val>
                                        </p:tav>
                                        <p:tav tm="100000">
                                          <p:val>
                                            <p:strVal val="ppt_y"/>
                                          </p:val>
                                        </p:tav>
                                      </p:tavLst>
                                    </p:anim>
                                    <p:set>
                                      <p:cBhvr>
                                        <p:cTn id="691" dur="1" fill="hold">
                                          <p:stCondLst>
                                            <p:cond delay="1999"/>
                                          </p:stCondLst>
                                        </p:cTn>
                                        <p:tgtEl>
                                          <p:spTgt spid="31"/>
                                        </p:tgtEl>
                                        <p:attrNameLst>
                                          <p:attrName>style.visibility</p:attrName>
                                        </p:attrNameLst>
                                      </p:cBhvr>
                                      <p:to>
                                        <p:strVal val="hidden"/>
                                      </p:to>
                                    </p:set>
                                  </p:childTnLst>
                                </p:cTn>
                              </p:par>
                              <p:par>
                                <p:cTn id="692" presetID="2" presetClass="exit" presetSubtype="2" fill="hold" grpId="3" nodeType="withEffect">
                                  <p:stCondLst>
                                    <p:cond delay="0"/>
                                  </p:stCondLst>
                                  <p:childTnLst>
                                    <p:anim calcmode="lin" valueType="num">
                                      <p:cBhvr additive="base">
                                        <p:cTn id="693" dur="2000"/>
                                        <p:tgtEl>
                                          <p:spTgt spid="32"/>
                                        </p:tgtEl>
                                        <p:attrNameLst>
                                          <p:attrName>ppt_x</p:attrName>
                                        </p:attrNameLst>
                                      </p:cBhvr>
                                      <p:tavLst>
                                        <p:tav tm="0">
                                          <p:val>
                                            <p:strVal val="ppt_x"/>
                                          </p:val>
                                        </p:tav>
                                        <p:tav tm="100000">
                                          <p:val>
                                            <p:strVal val="1+ppt_w/2"/>
                                          </p:val>
                                        </p:tav>
                                      </p:tavLst>
                                    </p:anim>
                                    <p:anim calcmode="lin" valueType="num">
                                      <p:cBhvr additive="base">
                                        <p:cTn id="694" dur="2000"/>
                                        <p:tgtEl>
                                          <p:spTgt spid="32"/>
                                        </p:tgtEl>
                                        <p:attrNameLst>
                                          <p:attrName>ppt_y</p:attrName>
                                        </p:attrNameLst>
                                      </p:cBhvr>
                                      <p:tavLst>
                                        <p:tav tm="0">
                                          <p:val>
                                            <p:strVal val="ppt_y"/>
                                          </p:val>
                                        </p:tav>
                                        <p:tav tm="100000">
                                          <p:val>
                                            <p:strVal val="ppt_y"/>
                                          </p:val>
                                        </p:tav>
                                      </p:tavLst>
                                    </p:anim>
                                    <p:set>
                                      <p:cBhvr>
                                        <p:cTn id="695" dur="1" fill="hold">
                                          <p:stCondLst>
                                            <p:cond delay="1999"/>
                                          </p:stCondLst>
                                        </p:cTn>
                                        <p:tgtEl>
                                          <p:spTgt spid="32"/>
                                        </p:tgtEl>
                                        <p:attrNameLst>
                                          <p:attrName>style.visibility</p:attrName>
                                        </p:attrNameLst>
                                      </p:cBhvr>
                                      <p:to>
                                        <p:strVal val="hidden"/>
                                      </p:to>
                                    </p:set>
                                  </p:childTnLst>
                                </p:cTn>
                              </p:par>
                              <p:par>
                                <p:cTn id="696" presetID="2" presetClass="exit" presetSubtype="2" fill="hold" grpId="3" nodeType="withEffect">
                                  <p:stCondLst>
                                    <p:cond delay="0"/>
                                  </p:stCondLst>
                                  <p:childTnLst>
                                    <p:anim calcmode="lin" valueType="num">
                                      <p:cBhvr additive="base">
                                        <p:cTn id="697" dur="2000"/>
                                        <p:tgtEl>
                                          <p:spTgt spid="33"/>
                                        </p:tgtEl>
                                        <p:attrNameLst>
                                          <p:attrName>ppt_x</p:attrName>
                                        </p:attrNameLst>
                                      </p:cBhvr>
                                      <p:tavLst>
                                        <p:tav tm="0">
                                          <p:val>
                                            <p:strVal val="ppt_x"/>
                                          </p:val>
                                        </p:tav>
                                        <p:tav tm="100000">
                                          <p:val>
                                            <p:strVal val="1+ppt_w/2"/>
                                          </p:val>
                                        </p:tav>
                                      </p:tavLst>
                                    </p:anim>
                                    <p:anim calcmode="lin" valueType="num">
                                      <p:cBhvr additive="base">
                                        <p:cTn id="698" dur="2000"/>
                                        <p:tgtEl>
                                          <p:spTgt spid="33"/>
                                        </p:tgtEl>
                                        <p:attrNameLst>
                                          <p:attrName>ppt_y</p:attrName>
                                        </p:attrNameLst>
                                      </p:cBhvr>
                                      <p:tavLst>
                                        <p:tav tm="0">
                                          <p:val>
                                            <p:strVal val="ppt_y"/>
                                          </p:val>
                                        </p:tav>
                                        <p:tav tm="100000">
                                          <p:val>
                                            <p:strVal val="ppt_y"/>
                                          </p:val>
                                        </p:tav>
                                      </p:tavLst>
                                    </p:anim>
                                    <p:set>
                                      <p:cBhvr>
                                        <p:cTn id="699" dur="1" fill="hold">
                                          <p:stCondLst>
                                            <p:cond delay="1999"/>
                                          </p:stCondLst>
                                        </p:cTn>
                                        <p:tgtEl>
                                          <p:spTgt spid="33"/>
                                        </p:tgtEl>
                                        <p:attrNameLst>
                                          <p:attrName>style.visibility</p:attrName>
                                        </p:attrNameLst>
                                      </p:cBhvr>
                                      <p:to>
                                        <p:strVal val="hidden"/>
                                      </p:to>
                                    </p:set>
                                  </p:childTnLst>
                                </p:cTn>
                              </p:par>
                              <p:par>
                                <p:cTn id="700" presetID="2" presetClass="exit" presetSubtype="2" fill="hold" grpId="3" nodeType="withEffect">
                                  <p:stCondLst>
                                    <p:cond delay="0"/>
                                  </p:stCondLst>
                                  <p:childTnLst>
                                    <p:anim calcmode="lin" valueType="num">
                                      <p:cBhvr additive="base">
                                        <p:cTn id="701" dur="2000"/>
                                        <p:tgtEl>
                                          <p:spTgt spid="34"/>
                                        </p:tgtEl>
                                        <p:attrNameLst>
                                          <p:attrName>ppt_x</p:attrName>
                                        </p:attrNameLst>
                                      </p:cBhvr>
                                      <p:tavLst>
                                        <p:tav tm="0">
                                          <p:val>
                                            <p:strVal val="ppt_x"/>
                                          </p:val>
                                        </p:tav>
                                        <p:tav tm="100000">
                                          <p:val>
                                            <p:strVal val="1+ppt_w/2"/>
                                          </p:val>
                                        </p:tav>
                                      </p:tavLst>
                                    </p:anim>
                                    <p:anim calcmode="lin" valueType="num">
                                      <p:cBhvr additive="base">
                                        <p:cTn id="702" dur="2000"/>
                                        <p:tgtEl>
                                          <p:spTgt spid="34"/>
                                        </p:tgtEl>
                                        <p:attrNameLst>
                                          <p:attrName>ppt_y</p:attrName>
                                        </p:attrNameLst>
                                      </p:cBhvr>
                                      <p:tavLst>
                                        <p:tav tm="0">
                                          <p:val>
                                            <p:strVal val="ppt_y"/>
                                          </p:val>
                                        </p:tav>
                                        <p:tav tm="100000">
                                          <p:val>
                                            <p:strVal val="ppt_y"/>
                                          </p:val>
                                        </p:tav>
                                      </p:tavLst>
                                    </p:anim>
                                    <p:set>
                                      <p:cBhvr>
                                        <p:cTn id="703" dur="1" fill="hold">
                                          <p:stCondLst>
                                            <p:cond delay="1999"/>
                                          </p:stCondLst>
                                        </p:cTn>
                                        <p:tgtEl>
                                          <p:spTgt spid="34"/>
                                        </p:tgtEl>
                                        <p:attrNameLst>
                                          <p:attrName>style.visibility</p:attrName>
                                        </p:attrNameLst>
                                      </p:cBhvr>
                                      <p:to>
                                        <p:strVal val="hidden"/>
                                      </p:to>
                                    </p:set>
                                  </p:childTnLst>
                                </p:cTn>
                              </p:par>
                              <p:par>
                                <p:cTn id="704" presetID="2" presetClass="exit" presetSubtype="2" fill="hold" grpId="3" nodeType="withEffect">
                                  <p:stCondLst>
                                    <p:cond delay="0"/>
                                  </p:stCondLst>
                                  <p:childTnLst>
                                    <p:anim calcmode="lin" valueType="num">
                                      <p:cBhvr additive="base">
                                        <p:cTn id="705" dur="2000"/>
                                        <p:tgtEl>
                                          <p:spTgt spid="35"/>
                                        </p:tgtEl>
                                        <p:attrNameLst>
                                          <p:attrName>ppt_x</p:attrName>
                                        </p:attrNameLst>
                                      </p:cBhvr>
                                      <p:tavLst>
                                        <p:tav tm="0">
                                          <p:val>
                                            <p:strVal val="ppt_x"/>
                                          </p:val>
                                        </p:tav>
                                        <p:tav tm="100000">
                                          <p:val>
                                            <p:strVal val="1+ppt_w/2"/>
                                          </p:val>
                                        </p:tav>
                                      </p:tavLst>
                                    </p:anim>
                                    <p:anim calcmode="lin" valueType="num">
                                      <p:cBhvr additive="base">
                                        <p:cTn id="706" dur="2000"/>
                                        <p:tgtEl>
                                          <p:spTgt spid="35"/>
                                        </p:tgtEl>
                                        <p:attrNameLst>
                                          <p:attrName>ppt_y</p:attrName>
                                        </p:attrNameLst>
                                      </p:cBhvr>
                                      <p:tavLst>
                                        <p:tav tm="0">
                                          <p:val>
                                            <p:strVal val="ppt_y"/>
                                          </p:val>
                                        </p:tav>
                                        <p:tav tm="100000">
                                          <p:val>
                                            <p:strVal val="ppt_y"/>
                                          </p:val>
                                        </p:tav>
                                      </p:tavLst>
                                    </p:anim>
                                    <p:set>
                                      <p:cBhvr>
                                        <p:cTn id="707" dur="1" fill="hold">
                                          <p:stCondLst>
                                            <p:cond delay="1999"/>
                                          </p:stCondLst>
                                        </p:cTn>
                                        <p:tgtEl>
                                          <p:spTgt spid="35"/>
                                        </p:tgtEl>
                                        <p:attrNameLst>
                                          <p:attrName>style.visibility</p:attrName>
                                        </p:attrNameLst>
                                      </p:cBhvr>
                                      <p:to>
                                        <p:strVal val="hidden"/>
                                      </p:to>
                                    </p:set>
                                  </p:childTnLst>
                                </p:cTn>
                              </p:par>
                              <p:par>
                                <p:cTn id="708" presetID="2" presetClass="exit" presetSubtype="2" fill="hold" grpId="3" nodeType="withEffect">
                                  <p:stCondLst>
                                    <p:cond delay="0"/>
                                  </p:stCondLst>
                                  <p:childTnLst>
                                    <p:anim calcmode="lin" valueType="num">
                                      <p:cBhvr additive="base">
                                        <p:cTn id="709" dur="2000"/>
                                        <p:tgtEl>
                                          <p:spTgt spid="36"/>
                                        </p:tgtEl>
                                        <p:attrNameLst>
                                          <p:attrName>ppt_x</p:attrName>
                                        </p:attrNameLst>
                                      </p:cBhvr>
                                      <p:tavLst>
                                        <p:tav tm="0">
                                          <p:val>
                                            <p:strVal val="ppt_x"/>
                                          </p:val>
                                        </p:tav>
                                        <p:tav tm="100000">
                                          <p:val>
                                            <p:strVal val="1+ppt_w/2"/>
                                          </p:val>
                                        </p:tav>
                                      </p:tavLst>
                                    </p:anim>
                                    <p:anim calcmode="lin" valueType="num">
                                      <p:cBhvr additive="base">
                                        <p:cTn id="710" dur="2000"/>
                                        <p:tgtEl>
                                          <p:spTgt spid="36"/>
                                        </p:tgtEl>
                                        <p:attrNameLst>
                                          <p:attrName>ppt_y</p:attrName>
                                        </p:attrNameLst>
                                      </p:cBhvr>
                                      <p:tavLst>
                                        <p:tav tm="0">
                                          <p:val>
                                            <p:strVal val="ppt_y"/>
                                          </p:val>
                                        </p:tav>
                                        <p:tav tm="100000">
                                          <p:val>
                                            <p:strVal val="ppt_y"/>
                                          </p:val>
                                        </p:tav>
                                      </p:tavLst>
                                    </p:anim>
                                    <p:set>
                                      <p:cBhvr>
                                        <p:cTn id="711" dur="1" fill="hold">
                                          <p:stCondLst>
                                            <p:cond delay="1999"/>
                                          </p:stCondLst>
                                        </p:cTn>
                                        <p:tgtEl>
                                          <p:spTgt spid="36"/>
                                        </p:tgtEl>
                                        <p:attrNameLst>
                                          <p:attrName>style.visibility</p:attrName>
                                        </p:attrNameLst>
                                      </p:cBhvr>
                                      <p:to>
                                        <p:strVal val="hidden"/>
                                      </p:to>
                                    </p:set>
                                  </p:childTnLst>
                                </p:cTn>
                              </p:par>
                              <p:par>
                                <p:cTn id="712" presetID="2" presetClass="exit" presetSubtype="2" fill="hold" grpId="3" nodeType="withEffect">
                                  <p:stCondLst>
                                    <p:cond delay="0"/>
                                  </p:stCondLst>
                                  <p:childTnLst>
                                    <p:anim calcmode="lin" valueType="num">
                                      <p:cBhvr additive="base">
                                        <p:cTn id="713" dur="2000"/>
                                        <p:tgtEl>
                                          <p:spTgt spid="37"/>
                                        </p:tgtEl>
                                        <p:attrNameLst>
                                          <p:attrName>ppt_x</p:attrName>
                                        </p:attrNameLst>
                                      </p:cBhvr>
                                      <p:tavLst>
                                        <p:tav tm="0">
                                          <p:val>
                                            <p:strVal val="ppt_x"/>
                                          </p:val>
                                        </p:tav>
                                        <p:tav tm="100000">
                                          <p:val>
                                            <p:strVal val="1+ppt_w/2"/>
                                          </p:val>
                                        </p:tav>
                                      </p:tavLst>
                                    </p:anim>
                                    <p:anim calcmode="lin" valueType="num">
                                      <p:cBhvr additive="base">
                                        <p:cTn id="714" dur="2000"/>
                                        <p:tgtEl>
                                          <p:spTgt spid="37"/>
                                        </p:tgtEl>
                                        <p:attrNameLst>
                                          <p:attrName>ppt_y</p:attrName>
                                        </p:attrNameLst>
                                      </p:cBhvr>
                                      <p:tavLst>
                                        <p:tav tm="0">
                                          <p:val>
                                            <p:strVal val="ppt_y"/>
                                          </p:val>
                                        </p:tav>
                                        <p:tav tm="100000">
                                          <p:val>
                                            <p:strVal val="ppt_y"/>
                                          </p:val>
                                        </p:tav>
                                      </p:tavLst>
                                    </p:anim>
                                    <p:set>
                                      <p:cBhvr>
                                        <p:cTn id="715" dur="1" fill="hold">
                                          <p:stCondLst>
                                            <p:cond delay="1999"/>
                                          </p:stCondLst>
                                        </p:cTn>
                                        <p:tgtEl>
                                          <p:spTgt spid="37"/>
                                        </p:tgtEl>
                                        <p:attrNameLst>
                                          <p:attrName>style.visibility</p:attrName>
                                        </p:attrNameLst>
                                      </p:cBhvr>
                                      <p:to>
                                        <p:strVal val="hidden"/>
                                      </p:to>
                                    </p:set>
                                  </p:childTnLst>
                                </p:cTn>
                              </p:par>
                              <p:par>
                                <p:cTn id="716" presetID="2" presetClass="exit" presetSubtype="2" fill="hold" grpId="3" nodeType="withEffect">
                                  <p:stCondLst>
                                    <p:cond delay="0"/>
                                  </p:stCondLst>
                                  <p:childTnLst>
                                    <p:anim calcmode="lin" valueType="num">
                                      <p:cBhvr additive="base">
                                        <p:cTn id="717" dur="2000"/>
                                        <p:tgtEl>
                                          <p:spTgt spid="38"/>
                                        </p:tgtEl>
                                        <p:attrNameLst>
                                          <p:attrName>ppt_x</p:attrName>
                                        </p:attrNameLst>
                                      </p:cBhvr>
                                      <p:tavLst>
                                        <p:tav tm="0">
                                          <p:val>
                                            <p:strVal val="ppt_x"/>
                                          </p:val>
                                        </p:tav>
                                        <p:tav tm="100000">
                                          <p:val>
                                            <p:strVal val="1+ppt_w/2"/>
                                          </p:val>
                                        </p:tav>
                                      </p:tavLst>
                                    </p:anim>
                                    <p:anim calcmode="lin" valueType="num">
                                      <p:cBhvr additive="base">
                                        <p:cTn id="718" dur="2000"/>
                                        <p:tgtEl>
                                          <p:spTgt spid="38"/>
                                        </p:tgtEl>
                                        <p:attrNameLst>
                                          <p:attrName>ppt_y</p:attrName>
                                        </p:attrNameLst>
                                      </p:cBhvr>
                                      <p:tavLst>
                                        <p:tav tm="0">
                                          <p:val>
                                            <p:strVal val="ppt_y"/>
                                          </p:val>
                                        </p:tav>
                                        <p:tav tm="100000">
                                          <p:val>
                                            <p:strVal val="ppt_y"/>
                                          </p:val>
                                        </p:tav>
                                      </p:tavLst>
                                    </p:anim>
                                    <p:set>
                                      <p:cBhvr>
                                        <p:cTn id="719" dur="1" fill="hold">
                                          <p:stCondLst>
                                            <p:cond delay="1999"/>
                                          </p:stCondLst>
                                        </p:cTn>
                                        <p:tgtEl>
                                          <p:spTgt spid="38"/>
                                        </p:tgtEl>
                                        <p:attrNameLst>
                                          <p:attrName>style.visibility</p:attrName>
                                        </p:attrNameLst>
                                      </p:cBhvr>
                                      <p:to>
                                        <p:strVal val="hidden"/>
                                      </p:to>
                                    </p:set>
                                  </p:childTnLst>
                                </p:cTn>
                              </p:par>
                              <p:par>
                                <p:cTn id="720" presetID="2" presetClass="exit" presetSubtype="2" fill="hold" grpId="3" nodeType="withEffect">
                                  <p:stCondLst>
                                    <p:cond delay="0"/>
                                  </p:stCondLst>
                                  <p:childTnLst>
                                    <p:anim calcmode="lin" valueType="num">
                                      <p:cBhvr additive="base">
                                        <p:cTn id="721" dur="2000"/>
                                        <p:tgtEl>
                                          <p:spTgt spid="39"/>
                                        </p:tgtEl>
                                        <p:attrNameLst>
                                          <p:attrName>ppt_x</p:attrName>
                                        </p:attrNameLst>
                                      </p:cBhvr>
                                      <p:tavLst>
                                        <p:tav tm="0">
                                          <p:val>
                                            <p:strVal val="ppt_x"/>
                                          </p:val>
                                        </p:tav>
                                        <p:tav tm="100000">
                                          <p:val>
                                            <p:strVal val="1+ppt_w/2"/>
                                          </p:val>
                                        </p:tav>
                                      </p:tavLst>
                                    </p:anim>
                                    <p:anim calcmode="lin" valueType="num">
                                      <p:cBhvr additive="base">
                                        <p:cTn id="722" dur="2000"/>
                                        <p:tgtEl>
                                          <p:spTgt spid="39"/>
                                        </p:tgtEl>
                                        <p:attrNameLst>
                                          <p:attrName>ppt_y</p:attrName>
                                        </p:attrNameLst>
                                      </p:cBhvr>
                                      <p:tavLst>
                                        <p:tav tm="0">
                                          <p:val>
                                            <p:strVal val="ppt_y"/>
                                          </p:val>
                                        </p:tav>
                                        <p:tav tm="100000">
                                          <p:val>
                                            <p:strVal val="ppt_y"/>
                                          </p:val>
                                        </p:tav>
                                      </p:tavLst>
                                    </p:anim>
                                    <p:set>
                                      <p:cBhvr>
                                        <p:cTn id="723" dur="1" fill="hold">
                                          <p:stCondLst>
                                            <p:cond delay="1999"/>
                                          </p:stCondLst>
                                        </p:cTn>
                                        <p:tgtEl>
                                          <p:spTgt spid="39"/>
                                        </p:tgtEl>
                                        <p:attrNameLst>
                                          <p:attrName>style.visibility</p:attrName>
                                        </p:attrNameLst>
                                      </p:cBhvr>
                                      <p:to>
                                        <p:strVal val="hidden"/>
                                      </p:to>
                                    </p:set>
                                  </p:childTnLst>
                                </p:cTn>
                              </p:par>
                              <p:par>
                                <p:cTn id="724" presetID="2" presetClass="exit" presetSubtype="2" fill="hold" grpId="3" nodeType="withEffect">
                                  <p:stCondLst>
                                    <p:cond delay="0"/>
                                  </p:stCondLst>
                                  <p:childTnLst>
                                    <p:anim calcmode="lin" valueType="num">
                                      <p:cBhvr additive="base">
                                        <p:cTn id="725" dur="2000"/>
                                        <p:tgtEl>
                                          <p:spTgt spid="40"/>
                                        </p:tgtEl>
                                        <p:attrNameLst>
                                          <p:attrName>ppt_x</p:attrName>
                                        </p:attrNameLst>
                                      </p:cBhvr>
                                      <p:tavLst>
                                        <p:tav tm="0">
                                          <p:val>
                                            <p:strVal val="ppt_x"/>
                                          </p:val>
                                        </p:tav>
                                        <p:tav tm="100000">
                                          <p:val>
                                            <p:strVal val="1+ppt_w/2"/>
                                          </p:val>
                                        </p:tav>
                                      </p:tavLst>
                                    </p:anim>
                                    <p:anim calcmode="lin" valueType="num">
                                      <p:cBhvr additive="base">
                                        <p:cTn id="726" dur="2000"/>
                                        <p:tgtEl>
                                          <p:spTgt spid="40"/>
                                        </p:tgtEl>
                                        <p:attrNameLst>
                                          <p:attrName>ppt_y</p:attrName>
                                        </p:attrNameLst>
                                      </p:cBhvr>
                                      <p:tavLst>
                                        <p:tav tm="0">
                                          <p:val>
                                            <p:strVal val="ppt_y"/>
                                          </p:val>
                                        </p:tav>
                                        <p:tav tm="100000">
                                          <p:val>
                                            <p:strVal val="ppt_y"/>
                                          </p:val>
                                        </p:tav>
                                      </p:tavLst>
                                    </p:anim>
                                    <p:set>
                                      <p:cBhvr>
                                        <p:cTn id="727" dur="1" fill="hold">
                                          <p:stCondLst>
                                            <p:cond delay="1999"/>
                                          </p:stCondLst>
                                        </p:cTn>
                                        <p:tgtEl>
                                          <p:spTgt spid="40"/>
                                        </p:tgtEl>
                                        <p:attrNameLst>
                                          <p:attrName>style.visibility</p:attrName>
                                        </p:attrNameLst>
                                      </p:cBhvr>
                                      <p:to>
                                        <p:strVal val="hidden"/>
                                      </p:to>
                                    </p:set>
                                  </p:childTnLst>
                                </p:cTn>
                              </p:par>
                              <p:par>
                                <p:cTn id="728" presetID="2" presetClass="exit" presetSubtype="2" fill="hold" grpId="3" nodeType="withEffect">
                                  <p:stCondLst>
                                    <p:cond delay="0"/>
                                  </p:stCondLst>
                                  <p:childTnLst>
                                    <p:anim calcmode="lin" valueType="num">
                                      <p:cBhvr additive="base">
                                        <p:cTn id="729" dur="2000"/>
                                        <p:tgtEl>
                                          <p:spTgt spid="41"/>
                                        </p:tgtEl>
                                        <p:attrNameLst>
                                          <p:attrName>ppt_x</p:attrName>
                                        </p:attrNameLst>
                                      </p:cBhvr>
                                      <p:tavLst>
                                        <p:tav tm="0">
                                          <p:val>
                                            <p:strVal val="ppt_x"/>
                                          </p:val>
                                        </p:tav>
                                        <p:tav tm="100000">
                                          <p:val>
                                            <p:strVal val="1+ppt_w/2"/>
                                          </p:val>
                                        </p:tav>
                                      </p:tavLst>
                                    </p:anim>
                                    <p:anim calcmode="lin" valueType="num">
                                      <p:cBhvr additive="base">
                                        <p:cTn id="730" dur="2000"/>
                                        <p:tgtEl>
                                          <p:spTgt spid="41"/>
                                        </p:tgtEl>
                                        <p:attrNameLst>
                                          <p:attrName>ppt_y</p:attrName>
                                        </p:attrNameLst>
                                      </p:cBhvr>
                                      <p:tavLst>
                                        <p:tav tm="0">
                                          <p:val>
                                            <p:strVal val="ppt_y"/>
                                          </p:val>
                                        </p:tav>
                                        <p:tav tm="100000">
                                          <p:val>
                                            <p:strVal val="ppt_y"/>
                                          </p:val>
                                        </p:tav>
                                      </p:tavLst>
                                    </p:anim>
                                    <p:set>
                                      <p:cBhvr>
                                        <p:cTn id="731" dur="1" fill="hold">
                                          <p:stCondLst>
                                            <p:cond delay="1999"/>
                                          </p:stCondLst>
                                        </p:cTn>
                                        <p:tgtEl>
                                          <p:spTgt spid="41"/>
                                        </p:tgtEl>
                                        <p:attrNameLst>
                                          <p:attrName>style.visibility</p:attrName>
                                        </p:attrNameLst>
                                      </p:cBhvr>
                                      <p:to>
                                        <p:strVal val="hidden"/>
                                      </p:to>
                                    </p:set>
                                  </p:childTnLst>
                                </p:cTn>
                              </p:par>
                              <p:par>
                                <p:cTn id="732" presetID="2" presetClass="exit" presetSubtype="2" fill="hold" grpId="3" nodeType="withEffect">
                                  <p:stCondLst>
                                    <p:cond delay="0"/>
                                  </p:stCondLst>
                                  <p:childTnLst>
                                    <p:anim calcmode="lin" valueType="num">
                                      <p:cBhvr additive="base">
                                        <p:cTn id="733" dur="2000"/>
                                        <p:tgtEl>
                                          <p:spTgt spid="42"/>
                                        </p:tgtEl>
                                        <p:attrNameLst>
                                          <p:attrName>ppt_x</p:attrName>
                                        </p:attrNameLst>
                                      </p:cBhvr>
                                      <p:tavLst>
                                        <p:tav tm="0">
                                          <p:val>
                                            <p:strVal val="ppt_x"/>
                                          </p:val>
                                        </p:tav>
                                        <p:tav tm="100000">
                                          <p:val>
                                            <p:strVal val="1+ppt_w/2"/>
                                          </p:val>
                                        </p:tav>
                                      </p:tavLst>
                                    </p:anim>
                                    <p:anim calcmode="lin" valueType="num">
                                      <p:cBhvr additive="base">
                                        <p:cTn id="734" dur="2000"/>
                                        <p:tgtEl>
                                          <p:spTgt spid="42"/>
                                        </p:tgtEl>
                                        <p:attrNameLst>
                                          <p:attrName>ppt_y</p:attrName>
                                        </p:attrNameLst>
                                      </p:cBhvr>
                                      <p:tavLst>
                                        <p:tav tm="0">
                                          <p:val>
                                            <p:strVal val="ppt_y"/>
                                          </p:val>
                                        </p:tav>
                                        <p:tav tm="100000">
                                          <p:val>
                                            <p:strVal val="ppt_y"/>
                                          </p:val>
                                        </p:tav>
                                      </p:tavLst>
                                    </p:anim>
                                    <p:set>
                                      <p:cBhvr>
                                        <p:cTn id="735" dur="1" fill="hold">
                                          <p:stCondLst>
                                            <p:cond delay="1999"/>
                                          </p:stCondLst>
                                        </p:cTn>
                                        <p:tgtEl>
                                          <p:spTgt spid="42"/>
                                        </p:tgtEl>
                                        <p:attrNameLst>
                                          <p:attrName>style.visibility</p:attrName>
                                        </p:attrNameLst>
                                      </p:cBhvr>
                                      <p:to>
                                        <p:strVal val="hidden"/>
                                      </p:to>
                                    </p:set>
                                  </p:childTnLst>
                                </p:cTn>
                              </p:par>
                              <p:par>
                                <p:cTn id="736" presetID="2" presetClass="exit" presetSubtype="2" fill="hold" grpId="3" nodeType="withEffect">
                                  <p:stCondLst>
                                    <p:cond delay="0"/>
                                  </p:stCondLst>
                                  <p:childTnLst>
                                    <p:anim calcmode="lin" valueType="num">
                                      <p:cBhvr additive="base">
                                        <p:cTn id="737" dur="2000"/>
                                        <p:tgtEl>
                                          <p:spTgt spid="43"/>
                                        </p:tgtEl>
                                        <p:attrNameLst>
                                          <p:attrName>ppt_x</p:attrName>
                                        </p:attrNameLst>
                                      </p:cBhvr>
                                      <p:tavLst>
                                        <p:tav tm="0">
                                          <p:val>
                                            <p:strVal val="ppt_x"/>
                                          </p:val>
                                        </p:tav>
                                        <p:tav tm="100000">
                                          <p:val>
                                            <p:strVal val="1+ppt_w/2"/>
                                          </p:val>
                                        </p:tav>
                                      </p:tavLst>
                                    </p:anim>
                                    <p:anim calcmode="lin" valueType="num">
                                      <p:cBhvr additive="base">
                                        <p:cTn id="738" dur="2000"/>
                                        <p:tgtEl>
                                          <p:spTgt spid="43"/>
                                        </p:tgtEl>
                                        <p:attrNameLst>
                                          <p:attrName>ppt_y</p:attrName>
                                        </p:attrNameLst>
                                      </p:cBhvr>
                                      <p:tavLst>
                                        <p:tav tm="0">
                                          <p:val>
                                            <p:strVal val="ppt_y"/>
                                          </p:val>
                                        </p:tav>
                                        <p:tav tm="100000">
                                          <p:val>
                                            <p:strVal val="ppt_y"/>
                                          </p:val>
                                        </p:tav>
                                      </p:tavLst>
                                    </p:anim>
                                    <p:set>
                                      <p:cBhvr>
                                        <p:cTn id="739" dur="1" fill="hold">
                                          <p:stCondLst>
                                            <p:cond delay="1999"/>
                                          </p:stCondLst>
                                        </p:cTn>
                                        <p:tgtEl>
                                          <p:spTgt spid="43"/>
                                        </p:tgtEl>
                                        <p:attrNameLst>
                                          <p:attrName>style.visibility</p:attrName>
                                        </p:attrNameLst>
                                      </p:cBhvr>
                                      <p:to>
                                        <p:strVal val="hidden"/>
                                      </p:to>
                                    </p:set>
                                  </p:childTnLst>
                                </p:cTn>
                              </p:par>
                              <p:par>
                                <p:cTn id="740" presetID="2" presetClass="exit" presetSubtype="2" fill="hold" grpId="3" nodeType="withEffect">
                                  <p:stCondLst>
                                    <p:cond delay="0"/>
                                  </p:stCondLst>
                                  <p:childTnLst>
                                    <p:anim calcmode="lin" valueType="num">
                                      <p:cBhvr additive="base">
                                        <p:cTn id="741" dur="2000"/>
                                        <p:tgtEl>
                                          <p:spTgt spid="44"/>
                                        </p:tgtEl>
                                        <p:attrNameLst>
                                          <p:attrName>ppt_x</p:attrName>
                                        </p:attrNameLst>
                                      </p:cBhvr>
                                      <p:tavLst>
                                        <p:tav tm="0">
                                          <p:val>
                                            <p:strVal val="ppt_x"/>
                                          </p:val>
                                        </p:tav>
                                        <p:tav tm="100000">
                                          <p:val>
                                            <p:strVal val="1+ppt_w/2"/>
                                          </p:val>
                                        </p:tav>
                                      </p:tavLst>
                                    </p:anim>
                                    <p:anim calcmode="lin" valueType="num">
                                      <p:cBhvr additive="base">
                                        <p:cTn id="742" dur="2000"/>
                                        <p:tgtEl>
                                          <p:spTgt spid="44"/>
                                        </p:tgtEl>
                                        <p:attrNameLst>
                                          <p:attrName>ppt_y</p:attrName>
                                        </p:attrNameLst>
                                      </p:cBhvr>
                                      <p:tavLst>
                                        <p:tav tm="0">
                                          <p:val>
                                            <p:strVal val="ppt_y"/>
                                          </p:val>
                                        </p:tav>
                                        <p:tav tm="100000">
                                          <p:val>
                                            <p:strVal val="ppt_y"/>
                                          </p:val>
                                        </p:tav>
                                      </p:tavLst>
                                    </p:anim>
                                    <p:set>
                                      <p:cBhvr>
                                        <p:cTn id="743" dur="1" fill="hold">
                                          <p:stCondLst>
                                            <p:cond delay="1999"/>
                                          </p:stCondLst>
                                        </p:cTn>
                                        <p:tgtEl>
                                          <p:spTgt spid="44"/>
                                        </p:tgtEl>
                                        <p:attrNameLst>
                                          <p:attrName>style.visibility</p:attrName>
                                        </p:attrNameLst>
                                      </p:cBhvr>
                                      <p:to>
                                        <p:strVal val="hidden"/>
                                      </p:to>
                                    </p:set>
                                  </p:childTnLst>
                                </p:cTn>
                              </p:par>
                              <p:par>
                                <p:cTn id="744" presetID="2" presetClass="exit" presetSubtype="2" fill="hold" grpId="3" nodeType="withEffect">
                                  <p:stCondLst>
                                    <p:cond delay="0"/>
                                  </p:stCondLst>
                                  <p:childTnLst>
                                    <p:anim calcmode="lin" valueType="num">
                                      <p:cBhvr additive="base">
                                        <p:cTn id="745" dur="2000"/>
                                        <p:tgtEl>
                                          <p:spTgt spid="45"/>
                                        </p:tgtEl>
                                        <p:attrNameLst>
                                          <p:attrName>ppt_x</p:attrName>
                                        </p:attrNameLst>
                                      </p:cBhvr>
                                      <p:tavLst>
                                        <p:tav tm="0">
                                          <p:val>
                                            <p:strVal val="ppt_x"/>
                                          </p:val>
                                        </p:tav>
                                        <p:tav tm="100000">
                                          <p:val>
                                            <p:strVal val="1+ppt_w/2"/>
                                          </p:val>
                                        </p:tav>
                                      </p:tavLst>
                                    </p:anim>
                                    <p:anim calcmode="lin" valueType="num">
                                      <p:cBhvr additive="base">
                                        <p:cTn id="746" dur="2000"/>
                                        <p:tgtEl>
                                          <p:spTgt spid="45"/>
                                        </p:tgtEl>
                                        <p:attrNameLst>
                                          <p:attrName>ppt_y</p:attrName>
                                        </p:attrNameLst>
                                      </p:cBhvr>
                                      <p:tavLst>
                                        <p:tav tm="0">
                                          <p:val>
                                            <p:strVal val="ppt_y"/>
                                          </p:val>
                                        </p:tav>
                                        <p:tav tm="100000">
                                          <p:val>
                                            <p:strVal val="ppt_y"/>
                                          </p:val>
                                        </p:tav>
                                      </p:tavLst>
                                    </p:anim>
                                    <p:set>
                                      <p:cBhvr>
                                        <p:cTn id="747" dur="1" fill="hold">
                                          <p:stCondLst>
                                            <p:cond delay="1999"/>
                                          </p:stCondLst>
                                        </p:cTn>
                                        <p:tgtEl>
                                          <p:spTgt spid="45"/>
                                        </p:tgtEl>
                                        <p:attrNameLst>
                                          <p:attrName>style.visibility</p:attrName>
                                        </p:attrNameLst>
                                      </p:cBhvr>
                                      <p:to>
                                        <p:strVal val="hidden"/>
                                      </p:to>
                                    </p:set>
                                  </p:childTnLst>
                                </p:cTn>
                              </p:par>
                              <p:par>
                                <p:cTn id="748" presetID="2" presetClass="exit" presetSubtype="2" fill="hold" grpId="3" nodeType="withEffect">
                                  <p:stCondLst>
                                    <p:cond delay="0"/>
                                  </p:stCondLst>
                                  <p:childTnLst>
                                    <p:anim calcmode="lin" valueType="num">
                                      <p:cBhvr additive="base">
                                        <p:cTn id="749" dur="2000"/>
                                        <p:tgtEl>
                                          <p:spTgt spid="46"/>
                                        </p:tgtEl>
                                        <p:attrNameLst>
                                          <p:attrName>ppt_x</p:attrName>
                                        </p:attrNameLst>
                                      </p:cBhvr>
                                      <p:tavLst>
                                        <p:tav tm="0">
                                          <p:val>
                                            <p:strVal val="ppt_x"/>
                                          </p:val>
                                        </p:tav>
                                        <p:tav tm="100000">
                                          <p:val>
                                            <p:strVal val="1+ppt_w/2"/>
                                          </p:val>
                                        </p:tav>
                                      </p:tavLst>
                                    </p:anim>
                                    <p:anim calcmode="lin" valueType="num">
                                      <p:cBhvr additive="base">
                                        <p:cTn id="750" dur="2000"/>
                                        <p:tgtEl>
                                          <p:spTgt spid="46"/>
                                        </p:tgtEl>
                                        <p:attrNameLst>
                                          <p:attrName>ppt_y</p:attrName>
                                        </p:attrNameLst>
                                      </p:cBhvr>
                                      <p:tavLst>
                                        <p:tav tm="0">
                                          <p:val>
                                            <p:strVal val="ppt_y"/>
                                          </p:val>
                                        </p:tav>
                                        <p:tav tm="100000">
                                          <p:val>
                                            <p:strVal val="ppt_y"/>
                                          </p:val>
                                        </p:tav>
                                      </p:tavLst>
                                    </p:anim>
                                    <p:set>
                                      <p:cBhvr>
                                        <p:cTn id="751" dur="1" fill="hold">
                                          <p:stCondLst>
                                            <p:cond delay="1999"/>
                                          </p:stCondLst>
                                        </p:cTn>
                                        <p:tgtEl>
                                          <p:spTgt spid="46"/>
                                        </p:tgtEl>
                                        <p:attrNameLst>
                                          <p:attrName>style.visibility</p:attrName>
                                        </p:attrNameLst>
                                      </p:cBhvr>
                                      <p:to>
                                        <p:strVal val="hidden"/>
                                      </p:to>
                                    </p:set>
                                  </p:childTnLst>
                                </p:cTn>
                              </p:par>
                              <p:par>
                                <p:cTn id="752" presetID="2" presetClass="exit" presetSubtype="2" fill="hold" grpId="3" nodeType="withEffect">
                                  <p:stCondLst>
                                    <p:cond delay="0"/>
                                  </p:stCondLst>
                                  <p:childTnLst>
                                    <p:anim calcmode="lin" valueType="num">
                                      <p:cBhvr additive="base">
                                        <p:cTn id="753" dur="2000"/>
                                        <p:tgtEl>
                                          <p:spTgt spid="47"/>
                                        </p:tgtEl>
                                        <p:attrNameLst>
                                          <p:attrName>ppt_x</p:attrName>
                                        </p:attrNameLst>
                                      </p:cBhvr>
                                      <p:tavLst>
                                        <p:tav tm="0">
                                          <p:val>
                                            <p:strVal val="ppt_x"/>
                                          </p:val>
                                        </p:tav>
                                        <p:tav tm="100000">
                                          <p:val>
                                            <p:strVal val="1+ppt_w/2"/>
                                          </p:val>
                                        </p:tav>
                                      </p:tavLst>
                                    </p:anim>
                                    <p:anim calcmode="lin" valueType="num">
                                      <p:cBhvr additive="base">
                                        <p:cTn id="754" dur="2000"/>
                                        <p:tgtEl>
                                          <p:spTgt spid="47"/>
                                        </p:tgtEl>
                                        <p:attrNameLst>
                                          <p:attrName>ppt_y</p:attrName>
                                        </p:attrNameLst>
                                      </p:cBhvr>
                                      <p:tavLst>
                                        <p:tav tm="0">
                                          <p:val>
                                            <p:strVal val="ppt_y"/>
                                          </p:val>
                                        </p:tav>
                                        <p:tav tm="100000">
                                          <p:val>
                                            <p:strVal val="ppt_y"/>
                                          </p:val>
                                        </p:tav>
                                      </p:tavLst>
                                    </p:anim>
                                    <p:set>
                                      <p:cBhvr>
                                        <p:cTn id="755" dur="1" fill="hold">
                                          <p:stCondLst>
                                            <p:cond delay="1999"/>
                                          </p:stCondLst>
                                        </p:cTn>
                                        <p:tgtEl>
                                          <p:spTgt spid="47"/>
                                        </p:tgtEl>
                                        <p:attrNameLst>
                                          <p:attrName>style.visibility</p:attrName>
                                        </p:attrNameLst>
                                      </p:cBhvr>
                                      <p:to>
                                        <p:strVal val="hidden"/>
                                      </p:to>
                                    </p:set>
                                  </p:childTnLst>
                                </p:cTn>
                              </p:par>
                              <p:par>
                                <p:cTn id="756" presetID="17" presetClass="entr" presetSubtype="10" fill="hold" nodeType="withEffect">
                                  <p:stCondLst>
                                    <p:cond delay="0"/>
                                  </p:stCondLst>
                                  <p:childTnLst>
                                    <p:set>
                                      <p:cBhvr>
                                        <p:cTn id="757" dur="1" fill="hold">
                                          <p:stCondLst>
                                            <p:cond delay="0"/>
                                          </p:stCondLst>
                                        </p:cTn>
                                        <p:tgtEl>
                                          <p:spTgt spid="3"/>
                                        </p:tgtEl>
                                        <p:attrNameLst>
                                          <p:attrName>style.visibility</p:attrName>
                                        </p:attrNameLst>
                                      </p:cBhvr>
                                      <p:to>
                                        <p:strVal val="visible"/>
                                      </p:to>
                                    </p:set>
                                    <p:anim calcmode="lin" valueType="num">
                                      <p:cBhvr>
                                        <p:cTn id="758" dur="2000" fill="hold"/>
                                        <p:tgtEl>
                                          <p:spTgt spid="3"/>
                                        </p:tgtEl>
                                        <p:attrNameLst>
                                          <p:attrName>ppt_w</p:attrName>
                                        </p:attrNameLst>
                                      </p:cBhvr>
                                      <p:tavLst>
                                        <p:tav tm="0">
                                          <p:val>
                                            <p:fltVal val="0"/>
                                          </p:val>
                                        </p:tav>
                                        <p:tav tm="100000">
                                          <p:val>
                                            <p:strVal val="#ppt_w"/>
                                          </p:val>
                                        </p:tav>
                                      </p:tavLst>
                                    </p:anim>
                                    <p:anim calcmode="lin" valueType="num">
                                      <p:cBhvr>
                                        <p:cTn id="759" dur="2000" fill="hold"/>
                                        <p:tgtEl>
                                          <p:spTgt spid="3"/>
                                        </p:tgtEl>
                                        <p:attrNameLst>
                                          <p:attrName>ppt_h</p:attrName>
                                        </p:attrNameLst>
                                      </p:cBhvr>
                                      <p:tavLst>
                                        <p:tav tm="0">
                                          <p:val>
                                            <p:strVal val="#ppt_h"/>
                                          </p:val>
                                        </p:tav>
                                        <p:tav tm="100000">
                                          <p:val>
                                            <p:strVal val="#ppt_h"/>
                                          </p:val>
                                        </p:tav>
                                      </p:tavLst>
                                    </p:anim>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P spid="16" grpId="0" animBg="1"/>
      <p:bldP spid="16" grpId="1" animBg="1"/>
      <p:bldP spid="16" grpId="2" animBg="1"/>
      <p:bldP spid="16" grpId="3" animBg="1"/>
      <p:bldP spid="17" grpId="0" animBg="1"/>
      <p:bldP spid="17" grpId="1" animBg="1"/>
      <p:bldP spid="17" grpId="2" animBg="1"/>
      <p:bldP spid="17" grpId="3" animBg="1"/>
      <p:bldP spid="18" grpId="0" animBg="1"/>
      <p:bldP spid="18" grpId="1" animBg="1"/>
      <p:bldP spid="18" grpId="2" animBg="1"/>
      <p:bldP spid="18" grpId="3" animBg="1"/>
      <p:bldP spid="19" grpId="0" animBg="1"/>
      <p:bldP spid="19" grpId="1" animBg="1"/>
      <p:bldP spid="19" grpId="2" animBg="1"/>
      <p:bldP spid="19" grpId="3" animBg="1"/>
      <p:bldP spid="20" grpId="0" animBg="1"/>
      <p:bldP spid="20" grpId="1" animBg="1"/>
      <p:bldP spid="20" grpId="2" animBg="1"/>
      <p:bldP spid="20" grpId="3" animBg="1"/>
      <p:bldP spid="21" grpId="0" animBg="1"/>
      <p:bldP spid="21" grpId="1" animBg="1"/>
      <p:bldP spid="21" grpId="2" animBg="1"/>
      <p:bldP spid="21" grpId="3" animBg="1"/>
      <p:bldP spid="22" grpId="0" animBg="1"/>
      <p:bldP spid="22" grpId="1" animBg="1"/>
      <p:bldP spid="22" grpId="2" animBg="1"/>
      <p:bldP spid="22" grpId="3" animBg="1"/>
      <p:bldP spid="23" grpId="0" animBg="1"/>
      <p:bldP spid="23" grpId="1" animBg="1"/>
      <p:bldP spid="23" grpId="2" animBg="1"/>
      <p:bldP spid="23" grpId="3" animBg="1"/>
      <p:bldP spid="24" grpId="0" animBg="1"/>
      <p:bldP spid="24" grpId="1" animBg="1"/>
      <p:bldP spid="24" grpId="2" animBg="1"/>
      <p:bldP spid="24" grpId="3" animBg="1"/>
      <p:bldP spid="25" grpId="0" animBg="1"/>
      <p:bldP spid="25" grpId="1" animBg="1"/>
      <p:bldP spid="25" grpId="2" animBg="1"/>
      <p:bldP spid="25" grpId="3" animBg="1"/>
      <p:bldP spid="26" grpId="0" animBg="1"/>
      <p:bldP spid="26" grpId="1" animBg="1"/>
      <p:bldP spid="26" grpId="2" animBg="1"/>
      <p:bldP spid="26" grpId="3" animBg="1"/>
      <p:bldP spid="27" grpId="0" animBg="1"/>
      <p:bldP spid="27" grpId="1" animBg="1"/>
      <p:bldP spid="27" grpId="2" animBg="1"/>
      <p:bldP spid="27" grpId="3" animBg="1"/>
      <p:bldP spid="28" grpId="0" animBg="1"/>
      <p:bldP spid="28" grpId="1" animBg="1"/>
      <p:bldP spid="28" grpId="2" animBg="1"/>
      <p:bldP spid="28" grpId="3" animBg="1"/>
      <p:bldP spid="29" grpId="0" animBg="1"/>
      <p:bldP spid="29" grpId="1" animBg="1"/>
      <p:bldP spid="29" grpId="2" animBg="1"/>
      <p:bldP spid="29" grpId="3" animBg="1"/>
      <p:bldP spid="30" grpId="0" animBg="1"/>
      <p:bldP spid="30" grpId="1" animBg="1"/>
      <p:bldP spid="30" grpId="2" animBg="1"/>
      <p:bldP spid="30" grpId="3" animBg="1"/>
      <p:bldP spid="31" grpId="0" animBg="1"/>
      <p:bldP spid="31" grpId="1" animBg="1"/>
      <p:bldP spid="31" grpId="2" animBg="1"/>
      <p:bldP spid="31" grpId="3" animBg="1"/>
      <p:bldP spid="32" grpId="0" animBg="1"/>
      <p:bldP spid="32" grpId="1" animBg="1"/>
      <p:bldP spid="32" grpId="2" animBg="1"/>
      <p:bldP spid="32" grpId="3" animBg="1"/>
      <p:bldP spid="33" grpId="0" animBg="1"/>
      <p:bldP spid="33" grpId="1" animBg="1"/>
      <p:bldP spid="33" grpId="2" animBg="1"/>
      <p:bldP spid="33" grpId="3" animBg="1"/>
      <p:bldP spid="34" grpId="0" animBg="1"/>
      <p:bldP spid="34" grpId="1" animBg="1"/>
      <p:bldP spid="34" grpId="2" animBg="1"/>
      <p:bldP spid="34" grpId="3" animBg="1"/>
      <p:bldP spid="35" grpId="0" animBg="1"/>
      <p:bldP spid="35" grpId="1" animBg="1"/>
      <p:bldP spid="35" grpId="2" animBg="1"/>
      <p:bldP spid="35" grpId="3" animBg="1"/>
      <p:bldP spid="36" grpId="0" animBg="1"/>
      <p:bldP spid="36" grpId="1" animBg="1"/>
      <p:bldP spid="36" grpId="2" animBg="1"/>
      <p:bldP spid="36" grpId="3" animBg="1"/>
      <p:bldP spid="37" grpId="0" animBg="1"/>
      <p:bldP spid="37" grpId="1" animBg="1"/>
      <p:bldP spid="37" grpId="2" animBg="1"/>
      <p:bldP spid="37" grpId="3" animBg="1"/>
      <p:bldP spid="38" grpId="0" animBg="1"/>
      <p:bldP spid="38" grpId="1" animBg="1"/>
      <p:bldP spid="38" grpId="2" animBg="1"/>
      <p:bldP spid="38" grpId="3" animBg="1"/>
      <p:bldP spid="39" grpId="0" animBg="1"/>
      <p:bldP spid="39" grpId="1" animBg="1"/>
      <p:bldP spid="39" grpId="2" animBg="1"/>
      <p:bldP spid="39" grpId="3" animBg="1"/>
      <p:bldP spid="40" grpId="0" animBg="1"/>
      <p:bldP spid="40" grpId="1" animBg="1"/>
      <p:bldP spid="40" grpId="2" animBg="1"/>
      <p:bldP spid="40" grpId="3" animBg="1"/>
      <p:bldP spid="41" grpId="0" animBg="1"/>
      <p:bldP spid="41" grpId="1" animBg="1"/>
      <p:bldP spid="41" grpId="2" animBg="1"/>
      <p:bldP spid="41" grpId="3" animBg="1"/>
      <p:bldP spid="42" grpId="0" animBg="1"/>
      <p:bldP spid="42" grpId="1" animBg="1"/>
      <p:bldP spid="42" grpId="2" animBg="1"/>
      <p:bldP spid="42" grpId="3" animBg="1"/>
      <p:bldP spid="43" grpId="0" animBg="1"/>
      <p:bldP spid="43" grpId="1" animBg="1"/>
      <p:bldP spid="43" grpId="2" animBg="1"/>
      <p:bldP spid="43" grpId="3" animBg="1"/>
      <p:bldP spid="44" grpId="0" animBg="1"/>
      <p:bldP spid="44" grpId="1" animBg="1"/>
      <p:bldP spid="44" grpId="2" animBg="1"/>
      <p:bldP spid="44" grpId="3" animBg="1"/>
      <p:bldP spid="45" grpId="0" animBg="1"/>
      <p:bldP spid="45" grpId="1" animBg="1"/>
      <p:bldP spid="45" grpId="2" animBg="1"/>
      <p:bldP spid="45" grpId="3" animBg="1"/>
      <p:bldP spid="46" grpId="0" animBg="1"/>
      <p:bldP spid="46" grpId="1" animBg="1"/>
      <p:bldP spid="46" grpId="2" animBg="1"/>
      <p:bldP spid="46" grpId="3" animBg="1"/>
      <p:bldP spid="47" grpId="0" animBg="1"/>
      <p:bldP spid="47" grpId="1" animBg="1"/>
      <p:bldP spid="47" grpId="2" animBg="1"/>
      <p:bldP spid="47" grpId="3" animBg="1"/>
    </p:bldLst>
  </p:timing>
</p:sld>
</file>

<file path=ppt/slides/slide41.xml><?xml version="1.0" encoding="utf-8"?>
<p:sld xmlns:a="http://schemas.openxmlformats.org/drawingml/2006/main" xmlns:r="http://schemas.openxmlformats.org/officeDocument/2006/relationships" xmlns:p="http://schemas.openxmlformats.org/presentationml/2006/main">
  <p:cSld>
    <p:bg>
      <p:bgPr>
        <a:gradFill flip="none" rotWithShape="1">
          <a:gsLst>
            <a:gs pos="5000">
              <a:srgbClr val="FF99CC"/>
            </a:gs>
            <a:gs pos="16000">
              <a:srgbClr val="00CCCC"/>
            </a:gs>
            <a:gs pos="47000">
              <a:srgbClr val="9999FF"/>
            </a:gs>
            <a:gs pos="60001">
              <a:srgbClr val="2E6792"/>
            </a:gs>
            <a:gs pos="71001">
              <a:srgbClr val="3333CC"/>
            </a:gs>
            <a:gs pos="81000">
              <a:srgbClr val="1170FF"/>
            </a:gs>
            <a:gs pos="100000">
              <a:srgbClr val="006699"/>
            </a:gs>
          </a:gsLst>
          <a:lin ang="16200000" scaled="1"/>
          <a:tileRect/>
        </a:gradFill>
        <a:effectLst/>
      </p:bgPr>
    </p:bg>
    <p:spTree>
      <p:nvGrpSpPr>
        <p:cNvPr id="1" name=""/>
        <p:cNvGrpSpPr/>
        <p:nvPr/>
      </p:nvGrpSpPr>
      <p:grpSpPr>
        <a:xfrm>
          <a:off x="0" y="0"/>
          <a:ext cx="0" cy="0"/>
          <a:chOff x="0" y="0"/>
          <a:chExt cx="0" cy="0"/>
        </a:xfrm>
      </p:grpSpPr>
      <p:pic>
        <p:nvPicPr>
          <p:cNvPr id="3" name="2 Imagen" descr="Carnevale-di-Venezia-2019-le-Marie-e-il-Volo-dellangelo-photo-De-Luca-Fiorenzo-Russia-News-33-1.jpg"/>
          <p:cNvPicPr>
            <a:picLocks noChangeAspect="1"/>
          </p:cNvPicPr>
          <p:nvPr/>
        </p:nvPicPr>
        <p:blipFill>
          <a:blip r:embed="rId2"/>
          <a:stretch>
            <a:fillRect/>
          </a:stretch>
        </p:blipFill>
        <p:spPr>
          <a:xfrm>
            <a:off x="0" y="0"/>
            <a:ext cx="9144000" cy="5143500"/>
          </a:xfrm>
          <a:prstGeom prst="rect">
            <a:avLst/>
          </a:prstGeom>
        </p:spPr>
      </p:pic>
      <p:sp>
        <p:nvSpPr>
          <p:cNvPr id="4" name="3 Onda"/>
          <p:cNvSpPr/>
          <p:nvPr/>
        </p:nvSpPr>
        <p:spPr>
          <a:xfrm>
            <a:off x="2214546" y="0"/>
            <a:ext cx="2357454"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5" name="4 Onda"/>
          <p:cNvSpPr/>
          <p:nvPr/>
        </p:nvSpPr>
        <p:spPr>
          <a:xfrm flipH="1">
            <a:off x="4500562" y="0"/>
            <a:ext cx="2214578"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6" name="5 Onda"/>
          <p:cNvSpPr/>
          <p:nvPr/>
        </p:nvSpPr>
        <p:spPr>
          <a:xfrm>
            <a:off x="2214546" y="857232"/>
            <a:ext cx="2357454"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7" name="6 Onda"/>
          <p:cNvSpPr/>
          <p:nvPr/>
        </p:nvSpPr>
        <p:spPr>
          <a:xfrm flipH="1">
            <a:off x="4500562" y="857232"/>
            <a:ext cx="2214578"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8" name="7 Onda"/>
          <p:cNvSpPr/>
          <p:nvPr/>
        </p:nvSpPr>
        <p:spPr>
          <a:xfrm>
            <a:off x="2143108" y="1714512"/>
            <a:ext cx="2357454"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9" name="8 Onda"/>
          <p:cNvSpPr/>
          <p:nvPr/>
        </p:nvSpPr>
        <p:spPr>
          <a:xfrm flipH="1">
            <a:off x="4500562" y="1714488"/>
            <a:ext cx="2214578"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0" name="9 Onda"/>
          <p:cNvSpPr/>
          <p:nvPr/>
        </p:nvSpPr>
        <p:spPr>
          <a:xfrm>
            <a:off x="2143108" y="2571744"/>
            <a:ext cx="2357454"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1" name="10 Onda"/>
          <p:cNvSpPr/>
          <p:nvPr/>
        </p:nvSpPr>
        <p:spPr>
          <a:xfrm flipH="1">
            <a:off x="4500562" y="2571744"/>
            <a:ext cx="2214578"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2" name="11 Onda"/>
          <p:cNvSpPr/>
          <p:nvPr/>
        </p:nvSpPr>
        <p:spPr>
          <a:xfrm>
            <a:off x="2214546" y="3357586"/>
            <a:ext cx="2357454"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3" name="12 Onda"/>
          <p:cNvSpPr/>
          <p:nvPr/>
        </p:nvSpPr>
        <p:spPr>
          <a:xfrm flipH="1">
            <a:off x="4500562" y="3357586"/>
            <a:ext cx="2214578"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4" name="13 Onda"/>
          <p:cNvSpPr/>
          <p:nvPr/>
        </p:nvSpPr>
        <p:spPr>
          <a:xfrm>
            <a:off x="2214546" y="4214818"/>
            <a:ext cx="2357454"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sp>
        <p:nvSpPr>
          <p:cNvPr id="15" name="14 Onda"/>
          <p:cNvSpPr/>
          <p:nvPr/>
        </p:nvSpPr>
        <p:spPr>
          <a:xfrm flipH="1">
            <a:off x="4500562" y="4214818"/>
            <a:ext cx="2214578" cy="928670"/>
          </a:xfrm>
          <a:prstGeom prst="wave">
            <a:avLst>
              <a:gd name="adj1" fmla="val 20000"/>
              <a:gd name="adj2" fmla="val -10000"/>
            </a:avLst>
          </a:prstGeom>
          <a:gradFill flip="none" rotWithShape="1">
            <a:gsLst>
              <a:gs pos="33000">
                <a:srgbClr val="FF99CC">
                  <a:alpha val="59000"/>
                </a:srgbClr>
              </a:gs>
              <a:gs pos="25000">
                <a:srgbClr val="21D6E0"/>
              </a:gs>
              <a:gs pos="75000">
                <a:srgbClr val="0087E6"/>
              </a:gs>
              <a:gs pos="100000">
                <a:srgbClr val="005CBF"/>
              </a:gs>
            </a:gsLst>
            <a:path path="circle">
              <a:fillToRect l="50000" t="50000" r="50000" b="50000"/>
            </a:path>
            <a:tileRect/>
          </a:gradFill>
          <a:ln>
            <a:noFill/>
          </a:ln>
          <a:effectLst>
            <a:reflection blurRad="6350" stA="50000" endA="300" endPos="90000" dir="5400000" sy="-100000" algn="bl" rotWithShape="0"/>
          </a:effectLst>
        </p:spPr>
        <p:style>
          <a:lnRef idx="2">
            <a:schemeClr val="accent1">
              <a:shade val="50000"/>
            </a:schemeClr>
          </a:lnRef>
          <a:fillRef idx="1">
            <a:schemeClr val="accent1"/>
          </a:fillRef>
          <a:effectRef idx="0">
            <a:schemeClr val="accent1"/>
          </a:effectRef>
          <a:fontRef idx="minor">
            <a:schemeClr val="lt1"/>
          </a:fontRef>
        </p:style>
        <p:txBody>
          <a:bodyPr rtlCol="0" anchor="ctr"/>
          <a:lstStyle/>
          <a:p>
            <a:pPr algn="ctr"/>
            <a:endParaRPr lang="es-ES" dirty="0"/>
          </a:p>
        </p:txBody>
      </p:sp>
      <p:pic>
        <p:nvPicPr>
          <p:cNvPr id="2050" name="Picture 2" descr="Image by FlamingText.com"/>
          <p:cNvPicPr>
            <a:picLocks noChangeAspect="1" noChangeArrowheads="1" noCrop="1"/>
          </p:cNvPicPr>
          <p:nvPr/>
        </p:nvPicPr>
        <p:blipFill>
          <a:blip r:embed="rId3">
            <a:lum bright="-10000"/>
          </a:blip>
          <a:srcRect/>
          <a:stretch>
            <a:fillRect/>
          </a:stretch>
        </p:blipFill>
        <p:spPr bwMode="auto">
          <a:xfrm rot="20532948">
            <a:off x="5888032" y="3550258"/>
            <a:ext cx="1576866" cy="792436"/>
          </a:xfrm>
          <a:prstGeom prst="rect">
            <a:avLst/>
          </a:prstGeom>
          <a:noFill/>
        </p:spPr>
      </p:pic>
      <p:pic>
        <p:nvPicPr>
          <p:cNvPr id="16" name="15 Imagen" descr="8af3844f-53e5-4b8d-9227-b70bc7657395.jpg"/>
          <p:cNvPicPr>
            <a:picLocks noChangeAspect="1"/>
          </p:cNvPicPr>
          <p:nvPr/>
        </p:nvPicPr>
        <p:blipFill>
          <a:blip r:embed="rId4"/>
          <a:stretch>
            <a:fillRect/>
          </a:stretch>
        </p:blipFill>
        <p:spPr>
          <a:xfrm>
            <a:off x="1116" y="0"/>
            <a:ext cx="9141768" cy="5143500"/>
          </a:xfrm>
          <a:prstGeom prst="rect">
            <a:avLst/>
          </a:prstGeom>
        </p:spPr>
      </p:pic>
    </p:spTree>
  </p:cSld>
  <p:clrMapOvr>
    <a:masterClrMapping/>
  </p:clrMapOvr>
  <p:transition advTm="20000"/>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xit" presetSubtype="0" fill="hold" nodeType="withEffect">
                                  <p:stCondLst>
                                    <p:cond delay="0"/>
                                  </p:stCondLst>
                                  <p:childTnLst>
                                    <p:set>
                                      <p:cBhvr>
                                        <p:cTn id="6" dur="1" fill="hold">
                                          <p:stCondLst>
                                            <p:cond delay="0"/>
                                          </p:stCondLst>
                                        </p:cTn>
                                        <p:tgtEl>
                                          <p:spTgt spid="16"/>
                                        </p:tgtEl>
                                        <p:attrNameLst>
                                          <p:attrName>style.visibility</p:attrName>
                                        </p:attrNameLst>
                                      </p:cBhvr>
                                      <p:to>
                                        <p:strVal val="hidden"/>
                                      </p:to>
                                    </p:set>
                                  </p:childTnLst>
                                </p:cTn>
                              </p:par>
                              <p:par>
                                <p:cTn id="7" presetID="2" presetClass="entr" presetSubtype="4" fill="hold" grpId="0" nodeType="withEffect">
                                  <p:stCondLst>
                                    <p:cond delay="0"/>
                                  </p:stCondLst>
                                  <p:childTnLst>
                                    <p:set>
                                      <p:cBhvr>
                                        <p:cTn id="8" dur="1" fill="hold">
                                          <p:stCondLst>
                                            <p:cond delay="0"/>
                                          </p:stCondLst>
                                        </p:cTn>
                                        <p:tgtEl>
                                          <p:spTgt spid="4"/>
                                        </p:tgtEl>
                                        <p:attrNameLst>
                                          <p:attrName>style.visibility</p:attrName>
                                        </p:attrNameLst>
                                      </p:cBhvr>
                                      <p:to>
                                        <p:strVal val="visible"/>
                                      </p:to>
                                    </p:set>
                                    <p:anim calcmode="lin" valueType="num">
                                      <p:cBhvr additive="base">
                                        <p:cTn id="9" dur="2000" fill="hold"/>
                                        <p:tgtEl>
                                          <p:spTgt spid="4"/>
                                        </p:tgtEl>
                                        <p:attrNameLst>
                                          <p:attrName>ppt_x</p:attrName>
                                        </p:attrNameLst>
                                      </p:cBhvr>
                                      <p:tavLst>
                                        <p:tav tm="0">
                                          <p:val>
                                            <p:strVal val="#ppt_x"/>
                                          </p:val>
                                        </p:tav>
                                        <p:tav tm="100000">
                                          <p:val>
                                            <p:strVal val="#ppt_x"/>
                                          </p:val>
                                        </p:tav>
                                      </p:tavLst>
                                    </p:anim>
                                    <p:anim calcmode="lin" valueType="num">
                                      <p:cBhvr additive="base">
                                        <p:cTn id="10" dur="2000" fill="hold"/>
                                        <p:tgtEl>
                                          <p:spTgt spid="4"/>
                                        </p:tgtEl>
                                        <p:attrNameLst>
                                          <p:attrName>ppt_y</p:attrName>
                                        </p:attrNameLst>
                                      </p:cBhvr>
                                      <p:tavLst>
                                        <p:tav tm="0">
                                          <p:val>
                                            <p:strVal val="1+#ppt_h/2"/>
                                          </p:val>
                                        </p:tav>
                                        <p:tav tm="100000">
                                          <p:val>
                                            <p:strVal val="#ppt_y"/>
                                          </p:val>
                                        </p:tav>
                                      </p:tavLst>
                                    </p:anim>
                                  </p:childTnLst>
                                </p:cTn>
                              </p:par>
                              <p:par>
                                <p:cTn id="11" presetID="2" presetClass="entr" presetSubtype="4" fill="hold" grpId="0" nodeType="withEffect">
                                  <p:stCondLst>
                                    <p:cond delay="0"/>
                                  </p:stCondLst>
                                  <p:childTnLst>
                                    <p:set>
                                      <p:cBhvr>
                                        <p:cTn id="12" dur="1" fill="hold">
                                          <p:stCondLst>
                                            <p:cond delay="0"/>
                                          </p:stCondLst>
                                        </p:cTn>
                                        <p:tgtEl>
                                          <p:spTgt spid="6"/>
                                        </p:tgtEl>
                                        <p:attrNameLst>
                                          <p:attrName>style.visibility</p:attrName>
                                        </p:attrNameLst>
                                      </p:cBhvr>
                                      <p:to>
                                        <p:strVal val="visible"/>
                                      </p:to>
                                    </p:set>
                                    <p:anim calcmode="lin" valueType="num">
                                      <p:cBhvr additive="base">
                                        <p:cTn id="13" dur="2000" fill="hold"/>
                                        <p:tgtEl>
                                          <p:spTgt spid="6"/>
                                        </p:tgtEl>
                                        <p:attrNameLst>
                                          <p:attrName>ppt_x</p:attrName>
                                        </p:attrNameLst>
                                      </p:cBhvr>
                                      <p:tavLst>
                                        <p:tav tm="0">
                                          <p:val>
                                            <p:strVal val="#ppt_x"/>
                                          </p:val>
                                        </p:tav>
                                        <p:tav tm="100000">
                                          <p:val>
                                            <p:strVal val="#ppt_x"/>
                                          </p:val>
                                        </p:tav>
                                      </p:tavLst>
                                    </p:anim>
                                    <p:anim calcmode="lin" valueType="num">
                                      <p:cBhvr additive="base">
                                        <p:cTn id="14" dur="2000" fill="hold"/>
                                        <p:tgtEl>
                                          <p:spTgt spid="6"/>
                                        </p:tgtEl>
                                        <p:attrNameLst>
                                          <p:attrName>ppt_y</p:attrName>
                                        </p:attrNameLst>
                                      </p:cBhvr>
                                      <p:tavLst>
                                        <p:tav tm="0">
                                          <p:val>
                                            <p:strVal val="1+#ppt_h/2"/>
                                          </p:val>
                                        </p:tav>
                                        <p:tav tm="100000">
                                          <p:val>
                                            <p:strVal val="#ppt_y"/>
                                          </p:val>
                                        </p:tav>
                                      </p:tavLst>
                                    </p:anim>
                                  </p:childTnLst>
                                </p:cTn>
                              </p:par>
                              <p:par>
                                <p:cTn id="15" presetID="2" presetClass="entr" presetSubtype="4" fill="hold" grpId="0" nodeType="withEffect">
                                  <p:stCondLst>
                                    <p:cond delay="0"/>
                                  </p:stCondLst>
                                  <p:childTnLst>
                                    <p:set>
                                      <p:cBhvr>
                                        <p:cTn id="16" dur="1" fill="hold">
                                          <p:stCondLst>
                                            <p:cond delay="0"/>
                                          </p:stCondLst>
                                        </p:cTn>
                                        <p:tgtEl>
                                          <p:spTgt spid="8"/>
                                        </p:tgtEl>
                                        <p:attrNameLst>
                                          <p:attrName>style.visibility</p:attrName>
                                        </p:attrNameLst>
                                      </p:cBhvr>
                                      <p:to>
                                        <p:strVal val="visible"/>
                                      </p:to>
                                    </p:set>
                                    <p:anim calcmode="lin" valueType="num">
                                      <p:cBhvr additive="base">
                                        <p:cTn id="17" dur="2000" fill="hold"/>
                                        <p:tgtEl>
                                          <p:spTgt spid="8"/>
                                        </p:tgtEl>
                                        <p:attrNameLst>
                                          <p:attrName>ppt_x</p:attrName>
                                        </p:attrNameLst>
                                      </p:cBhvr>
                                      <p:tavLst>
                                        <p:tav tm="0">
                                          <p:val>
                                            <p:strVal val="#ppt_x"/>
                                          </p:val>
                                        </p:tav>
                                        <p:tav tm="100000">
                                          <p:val>
                                            <p:strVal val="#ppt_x"/>
                                          </p:val>
                                        </p:tav>
                                      </p:tavLst>
                                    </p:anim>
                                    <p:anim calcmode="lin" valueType="num">
                                      <p:cBhvr additive="base">
                                        <p:cTn id="18" dur="2000" fill="hold"/>
                                        <p:tgtEl>
                                          <p:spTgt spid="8"/>
                                        </p:tgtEl>
                                        <p:attrNameLst>
                                          <p:attrName>ppt_y</p:attrName>
                                        </p:attrNameLst>
                                      </p:cBhvr>
                                      <p:tavLst>
                                        <p:tav tm="0">
                                          <p:val>
                                            <p:strVal val="1+#ppt_h/2"/>
                                          </p:val>
                                        </p:tav>
                                        <p:tav tm="100000">
                                          <p:val>
                                            <p:strVal val="#ppt_y"/>
                                          </p:val>
                                        </p:tav>
                                      </p:tavLst>
                                    </p:anim>
                                  </p:childTnLst>
                                </p:cTn>
                              </p:par>
                              <p:par>
                                <p:cTn id="19" presetID="2" presetClass="entr" presetSubtype="4" fill="hold" grpId="0" nodeType="withEffect">
                                  <p:stCondLst>
                                    <p:cond delay="0"/>
                                  </p:stCondLst>
                                  <p:childTnLst>
                                    <p:set>
                                      <p:cBhvr>
                                        <p:cTn id="20" dur="1" fill="hold">
                                          <p:stCondLst>
                                            <p:cond delay="0"/>
                                          </p:stCondLst>
                                        </p:cTn>
                                        <p:tgtEl>
                                          <p:spTgt spid="10"/>
                                        </p:tgtEl>
                                        <p:attrNameLst>
                                          <p:attrName>style.visibility</p:attrName>
                                        </p:attrNameLst>
                                      </p:cBhvr>
                                      <p:to>
                                        <p:strVal val="visible"/>
                                      </p:to>
                                    </p:set>
                                    <p:anim calcmode="lin" valueType="num">
                                      <p:cBhvr additive="base">
                                        <p:cTn id="21" dur="2000" fill="hold"/>
                                        <p:tgtEl>
                                          <p:spTgt spid="10"/>
                                        </p:tgtEl>
                                        <p:attrNameLst>
                                          <p:attrName>ppt_x</p:attrName>
                                        </p:attrNameLst>
                                      </p:cBhvr>
                                      <p:tavLst>
                                        <p:tav tm="0">
                                          <p:val>
                                            <p:strVal val="#ppt_x"/>
                                          </p:val>
                                        </p:tav>
                                        <p:tav tm="100000">
                                          <p:val>
                                            <p:strVal val="#ppt_x"/>
                                          </p:val>
                                        </p:tav>
                                      </p:tavLst>
                                    </p:anim>
                                    <p:anim calcmode="lin" valueType="num">
                                      <p:cBhvr additive="base">
                                        <p:cTn id="22" dur="2000" fill="hold"/>
                                        <p:tgtEl>
                                          <p:spTgt spid="10"/>
                                        </p:tgtEl>
                                        <p:attrNameLst>
                                          <p:attrName>ppt_y</p:attrName>
                                        </p:attrNameLst>
                                      </p:cBhvr>
                                      <p:tavLst>
                                        <p:tav tm="0">
                                          <p:val>
                                            <p:strVal val="1+#ppt_h/2"/>
                                          </p:val>
                                        </p:tav>
                                        <p:tav tm="100000">
                                          <p:val>
                                            <p:strVal val="#ppt_y"/>
                                          </p:val>
                                        </p:tav>
                                      </p:tavLst>
                                    </p:anim>
                                  </p:childTnLst>
                                </p:cTn>
                              </p:par>
                              <p:par>
                                <p:cTn id="23" presetID="2" presetClass="entr" presetSubtype="4" fill="hold" grpId="0" nodeType="withEffect">
                                  <p:stCondLst>
                                    <p:cond delay="0"/>
                                  </p:stCondLst>
                                  <p:childTnLst>
                                    <p:set>
                                      <p:cBhvr>
                                        <p:cTn id="24" dur="1" fill="hold">
                                          <p:stCondLst>
                                            <p:cond delay="0"/>
                                          </p:stCondLst>
                                        </p:cTn>
                                        <p:tgtEl>
                                          <p:spTgt spid="12"/>
                                        </p:tgtEl>
                                        <p:attrNameLst>
                                          <p:attrName>style.visibility</p:attrName>
                                        </p:attrNameLst>
                                      </p:cBhvr>
                                      <p:to>
                                        <p:strVal val="visible"/>
                                      </p:to>
                                    </p:set>
                                    <p:anim calcmode="lin" valueType="num">
                                      <p:cBhvr additive="base">
                                        <p:cTn id="25" dur="2000" fill="hold"/>
                                        <p:tgtEl>
                                          <p:spTgt spid="12"/>
                                        </p:tgtEl>
                                        <p:attrNameLst>
                                          <p:attrName>ppt_x</p:attrName>
                                        </p:attrNameLst>
                                      </p:cBhvr>
                                      <p:tavLst>
                                        <p:tav tm="0">
                                          <p:val>
                                            <p:strVal val="#ppt_x"/>
                                          </p:val>
                                        </p:tav>
                                        <p:tav tm="100000">
                                          <p:val>
                                            <p:strVal val="#ppt_x"/>
                                          </p:val>
                                        </p:tav>
                                      </p:tavLst>
                                    </p:anim>
                                    <p:anim calcmode="lin" valueType="num">
                                      <p:cBhvr additive="base">
                                        <p:cTn id="26" dur="2000" fill="hold"/>
                                        <p:tgtEl>
                                          <p:spTgt spid="12"/>
                                        </p:tgtEl>
                                        <p:attrNameLst>
                                          <p:attrName>ppt_y</p:attrName>
                                        </p:attrNameLst>
                                      </p:cBhvr>
                                      <p:tavLst>
                                        <p:tav tm="0">
                                          <p:val>
                                            <p:strVal val="1+#ppt_h/2"/>
                                          </p:val>
                                        </p:tav>
                                        <p:tav tm="100000">
                                          <p:val>
                                            <p:strVal val="#ppt_y"/>
                                          </p:val>
                                        </p:tav>
                                      </p:tavLst>
                                    </p:anim>
                                  </p:childTnLst>
                                </p:cTn>
                              </p:par>
                              <p:par>
                                <p:cTn id="27" presetID="2" presetClass="entr" presetSubtype="4" fill="hold" grpId="0" nodeType="withEffect">
                                  <p:stCondLst>
                                    <p:cond delay="0"/>
                                  </p:stCondLst>
                                  <p:childTnLst>
                                    <p:set>
                                      <p:cBhvr>
                                        <p:cTn id="28" dur="1" fill="hold">
                                          <p:stCondLst>
                                            <p:cond delay="0"/>
                                          </p:stCondLst>
                                        </p:cTn>
                                        <p:tgtEl>
                                          <p:spTgt spid="14"/>
                                        </p:tgtEl>
                                        <p:attrNameLst>
                                          <p:attrName>style.visibility</p:attrName>
                                        </p:attrNameLst>
                                      </p:cBhvr>
                                      <p:to>
                                        <p:strVal val="visible"/>
                                      </p:to>
                                    </p:set>
                                    <p:anim calcmode="lin" valueType="num">
                                      <p:cBhvr additive="base">
                                        <p:cTn id="29" dur="2000" fill="hold"/>
                                        <p:tgtEl>
                                          <p:spTgt spid="14"/>
                                        </p:tgtEl>
                                        <p:attrNameLst>
                                          <p:attrName>ppt_x</p:attrName>
                                        </p:attrNameLst>
                                      </p:cBhvr>
                                      <p:tavLst>
                                        <p:tav tm="0">
                                          <p:val>
                                            <p:strVal val="#ppt_x"/>
                                          </p:val>
                                        </p:tav>
                                        <p:tav tm="100000">
                                          <p:val>
                                            <p:strVal val="#ppt_x"/>
                                          </p:val>
                                        </p:tav>
                                      </p:tavLst>
                                    </p:anim>
                                    <p:anim calcmode="lin" valueType="num">
                                      <p:cBhvr additive="base">
                                        <p:cTn id="30" dur="2000" fill="hold"/>
                                        <p:tgtEl>
                                          <p:spTgt spid="14"/>
                                        </p:tgtEl>
                                        <p:attrNameLst>
                                          <p:attrName>ppt_y</p:attrName>
                                        </p:attrNameLst>
                                      </p:cBhvr>
                                      <p:tavLst>
                                        <p:tav tm="0">
                                          <p:val>
                                            <p:strVal val="1+#ppt_h/2"/>
                                          </p:val>
                                        </p:tav>
                                        <p:tav tm="100000">
                                          <p:val>
                                            <p:strVal val="#ppt_y"/>
                                          </p:val>
                                        </p:tav>
                                      </p:tavLst>
                                    </p:anim>
                                  </p:childTnLst>
                                </p:cTn>
                              </p:par>
                              <p:par>
                                <p:cTn id="31" presetID="2" presetClass="entr" presetSubtype="1" fill="hold" grpId="0" nodeType="withEffect">
                                  <p:stCondLst>
                                    <p:cond delay="0"/>
                                  </p:stCondLst>
                                  <p:childTnLst>
                                    <p:set>
                                      <p:cBhvr>
                                        <p:cTn id="32" dur="1" fill="hold">
                                          <p:stCondLst>
                                            <p:cond delay="0"/>
                                          </p:stCondLst>
                                        </p:cTn>
                                        <p:tgtEl>
                                          <p:spTgt spid="5"/>
                                        </p:tgtEl>
                                        <p:attrNameLst>
                                          <p:attrName>style.visibility</p:attrName>
                                        </p:attrNameLst>
                                      </p:cBhvr>
                                      <p:to>
                                        <p:strVal val="visible"/>
                                      </p:to>
                                    </p:set>
                                    <p:anim calcmode="lin" valueType="num">
                                      <p:cBhvr additive="base">
                                        <p:cTn id="33" dur="2000" fill="hold"/>
                                        <p:tgtEl>
                                          <p:spTgt spid="5"/>
                                        </p:tgtEl>
                                        <p:attrNameLst>
                                          <p:attrName>ppt_x</p:attrName>
                                        </p:attrNameLst>
                                      </p:cBhvr>
                                      <p:tavLst>
                                        <p:tav tm="0">
                                          <p:val>
                                            <p:strVal val="#ppt_x"/>
                                          </p:val>
                                        </p:tav>
                                        <p:tav tm="100000">
                                          <p:val>
                                            <p:strVal val="#ppt_x"/>
                                          </p:val>
                                        </p:tav>
                                      </p:tavLst>
                                    </p:anim>
                                    <p:anim calcmode="lin" valueType="num">
                                      <p:cBhvr additive="base">
                                        <p:cTn id="34" dur="2000" fill="hold"/>
                                        <p:tgtEl>
                                          <p:spTgt spid="5"/>
                                        </p:tgtEl>
                                        <p:attrNameLst>
                                          <p:attrName>ppt_y</p:attrName>
                                        </p:attrNameLst>
                                      </p:cBhvr>
                                      <p:tavLst>
                                        <p:tav tm="0">
                                          <p:val>
                                            <p:strVal val="0-#ppt_h/2"/>
                                          </p:val>
                                        </p:tav>
                                        <p:tav tm="100000">
                                          <p:val>
                                            <p:strVal val="#ppt_y"/>
                                          </p:val>
                                        </p:tav>
                                      </p:tavLst>
                                    </p:anim>
                                  </p:childTnLst>
                                </p:cTn>
                              </p:par>
                              <p:par>
                                <p:cTn id="35" presetID="2" presetClass="entr" presetSubtype="1" fill="hold" grpId="0" nodeType="withEffect">
                                  <p:stCondLst>
                                    <p:cond delay="0"/>
                                  </p:stCondLst>
                                  <p:childTnLst>
                                    <p:set>
                                      <p:cBhvr>
                                        <p:cTn id="36" dur="1" fill="hold">
                                          <p:stCondLst>
                                            <p:cond delay="0"/>
                                          </p:stCondLst>
                                        </p:cTn>
                                        <p:tgtEl>
                                          <p:spTgt spid="7"/>
                                        </p:tgtEl>
                                        <p:attrNameLst>
                                          <p:attrName>style.visibility</p:attrName>
                                        </p:attrNameLst>
                                      </p:cBhvr>
                                      <p:to>
                                        <p:strVal val="visible"/>
                                      </p:to>
                                    </p:set>
                                    <p:anim calcmode="lin" valueType="num">
                                      <p:cBhvr additive="base">
                                        <p:cTn id="37" dur="2000" fill="hold"/>
                                        <p:tgtEl>
                                          <p:spTgt spid="7"/>
                                        </p:tgtEl>
                                        <p:attrNameLst>
                                          <p:attrName>ppt_x</p:attrName>
                                        </p:attrNameLst>
                                      </p:cBhvr>
                                      <p:tavLst>
                                        <p:tav tm="0">
                                          <p:val>
                                            <p:strVal val="#ppt_x"/>
                                          </p:val>
                                        </p:tav>
                                        <p:tav tm="100000">
                                          <p:val>
                                            <p:strVal val="#ppt_x"/>
                                          </p:val>
                                        </p:tav>
                                      </p:tavLst>
                                    </p:anim>
                                    <p:anim calcmode="lin" valueType="num">
                                      <p:cBhvr additive="base">
                                        <p:cTn id="38" dur="2000" fill="hold"/>
                                        <p:tgtEl>
                                          <p:spTgt spid="7"/>
                                        </p:tgtEl>
                                        <p:attrNameLst>
                                          <p:attrName>ppt_y</p:attrName>
                                        </p:attrNameLst>
                                      </p:cBhvr>
                                      <p:tavLst>
                                        <p:tav tm="0">
                                          <p:val>
                                            <p:strVal val="0-#ppt_h/2"/>
                                          </p:val>
                                        </p:tav>
                                        <p:tav tm="100000">
                                          <p:val>
                                            <p:strVal val="#ppt_y"/>
                                          </p:val>
                                        </p:tav>
                                      </p:tavLst>
                                    </p:anim>
                                  </p:childTnLst>
                                </p:cTn>
                              </p:par>
                              <p:par>
                                <p:cTn id="39" presetID="2" presetClass="entr" presetSubtype="1" fill="hold" grpId="0" nodeType="withEffect">
                                  <p:stCondLst>
                                    <p:cond delay="0"/>
                                  </p:stCondLst>
                                  <p:childTnLst>
                                    <p:set>
                                      <p:cBhvr>
                                        <p:cTn id="40" dur="1" fill="hold">
                                          <p:stCondLst>
                                            <p:cond delay="0"/>
                                          </p:stCondLst>
                                        </p:cTn>
                                        <p:tgtEl>
                                          <p:spTgt spid="9"/>
                                        </p:tgtEl>
                                        <p:attrNameLst>
                                          <p:attrName>style.visibility</p:attrName>
                                        </p:attrNameLst>
                                      </p:cBhvr>
                                      <p:to>
                                        <p:strVal val="visible"/>
                                      </p:to>
                                    </p:set>
                                    <p:anim calcmode="lin" valueType="num">
                                      <p:cBhvr additive="base">
                                        <p:cTn id="41" dur="2000" fill="hold"/>
                                        <p:tgtEl>
                                          <p:spTgt spid="9"/>
                                        </p:tgtEl>
                                        <p:attrNameLst>
                                          <p:attrName>ppt_x</p:attrName>
                                        </p:attrNameLst>
                                      </p:cBhvr>
                                      <p:tavLst>
                                        <p:tav tm="0">
                                          <p:val>
                                            <p:strVal val="#ppt_x"/>
                                          </p:val>
                                        </p:tav>
                                        <p:tav tm="100000">
                                          <p:val>
                                            <p:strVal val="#ppt_x"/>
                                          </p:val>
                                        </p:tav>
                                      </p:tavLst>
                                    </p:anim>
                                    <p:anim calcmode="lin" valueType="num">
                                      <p:cBhvr additive="base">
                                        <p:cTn id="42" dur="2000" fill="hold"/>
                                        <p:tgtEl>
                                          <p:spTgt spid="9"/>
                                        </p:tgtEl>
                                        <p:attrNameLst>
                                          <p:attrName>ppt_y</p:attrName>
                                        </p:attrNameLst>
                                      </p:cBhvr>
                                      <p:tavLst>
                                        <p:tav tm="0">
                                          <p:val>
                                            <p:strVal val="0-#ppt_h/2"/>
                                          </p:val>
                                        </p:tav>
                                        <p:tav tm="100000">
                                          <p:val>
                                            <p:strVal val="#ppt_y"/>
                                          </p:val>
                                        </p:tav>
                                      </p:tavLst>
                                    </p:anim>
                                  </p:childTnLst>
                                </p:cTn>
                              </p:par>
                              <p:par>
                                <p:cTn id="43" presetID="2" presetClass="entr" presetSubtype="1" fill="hold" grpId="0" nodeType="withEffect">
                                  <p:stCondLst>
                                    <p:cond delay="0"/>
                                  </p:stCondLst>
                                  <p:childTnLst>
                                    <p:set>
                                      <p:cBhvr>
                                        <p:cTn id="44" dur="1" fill="hold">
                                          <p:stCondLst>
                                            <p:cond delay="0"/>
                                          </p:stCondLst>
                                        </p:cTn>
                                        <p:tgtEl>
                                          <p:spTgt spid="11"/>
                                        </p:tgtEl>
                                        <p:attrNameLst>
                                          <p:attrName>style.visibility</p:attrName>
                                        </p:attrNameLst>
                                      </p:cBhvr>
                                      <p:to>
                                        <p:strVal val="visible"/>
                                      </p:to>
                                    </p:set>
                                    <p:anim calcmode="lin" valueType="num">
                                      <p:cBhvr additive="base">
                                        <p:cTn id="45" dur="2000" fill="hold"/>
                                        <p:tgtEl>
                                          <p:spTgt spid="11"/>
                                        </p:tgtEl>
                                        <p:attrNameLst>
                                          <p:attrName>ppt_x</p:attrName>
                                        </p:attrNameLst>
                                      </p:cBhvr>
                                      <p:tavLst>
                                        <p:tav tm="0">
                                          <p:val>
                                            <p:strVal val="#ppt_x"/>
                                          </p:val>
                                        </p:tav>
                                        <p:tav tm="100000">
                                          <p:val>
                                            <p:strVal val="#ppt_x"/>
                                          </p:val>
                                        </p:tav>
                                      </p:tavLst>
                                    </p:anim>
                                    <p:anim calcmode="lin" valueType="num">
                                      <p:cBhvr additive="base">
                                        <p:cTn id="46" dur="2000" fill="hold"/>
                                        <p:tgtEl>
                                          <p:spTgt spid="11"/>
                                        </p:tgtEl>
                                        <p:attrNameLst>
                                          <p:attrName>ppt_y</p:attrName>
                                        </p:attrNameLst>
                                      </p:cBhvr>
                                      <p:tavLst>
                                        <p:tav tm="0">
                                          <p:val>
                                            <p:strVal val="0-#ppt_h/2"/>
                                          </p:val>
                                        </p:tav>
                                        <p:tav tm="100000">
                                          <p:val>
                                            <p:strVal val="#ppt_y"/>
                                          </p:val>
                                        </p:tav>
                                      </p:tavLst>
                                    </p:anim>
                                  </p:childTnLst>
                                </p:cTn>
                              </p:par>
                              <p:par>
                                <p:cTn id="47" presetID="2" presetClass="entr" presetSubtype="1" fill="hold" grpId="0" nodeType="withEffect">
                                  <p:stCondLst>
                                    <p:cond delay="0"/>
                                  </p:stCondLst>
                                  <p:childTnLst>
                                    <p:set>
                                      <p:cBhvr>
                                        <p:cTn id="48" dur="1" fill="hold">
                                          <p:stCondLst>
                                            <p:cond delay="0"/>
                                          </p:stCondLst>
                                        </p:cTn>
                                        <p:tgtEl>
                                          <p:spTgt spid="13"/>
                                        </p:tgtEl>
                                        <p:attrNameLst>
                                          <p:attrName>style.visibility</p:attrName>
                                        </p:attrNameLst>
                                      </p:cBhvr>
                                      <p:to>
                                        <p:strVal val="visible"/>
                                      </p:to>
                                    </p:set>
                                    <p:anim calcmode="lin" valueType="num">
                                      <p:cBhvr additive="base">
                                        <p:cTn id="49" dur="2000" fill="hold"/>
                                        <p:tgtEl>
                                          <p:spTgt spid="13"/>
                                        </p:tgtEl>
                                        <p:attrNameLst>
                                          <p:attrName>ppt_x</p:attrName>
                                        </p:attrNameLst>
                                      </p:cBhvr>
                                      <p:tavLst>
                                        <p:tav tm="0">
                                          <p:val>
                                            <p:strVal val="#ppt_x"/>
                                          </p:val>
                                        </p:tav>
                                        <p:tav tm="100000">
                                          <p:val>
                                            <p:strVal val="#ppt_x"/>
                                          </p:val>
                                        </p:tav>
                                      </p:tavLst>
                                    </p:anim>
                                    <p:anim calcmode="lin" valueType="num">
                                      <p:cBhvr additive="base">
                                        <p:cTn id="50" dur="2000" fill="hold"/>
                                        <p:tgtEl>
                                          <p:spTgt spid="13"/>
                                        </p:tgtEl>
                                        <p:attrNameLst>
                                          <p:attrName>ppt_y</p:attrName>
                                        </p:attrNameLst>
                                      </p:cBhvr>
                                      <p:tavLst>
                                        <p:tav tm="0">
                                          <p:val>
                                            <p:strVal val="0-#ppt_h/2"/>
                                          </p:val>
                                        </p:tav>
                                        <p:tav tm="100000">
                                          <p:val>
                                            <p:strVal val="#ppt_y"/>
                                          </p:val>
                                        </p:tav>
                                      </p:tavLst>
                                    </p:anim>
                                  </p:childTnLst>
                                </p:cTn>
                              </p:par>
                              <p:par>
                                <p:cTn id="51" presetID="2" presetClass="entr" presetSubtype="1" fill="hold" grpId="0" nodeType="withEffect">
                                  <p:stCondLst>
                                    <p:cond delay="0"/>
                                  </p:stCondLst>
                                  <p:childTnLst>
                                    <p:set>
                                      <p:cBhvr>
                                        <p:cTn id="52" dur="1" fill="hold">
                                          <p:stCondLst>
                                            <p:cond delay="0"/>
                                          </p:stCondLst>
                                        </p:cTn>
                                        <p:tgtEl>
                                          <p:spTgt spid="15"/>
                                        </p:tgtEl>
                                        <p:attrNameLst>
                                          <p:attrName>style.visibility</p:attrName>
                                        </p:attrNameLst>
                                      </p:cBhvr>
                                      <p:to>
                                        <p:strVal val="visible"/>
                                      </p:to>
                                    </p:set>
                                    <p:anim calcmode="lin" valueType="num">
                                      <p:cBhvr additive="base">
                                        <p:cTn id="53" dur="2000" fill="hold"/>
                                        <p:tgtEl>
                                          <p:spTgt spid="15"/>
                                        </p:tgtEl>
                                        <p:attrNameLst>
                                          <p:attrName>ppt_x</p:attrName>
                                        </p:attrNameLst>
                                      </p:cBhvr>
                                      <p:tavLst>
                                        <p:tav tm="0">
                                          <p:val>
                                            <p:strVal val="#ppt_x"/>
                                          </p:val>
                                        </p:tav>
                                        <p:tav tm="100000">
                                          <p:val>
                                            <p:strVal val="#ppt_x"/>
                                          </p:val>
                                        </p:tav>
                                      </p:tavLst>
                                    </p:anim>
                                    <p:anim calcmode="lin" valueType="num">
                                      <p:cBhvr additive="base">
                                        <p:cTn id="54" dur="2000" fill="hold"/>
                                        <p:tgtEl>
                                          <p:spTgt spid="15"/>
                                        </p:tgtEl>
                                        <p:attrNameLst>
                                          <p:attrName>ppt_y</p:attrName>
                                        </p:attrNameLst>
                                      </p:cBhvr>
                                      <p:tavLst>
                                        <p:tav tm="0">
                                          <p:val>
                                            <p:strVal val="0-#ppt_h/2"/>
                                          </p:val>
                                        </p:tav>
                                        <p:tav tm="100000">
                                          <p:val>
                                            <p:strVal val="#ppt_y"/>
                                          </p:val>
                                        </p:tav>
                                      </p:tavLst>
                                    </p:anim>
                                  </p:childTnLst>
                                </p:cTn>
                              </p:par>
                              <p:par>
                                <p:cTn id="55" presetID="8" presetClass="emph" presetSubtype="0" fill="hold" grpId="1" nodeType="withEffect">
                                  <p:stCondLst>
                                    <p:cond delay="0"/>
                                  </p:stCondLst>
                                  <p:childTnLst>
                                    <p:animRot by="21600000">
                                      <p:cBhvr>
                                        <p:cTn id="56" dur="2000" fill="hold"/>
                                        <p:tgtEl>
                                          <p:spTgt spid="4"/>
                                        </p:tgtEl>
                                        <p:attrNameLst>
                                          <p:attrName>r</p:attrName>
                                        </p:attrNameLst>
                                      </p:cBhvr>
                                    </p:animRot>
                                  </p:childTnLst>
                                </p:cTn>
                              </p:par>
                              <p:par>
                                <p:cTn id="57" presetID="8" presetClass="emph" presetSubtype="0" fill="hold" grpId="1" nodeType="withEffect">
                                  <p:stCondLst>
                                    <p:cond delay="0"/>
                                  </p:stCondLst>
                                  <p:childTnLst>
                                    <p:animRot by="21600000">
                                      <p:cBhvr>
                                        <p:cTn id="58" dur="2000" fill="hold"/>
                                        <p:tgtEl>
                                          <p:spTgt spid="6"/>
                                        </p:tgtEl>
                                        <p:attrNameLst>
                                          <p:attrName>r</p:attrName>
                                        </p:attrNameLst>
                                      </p:cBhvr>
                                    </p:animRot>
                                  </p:childTnLst>
                                </p:cTn>
                              </p:par>
                              <p:par>
                                <p:cTn id="59" presetID="8" presetClass="emph" presetSubtype="0" fill="hold" grpId="1" nodeType="withEffect">
                                  <p:stCondLst>
                                    <p:cond delay="0"/>
                                  </p:stCondLst>
                                  <p:childTnLst>
                                    <p:animRot by="21600000">
                                      <p:cBhvr>
                                        <p:cTn id="60" dur="2000" fill="hold"/>
                                        <p:tgtEl>
                                          <p:spTgt spid="8"/>
                                        </p:tgtEl>
                                        <p:attrNameLst>
                                          <p:attrName>r</p:attrName>
                                        </p:attrNameLst>
                                      </p:cBhvr>
                                    </p:animRot>
                                  </p:childTnLst>
                                </p:cTn>
                              </p:par>
                              <p:par>
                                <p:cTn id="61" presetID="8" presetClass="emph" presetSubtype="0" fill="hold" grpId="1" nodeType="withEffect">
                                  <p:stCondLst>
                                    <p:cond delay="0"/>
                                  </p:stCondLst>
                                  <p:childTnLst>
                                    <p:animRot by="21600000">
                                      <p:cBhvr>
                                        <p:cTn id="62" dur="2000" fill="hold"/>
                                        <p:tgtEl>
                                          <p:spTgt spid="10"/>
                                        </p:tgtEl>
                                        <p:attrNameLst>
                                          <p:attrName>r</p:attrName>
                                        </p:attrNameLst>
                                      </p:cBhvr>
                                    </p:animRot>
                                  </p:childTnLst>
                                </p:cTn>
                              </p:par>
                              <p:par>
                                <p:cTn id="63" presetID="8" presetClass="emph" presetSubtype="0" fill="hold" grpId="1" nodeType="withEffect">
                                  <p:stCondLst>
                                    <p:cond delay="0"/>
                                  </p:stCondLst>
                                  <p:childTnLst>
                                    <p:animRot by="21600000">
                                      <p:cBhvr>
                                        <p:cTn id="64" dur="2000" fill="hold"/>
                                        <p:tgtEl>
                                          <p:spTgt spid="12"/>
                                        </p:tgtEl>
                                        <p:attrNameLst>
                                          <p:attrName>r</p:attrName>
                                        </p:attrNameLst>
                                      </p:cBhvr>
                                    </p:animRot>
                                  </p:childTnLst>
                                </p:cTn>
                              </p:par>
                              <p:par>
                                <p:cTn id="65" presetID="8" presetClass="emph" presetSubtype="0" fill="hold" grpId="1" nodeType="withEffect">
                                  <p:stCondLst>
                                    <p:cond delay="0"/>
                                  </p:stCondLst>
                                  <p:childTnLst>
                                    <p:animRot by="21600000">
                                      <p:cBhvr>
                                        <p:cTn id="66" dur="2000" fill="hold"/>
                                        <p:tgtEl>
                                          <p:spTgt spid="14"/>
                                        </p:tgtEl>
                                        <p:attrNameLst>
                                          <p:attrName>r</p:attrName>
                                        </p:attrNameLst>
                                      </p:cBhvr>
                                    </p:animRot>
                                  </p:childTnLst>
                                </p:cTn>
                              </p:par>
                              <p:par>
                                <p:cTn id="67" presetID="8" presetClass="emph" presetSubtype="0" fill="hold" grpId="1" nodeType="withEffect">
                                  <p:stCondLst>
                                    <p:cond delay="0"/>
                                  </p:stCondLst>
                                  <p:childTnLst>
                                    <p:animRot by="-21600000">
                                      <p:cBhvr>
                                        <p:cTn id="68" dur="2000" fill="hold"/>
                                        <p:tgtEl>
                                          <p:spTgt spid="5"/>
                                        </p:tgtEl>
                                        <p:attrNameLst>
                                          <p:attrName>r</p:attrName>
                                        </p:attrNameLst>
                                      </p:cBhvr>
                                    </p:animRot>
                                  </p:childTnLst>
                                </p:cTn>
                              </p:par>
                              <p:par>
                                <p:cTn id="69" presetID="8" presetClass="emph" presetSubtype="0" fill="hold" grpId="1" nodeType="withEffect">
                                  <p:stCondLst>
                                    <p:cond delay="0"/>
                                  </p:stCondLst>
                                  <p:childTnLst>
                                    <p:animRot by="-21600000">
                                      <p:cBhvr>
                                        <p:cTn id="70" dur="2000" fill="hold"/>
                                        <p:tgtEl>
                                          <p:spTgt spid="7"/>
                                        </p:tgtEl>
                                        <p:attrNameLst>
                                          <p:attrName>r</p:attrName>
                                        </p:attrNameLst>
                                      </p:cBhvr>
                                    </p:animRot>
                                  </p:childTnLst>
                                </p:cTn>
                              </p:par>
                              <p:par>
                                <p:cTn id="71" presetID="8" presetClass="emph" presetSubtype="0" fill="hold" grpId="1" nodeType="withEffect">
                                  <p:stCondLst>
                                    <p:cond delay="0"/>
                                  </p:stCondLst>
                                  <p:childTnLst>
                                    <p:animRot by="-21600000">
                                      <p:cBhvr>
                                        <p:cTn id="72" dur="2000" fill="hold"/>
                                        <p:tgtEl>
                                          <p:spTgt spid="9"/>
                                        </p:tgtEl>
                                        <p:attrNameLst>
                                          <p:attrName>r</p:attrName>
                                        </p:attrNameLst>
                                      </p:cBhvr>
                                    </p:animRot>
                                  </p:childTnLst>
                                </p:cTn>
                              </p:par>
                              <p:par>
                                <p:cTn id="73" presetID="8" presetClass="emph" presetSubtype="0" fill="hold" grpId="1" nodeType="withEffect">
                                  <p:stCondLst>
                                    <p:cond delay="0"/>
                                  </p:stCondLst>
                                  <p:childTnLst>
                                    <p:animRot by="-21600000">
                                      <p:cBhvr>
                                        <p:cTn id="74" dur="2000" fill="hold"/>
                                        <p:tgtEl>
                                          <p:spTgt spid="11"/>
                                        </p:tgtEl>
                                        <p:attrNameLst>
                                          <p:attrName>r</p:attrName>
                                        </p:attrNameLst>
                                      </p:cBhvr>
                                    </p:animRot>
                                  </p:childTnLst>
                                </p:cTn>
                              </p:par>
                              <p:par>
                                <p:cTn id="75" presetID="8" presetClass="emph" presetSubtype="0" fill="hold" grpId="1" nodeType="withEffect">
                                  <p:stCondLst>
                                    <p:cond delay="0"/>
                                  </p:stCondLst>
                                  <p:childTnLst>
                                    <p:animRot by="-21600000">
                                      <p:cBhvr>
                                        <p:cTn id="76" dur="2000" fill="hold"/>
                                        <p:tgtEl>
                                          <p:spTgt spid="13"/>
                                        </p:tgtEl>
                                        <p:attrNameLst>
                                          <p:attrName>r</p:attrName>
                                        </p:attrNameLst>
                                      </p:cBhvr>
                                    </p:animRot>
                                  </p:childTnLst>
                                </p:cTn>
                              </p:par>
                              <p:par>
                                <p:cTn id="77" presetID="8" presetClass="emph" presetSubtype="0" fill="hold" grpId="1" nodeType="withEffect">
                                  <p:stCondLst>
                                    <p:cond delay="0"/>
                                  </p:stCondLst>
                                  <p:childTnLst>
                                    <p:animRot by="-21600000">
                                      <p:cBhvr>
                                        <p:cTn id="78" dur="2000" fill="hold"/>
                                        <p:tgtEl>
                                          <p:spTgt spid="15"/>
                                        </p:tgtEl>
                                        <p:attrNameLst>
                                          <p:attrName>r</p:attrName>
                                        </p:attrNameLst>
                                      </p:cBhvr>
                                    </p:animRot>
                                  </p:childTnLst>
                                </p:cTn>
                              </p:par>
                            </p:childTnLst>
                          </p:cTn>
                        </p:par>
                        <p:par>
                          <p:cTn id="79" fill="hold">
                            <p:stCondLst>
                              <p:cond delay="2000"/>
                            </p:stCondLst>
                            <p:childTnLst>
                              <p:par>
                                <p:cTn id="80" presetID="2" presetClass="exit" presetSubtype="2" fill="hold" grpId="2" nodeType="afterEffect">
                                  <p:stCondLst>
                                    <p:cond delay="0"/>
                                  </p:stCondLst>
                                  <p:childTnLst>
                                    <p:anim calcmode="lin" valueType="num">
                                      <p:cBhvr additive="base">
                                        <p:cTn id="81" dur="2000"/>
                                        <p:tgtEl>
                                          <p:spTgt spid="4"/>
                                        </p:tgtEl>
                                        <p:attrNameLst>
                                          <p:attrName>ppt_x</p:attrName>
                                        </p:attrNameLst>
                                      </p:cBhvr>
                                      <p:tavLst>
                                        <p:tav tm="0">
                                          <p:val>
                                            <p:strVal val="ppt_x"/>
                                          </p:val>
                                        </p:tav>
                                        <p:tav tm="100000">
                                          <p:val>
                                            <p:strVal val="1+ppt_w/2"/>
                                          </p:val>
                                        </p:tav>
                                      </p:tavLst>
                                    </p:anim>
                                    <p:anim calcmode="lin" valueType="num">
                                      <p:cBhvr additive="base">
                                        <p:cTn id="82" dur="2000"/>
                                        <p:tgtEl>
                                          <p:spTgt spid="4"/>
                                        </p:tgtEl>
                                        <p:attrNameLst>
                                          <p:attrName>ppt_y</p:attrName>
                                        </p:attrNameLst>
                                      </p:cBhvr>
                                      <p:tavLst>
                                        <p:tav tm="0">
                                          <p:val>
                                            <p:strVal val="ppt_y"/>
                                          </p:val>
                                        </p:tav>
                                        <p:tav tm="100000">
                                          <p:val>
                                            <p:strVal val="ppt_y"/>
                                          </p:val>
                                        </p:tav>
                                      </p:tavLst>
                                    </p:anim>
                                    <p:set>
                                      <p:cBhvr>
                                        <p:cTn id="83" dur="1" fill="hold">
                                          <p:stCondLst>
                                            <p:cond delay="1999"/>
                                          </p:stCondLst>
                                        </p:cTn>
                                        <p:tgtEl>
                                          <p:spTgt spid="4"/>
                                        </p:tgtEl>
                                        <p:attrNameLst>
                                          <p:attrName>style.visibility</p:attrName>
                                        </p:attrNameLst>
                                      </p:cBhvr>
                                      <p:to>
                                        <p:strVal val="hidden"/>
                                      </p:to>
                                    </p:set>
                                  </p:childTnLst>
                                </p:cTn>
                              </p:par>
                              <p:par>
                                <p:cTn id="84" presetID="2" presetClass="exit" presetSubtype="2" fill="hold" grpId="2" nodeType="withEffect">
                                  <p:stCondLst>
                                    <p:cond delay="0"/>
                                  </p:stCondLst>
                                  <p:childTnLst>
                                    <p:anim calcmode="lin" valueType="num">
                                      <p:cBhvr additive="base">
                                        <p:cTn id="85" dur="2000"/>
                                        <p:tgtEl>
                                          <p:spTgt spid="6"/>
                                        </p:tgtEl>
                                        <p:attrNameLst>
                                          <p:attrName>ppt_x</p:attrName>
                                        </p:attrNameLst>
                                      </p:cBhvr>
                                      <p:tavLst>
                                        <p:tav tm="0">
                                          <p:val>
                                            <p:strVal val="ppt_x"/>
                                          </p:val>
                                        </p:tav>
                                        <p:tav tm="100000">
                                          <p:val>
                                            <p:strVal val="1+ppt_w/2"/>
                                          </p:val>
                                        </p:tav>
                                      </p:tavLst>
                                    </p:anim>
                                    <p:anim calcmode="lin" valueType="num">
                                      <p:cBhvr additive="base">
                                        <p:cTn id="86" dur="2000"/>
                                        <p:tgtEl>
                                          <p:spTgt spid="6"/>
                                        </p:tgtEl>
                                        <p:attrNameLst>
                                          <p:attrName>ppt_y</p:attrName>
                                        </p:attrNameLst>
                                      </p:cBhvr>
                                      <p:tavLst>
                                        <p:tav tm="0">
                                          <p:val>
                                            <p:strVal val="ppt_y"/>
                                          </p:val>
                                        </p:tav>
                                        <p:tav tm="100000">
                                          <p:val>
                                            <p:strVal val="ppt_y"/>
                                          </p:val>
                                        </p:tav>
                                      </p:tavLst>
                                    </p:anim>
                                    <p:set>
                                      <p:cBhvr>
                                        <p:cTn id="87" dur="1" fill="hold">
                                          <p:stCondLst>
                                            <p:cond delay="1999"/>
                                          </p:stCondLst>
                                        </p:cTn>
                                        <p:tgtEl>
                                          <p:spTgt spid="6"/>
                                        </p:tgtEl>
                                        <p:attrNameLst>
                                          <p:attrName>style.visibility</p:attrName>
                                        </p:attrNameLst>
                                      </p:cBhvr>
                                      <p:to>
                                        <p:strVal val="hidden"/>
                                      </p:to>
                                    </p:set>
                                  </p:childTnLst>
                                </p:cTn>
                              </p:par>
                              <p:par>
                                <p:cTn id="88" presetID="2" presetClass="exit" presetSubtype="2" fill="hold" grpId="2" nodeType="withEffect">
                                  <p:stCondLst>
                                    <p:cond delay="0"/>
                                  </p:stCondLst>
                                  <p:childTnLst>
                                    <p:anim calcmode="lin" valueType="num">
                                      <p:cBhvr additive="base">
                                        <p:cTn id="89" dur="2000"/>
                                        <p:tgtEl>
                                          <p:spTgt spid="8"/>
                                        </p:tgtEl>
                                        <p:attrNameLst>
                                          <p:attrName>ppt_x</p:attrName>
                                        </p:attrNameLst>
                                      </p:cBhvr>
                                      <p:tavLst>
                                        <p:tav tm="0">
                                          <p:val>
                                            <p:strVal val="ppt_x"/>
                                          </p:val>
                                        </p:tav>
                                        <p:tav tm="100000">
                                          <p:val>
                                            <p:strVal val="1+ppt_w/2"/>
                                          </p:val>
                                        </p:tav>
                                      </p:tavLst>
                                    </p:anim>
                                    <p:anim calcmode="lin" valueType="num">
                                      <p:cBhvr additive="base">
                                        <p:cTn id="90" dur="2000"/>
                                        <p:tgtEl>
                                          <p:spTgt spid="8"/>
                                        </p:tgtEl>
                                        <p:attrNameLst>
                                          <p:attrName>ppt_y</p:attrName>
                                        </p:attrNameLst>
                                      </p:cBhvr>
                                      <p:tavLst>
                                        <p:tav tm="0">
                                          <p:val>
                                            <p:strVal val="ppt_y"/>
                                          </p:val>
                                        </p:tav>
                                        <p:tav tm="100000">
                                          <p:val>
                                            <p:strVal val="ppt_y"/>
                                          </p:val>
                                        </p:tav>
                                      </p:tavLst>
                                    </p:anim>
                                    <p:set>
                                      <p:cBhvr>
                                        <p:cTn id="91" dur="1" fill="hold">
                                          <p:stCondLst>
                                            <p:cond delay="1999"/>
                                          </p:stCondLst>
                                        </p:cTn>
                                        <p:tgtEl>
                                          <p:spTgt spid="8"/>
                                        </p:tgtEl>
                                        <p:attrNameLst>
                                          <p:attrName>style.visibility</p:attrName>
                                        </p:attrNameLst>
                                      </p:cBhvr>
                                      <p:to>
                                        <p:strVal val="hidden"/>
                                      </p:to>
                                    </p:set>
                                  </p:childTnLst>
                                </p:cTn>
                              </p:par>
                              <p:par>
                                <p:cTn id="92" presetID="2" presetClass="exit" presetSubtype="2" fill="hold" grpId="2" nodeType="withEffect">
                                  <p:stCondLst>
                                    <p:cond delay="0"/>
                                  </p:stCondLst>
                                  <p:childTnLst>
                                    <p:anim calcmode="lin" valueType="num">
                                      <p:cBhvr additive="base">
                                        <p:cTn id="93" dur="2000"/>
                                        <p:tgtEl>
                                          <p:spTgt spid="10"/>
                                        </p:tgtEl>
                                        <p:attrNameLst>
                                          <p:attrName>ppt_x</p:attrName>
                                        </p:attrNameLst>
                                      </p:cBhvr>
                                      <p:tavLst>
                                        <p:tav tm="0">
                                          <p:val>
                                            <p:strVal val="ppt_x"/>
                                          </p:val>
                                        </p:tav>
                                        <p:tav tm="100000">
                                          <p:val>
                                            <p:strVal val="1+ppt_w/2"/>
                                          </p:val>
                                        </p:tav>
                                      </p:tavLst>
                                    </p:anim>
                                    <p:anim calcmode="lin" valueType="num">
                                      <p:cBhvr additive="base">
                                        <p:cTn id="94" dur="2000"/>
                                        <p:tgtEl>
                                          <p:spTgt spid="10"/>
                                        </p:tgtEl>
                                        <p:attrNameLst>
                                          <p:attrName>ppt_y</p:attrName>
                                        </p:attrNameLst>
                                      </p:cBhvr>
                                      <p:tavLst>
                                        <p:tav tm="0">
                                          <p:val>
                                            <p:strVal val="ppt_y"/>
                                          </p:val>
                                        </p:tav>
                                        <p:tav tm="100000">
                                          <p:val>
                                            <p:strVal val="ppt_y"/>
                                          </p:val>
                                        </p:tav>
                                      </p:tavLst>
                                    </p:anim>
                                    <p:set>
                                      <p:cBhvr>
                                        <p:cTn id="95" dur="1" fill="hold">
                                          <p:stCondLst>
                                            <p:cond delay="1999"/>
                                          </p:stCondLst>
                                        </p:cTn>
                                        <p:tgtEl>
                                          <p:spTgt spid="10"/>
                                        </p:tgtEl>
                                        <p:attrNameLst>
                                          <p:attrName>style.visibility</p:attrName>
                                        </p:attrNameLst>
                                      </p:cBhvr>
                                      <p:to>
                                        <p:strVal val="hidden"/>
                                      </p:to>
                                    </p:set>
                                  </p:childTnLst>
                                </p:cTn>
                              </p:par>
                              <p:par>
                                <p:cTn id="96" presetID="2" presetClass="exit" presetSubtype="2" fill="hold" grpId="2" nodeType="withEffect">
                                  <p:stCondLst>
                                    <p:cond delay="0"/>
                                  </p:stCondLst>
                                  <p:childTnLst>
                                    <p:anim calcmode="lin" valueType="num">
                                      <p:cBhvr additive="base">
                                        <p:cTn id="97" dur="2000"/>
                                        <p:tgtEl>
                                          <p:spTgt spid="12"/>
                                        </p:tgtEl>
                                        <p:attrNameLst>
                                          <p:attrName>ppt_x</p:attrName>
                                        </p:attrNameLst>
                                      </p:cBhvr>
                                      <p:tavLst>
                                        <p:tav tm="0">
                                          <p:val>
                                            <p:strVal val="ppt_x"/>
                                          </p:val>
                                        </p:tav>
                                        <p:tav tm="100000">
                                          <p:val>
                                            <p:strVal val="1+ppt_w/2"/>
                                          </p:val>
                                        </p:tav>
                                      </p:tavLst>
                                    </p:anim>
                                    <p:anim calcmode="lin" valueType="num">
                                      <p:cBhvr additive="base">
                                        <p:cTn id="98" dur="2000"/>
                                        <p:tgtEl>
                                          <p:spTgt spid="12"/>
                                        </p:tgtEl>
                                        <p:attrNameLst>
                                          <p:attrName>ppt_y</p:attrName>
                                        </p:attrNameLst>
                                      </p:cBhvr>
                                      <p:tavLst>
                                        <p:tav tm="0">
                                          <p:val>
                                            <p:strVal val="ppt_y"/>
                                          </p:val>
                                        </p:tav>
                                        <p:tav tm="100000">
                                          <p:val>
                                            <p:strVal val="ppt_y"/>
                                          </p:val>
                                        </p:tav>
                                      </p:tavLst>
                                    </p:anim>
                                    <p:set>
                                      <p:cBhvr>
                                        <p:cTn id="99" dur="1" fill="hold">
                                          <p:stCondLst>
                                            <p:cond delay="1999"/>
                                          </p:stCondLst>
                                        </p:cTn>
                                        <p:tgtEl>
                                          <p:spTgt spid="12"/>
                                        </p:tgtEl>
                                        <p:attrNameLst>
                                          <p:attrName>style.visibility</p:attrName>
                                        </p:attrNameLst>
                                      </p:cBhvr>
                                      <p:to>
                                        <p:strVal val="hidden"/>
                                      </p:to>
                                    </p:set>
                                  </p:childTnLst>
                                </p:cTn>
                              </p:par>
                              <p:par>
                                <p:cTn id="100" presetID="2" presetClass="exit" presetSubtype="2" fill="hold" grpId="2" nodeType="withEffect">
                                  <p:stCondLst>
                                    <p:cond delay="0"/>
                                  </p:stCondLst>
                                  <p:childTnLst>
                                    <p:anim calcmode="lin" valueType="num">
                                      <p:cBhvr additive="base">
                                        <p:cTn id="101" dur="2000"/>
                                        <p:tgtEl>
                                          <p:spTgt spid="14"/>
                                        </p:tgtEl>
                                        <p:attrNameLst>
                                          <p:attrName>ppt_x</p:attrName>
                                        </p:attrNameLst>
                                      </p:cBhvr>
                                      <p:tavLst>
                                        <p:tav tm="0">
                                          <p:val>
                                            <p:strVal val="ppt_x"/>
                                          </p:val>
                                        </p:tav>
                                        <p:tav tm="100000">
                                          <p:val>
                                            <p:strVal val="1+ppt_w/2"/>
                                          </p:val>
                                        </p:tav>
                                      </p:tavLst>
                                    </p:anim>
                                    <p:anim calcmode="lin" valueType="num">
                                      <p:cBhvr additive="base">
                                        <p:cTn id="102" dur="2000"/>
                                        <p:tgtEl>
                                          <p:spTgt spid="14"/>
                                        </p:tgtEl>
                                        <p:attrNameLst>
                                          <p:attrName>ppt_y</p:attrName>
                                        </p:attrNameLst>
                                      </p:cBhvr>
                                      <p:tavLst>
                                        <p:tav tm="0">
                                          <p:val>
                                            <p:strVal val="ppt_y"/>
                                          </p:val>
                                        </p:tav>
                                        <p:tav tm="100000">
                                          <p:val>
                                            <p:strVal val="ppt_y"/>
                                          </p:val>
                                        </p:tav>
                                      </p:tavLst>
                                    </p:anim>
                                    <p:set>
                                      <p:cBhvr>
                                        <p:cTn id="103" dur="1" fill="hold">
                                          <p:stCondLst>
                                            <p:cond delay="1999"/>
                                          </p:stCondLst>
                                        </p:cTn>
                                        <p:tgtEl>
                                          <p:spTgt spid="14"/>
                                        </p:tgtEl>
                                        <p:attrNameLst>
                                          <p:attrName>style.visibility</p:attrName>
                                        </p:attrNameLst>
                                      </p:cBhvr>
                                      <p:to>
                                        <p:strVal val="hidden"/>
                                      </p:to>
                                    </p:set>
                                  </p:childTnLst>
                                </p:cTn>
                              </p:par>
                              <p:par>
                                <p:cTn id="104" presetID="2" presetClass="exit" presetSubtype="8" fill="hold" grpId="2" nodeType="withEffect">
                                  <p:stCondLst>
                                    <p:cond delay="0"/>
                                  </p:stCondLst>
                                  <p:childTnLst>
                                    <p:anim calcmode="lin" valueType="num">
                                      <p:cBhvr additive="base">
                                        <p:cTn id="105" dur="2000"/>
                                        <p:tgtEl>
                                          <p:spTgt spid="5"/>
                                        </p:tgtEl>
                                        <p:attrNameLst>
                                          <p:attrName>ppt_x</p:attrName>
                                        </p:attrNameLst>
                                      </p:cBhvr>
                                      <p:tavLst>
                                        <p:tav tm="0">
                                          <p:val>
                                            <p:strVal val="ppt_x"/>
                                          </p:val>
                                        </p:tav>
                                        <p:tav tm="100000">
                                          <p:val>
                                            <p:strVal val="0-ppt_w/2"/>
                                          </p:val>
                                        </p:tav>
                                      </p:tavLst>
                                    </p:anim>
                                    <p:anim calcmode="lin" valueType="num">
                                      <p:cBhvr additive="base">
                                        <p:cTn id="106" dur="2000"/>
                                        <p:tgtEl>
                                          <p:spTgt spid="5"/>
                                        </p:tgtEl>
                                        <p:attrNameLst>
                                          <p:attrName>ppt_y</p:attrName>
                                        </p:attrNameLst>
                                      </p:cBhvr>
                                      <p:tavLst>
                                        <p:tav tm="0">
                                          <p:val>
                                            <p:strVal val="ppt_y"/>
                                          </p:val>
                                        </p:tav>
                                        <p:tav tm="100000">
                                          <p:val>
                                            <p:strVal val="ppt_y"/>
                                          </p:val>
                                        </p:tav>
                                      </p:tavLst>
                                    </p:anim>
                                    <p:set>
                                      <p:cBhvr>
                                        <p:cTn id="107" dur="1" fill="hold">
                                          <p:stCondLst>
                                            <p:cond delay="1999"/>
                                          </p:stCondLst>
                                        </p:cTn>
                                        <p:tgtEl>
                                          <p:spTgt spid="5"/>
                                        </p:tgtEl>
                                        <p:attrNameLst>
                                          <p:attrName>style.visibility</p:attrName>
                                        </p:attrNameLst>
                                      </p:cBhvr>
                                      <p:to>
                                        <p:strVal val="hidden"/>
                                      </p:to>
                                    </p:set>
                                  </p:childTnLst>
                                </p:cTn>
                              </p:par>
                              <p:par>
                                <p:cTn id="108" presetID="2" presetClass="exit" presetSubtype="8" fill="hold" grpId="2" nodeType="withEffect">
                                  <p:stCondLst>
                                    <p:cond delay="0"/>
                                  </p:stCondLst>
                                  <p:childTnLst>
                                    <p:anim calcmode="lin" valueType="num">
                                      <p:cBhvr additive="base">
                                        <p:cTn id="109" dur="2000"/>
                                        <p:tgtEl>
                                          <p:spTgt spid="7"/>
                                        </p:tgtEl>
                                        <p:attrNameLst>
                                          <p:attrName>ppt_x</p:attrName>
                                        </p:attrNameLst>
                                      </p:cBhvr>
                                      <p:tavLst>
                                        <p:tav tm="0">
                                          <p:val>
                                            <p:strVal val="ppt_x"/>
                                          </p:val>
                                        </p:tav>
                                        <p:tav tm="100000">
                                          <p:val>
                                            <p:strVal val="0-ppt_w/2"/>
                                          </p:val>
                                        </p:tav>
                                      </p:tavLst>
                                    </p:anim>
                                    <p:anim calcmode="lin" valueType="num">
                                      <p:cBhvr additive="base">
                                        <p:cTn id="110" dur="2000"/>
                                        <p:tgtEl>
                                          <p:spTgt spid="7"/>
                                        </p:tgtEl>
                                        <p:attrNameLst>
                                          <p:attrName>ppt_y</p:attrName>
                                        </p:attrNameLst>
                                      </p:cBhvr>
                                      <p:tavLst>
                                        <p:tav tm="0">
                                          <p:val>
                                            <p:strVal val="ppt_y"/>
                                          </p:val>
                                        </p:tav>
                                        <p:tav tm="100000">
                                          <p:val>
                                            <p:strVal val="ppt_y"/>
                                          </p:val>
                                        </p:tav>
                                      </p:tavLst>
                                    </p:anim>
                                    <p:set>
                                      <p:cBhvr>
                                        <p:cTn id="111" dur="1" fill="hold">
                                          <p:stCondLst>
                                            <p:cond delay="1999"/>
                                          </p:stCondLst>
                                        </p:cTn>
                                        <p:tgtEl>
                                          <p:spTgt spid="7"/>
                                        </p:tgtEl>
                                        <p:attrNameLst>
                                          <p:attrName>style.visibility</p:attrName>
                                        </p:attrNameLst>
                                      </p:cBhvr>
                                      <p:to>
                                        <p:strVal val="hidden"/>
                                      </p:to>
                                    </p:set>
                                  </p:childTnLst>
                                </p:cTn>
                              </p:par>
                              <p:par>
                                <p:cTn id="112" presetID="2" presetClass="exit" presetSubtype="8" fill="hold" grpId="2" nodeType="withEffect">
                                  <p:stCondLst>
                                    <p:cond delay="0"/>
                                  </p:stCondLst>
                                  <p:childTnLst>
                                    <p:anim calcmode="lin" valueType="num">
                                      <p:cBhvr additive="base">
                                        <p:cTn id="113" dur="2000"/>
                                        <p:tgtEl>
                                          <p:spTgt spid="9"/>
                                        </p:tgtEl>
                                        <p:attrNameLst>
                                          <p:attrName>ppt_x</p:attrName>
                                        </p:attrNameLst>
                                      </p:cBhvr>
                                      <p:tavLst>
                                        <p:tav tm="0">
                                          <p:val>
                                            <p:strVal val="ppt_x"/>
                                          </p:val>
                                        </p:tav>
                                        <p:tav tm="100000">
                                          <p:val>
                                            <p:strVal val="0-ppt_w/2"/>
                                          </p:val>
                                        </p:tav>
                                      </p:tavLst>
                                    </p:anim>
                                    <p:anim calcmode="lin" valueType="num">
                                      <p:cBhvr additive="base">
                                        <p:cTn id="114" dur="2000"/>
                                        <p:tgtEl>
                                          <p:spTgt spid="9"/>
                                        </p:tgtEl>
                                        <p:attrNameLst>
                                          <p:attrName>ppt_y</p:attrName>
                                        </p:attrNameLst>
                                      </p:cBhvr>
                                      <p:tavLst>
                                        <p:tav tm="0">
                                          <p:val>
                                            <p:strVal val="ppt_y"/>
                                          </p:val>
                                        </p:tav>
                                        <p:tav tm="100000">
                                          <p:val>
                                            <p:strVal val="ppt_y"/>
                                          </p:val>
                                        </p:tav>
                                      </p:tavLst>
                                    </p:anim>
                                    <p:set>
                                      <p:cBhvr>
                                        <p:cTn id="115" dur="1" fill="hold">
                                          <p:stCondLst>
                                            <p:cond delay="1999"/>
                                          </p:stCondLst>
                                        </p:cTn>
                                        <p:tgtEl>
                                          <p:spTgt spid="9"/>
                                        </p:tgtEl>
                                        <p:attrNameLst>
                                          <p:attrName>style.visibility</p:attrName>
                                        </p:attrNameLst>
                                      </p:cBhvr>
                                      <p:to>
                                        <p:strVal val="hidden"/>
                                      </p:to>
                                    </p:set>
                                  </p:childTnLst>
                                </p:cTn>
                              </p:par>
                              <p:par>
                                <p:cTn id="116" presetID="2" presetClass="exit" presetSubtype="8" fill="hold" grpId="2" nodeType="withEffect">
                                  <p:stCondLst>
                                    <p:cond delay="0"/>
                                  </p:stCondLst>
                                  <p:childTnLst>
                                    <p:anim calcmode="lin" valueType="num">
                                      <p:cBhvr additive="base">
                                        <p:cTn id="117" dur="2000"/>
                                        <p:tgtEl>
                                          <p:spTgt spid="11"/>
                                        </p:tgtEl>
                                        <p:attrNameLst>
                                          <p:attrName>ppt_x</p:attrName>
                                        </p:attrNameLst>
                                      </p:cBhvr>
                                      <p:tavLst>
                                        <p:tav tm="0">
                                          <p:val>
                                            <p:strVal val="ppt_x"/>
                                          </p:val>
                                        </p:tav>
                                        <p:tav tm="100000">
                                          <p:val>
                                            <p:strVal val="0-ppt_w/2"/>
                                          </p:val>
                                        </p:tav>
                                      </p:tavLst>
                                    </p:anim>
                                    <p:anim calcmode="lin" valueType="num">
                                      <p:cBhvr additive="base">
                                        <p:cTn id="118" dur="2000"/>
                                        <p:tgtEl>
                                          <p:spTgt spid="11"/>
                                        </p:tgtEl>
                                        <p:attrNameLst>
                                          <p:attrName>ppt_y</p:attrName>
                                        </p:attrNameLst>
                                      </p:cBhvr>
                                      <p:tavLst>
                                        <p:tav tm="0">
                                          <p:val>
                                            <p:strVal val="ppt_y"/>
                                          </p:val>
                                        </p:tav>
                                        <p:tav tm="100000">
                                          <p:val>
                                            <p:strVal val="ppt_y"/>
                                          </p:val>
                                        </p:tav>
                                      </p:tavLst>
                                    </p:anim>
                                    <p:set>
                                      <p:cBhvr>
                                        <p:cTn id="119" dur="1" fill="hold">
                                          <p:stCondLst>
                                            <p:cond delay="1999"/>
                                          </p:stCondLst>
                                        </p:cTn>
                                        <p:tgtEl>
                                          <p:spTgt spid="11"/>
                                        </p:tgtEl>
                                        <p:attrNameLst>
                                          <p:attrName>style.visibility</p:attrName>
                                        </p:attrNameLst>
                                      </p:cBhvr>
                                      <p:to>
                                        <p:strVal val="hidden"/>
                                      </p:to>
                                    </p:set>
                                  </p:childTnLst>
                                </p:cTn>
                              </p:par>
                              <p:par>
                                <p:cTn id="120" presetID="2" presetClass="exit" presetSubtype="8" fill="hold" grpId="2" nodeType="withEffect">
                                  <p:stCondLst>
                                    <p:cond delay="0"/>
                                  </p:stCondLst>
                                  <p:childTnLst>
                                    <p:anim calcmode="lin" valueType="num">
                                      <p:cBhvr additive="base">
                                        <p:cTn id="121" dur="2000"/>
                                        <p:tgtEl>
                                          <p:spTgt spid="13"/>
                                        </p:tgtEl>
                                        <p:attrNameLst>
                                          <p:attrName>ppt_x</p:attrName>
                                        </p:attrNameLst>
                                      </p:cBhvr>
                                      <p:tavLst>
                                        <p:tav tm="0">
                                          <p:val>
                                            <p:strVal val="ppt_x"/>
                                          </p:val>
                                        </p:tav>
                                        <p:tav tm="100000">
                                          <p:val>
                                            <p:strVal val="0-ppt_w/2"/>
                                          </p:val>
                                        </p:tav>
                                      </p:tavLst>
                                    </p:anim>
                                    <p:anim calcmode="lin" valueType="num">
                                      <p:cBhvr additive="base">
                                        <p:cTn id="122" dur="2000"/>
                                        <p:tgtEl>
                                          <p:spTgt spid="13"/>
                                        </p:tgtEl>
                                        <p:attrNameLst>
                                          <p:attrName>ppt_y</p:attrName>
                                        </p:attrNameLst>
                                      </p:cBhvr>
                                      <p:tavLst>
                                        <p:tav tm="0">
                                          <p:val>
                                            <p:strVal val="ppt_y"/>
                                          </p:val>
                                        </p:tav>
                                        <p:tav tm="100000">
                                          <p:val>
                                            <p:strVal val="ppt_y"/>
                                          </p:val>
                                        </p:tav>
                                      </p:tavLst>
                                    </p:anim>
                                    <p:set>
                                      <p:cBhvr>
                                        <p:cTn id="123" dur="1" fill="hold">
                                          <p:stCondLst>
                                            <p:cond delay="1999"/>
                                          </p:stCondLst>
                                        </p:cTn>
                                        <p:tgtEl>
                                          <p:spTgt spid="13"/>
                                        </p:tgtEl>
                                        <p:attrNameLst>
                                          <p:attrName>style.visibility</p:attrName>
                                        </p:attrNameLst>
                                      </p:cBhvr>
                                      <p:to>
                                        <p:strVal val="hidden"/>
                                      </p:to>
                                    </p:set>
                                  </p:childTnLst>
                                </p:cTn>
                              </p:par>
                              <p:par>
                                <p:cTn id="124" presetID="2" presetClass="exit" presetSubtype="8" fill="hold" grpId="2" nodeType="withEffect">
                                  <p:stCondLst>
                                    <p:cond delay="0"/>
                                  </p:stCondLst>
                                  <p:childTnLst>
                                    <p:anim calcmode="lin" valueType="num">
                                      <p:cBhvr additive="base">
                                        <p:cTn id="125" dur="2000"/>
                                        <p:tgtEl>
                                          <p:spTgt spid="15"/>
                                        </p:tgtEl>
                                        <p:attrNameLst>
                                          <p:attrName>ppt_x</p:attrName>
                                        </p:attrNameLst>
                                      </p:cBhvr>
                                      <p:tavLst>
                                        <p:tav tm="0">
                                          <p:val>
                                            <p:strVal val="ppt_x"/>
                                          </p:val>
                                        </p:tav>
                                        <p:tav tm="100000">
                                          <p:val>
                                            <p:strVal val="0-ppt_w/2"/>
                                          </p:val>
                                        </p:tav>
                                      </p:tavLst>
                                    </p:anim>
                                    <p:anim calcmode="lin" valueType="num">
                                      <p:cBhvr additive="base">
                                        <p:cTn id="126" dur="2000"/>
                                        <p:tgtEl>
                                          <p:spTgt spid="15"/>
                                        </p:tgtEl>
                                        <p:attrNameLst>
                                          <p:attrName>ppt_y</p:attrName>
                                        </p:attrNameLst>
                                      </p:cBhvr>
                                      <p:tavLst>
                                        <p:tav tm="0">
                                          <p:val>
                                            <p:strVal val="ppt_y"/>
                                          </p:val>
                                        </p:tav>
                                        <p:tav tm="100000">
                                          <p:val>
                                            <p:strVal val="ppt_y"/>
                                          </p:val>
                                        </p:tav>
                                      </p:tavLst>
                                    </p:anim>
                                    <p:set>
                                      <p:cBhvr>
                                        <p:cTn id="127" dur="1" fill="hold">
                                          <p:stCondLst>
                                            <p:cond delay="1999"/>
                                          </p:stCondLst>
                                        </p:cTn>
                                        <p:tgtEl>
                                          <p:spTgt spid="15"/>
                                        </p:tgtEl>
                                        <p:attrNameLst>
                                          <p:attrName>style.visibility</p:attrName>
                                        </p:attrNameLst>
                                      </p:cBhvr>
                                      <p:to>
                                        <p:strVal val="hidden"/>
                                      </p:to>
                                    </p:set>
                                  </p:childTnLst>
                                </p:cTn>
                              </p:par>
                              <p:par>
                                <p:cTn id="128" presetID="8" presetClass="emph" presetSubtype="0" fill="hold" grpId="3" nodeType="withEffect">
                                  <p:stCondLst>
                                    <p:cond delay="0"/>
                                  </p:stCondLst>
                                  <p:childTnLst>
                                    <p:animRot by="-21600000">
                                      <p:cBhvr>
                                        <p:cTn id="129" dur="2000" fill="hold"/>
                                        <p:tgtEl>
                                          <p:spTgt spid="5"/>
                                        </p:tgtEl>
                                        <p:attrNameLst>
                                          <p:attrName>r</p:attrName>
                                        </p:attrNameLst>
                                      </p:cBhvr>
                                    </p:animRot>
                                  </p:childTnLst>
                                </p:cTn>
                              </p:par>
                              <p:par>
                                <p:cTn id="130" presetID="8" presetClass="emph" presetSubtype="0" fill="hold" grpId="3" nodeType="withEffect">
                                  <p:stCondLst>
                                    <p:cond delay="0"/>
                                  </p:stCondLst>
                                  <p:childTnLst>
                                    <p:animRot by="-21600000">
                                      <p:cBhvr>
                                        <p:cTn id="131" dur="2000" fill="hold"/>
                                        <p:tgtEl>
                                          <p:spTgt spid="7"/>
                                        </p:tgtEl>
                                        <p:attrNameLst>
                                          <p:attrName>r</p:attrName>
                                        </p:attrNameLst>
                                      </p:cBhvr>
                                    </p:animRot>
                                  </p:childTnLst>
                                </p:cTn>
                              </p:par>
                              <p:par>
                                <p:cTn id="132" presetID="8" presetClass="emph" presetSubtype="0" fill="hold" grpId="3" nodeType="withEffect">
                                  <p:stCondLst>
                                    <p:cond delay="0"/>
                                  </p:stCondLst>
                                  <p:childTnLst>
                                    <p:animRot by="-21600000">
                                      <p:cBhvr>
                                        <p:cTn id="133" dur="2000" fill="hold"/>
                                        <p:tgtEl>
                                          <p:spTgt spid="9"/>
                                        </p:tgtEl>
                                        <p:attrNameLst>
                                          <p:attrName>r</p:attrName>
                                        </p:attrNameLst>
                                      </p:cBhvr>
                                    </p:animRot>
                                  </p:childTnLst>
                                </p:cTn>
                              </p:par>
                              <p:par>
                                <p:cTn id="134" presetID="8" presetClass="emph" presetSubtype="0" fill="hold" grpId="3" nodeType="withEffect">
                                  <p:stCondLst>
                                    <p:cond delay="0"/>
                                  </p:stCondLst>
                                  <p:childTnLst>
                                    <p:animRot by="-21600000">
                                      <p:cBhvr>
                                        <p:cTn id="135" dur="2000" fill="hold"/>
                                        <p:tgtEl>
                                          <p:spTgt spid="11"/>
                                        </p:tgtEl>
                                        <p:attrNameLst>
                                          <p:attrName>r</p:attrName>
                                        </p:attrNameLst>
                                      </p:cBhvr>
                                    </p:animRot>
                                  </p:childTnLst>
                                </p:cTn>
                              </p:par>
                              <p:par>
                                <p:cTn id="136" presetID="8" presetClass="emph" presetSubtype="0" fill="hold" grpId="3" nodeType="withEffect">
                                  <p:stCondLst>
                                    <p:cond delay="0"/>
                                  </p:stCondLst>
                                  <p:childTnLst>
                                    <p:animRot by="-21600000">
                                      <p:cBhvr>
                                        <p:cTn id="137" dur="2000" fill="hold"/>
                                        <p:tgtEl>
                                          <p:spTgt spid="13"/>
                                        </p:tgtEl>
                                        <p:attrNameLst>
                                          <p:attrName>r</p:attrName>
                                        </p:attrNameLst>
                                      </p:cBhvr>
                                    </p:animRot>
                                  </p:childTnLst>
                                </p:cTn>
                              </p:par>
                              <p:par>
                                <p:cTn id="138" presetID="8" presetClass="emph" presetSubtype="0" fill="hold" grpId="3" nodeType="withEffect">
                                  <p:stCondLst>
                                    <p:cond delay="0"/>
                                  </p:stCondLst>
                                  <p:childTnLst>
                                    <p:animRot by="-21600000">
                                      <p:cBhvr>
                                        <p:cTn id="139" dur="2000" fill="hold"/>
                                        <p:tgtEl>
                                          <p:spTgt spid="15"/>
                                        </p:tgtEl>
                                        <p:attrNameLst>
                                          <p:attrName>r</p:attrName>
                                        </p:attrNameLst>
                                      </p:cBhvr>
                                    </p:animRot>
                                  </p:childTnLst>
                                </p:cTn>
                              </p:par>
                              <p:par>
                                <p:cTn id="140" presetID="8" presetClass="emph" presetSubtype="0" fill="hold" grpId="3" nodeType="withEffect">
                                  <p:stCondLst>
                                    <p:cond delay="0"/>
                                  </p:stCondLst>
                                  <p:childTnLst>
                                    <p:animRot by="21600000">
                                      <p:cBhvr>
                                        <p:cTn id="141" dur="2000" fill="hold"/>
                                        <p:tgtEl>
                                          <p:spTgt spid="4"/>
                                        </p:tgtEl>
                                        <p:attrNameLst>
                                          <p:attrName>r</p:attrName>
                                        </p:attrNameLst>
                                      </p:cBhvr>
                                    </p:animRot>
                                  </p:childTnLst>
                                </p:cTn>
                              </p:par>
                              <p:par>
                                <p:cTn id="142" presetID="8" presetClass="emph" presetSubtype="0" fill="hold" grpId="3" nodeType="withEffect">
                                  <p:stCondLst>
                                    <p:cond delay="0"/>
                                  </p:stCondLst>
                                  <p:childTnLst>
                                    <p:animRot by="21600000">
                                      <p:cBhvr>
                                        <p:cTn id="143" dur="2000" fill="hold"/>
                                        <p:tgtEl>
                                          <p:spTgt spid="6"/>
                                        </p:tgtEl>
                                        <p:attrNameLst>
                                          <p:attrName>r</p:attrName>
                                        </p:attrNameLst>
                                      </p:cBhvr>
                                    </p:animRot>
                                  </p:childTnLst>
                                </p:cTn>
                              </p:par>
                              <p:par>
                                <p:cTn id="144" presetID="8" presetClass="emph" presetSubtype="0" fill="hold" grpId="3" nodeType="withEffect">
                                  <p:stCondLst>
                                    <p:cond delay="0"/>
                                  </p:stCondLst>
                                  <p:childTnLst>
                                    <p:animRot by="21600000">
                                      <p:cBhvr>
                                        <p:cTn id="145" dur="2000" fill="hold"/>
                                        <p:tgtEl>
                                          <p:spTgt spid="8"/>
                                        </p:tgtEl>
                                        <p:attrNameLst>
                                          <p:attrName>r</p:attrName>
                                        </p:attrNameLst>
                                      </p:cBhvr>
                                    </p:animRot>
                                  </p:childTnLst>
                                </p:cTn>
                              </p:par>
                              <p:par>
                                <p:cTn id="146" presetID="8" presetClass="emph" presetSubtype="0" fill="hold" grpId="3" nodeType="withEffect">
                                  <p:stCondLst>
                                    <p:cond delay="0"/>
                                  </p:stCondLst>
                                  <p:childTnLst>
                                    <p:animRot by="21600000">
                                      <p:cBhvr>
                                        <p:cTn id="147" dur="2000" fill="hold"/>
                                        <p:tgtEl>
                                          <p:spTgt spid="10"/>
                                        </p:tgtEl>
                                        <p:attrNameLst>
                                          <p:attrName>r</p:attrName>
                                        </p:attrNameLst>
                                      </p:cBhvr>
                                    </p:animRot>
                                  </p:childTnLst>
                                </p:cTn>
                              </p:par>
                              <p:par>
                                <p:cTn id="148" presetID="8" presetClass="emph" presetSubtype="0" fill="hold" grpId="3" nodeType="withEffect">
                                  <p:stCondLst>
                                    <p:cond delay="0"/>
                                  </p:stCondLst>
                                  <p:childTnLst>
                                    <p:animRot by="21600000">
                                      <p:cBhvr>
                                        <p:cTn id="149" dur="2000" fill="hold"/>
                                        <p:tgtEl>
                                          <p:spTgt spid="12"/>
                                        </p:tgtEl>
                                        <p:attrNameLst>
                                          <p:attrName>r</p:attrName>
                                        </p:attrNameLst>
                                      </p:cBhvr>
                                    </p:animRot>
                                  </p:childTnLst>
                                </p:cTn>
                              </p:par>
                              <p:par>
                                <p:cTn id="150" presetID="8" presetClass="emph" presetSubtype="0" fill="hold" grpId="3" nodeType="withEffect">
                                  <p:stCondLst>
                                    <p:cond delay="0"/>
                                  </p:stCondLst>
                                  <p:childTnLst>
                                    <p:animRot by="21600000">
                                      <p:cBhvr>
                                        <p:cTn id="151" dur="2000" fill="hold"/>
                                        <p:tgtEl>
                                          <p:spTgt spid="14"/>
                                        </p:tgtEl>
                                        <p:attrNameLst>
                                          <p:attrName>r</p:attrName>
                                        </p:attrNameLst>
                                      </p:cBhvr>
                                    </p:animRot>
                                  </p:childTnLst>
                                </p:cTn>
                              </p:par>
                              <p:par>
                                <p:cTn id="152" presetID="17" presetClass="entr" presetSubtype="10" fill="hold" nodeType="withEffect">
                                  <p:stCondLst>
                                    <p:cond delay="0"/>
                                  </p:stCondLst>
                                  <p:childTnLst>
                                    <p:set>
                                      <p:cBhvr>
                                        <p:cTn id="153" dur="1" fill="hold">
                                          <p:stCondLst>
                                            <p:cond delay="0"/>
                                          </p:stCondLst>
                                        </p:cTn>
                                        <p:tgtEl>
                                          <p:spTgt spid="3"/>
                                        </p:tgtEl>
                                        <p:attrNameLst>
                                          <p:attrName>style.visibility</p:attrName>
                                        </p:attrNameLst>
                                      </p:cBhvr>
                                      <p:to>
                                        <p:strVal val="visible"/>
                                      </p:to>
                                    </p:set>
                                    <p:anim calcmode="lin" valueType="num">
                                      <p:cBhvr>
                                        <p:cTn id="154" dur="2000" fill="hold"/>
                                        <p:tgtEl>
                                          <p:spTgt spid="3"/>
                                        </p:tgtEl>
                                        <p:attrNameLst>
                                          <p:attrName>ppt_w</p:attrName>
                                        </p:attrNameLst>
                                      </p:cBhvr>
                                      <p:tavLst>
                                        <p:tav tm="0">
                                          <p:val>
                                            <p:fltVal val="0"/>
                                          </p:val>
                                        </p:tav>
                                        <p:tav tm="100000">
                                          <p:val>
                                            <p:strVal val="#ppt_w"/>
                                          </p:val>
                                        </p:tav>
                                      </p:tavLst>
                                    </p:anim>
                                    <p:anim calcmode="lin" valueType="num">
                                      <p:cBhvr>
                                        <p:cTn id="155" dur="2000" fill="hold"/>
                                        <p:tgtEl>
                                          <p:spTgt spid="3"/>
                                        </p:tgtEl>
                                        <p:attrNameLst>
                                          <p:attrName>ppt_h</p:attrName>
                                        </p:attrNameLst>
                                      </p:cBhvr>
                                      <p:tavLst>
                                        <p:tav tm="0">
                                          <p:val>
                                            <p:strVal val="#ppt_h"/>
                                          </p:val>
                                        </p:tav>
                                        <p:tav tm="100000">
                                          <p:val>
                                            <p:strVal val="#ppt_h"/>
                                          </p:val>
                                        </p:tav>
                                      </p:tavLst>
                                    </p:anim>
                                  </p:childTnLst>
                                </p:cTn>
                              </p:par>
                            </p:childTnLst>
                          </p:cTn>
                        </p:par>
                        <p:par>
                          <p:cTn id="156" fill="hold">
                            <p:stCondLst>
                              <p:cond delay="4000"/>
                            </p:stCondLst>
                            <p:childTnLst>
                              <p:par>
                                <p:cTn id="157" presetID="52" presetClass="entr" presetSubtype="0" fill="hold" nodeType="afterEffect">
                                  <p:stCondLst>
                                    <p:cond delay="0"/>
                                  </p:stCondLst>
                                  <p:childTnLst>
                                    <p:set>
                                      <p:cBhvr>
                                        <p:cTn id="158" dur="1" fill="hold">
                                          <p:stCondLst>
                                            <p:cond delay="0"/>
                                          </p:stCondLst>
                                        </p:cTn>
                                        <p:tgtEl>
                                          <p:spTgt spid="2050"/>
                                        </p:tgtEl>
                                        <p:attrNameLst>
                                          <p:attrName>style.visibility</p:attrName>
                                        </p:attrNameLst>
                                      </p:cBhvr>
                                      <p:to>
                                        <p:strVal val="visible"/>
                                      </p:to>
                                    </p:set>
                                    <p:animScale>
                                      <p:cBhvr>
                                        <p:cTn id="159" dur="2000" decel="50000" fill="hold">
                                          <p:stCondLst>
                                            <p:cond delay="0"/>
                                          </p:stCondLst>
                                        </p:cTn>
                                        <p:tgtEl>
                                          <p:spTgt spid="2050"/>
                                        </p:tgtEl>
                                      </p:cBhvr>
                                      <p:from x="250000" y="250000"/>
                                      <p:to x="100000" y="100000"/>
                                    </p:animScale>
                                    <p:animMotion origin="layout" path="M -0.46736 0.92887  C -0.37517 0.88508  -0.02552 0.75279  0.0908 0.66613  C  0.20747 0.57948  0.21649 0.50394  0.23177 0.40825  C 0.24705 0.31256  0.22118 0.15964   0.18264 0.09152  C 0.1441 0.02341  0.03802 0.0  0.0 0.0  " pathEditMode="relative" ptsTypes="">
                                      <p:cBhvr>
                                        <p:cTn id="160" dur="2000" decel="50000" fill="hold">
                                          <p:stCondLst>
                                            <p:cond delay="0"/>
                                          </p:stCondLst>
                                        </p:cTn>
                                        <p:tgtEl>
                                          <p:spTgt spid="2050"/>
                                        </p:tgtEl>
                                        <p:attrNameLst>
                                          <p:attrName>ppt_x</p:attrName>
                                          <p:attrName>ppt_y</p:attrName>
                                        </p:attrNameLst>
                                      </p:cBhvr>
                                    </p:animMotion>
                                    <p:animEffect transition="in" filter="fade">
                                      <p:cBhvr>
                                        <p:cTn id="161" dur="2000"/>
                                        <p:tgtEl>
                                          <p:spTgt spid="2050"/>
                                        </p:tgtEl>
                                      </p:cBhvr>
                                    </p:animEffect>
                                  </p:childTnLst>
                                </p:cTn>
                              </p:par>
                            </p:childTnLst>
                          </p:cTn>
                        </p:par>
                      </p:childTnLst>
                    </p:cTn>
                  </p:par>
                </p:childTnLst>
              </p:cTn>
              <p:prevCondLst>
                <p:cond evt="onPrev" delay="0">
                  <p:tgtEl>
                    <p:sldTgt/>
                  </p:tgtEl>
                </p:cond>
              </p:prevCondLst>
              <p:nextCondLst>
                <p:cond evt="onNext" delay="0">
                  <p:tgtEl>
                    <p:sldTgt/>
                  </p:tgtEl>
                </p:cond>
              </p:nextCondLst>
            </p:seq>
          </p:childTnLst>
        </p:cTn>
      </p:par>
    </p:tnLst>
    <p:bldLst>
      <p:bldP spid="4" grpId="0" animBg="1"/>
      <p:bldP spid="4" grpId="1" animBg="1"/>
      <p:bldP spid="4" grpId="2" animBg="1"/>
      <p:bldP spid="4" grpId="3" animBg="1"/>
      <p:bldP spid="5" grpId="0" animBg="1"/>
      <p:bldP spid="5" grpId="1" animBg="1"/>
      <p:bldP spid="5" grpId="2" animBg="1"/>
      <p:bldP spid="5" grpId="3" animBg="1"/>
      <p:bldP spid="6" grpId="0" animBg="1"/>
      <p:bldP spid="6" grpId="1" animBg="1"/>
      <p:bldP spid="6" grpId="2" animBg="1"/>
      <p:bldP spid="6" grpId="3" animBg="1"/>
      <p:bldP spid="7" grpId="0" animBg="1"/>
      <p:bldP spid="7" grpId="1" animBg="1"/>
      <p:bldP spid="7" grpId="2" animBg="1"/>
      <p:bldP spid="7" grpId="3" animBg="1"/>
      <p:bldP spid="8" grpId="0" animBg="1"/>
      <p:bldP spid="8" grpId="1" animBg="1"/>
      <p:bldP spid="8" grpId="2" animBg="1"/>
      <p:bldP spid="8" grpId="3" animBg="1"/>
      <p:bldP spid="9" grpId="0" animBg="1"/>
      <p:bldP spid="9" grpId="1" animBg="1"/>
      <p:bldP spid="9" grpId="2" animBg="1"/>
      <p:bldP spid="9" grpId="3" animBg="1"/>
      <p:bldP spid="10" grpId="0" animBg="1"/>
      <p:bldP spid="10" grpId="1" animBg="1"/>
      <p:bldP spid="10" grpId="2" animBg="1"/>
      <p:bldP spid="10" grpId="3" animBg="1"/>
      <p:bldP spid="11" grpId="0" animBg="1"/>
      <p:bldP spid="11" grpId="1" animBg="1"/>
      <p:bldP spid="11" grpId="2" animBg="1"/>
      <p:bldP spid="11" grpId="3" animBg="1"/>
      <p:bldP spid="12" grpId="0" animBg="1"/>
      <p:bldP spid="12" grpId="1" animBg="1"/>
      <p:bldP spid="12" grpId="2" animBg="1"/>
      <p:bldP spid="12" grpId="3" animBg="1"/>
      <p:bldP spid="13" grpId="0" animBg="1"/>
      <p:bldP spid="13" grpId="1" animBg="1"/>
      <p:bldP spid="13" grpId="2" animBg="1"/>
      <p:bldP spid="13" grpId="3" animBg="1"/>
      <p:bldP spid="14" grpId="0" animBg="1"/>
      <p:bldP spid="14" grpId="1" animBg="1"/>
      <p:bldP spid="14" grpId="2" animBg="1"/>
      <p:bldP spid="14" grpId="3" animBg="1"/>
      <p:bldP spid="15" grpId="0" animBg="1"/>
      <p:bldP spid="15" grpId="1" animBg="1"/>
      <p:bldP spid="15" grpId="2" animBg="1"/>
      <p:bldP spid="15" grpId="3" animBg="1"/>
    </p:bldLst>
  </p:timing>
</p:sld>
</file>

<file path=ppt/slides/slide42.xml><?xml version="1.0" encoding="utf-8"?>
<p:sld xmlns:a="http://schemas.openxmlformats.org/drawingml/2006/main" xmlns:r="http://schemas.openxmlformats.org/officeDocument/2006/relationships" xmlns:p="http://schemas.openxmlformats.org/presentationml/2006/main">
  <p:cSld>
    <p:bg>
      <p:bgPr>
        <a:solidFill>
          <a:srgbClr val="3498DB"/>
        </a:solidFill>
        <a:effectLst/>
      </p:bgPr>
    </p:bg>
    <p:spTree>
      <p:nvGrpSpPr>
        <p:cNvPr id="1" name=""/>
        <p:cNvGrpSpPr/>
        <p:nvPr/>
      </p:nvGrpSpPr>
      <p:grpSpPr>
        <a:xfrm>
          <a:off x="0" y="0"/>
          <a:ext cx="0" cy="0"/>
          <a:chOff x="0" y="0"/>
          <a:chExt cx="0" cy="0"/>
        </a:xfrm>
      </p:grpSpPr>
      <p:pic>
        <p:nvPicPr>
          <p:cNvPr id="4124" name="sound001.wav">
            <a:hlinkClick r:id="" action="ppaction://media"/>
          </p:cNvPr>
          <p:cNvPicPr>
            <a:picLocks noRot="1" noChangeAspect="1" noChangeArrowheads="1"/>
          </p:cNvPicPr>
          <p:nvPr>
            <a:audioFile r:link="rId1"/>
          </p:nvPr>
        </p:nvPicPr>
        <p:blipFill>
          <a:blip r:embed="rId4"/>
          <a:srcRect/>
          <a:stretch>
            <a:fillRect/>
          </a:stretch>
        </p:blipFill>
        <p:spPr bwMode="auto">
          <a:xfrm>
            <a:off x="4419600" y="2457450"/>
            <a:ext cx="304800" cy="228600"/>
          </a:xfrm>
          <a:prstGeom prst="rect">
            <a:avLst/>
          </a:prstGeom>
          <a:noFill/>
        </p:spPr>
      </p:pic>
      <p:sp>
        <p:nvSpPr>
          <p:cNvPr id="4100" name="Rectangle 4"/>
          <p:cNvSpPr>
            <a:spLocks noChangeArrowheads="1"/>
          </p:cNvSpPr>
          <p:nvPr/>
        </p:nvSpPr>
        <p:spPr bwMode="auto">
          <a:xfrm>
            <a:off x="0" y="1200150"/>
            <a:ext cx="9144000" cy="171450"/>
          </a:xfrm>
          <a:prstGeom prst="rect">
            <a:avLst/>
          </a:prstGeom>
          <a:solidFill>
            <a:schemeClr val="bg1"/>
          </a:solidFill>
          <a:ln w="19050">
            <a:solidFill>
              <a:srgbClr val="C0C0C0"/>
            </a:solidFill>
            <a:miter lim="800000"/>
            <a:headEnd/>
            <a:tailEnd/>
          </a:ln>
          <a:effectLst/>
        </p:spPr>
        <p:txBody>
          <a:bodyPr wrap="none" anchor="ctr"/>
          <a:lstStyle/>
          <a:p>
            <a:endParaRPr lang="es-PE"/>
          </a:p>
        </p:txBody>
      </p:sp>
      <p:sp>
        <p:nvSpPr>
          <p:cNvPr id="4101" name="Rectangle 5"/>
          <p:cNvSpPr>
            <a:spLocks noChangeArrowheads="1"/>
          </p:cNvSpPr>
          <p:nvPr/>
        </p:nvSpPr>
        <p:spPr bwMode="auto">
          <a:xfrm>
            <a:off x="0" y="1371600"/>
            <a:ext cx="9144000" cy="3771900"/>
          </a:xfrm>
          <a:prstGeom prst="rect">
            <a:avLst/>
          </a:prstGeom>
          <a:solidFill>
            <a:srgbClr val="B6E8FC"/>
          </a:solidFill>
          <a:ln w="9525">
            <a:noFill/>
            <a:miter lim="800000"/>
            <a:headEnd/>
            <a:tailEnd/>
          </a:ln>
          <a:effectLst/>
        </p:spPr>
        <p:txBody>
          <a:bodyPr wrap="none" anchor="ctr"/>
          <a:lstStyle/>
          <a:p>
            <a:pPr algn="ctr"/>
            <a:endParaRPr lang="es-PE"/>
          </a:p>
        </p:txBody>
      </p:sp>
      <p:pic>
        <p:nvPicPr>
          <p:cNvPr id="4103" name="Picture 7" descr="logo_grande">
            <a:hlinkClick r:id="rId5"/>
          </p:cNvPr>
          <p:cNvPicPr>
            <a:picLocks noChangeAspect="1" noChangeArrowheads="1"/>
          </p:cNvPicPr>
          <p:nvPr/>
        </p:nvPicPr>
        <p:blipFill>
          <a:blip r:embed="rId6"/>
          <a:srcRect/>
          <a:stretch>
            <a:fillRect/>
          </a:stretch>
        </p:blipFill>
        <p:spPr bwMode="auto">
          <a:xfrm>
            <a:off x="1981200" y="1"/>
            <a:ext cx="4876800" cy="1171575"/>
          </a:xfrm>
          <a:prstGeom prst="rect">
            <a:avLst/>
          </a:prstGeom>
          <a:noFill/>
        </p:spPr>
      </p:pic>
      <p:sp>
        <p:nvSpPr>
          <p:cNvPr id="4104" name="Text Box 8"/>
          <p:cNvSpPr txBox="1">
            <a:spLocks noChangeArrowheads="1"/>
          </p:cNvSpPr>
          <p:nvPr/>
        </p:nvSpPr>
        <p:spPr bwMode="auto">
          <a:xfrm>
            <a:off x="0" y="1428750"/>
            <a:ext cx="9144000" cy="2369880"/>
          </a:xfrm>
          <a:prstGeom prst="rect">
            <a:avLst/>
          </a:prstGeom>
          <a:noFill/>
          <a:ln w="9525">
            <a:noFill/>
            <a:miter lim="800000"/>
            <a:headEnd/>
            <a:tailEnd/>
          </a:ln>
          <a:effectLst/>
        </p:spPr>
        <p:txBody>
          <a:bodyPr>
            <a:spAutoFit/>
          </a:bodyPr>
          <a:lstStyle/>
          <a:p>
            <a:pPr algn="ctr">
              <a:spcBef>
                <a:spcPct val="50000"/>
              </a:spcBef>
            </a:pPr>
            <a:r>
              <a:rPr lang="es-ES" sz="6000" b="1">
                <a:latin typeface="Kristen ITC" pitchFamily="66" charset="0"/>
              </a:rPr>
              <a:t>¿Te ha gustado?</a:t>
            </a:r>
            <a:r>
              <a:rPr lang="es-ES" sz="4800">
                <a:latin typeface="Kristen ITC" pitchFamily="66" charset="0"/>
              </a:rPr>
              <a:t> </a:t>
            </a:r>
            <a:br>
              <a:rPr lang="es-ES" sz="4800">
                <a:latin typeface="Kristen ITC" pitchFamily="66" charset="0"/>
              </a:rPr>
            </a:br>
            <a:r>
              <a:rPr lang="es-ES" sz="4400">
                <a:latin typeface="Kristen ITC" pitchFamily="66" charset="0"/>
              </a:rPr>
              <a:t>Puedes ver más entrando </a:t>
            </a:r>
            <a:br>
              <a:rPr lang="es-ES" sz="4400">
                <a:latin typeface="Kristen ITC" pitchFamily="66" charset="0"/>
              </a:rPr>
            </a:br>
            <a:r>
              <a:rPr lang="es-ES" sz="4400" b="1">
                <a:solidFill>
                  <a:srgbClr val="40F903"/>
                </a:solidFill>
                <a:latin typeface="Kristen ITC" pitchFamily="66" charset="0"/>
                <a:hlinkClick r:id="rId5"/>
              </a:rPr>
              <a:t>Aquí</a:t>
            </a:r>
            <a:endParaRPr lang="es-ES" sz="4400" b="1">
              <a:solidFill>
                <a:srgbClr val="40F903"/>
              </a:solidFill>
              <a:latin typeface="Kristen ITC" pitchFamily="66" charset="0"/>
            </a:endParaRPr>
          </a:p>
        </p:txBody>
      </p:sp>
      <p:sp>
        <p:nvSpPr>
          <p:cNvPr id="4107" name="Text Box 11"/>
          <p:cNvSpPr txBox="1">
            <a:spLocks noChangeArrowheads="1"/>
          </p:cNvSpPr>
          <p:nvPr/>
        </p:nvSpPr>
        <p:spPr bwMode="auto">
          <a:xfrm>
            <a:off x="1143000" y="3543300"/>
            <a:ext cx="2667000" cy="1892826"/>
          </a:xfrm>
          <a:prstGeom prst="rect">
            <a:avLst/>
          </a:prstGeom>
          <a:noFill/>
          <a:ln w="19050">
            <a:noFill/>
            <a:prstDash val="sysDot"/>
            <a:miter lim="800000"/>
            <a:headEnd/>
            <a:tailEnd/>
          </a:ln>
          <a:effectLst/>
        </p:spPr>
        <p:txBody>
          <a:bodyPr>
            <a:spAutoFit/>
          </a:bodyPr>
          <a:lstStyle/>
          <a:p>
            <a:pPr algn="ctr">
              <a:spcBef>
                <a:spcPct val="50000"/>
              </a:spcBef>
            </a:pPr>
            <a:r>
              <a:rPr lang="es-ES_tradnl" b="1">
                <a:latin typeface="Kristen ITC" pitchFamily="66" charset="0"/>
              </a:rPr>
              <a:t>Además puedes recibir powerpoints en tu correo electrónico suscribiéndote aquí:</a:t>
            </a:r>
            <a:r>
              <a:rPr lang="es-ES_tradnl" b="1">
                <a:solidFill>
                  <a:srgbClr val="0066FF"/>
                </a:solidFill>
              </a:rPr>
              <a:t> </a:t>
            </a:r>
          </a:p>
          <a:p>
            <a:pPr>
              <a:spcBef>
                <a:spcPct val="50000"/>
              </a:spcBef>
            </a:pPr>
            <a:endParaRPr lang="es-ES" b="1">
              <a:solidFill>
                <a:srgbClr val="0066FF"/>
              </a:solidFill>
            </a:endParaRPr>
          </a:p>
        </p:txBody>
      </p:sp>
      <p:pic>
        <p:nvPicPr>
          <p:cNvPr id="4106" name="Picture 10" descr="email">
            <a:hlinkClick r:id="rId7"/>
          </p:cNvPr>
          <p:cNvPicPr>
            <a:picLocks noChangeAspect="1" noChangeArrowheads="1"/>
          </p:cNvPicPr>
          <p:nvPr/>
        </p:nvPicPr>
        <p:blipFill>
          <a:blip r:embed="rId8"/>
          <a:srcRect/>
          <a:stretch>
            <a:fillRect/>
          </a:stretch>
        </p:blipFill>
        <p:spPr bwMode="auto">
          <a:xfrm>
            <a:off x="5638800" y="3143250"/>
            <a:ext cx="2362200" cy="1771650"/>
          </a:xfrm>
          <a:prstGeom prst="rect">
            <a:avLst/>
          </a:prstGeom>
          <a:noFill/>
        </p:spPr>
      </p:pic>
      <p:pic>
        <p:nvPicPr>
          <p:cNvPr id="4113" name="Picture 17" descr="flechas-8"/>
          <p:cNvPicPr>
            <a:picLocks noChangeAspect="1" noChangeArrowheads="1"/>
          </p:cNvPicPr>
          <p:nvPr/>
        </p:nvPicPr>
        <p:blipFill>
          <a:blip r:embed="rId9"/>
          <a:srcRect/>
          <a:stretch>
            <a:fillRect/>
          </a:stretch>
        </p:blipFill>
        <p:spPr bwMode="auto">
          <a:xfrm>
            <a:off x="4038600" y="3657600"/>
            <a:ext cx="1219200" cy="742950"/>
          </a:xfrm>
          <a:prstGeom prst="rect">
            <a:avLst/>
          </a:prstGeom>
          <a:noFill/>
        </p:spPr>
      </p:pic>
      <p:pic>
        <p:nvPicPr>
          <p:cNvPr id="4117" name="Picture 21" descr="facebook-icon">
            <a:hlinkClick r:id="rId10"/>
          </p:cNvPr>
          <p:cNvPicPr>
            <a:picLocks noChangeAspect="1" noChangeArrowheads="1"/>
          </p:cNvPicPr>
          <p:nvPr/>
        </p:nvPicPr>
        <p:blipFill>
          <a:blip r:embed="rId11" cstate="print"/>
          <a:srcRect/>
          <a:stretch>
            <a:fillRect/>
          </a:stretch>
        </p:blipFill>
        <p:spPr bwMode="auto">
          <a:xfrm>
            <a:off x="0" y="2228850"/>
            <a:ext cx="533400" cy="400050"/>
          </a:xfrm>
          <a:prstGeom prst="rect">
            <a:avLst/>
          </a:prstGeom>
          <a:noFill/>
        </p:spPr>
      </p:pic>
      <p:pic>
        <p:nvPicPr>
          <p:cNvPr id="4118" name="Picture 22" descr="twitter-icon">
            <a:hlinkClick r:id="rId12"/>
          </p:cNvPr>
          <p:cNvPicPr>
            <a:picLocks noChangeAspect="1" noChangeArrowheads="1"/>
          </p:cNvPicPr>
          <p:nvPr/>
        </p:nvPicPr>
        <p:blipFill>
          <a:blip r:embed="rId13" cstate="print"/>
          <a:srcRect/>
          <a:stretch>
            <a:fillRect/>
          </a:stretch>
        </p:blipFill>
        <p:spPr bwMode="auto">
          <a:xfrm>
            <a:off x="0" y="2628900"/>
            <a:ext cx="533400" cy="400050"/>
          </a:xfrm>
          <a:prstGeom prst="rect">
            <a:avLst/>
          </a:prstGeom>
          <a:noFill/>
        </p:spPr>
      </p:pic>
      <p:pic>
        <p:nvPicPr>
          <p:cNvPr id="4119" name="Picture 23" descr="Web-Google-plus-Metro-icon">
            <a:hlinkClick r:id="rId14"/>
          </p:cNvPr>
          <p:cNvPicPr>
            <a:picLocks noChangeAspect="1" noChangeArrowheads="1"/>
          </p:cNvPicPr>
          <p:nvPr/>
        </p:nvPicPr>
        <p:blipFill>
          <a:blip r:embed="rId15" cstate="print"/>
          <a:srcRect/>
          <a:stretch>
            <a:fillRect/>
          </a:stretch>
        </p:blipFill>
        <p:spPr bwMode="auto">
          <a:xfrm>
            <a:off x="0" y="3028950"/>
            <a:ext cx="533400" cy="400050"/>
          </a:xfrm>
          <a:prstGeom prst="rect">
            <a:avLst/>
          </a:prstGeom>
          <a:noFill/>
        </p:spPr>
      </p:pic>
      <p:pic>
        <p:nvPicPr>
          <p:cNvPr id="4120" name="Picture 24" descr="vkontakte-256">
            <a:hlinkClick r:id="rId16"/>
          </p:cNvPr>
          <p:cNvPicPr>
            <a:picLocks noChangeAspect="1" noChangeArrowheads="1"/>
          </p:cNvPicPr>
          <p:nvPr/>
        </p:nvPicPr>
        <p:blipFill>
          <a:blip r:embed="rId17" cstate="print"/>
          <a:srcRect/>
          <a:stretch>
            <a:fillRect/>
          </a:stretch>
        </p:blipFill>
        <p:spPr bwMode="auto">
          <a:xfrm>
            <a:off x="0" y="3429000"/>
            <a:ext cx="533400" cy="400050"/>
          </a:xfrm>
          <a:prstGeom prst="rect">
            <a:avLst/>
          </a:prstGeom>
          <a:noFill/>
        </p:spPr>
      </p:pic>
      <p:sp>
        <p:nvSpPr>
          <p:cNvPr id="4122" name="Text Box 26"/>
          <p:cNvSpPr txBox="1">
            <a:spLocks noChangeArrowheads="1"/>
          </p:cNvSpPr>
          <p:nvPr/>
        </p:nvSpPr>
        <p:spPr bwMode="auto">
          <a:xfrm>
            <a:off x="0" y="4914901"/>
            <a:ext cx="9144000" cy="307777"/>
          </a:xfrm>
          <a:prstGeom prst="rect">
            <a:avLst/>
          </a:prstGeom>
          <a:solidFill>
            <a:srgbClr val="34495E"/>
          </a:solidFill>
          <a:ln w="9525">
            <a:noFill/>
            <a:miter lim="800000"/>
            <a:headEnd/>
            <a:tailEnd/>
          </a:ln>
          <a:effectLst/>
        </p:spPr>
        <p:txBody>
          <a:bodyPr>
            <a:spAutoFit/>
          </a:bodyPr>
          <a:lstStyle/>
          <a:p>
            <a:pPr algn="ctr">
              <a:spcBef>
                <a:spcPct val="50000"/>
              </a:spcBef>
            </a:pPr>
            <a:r>
              <a:rPr lang="es-ES" sz="1400">
                <a:solidFill>
                  <a:srgbClr val="40F903"/>
                </a:solidFill>
                <a:latin typeface="Kristen ITC" pitchFamily="66" charset="0"/>
              </a:rPr>
              <a:t>Esta presentación powerpoint ha sido creada y compartida única y exclusivamente para mispps.com</a:t>
            </a:r>
          </a:p>
        </p:txBody>
      </p:sp>
      <p:pic>
        <p:nvPicPr>
          <p:cNvPr id="4123" name="Picture 27" descr="slide0006_image010"/>
          <p:cNvPicPr>
            <a:picLocks noChangeAspect="1" noChangeArrowheads="1"/>
          </p:cNvPicPr>
          <p:nvPr/>
        </p:nvPicPr>
        <p:blipFill>
          <a:blip r:embed="rId18"/>
          <a:srcRect/>
          <a:stretch>
            <a:fillRect/>
          </a:stretch>
        </p:blipFill>
        <p:spPr bwMode="auto">
          <a:xfrm rot="20093988">
            <a:off x="4114800" y="628650"/>
            <a:ext cx="4826000" cy="1581150"/>
          </a:xfrm>
          <a:prstGeom prst="rect">
            <a:avLst/>
          </a:prstGeom>
          <a:noFill/>
        </p:spPr>
      </p:pic>
    </p:spTree>
  </p:cSld>
  <p:clrMapOvr>
    <a:masterClrMapping/>
  </p:clrMapOvr>
  <p:transition spd="slow">
    <p:fade thruBlk="1"/>
  </p:transition>
  <p:timing>
    <p:tnLst>
      <p:par>
        <p:cTn id="1" dur="indefinite" restart="never" nodeType="tmRoot">
          <p:childTnLst>
            <p:seq concurrent="1" nextAc="seek">
              <p:cTn id="2" dur="indefinite" nodeType="mainSeq">
                <p:childTnLst>
                  <p:par>
                    <p:cTn id="3" fill="hold">
                      <p:stCondLst>
                        <p:cond delay="indefinite"/>
                        <p:cond evt="onBegin" delay="0">
                          <p:tn val="2"/>
                        </p:cond>
                      </p:stCondLst>
                      <p:childTnLst>
                        <p:par>
                          <p:cTn id="4" fill="hold">
                            <p:stCondLst>
                              <p:cond delay="0"/>
                            </p:stCondLst>
                            <p:childTnLst>
                              <p:par>
                                <p:cTn id="5" presetID="1" presetClass="entr" presetSubtype="0" fill="hold" nodeType="withEffect">
                                  <p:stCondLst>
                                    <p:cond delay="1500"/>
                                  </p:stCondLst>
                                  <p:childTnLst>
                                    <p:set>
                                      <p:cBhvr>
                                        <p:cTn id="6" dur="1" fill="hold">
                                          <p:stCondLst>
                                            <p:cond delay="0"/>
                                          </p:stCondLst>
                                        </p:cTn>
                                        <p:tgtEl>
                                          <p:spTgt spid="4123"/>
                                        </p:tgtEl>
                                        <p:attrNameLst>
                                          <p:attrName>style.visibility</p:attrName>
                                        </p:attrNameLst>
                                      </p:cBhvr>
                                      <p:to>
                                        <p:strVal val="visible"/>
                                      </p:to>
                                    </p:set>
                                  </p:childTnLst>
                                  <p:subTnLst>
                                    <p:audio>
                                      <p:cMediaNode>
                                        <p:cTn display="0" masterRel="sameClick">
                                          <p:stCondLst>
                                            <p:cond evt="begin" delay="0">
                                              <p:tn val="5"/>
                                            </p:cond>
                                          </p:stCondLst>
                                          <p:endCondLst>
                                            <p:cond evt="onStopAudio" delay="0">
                                              <p:tgtEl>
                                                <p:sldTgt/>
                                              </p:tgtEl>
                                            </p:cond>
                                          </p:endCondLst>
                                        </p:cTn>
                                        <p:tgtEl>
                                          <p:sndTgt r:embed="rId3" name="sound001.wav"/>
                                        </p:tgtEl>
                                      </p:cMediaNode>
                                    </p:audio>
                                  </p:subTnLst>
                                </p:cTn>
                              </p:par>
                            </p:childTnLst>
                          </p:cTn>
                        </p:par>
                      </p:childTnLst>
                    </p:cTn>
                  </p:par>
                </p:childTnLst>
              </p:cTn>
              <p:prevCondLst>
                <p:cond evt="onPrev" delay="0">
                  <p:tgtEl>
                    <p:sldTgt/>
                  </p:tgtEl>
                </p:cond>
              </p:prevCondLst>
              <p:nextCondLst>
                <p:cond evt="onNext" delay="0">
                  <p:tgtEl>
                    <p:sldTgt/>
                  </p:tgtEl>
                </p:cond>
              </p:nextCondLst>
            </p:seq>
            <p:audio>
              <p:cMediaNode vol="100000" showWhenStopped="0">
                <p:cTn id="7" fill="hold" display="0">
                  <p:stCondLst>
                    <p:cond delay="indefinite"/>
                  </p:stCondLst>
                  <p:endCondLst>
                    <p:cond evt="onNext" delay="0">
                      <p:tgtEl>
                        <p:sldTgt/>
                      </p:tgtEl>
                    </p:cond>
                    <p:cond evt="onPrev" delay="0">
                      <p:tgtEl>
                        <p:sldTgt/>
                      </p:tgtEl>
                    </p:cond>
                    <p:cond evt="onStopAudio" delay="0">
                      <p:tgtEl>
                        <p:sldTgt/>
                      </p:tgtEl>
                    </p:cond>
                  </p:endCondLst>
                </p:cTn>
                <p:tgtEl>
                  <p:spTgt spid="4124"/>
                </p:tgtEl>
              </p:cMediaNode>
            </p:audio>
          </p:childTnLst>
        </p:cTn>
      </p:par>
    </p:tnLst>
  </p:timing>
</p:sld>
</file>

<file path=ppt/theme/theme1.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Personalizado 4">
      <a:majorFont>
        <a:latin typeface="Agency FB"/>
        <a:ea typeface=""/>
        <a:cs typeface=""/>
      </a:majorFont>
      <a:minorFont>
        <a:latin typeface="Agency FB"/>
        <a:ea typeface=""/>
        <a:cs typeface=""/>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ppt/theme/theme2.xml><?xml version="1.0" encoding="utf-8"?>
<a:theme xmlns:a="http://schemas.openxmlformats.org/drawingml/2006/main" name="Diseño predeterminado">
  <a:themeElements>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fontScheme name="Diseño predeterminado">
      <a:majorFont>
        <a:latin typeface="Arial"/>
        <a:ea typeface=""/>
        <a:cs typeface="Arial"/>
      </a:majorFont>
      <a:minorFont>
        <a:latin typeface="Arial"/>
        <a:ea typeface=""/>
        <a:cs typeface="Arial"/>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extraClrScheme>
      <a:clrScheme name="Diseño predeterminado 1">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009999"/>
        </a:hlink>
        <a:folHlink>
          <a:srgbClr val="99CC00"/>
        </a:folHlink>
      </a:clrScheme>
      <a:clrMap bg1="lt1" tx1="dk1" bg2="lt2" tx2="dk2" accent1="accent1" accent2="accent2" accent3="accent3" accent4="accent4" accent5="accent5" accent6="accent6" hlink="hlink" folHlink="folHlink"/>
    </a:extraClrScheme>
    <a:extraClrScheme>
      <a:clrScheme name="Diseño predeterminado 2">
        <a:dk1>
          <a:srgbClr val="000000"/>
        </a:dk1>
        <a:lt1>
          <a:srgbClr val="FFFFFF"/>
        </a:lt1>
        <a:dk2>
          <a:srgbClr val="000000"/>
        </a:dk2>
        <a:lt2>
          <a:srgbClr val="969696"/>
        </a:lt2>
        <a:accent1>
          <a:srgbClr val="FBDF53"/>
        </a:accent1>
        <a:accent2>
          <a:srgbClr val="FF9966"/>
        </a:accent2>
        <a:accent3>
          <a:srgbClr val="FFFFFF"/>
        </a:accent3>
        <a:accent4>
          <a:srgbClr val="000000"/>
        </a:accent4>
        <a:accent5>
          <a:srgbClr val="FDECB3"/>
        </a:accent5>
        <a:accent6>
          <a:srgbClr val="E78A5C"/>
        </a:accent6>
        <a:hlink>
          <a:srgbClr val="CC3300"/>
        </a:hlink>
        <a:folHlink>
          <a:srgbClr val="996600"/>
        </a:folHlink>
      </a:clrScheme>
      <a:clrMap bg1="lt1" tx1="dk1" bg2="lt2" tx2="dk2" accent1="accent1" accent2="accent2" accent3="accent3" accent4="accent4" accent5="accent5" accent6="accent6" hlink="hlink" folHlink="folHlink"/>
    </a:extraClrScheme>
    <a:extraClrScheme>
      <a:clrScheme name="Diseño predeterminado 3">
        <a:dk1>
          <a:srgbClr val="000000"/>
        </a:dk1>
        <a:lt1>
          <a:srgbClr val="FFFFFF"/>
        </a:lt1>
        <a:dk2>
          <a:srgbClr val="000000"/>
        </a:dk2>
        <a:lt2>
          <a:srgbClr val="808080"/>
        </a:lt2>
        <a:accent1>
          <a:srgbClr val="99CCFF"/>
        </a:accent1>
        <a:accent2>
          <a:srgbClr val="CCCCFF"/>
        </a:accent2>
        <a:accent3>
          <a:srgbClr val="FFFFFF"/>
        </a:accent3>
        <a:accent4>
          <a:srgbClr val="000000"/>
        </a:accent4>
        <a:accent5>
          <a:srgbClr val="CAE2FF"/>
        </a:accent5>
        <a:accent6>
          <a:srgbClr val="B9B9E7"/>
        </a:accent6>
        <a:hlink>
          <a:srgbClr val="3333CC"/>
        </a:hlink>
        <a:folHlink>
          <a:srgbClr val="AF67FF"/>
        </a:folHlink>
      </a:clrScheme>
      <a:clrMap bg1="lt1" tx1="dk1" bg2="lt2" tx2="dk2" accent1="accent1" accent2="accent2" accent3="accent3" accent4="accent4" accent5="accent5" accent6="accent6" hlink="hlink" folHlink="folHlink"/>
    </a:extraClrScheme>
    <a:extraClrScheme>
      <a:clrScheme name="Diseño predeterminado 4">
        <a:dk1>
          <a:srgbClr val="000000"/>
        </a:dk1>
        <a:lt1>
          <a:srgbClr val="DEF6F1"/>
        </a:lt1>
        <a:dk2>
          <a:srgbClr val="000000"/>
        </a:dk2>
        <a:lt2>
          <a:srgbClr val="969696"/>
        </a:lt2>
        <a:accent1>
          <a:srgbClr val="FFFFFF"/>
        </a:accent1>
        <a:accent2>
          <a:srgbClr val="8DC6FF"/>
        </a:accent2>
        <a:accent3>
          <a:srgbClr val="ECFAF7"/>
        </a:accent3>
        <a:accent4>
          <a:srgbClr val="000000"/>
        </a:accent4>
        <a:accent5>
          <a:srgbClr val="FFFFFF"/>
        </a:accent5>
        <a:accent6>
          <a:srgbClr val="7FB3E7"/>
        </a:accent6>
        <a:hlink>
          <a:srgbClr val="0066CC"/>
        </a:hlink>
        <a:folHlink>
          <a:srgbClr val="00A800"/>
        </a:folHlink>
      </a:clrScheme>
      <a:clrMap bg1="lt1" tx1="dk1" bg2="lt2" tx2="dk2" accent1="accent1" accent2="accent2" accent3="accent3" accent4="accent4" accent5="accent5" accent6="accent6" hlink="hlink" folHlink="folHlink"/>
    </a:extraClrScheme>
    <a:extraClrScheme>
      <a:clrScheme name="Diseño predeterminado 5">
        <a:dk1>
          <a:srgbClr val="000000"/>
        </a:dk1>
        <a:lt1>
          <a:srgbClr val="FFFFD9"/>
        </a:lt1>
        <a:dk2>
          <a:srgbClr val="000000"/>
        </a:dk2>
        <a:lt2>
          <a:srgbClr val="777777"/>
        </a:lt2>
        <a:accent1>
          <a:srgbClr val="FFFFF7"/>
        </a:accent1>
        <a:accent2>
          <a:srgbClr val="33CCCC"/>
        </a:accent2>
        <a:accent3>
          <a:srgbClr val="FFFFE9"/>
        </a:accent3>
        <a:accent4>
          <a:srgbClr val="000000"/>
        </a:accent4>
        <a:accent5>
          <a:srgbClr val="FFFFFA"/>
        </a:accent5>
        <a:accent6>
          <a:srgbClr val="2DB9B9"/>
        </a:accent6>
        <a:hlink>
          <a:srgbClr val="FF5050"/>
        </a:hlink>
        <a:folHlink>
          <a:srgbClr val="FF9900"/>
        </a:folHlink>
      </a:clrScheme>
      <a:clrMap bg1="lt1" tx1="dk1" bg2="lt2" tx2="dk2" accent1="accent1" accent2="accent2" accent3="accent3" accent4="accent4" accent5="accent5" accent6="accent6" hlink="hlink" folHlink="folHlink"/>
    </a:extraClrScheme>
    <a:extraClrScheme>
      <a:clrScheme name="Diseño predeterminado 6">
        <a:dk1>
          <a:srgbClr val="005A58"/>
        </a:dk1>
        <a:lt1>
          <a:srgbClr val="FFFFFF"/>
        </a:lt1>
        <a:dk2>
          <a:srgbClr val="008080"/>
        </a:dk2>
        <a:lt2>
          <a:srgbClr val="FFFF99"/>
        </a:lt2>
        <a:accent1>
          <a:srgbClr val="006462"/>
        </a:accent1>
        <a:accent2>
          <a:srgbClr val="6D6FC7"/>
        </a:accent2>
        <a:accent3>
          <a:srgbClr val="AAC0C0"/>
        </a:accent3>
        <a:accent4>
          <a:srgbClr val="DADADA"/>
        </a:accent4>
        <a:accent5>
          <a:srgbClr val="AAB8B7"/>
        </a:accent5>
        <a:accent6>
          <a:srgbClr val="6264B4"/>
        </a:accent6>
        <a:hlink>
          <a:srgbClr val="00FFFF"/>
        </a:hlink>
        <a:folHlink>
          <a:srgbClr val="00FF00"/>
        </a:folHlink>
      </a:clrScheme>
      <a:clrMap bg1="dk2" tx1="lt1" bg2="dk1" tx2="lt2" accent1="accent1" accent2="accent2" accent3="accent3" accent4="accent4" accent5="accent5" accent6="accent6" hlink="hlink" folHlink="folHlink"/>
    </a:extraClrScheme>
    <a:extraClrScheme>
      <a:clrScheme name="Diseño predeterminado 7">
        <a:dk1>
          <a:srgbClr val="5C1F00"/>
        </a:dk1>
        <a:lt1>
          <a:srgbClr val="FFFFFF"/>
        </a:lt1>
        <a:dk2>
          <a:srgbClr val="800000"/>
        </a:dk2>
        <a:lt2>
          <a:srgbClr val="DFD293"/>
        </a:lt2>
        <a:accent1>
          <a:srgbClr val="CC3300"/>
        </a:accent1>
        <a:accent2>
          <a:srgbClr val="BE7960"/>
        </a:accent2>
        <a:accent3>
          <a:srgbClr val="C0AAAA"/>
        </a:accent3>
        <a:accent4>
          <a:srgbClr val="DADADA"/>
        </a:accent4>
        <a:accent5>
          <a:srgbClr val="E2ADAA"/>
        </a:accent5>
        <a:accent6>
          <a:srgbClr val="AC6D56"/>
        </a:accent6>
        <a:hlink>
          <a:srgbClr val="FFFF99"/>
        </a:hlink>
        <a:folHlink>
          <a:srgbClr val="D3A219"/>
        </a:folHlink>
      </a:clrScheme>
      <a:clrMap bg1="dk2" tx1="lt1" bg2="dk1" tx2="lt2" accent1="accent1" accent2="accent2" accent3="accent3" accent4="accent4" accent5="accent5" accent6="accent6" hlink="hlink" folHlink="folHlink"/>
    </a:extraClrScheme>
    <a:extraClrScheme>
      <a:clrScheme name="Diseño predeterminado 8">
        <a:dk1>
          <a:srgbClr val="003366"/>
        </a:dk1>
        <a:lt1>
          <a:srgbClr val="FFFFFF"/>
        </a:lt1>
        <a:dk2>
          <a:srgbClr val="000099"/>
        </a:dk2>
        <a:lt2>
          <a:srgbClr val="CCFFFF"/>
        </a:lt2>
        <a:accent1>
          <a:srgbClr val="3366CC"/>
        </a:accent1>
        <a:accent2>
          <a:srgbClr val="00B000"/>
        </a:accent2>
        <a:accent3>
          <a:srgbClr val="AAAACA"/>
        </a:accent3>
        <a:accent4>
          <a:srgbClr val="DADADA"/>
        </a:accent4>
        <a:accent5>
          <a:srgbClr val="ADB8E2"/>
        </a:accent5>
        <a:accent6>
          <a:srgbClr val="009F00"/>
        </a:accent6>
        <a:hlink>
          <a:srgbClr val="66CCFF"/>
        </a:hlink>
        <a:folHlink>
          <a:srgbClr val="FFE701"/>
        </a:folHlink>
      </a:clrScheme>
      <a:clrMap bg1="dk2" tx1="lt1" bg2="dk1" tx2="lt2" accent1="accent1" accent2="accent2" accent3="accent3" accent4="accent4" accent5="accent5" accent6="accent6" hlink="hlink" folHlink="folHlink"/>
    </a:extraClrScheme>
    <a:extraClrScheme>
      <a:clrScheme name="Diseño predeterminado 9">
        <a:dk1>
          <a:srgbClr val="336699"/>
        </a:dk1>
        <a:lt1>
          <a:srgbClr val="FFFFFF"/>
        </a:lt1>
        <a:dk2>
          <a:srgbClr val="000000"/>
        </a:dk2>
        <a:lt2>
          <a:srgbClr val="E3EBF1"/>
        </a:lt2>
        <a:accent1>
          <a:srgbClr val="003399"/>
        </a:accent1>
        <a:accent2>
          <a:srgbClr val="468A4B"/>
        </a:accent2>
        <a:accent3>
          <a:srgbClr val="AAAAAA"/>
        </a:accent3>
        <a:accent4>
          <a:srgbClr val="DADADA"/>
        </a:accent4>
        <a:accent5>
          <a:srgbClr val="AAADCA"/>
        </a:accent5>
        <a:accent6>
          <a:srgbClr val="3F7D43"/>
        </a:accent6>
        <a:hlink>
          <a:srgbClr val="66CCFF"/>
        </a:hlink>
        <a:folHlink>
          <a:srgbClr val="F0E500"/>
        </a:folHlink>
      </a:clrScheme>
      <a:clrMap bg1="dk2" tx1="lt1" bg2="dk1" tx2="lt2" accent1="accent1" accent2="accent2" accent3="accent3" accent4="accent4" accent5="accent5" accent6="accent6" hlink="hlink" folHlink="folHlink"/>
    </a:extraClrScheme>
    <a:extraClrScheme>
      <a:clrScheme name="Diseño predeterminado 10">
        <a:dk1>
          <a:srgbClr val="777777"/>
        </a:dk1>
        <a:lt1>
          <a:srgbClr val="FFFFFF"/>
        </a:lt1>
        <a:dk2>
          <a:srgbClr val="686B5D"/>
        </a:dk2>
        <a:lt2>
          <a:srgbClr val="D1D1CB"/>
        </a:lt2>
        <a:accent1>
          <a:srgbClr val="909082"/>
        </a:accent1>
        <a:accent2>
          <a:srgbClr val="809EA8"/>
        </a:accent2>
        <a:accent3>
          <a:srgbClr val="B9BAB6"/>
        </a:accent3>
        <a:accent4>
          <a:srgbClr val="DADADA"/>
        </a:accent4>
        <a:accent5>
          <a:srgbClr val="C6C6C1"/>
        </a:accent5>
        <a:accent6>
          <a:srgbClr val="738F98"/>
        </a:accent6>
        <a:hlink>
          <a:srgbClr val="FFCC66"/>
        </a:hlink>
        <a:folHlink>
          <a:srgbClr val="E9DCB9"/>
        </a:folHlink>
      </a:clrScheme>
      <a:clrMap bg1="dk2" tx1="lt1" bg2="dk1" tx2="lt2" accent1="accent1" accent2="accent2" accent3="accent3" accent4="accent4" accent5="accent5" accent6="accent6" hlink="hlink" folHlink="folHlink"/>
    </a:extraClrScheme>
    <a:extraClrScheme>
      <a:clrScheme name="Diseño predeterminado 11">
        <a:dk1>
          <a:srgbClr val="3E3E5C"/>
        </a:dk1>
        <a:lt1>
          <a:srgbClr val="FFFFFF"/>
        </a:lt1>
        <a:dk2>
          <a:srgbClr val="666699"/>
        </a:dk2>
        <a:lt2>
          <a:srgbClr val="FFFFFF"/>
        </a:lt2>
        <a:accent1>
          <a:srgbClr val="60597B"/>
        </a:accent1>
        <a:accent2>
          <a:srgbClr val="6666FF"/>
        </a:accent2>
        <a:accent3>
          <a:srgbClr val="B8B8CA"/>
        </a:accent3>
        <a:accent4>
          <a:srgbClr val="DADADA"/>
        </a:accent4>
        <a:accent5>
          <a:srgbClr val="B6B5BF"/>
        </a:accent5>
        <a:accent6>
          <a:srgbClr val="5C5CE7"/>
        </a:accent6>
        <a:hlink>
          <a:srgbClr val="99CCFF"/>
        </a:hlink>
        <a:folHlink>
          <a:srgbClr val="FFFF99"/>
        </a:folHlink>
      </a:clrScheme>
      <a:clrMap bg1="dk2" tx1="lt1" bg2="dk1" tx2="lt2" accent1="accent1" accent2="accent2" accent3="accent3" accent4="accent4" accent5="accent5" accent6="accent6" hlink="hlink" folHlink="folHlink"/>
    </a:extraClrScheme>
    <a:extraClrScheme>
      <a:clrScheme name="Diseño predeterminado 12">
        <a:dk1>
          <a:srgbClr val="2D2015"/>
        </a:dk1>
        <a:lt1>
          <a:srgbClr val="FFFFFF"/>
        </a:lt1>
        <a:dk2>
          <a:srgbClr val="523E26"/>
        </a:dk2>
        <a:lt2>
          <a:srgbClr val="DFC08D"/>
        </a:lt2>
        <a:accent1>
          <a:srgbClr val="8C7B70"/>
        </a:accent1>
        <a:accent2>
          <a:srgbClr val="8F5F2F"/>
        </a:accent2>
        <a:accent3>
          <a:srgbClr val="B3AFAC"/>
        </a:accent3>
        <a:accent4>
          <a:srgbClr val="DADADA"/>
        </a:accent4>
        <a:accent5>
          <a:srgbClr val="C5BFBB"/>
        </a:accent5>
        <a:accent6>
          <a:srgbClr val="81552A"/>
        </a:accent6>
        <a:hlink>
          <a:srgbClr val="CCB400"/>
        </a:hlink>
        <a:folHlink>
          <a:srgbClr val="8C9EA0"/>
        </a:folHlink>
      </a:clrScheme>
      <a:clrMap bg1="dk2" tx1="lt1" bg2="dk1" tx2="lt2" accent1="accent1" accent2="accent2" accent3="accent3" accent4="accent4" accent5="accent5" accent6="accent6" hlink="hlink" folHlink="folHlink"/>
    </a:extraClrScheme>
    <a:extraClrScheme>
      <a:clrScheme name="Diseño predeterminado 13">
        <a:dk1>
          <a:srgbClr val="000000"/>
        </a:dk1>
        <a:lt1>
          <a:srgbClr val="FFFFFF"/>
        </a:lt1>
        <a:dk2>
          <a:srgbClr val="000000"/>
        </a:dk2>
        <a:lt2>
          <a:srgbClr val="808080"/>
        </a:lt2>
        <a:accent1>
          <a:srgbClr val="BBE0E3"/>
        </a:accent1>
        <a:accent2>
          <a:srgbClr val="333399"/>
        </a:accent2>
        <a:accent3>
          <a:srgbClr val="FFFFFF"/>
        </a:accent3>
        <a:accent4>
          <a:srgbClr val="000000"/>
        </a:accent4>
        <a:accent5>
          <a:srgbClr val="DAEDEF"/>
        </a:accent5>
        <a:accent6>
          <a:srgbClr val="2D2D8A"/>
        </a:accent6>
        <a:hlink>
          <a:srgbClr val="FD9604"/>
        </a:hlink>
        <a:folHlink>
          <a:srgbClr val="FD9604"/>
        </a:folHlink>
      </a:clrScheme>
      <a:clrMap bg1="lt1" tx1="dk1" bg2="lt2" tx2="dk2" accent1="accent1" accent2="accent2" accent3="accent3" accent4="accent4" accent5="accent5" accent6="accent6" hlink="hlink" folHlink="folHlink"/>
    </a:extraClrScheme>
  </a:extraClrSchemeLst>
</a:theme>
</file>

<file path=ppt/theme/theme3.xml><?xml version="1.0" encoding="utf-8"?>
<a:theme xmlns:a="http://schemas.openxmlformats.org/drawingml/2006/main" name="Tema de Office">
  <a:themeElements>
    <a:clrScheme name="Office">
      <a:dk1>
        <a:sysClr val="windowText" lastClr="000000"/>
      </a:dk1>
      <a:lt1>
        <a:sysClr val="window" lastClr="FFFFFF"/>
      </a:lt1>
      <a:dk2>
        <a:srgbClr val="1F497D"/>
      </a:dk2>
      <a:lt2>
        <a:srgbClr val="EEECE1"/>
      </a:lt2>
      <a:accent1>
        <a:srgbClr val="4F81BD"/>
      </a:accent1>
      <a:accent2>
        <a:srgbClr val="C0504D"/>
      </a:accent2>
      <a:accent3>
        <a:srgbClr val="9BBB59"/>
      </a:accent3>
      <a:accent4>
        <a:srgbClr val="8064A2"/>
      </a:accent4>
      <a:accent5>
        <a:srgbClr val="4BACC6"/>
      </a:accent5>
      <a:accent6>
        <a:srgbClr val="F79646"/>
      </a:accent6>
      <a:hlink>
        <a:srgbClr val="0000FF"/>
      </a:hlink>
      <a:folHlink>
        <a:srgbClr val="800080"/>
      </a:folHlink>
    </a:clrScheme>
    <a:fontScheme name="Office">
      <a:majorFont>
        <a:latin typeface="Calibri"/>
        <a:ea typeface=""/>
        <a:cs typeface=""/>
        <a:font script="Jpan" typeface="ＭＳ Ｐゴシック"/>
        <a:font script="Hang" typeface="맑은 고딕"/>
        <a:font script="Hans" typeface="宋体"/>
        <a:font script="Hant" typeface="新細明體"/>
        <a:font script="Arab" typeface="Times New Roman"/>
        <a:font script="Hebr" typeface="Times New Roman"/>
        <a:font script="Thai" typeface="Angsana New"/>
        <a:font script="Ethi" typeface="Nyala"/>
        <a:font script="Beng" typeface="Vrinda"/>
        <a:font script="Gujr" typeface="Shruti"/>
        <a:font script="Khmr" typeface="MoolBoran"/>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Times New Roman"/>
        <a:font script="Uigh" typeface="Microsoft Uighur"/>
      </a:majorFont>
      <a:minorFont>
        <a:latin typeface="Calibri"/>
        <a:ea typeface=""/>
        <a:cs typeface=""/>
        <a:font script="Jpan" typeface="ＭＳ Ｐゴシック"/>
        <a:font script="Hang" typeface="맑은 고딕"/>
        <a:font script="Hans" typeface="宋体"/>
        <a:font script="Hant" typeface="新細明體"/>
        <a:font script="Arab" typeface="Arial"/>
        <a:font script="Hebr" typeface="Arial"/>
        <a:font script="Thai" typeface="Cordia New"/>
        <a:font script="Ethi" typeface="Nyala"/>
        <a:font script="Beng" typeface="Vrinda"/>
        <a:font script="Gujr" typeface="Shruti"/>
        <a:font script="Khmr" typeface="DaunPenh"/>
        <a:font script="Knda" typeface="Tunga"/>
        <a:font script="Guru" typeface="Raavi"/>
        <a:font script="Cans" typeface="Euphemia"/>
        <a:font script="Cher" typeface="Plantagenet Cherokee"/>
        <a:font script="Yiii" typeface="Microsoft Yi Baiti"/>
        <a:font script="Tibt" typeface="Microsoft Himalaya"/>
        <a:font script="Thaa" typeface="MV Boli"/>
        <a:font script="Deva" typeface="Mangal"/>
        <a:font script="Telu" typeface="Gautami"/>
        <a:font script="Taml" typeface="Latha"/>
        <a:font script="Syrc" typeface="Estrangelo Edessa"/>
        <a:font script="Orya" typeface="Kalinga"/>
        <a:font script="Mlym" typeface="Kartika"/>
        <a:font script="Laoo" typeface="DokChampa"/>
        <a:font script="Sinh" typeface="Iskoola Pota"/>
        <a:font script="Mong" typeface="Mongolian Baiti"/>
        <a:font script="Viet" typeface="Arial"/>
        <a:font script="Uigh" typeface="Microsoft Uighur"/>
      </a:minorFont>
    </a:fontScheme>
    <a:fmtScheme name="Office">
      <a:fillStyleLst>
        <a:solidFill>
          <a:schemeClr val="phClr"/>
        </a:solidFill>
        <a:gradFill rotWithShape="1">
          <a:gsLst>
            <a:gs pos="0">
              <a:schemeClr val="phClr">
                <a:tint val="50000"/>
                <a:satMod val="300000"/>
              </a:schemeClr>
            </a:gs>
            <a:gs pos="35000">
              <a:schemeClr val="phClr">
                <a:tint val="37000"/>
                <a:satMod val="300000"/>
              </a:schemeClr>
            </a:gs>
            <a:gs pos="100000">
              <a:schemeClr val="phClr">
                <a:tint val="15000"/>
                <a:satMod val="350000"/>
              </a:schemeClr>
            </a:gs>
          </a:gsLst>
          <a:lin ang="16200000" scaled="1"/>
        </a:gradFill>
        <a:gradFill rotWithShape="1">
          <a:gsLst>
            <a:gs pos="0">
              <a:schemeClr val="phClr">
                <a:shade val="51000"/>
                <a:satMod val="130000"/>
              </a:schemeClr>
            </a:gs>
            <a:gs pos="80000">
              <a:schemeClr val="phClr">
                <a:shade val="93000"/>
                <a:satMod val="130000"/>
              </a:schemeClr>
            </a:gs>
            <a:gs pos="100000">
              <a:schemeClr val="phClr">
                <a:shade val="94000"/>
                <a:satMod val="135000"/>
              </a:schemeClr>
            </a:gs>
          </a:gsLst>
          <a:lin ang="16200000" scaled="0"/>
        </a:gradFill>
      </a:fillStyleLst>
      <a:lnStyleLst>
        <a:ln w="9525" cap="flat" cmpd="sng" algn="ctr">
          <a:solidFill>
            <a:schemeClr val="phClr">
              <a:shade val="95000"/>
              <a:satMod val="105000"/>
            </a:schemeClr>
          </a:solidFill>
          <a:prstDash val="solid"/>
        </a:ln>
        <a:ln w="25400" cap="flat" cmpd="sng" algn="ctr">
          <a:solidFill>
            <a:schemeClr val="phClr"/>
          </a:solidFill>
          <a:prstDash val="solid"/>
        </a:ln>
        <a:ln w="38100" cap="flat" cmpd="sng" algn="ctr">
          <a:solidFill>
            <a:schemeClr val="phClr"/>
          </a:solidFill>
          <a:prstDash val="solid"/>
        </a:ln>
      </a:lnStyleLst>
      <a:effectStyleLst>
        <a:effectStyle>
          <a:effectLst>
            <a:outerShdw blurRad="40000" dist="20000" dir="5400000" rotWithShape="0">
              <a:srgbClr val="000000">
                <a:alpha val="38000"/>
              </a:srgbClr>
            </a:outerShdw>
          </a:effectLst>
        </a:effectStyle>
        <a:effectStyle>
          <a:effectLst>
            <a:outerShdw blurRad="40000" dist="23000" dir="5400000" rotWithShape="0">
              <a:srgbClr val="000000">
                <a:alpha val="35000"/>
              </a:srgbClr>
            </a:outerShdw>
          </a:effectLst>
        </a:effectStyle>
        <a:effectStyle>
          <a:effectLst>
            <a:outerShdw blurRad="40000" dist="23000" dir="5400000" rotWithShape="0">
              <a:srgbClr val="000000">
                <a:alpha val="35000"/>
              </a:srgbClr>
            </a:outerShdw>
          </a:effectLst>
          <a:scene3d>
            <a:camera prst="orthographicFront">
              <a:rot lat="0" lon="0" rev="0"/>
            </a:camera>
            <a:lightRig rig="threePt" dir="t">
              <a:rot lat="0" lon="0" rev="1200000"/>
            </a:lightRig>
          </a:scene3d>
          <a:sp3d>
            <a:bevelT w="63500" h="25400"/>
          </a:sp3d>
        </a:effectStyle>
      </a:effectStyleLst>
      <a:bgFillStyleLst>
        <a:solidFill>
          <a:schemeClr val="phClr"/>
        </a:solidFill>
        <a:gradFill rotWithShape="1">
          <a:gsLst>
            <a:gs pos="0">
              <a:schemeClr val="phClr">
                <a:tint val="40000"/>
                <a:satMod val="350000"/>
              </a:schemeClr>
            </a:gs>
            <a:gs pos="40000">
              <a:schemeClr val="phClr">
                <a:tint val="45000"/>
                <a:shade val="99000"/>
                <a:satMod val="350000"/>
              </a:schemeClr>
            </a:gs>
            <a:gs pos="100000">
              <a:schemeClr val="phClr">
                <a:shade val="20000"/>
                <a:satMod val="255000"/>
              </a:schemeClr>
            </a:gs>
          </a:gsLst>
          <a:path path="circle">
            <a:fillToRect l="50000" t="-80000" r="50000" b="180000"/>
          </a:path>
        </a:gradFill>
        <a:gradFill rotWithShape="1">
          <a:gsLst>
            <a:gs pos="0">
              <a:schemeClr val="phClr">
                <a:tint val="80000"/>
                <a:satMod val="300000"/>
              </a:schemeClr>
            </a:gs>
            <a:gs pos="100000">
              <a:schemeClr val="phClr">
                <a:shade val="30000"/>
                <a:satMod val="200000"/>
              </a:schemeClr>
            </a:gs>
          </a:gsLst>
          <a:path path="circle">
            <a:fillToRect l="50000" t="50000" r="50000" b="50000"/>
          </a:path>
        </a:gradFill>
      </a:bgFillStyleLst>
    </a:fmtScheme>
  </a:themeElements>
  <a:objectDefaults/>
  <a:extraClrSchemeLst/>
</a:theme>
</file>

<file path=docProps/app.xml><?xml version="1.0" encoding="utf-8"?>
<Properties xmlns="http://schemas.openxmlformats.org/officeDocument/2006/extended-properties" xmlns:vt="http://schemas.openxmlformats.org/officeDocument/2006/docPropsVTypes">
  <TotalTime>0</TotalTime>
  <Words>891</Words>
  <Application>Microsoft Office PowerPoint</Application>
  <PresentationFormat>Presentación en pantalla (16:9)</PresentationFormat>
  <Paragraphs>18</Paragraphs>
  <Slides>42</Slides>
  <Notes>1</Notes>
  <HiddenSlides>0</HiddenSlides>
  <MMClips>1</MMClips>
  <ScaleCrop>false</ScaleCrop>
  <HeadingPairs>
    <vt:vector size="4" baseType="variant">
      <vt:variant>
        <vt:lpstr>Tema</vt:lpstr>
      </vt:variant>
      <vt:variant>
        <vt:i4>2</vt:i4>
      </vt:variant>
      <vt:variant>
        <vt:lpstr>Títulos de diapositiva</vt:lpstr>
      </vt:variant>
      <vt:variant>
        <vt:i4>42</vt:i4>
      </vt:variant>
    </vt:vector>
  </HeadingPairs>
  <TitlesOfParts>
    <vt:vector size="44" baseType="lpstr">
      <vt:lpstr>Tema de Office</vt:lpstr>
      <vt:lpstr>Diseño predeterminado</vt:lpstr>
      <vt:lpstr>Diapositiva 1</vt:lpstr>
      <vt:lpstr>Diapositiva 2</vt:lpstr>
      <vt:lpstr>Diapositiva 3</vt:lpstr>
      <vt:lpstr>Diapositiva 4</vt:lpstr>
      <vt:lpstr>Diapositiva 5</vt:lpstr>
      <vt:lpstr>Diapositiva 6</vt:lpstr>
      <vt:lpstr>Diapositiva 7</vt:lpstr>
      <vt:lpstr>Diapositiva 8</vt:lpstr>
      <vt:lpstr>Diapositiva 9</vt:lpstr>
      <vt:lpstr>Diapositiva 10</vt:lpstr>
      <vt:lpstr>Diapositiva 11</vt:lpstr>
      <vt:lpstr>Diapositiva 12</vt:lpstr>
      <vt:lpstr>Diapositiva 13</vt:lpstr>
      <vt:lpstr>Diapositiva 14</vt:lpstr>
      <vt:lpstr>Diapositiva 15</vt:lpstr>
      <vt:lpstr>Diapositiva 16</vt:lpstr>
      <vt:lpstr>Diapositiva 17</vt:lpstr>
      <vt:lpstr>Diapositiva 18</vt:lpstr>
      <vt:lpstr>Diapositiva 19</vt:lpstr>
      <vt:lpstr>Diapositiva 20</vt:lpstr>
      <vt:lpstr>Diapositiva 21</vt:lpstr>
      <vt:lpstr>Diapositiva 22</vt:lpstr>
      <vt:lpstr>Diapositiva 23</vt:lpstr>
      <vt:lpstr>Diapositiva 24</vt:lpstr>
      <vt:lpstr>Diapositiva 25</vt:lpstr>
      <vt:lpstr>Diapositiva 26</vt:lpstr>
      <vt:lpstr>Diapositiva 27</vt:lpstr>
      <vt:lpstr>Diapositiva 28</vt:lpstr>
      <vt:lpstr>Diapositiva 29</vt:lpstr>
      <vt:lpstr>Diapositiva 30</vt:lpstr>
      <vt:lpstr>Diapositiva 31</vt:lpstr>
      <vt:lpstr>Diapositiva 32</vt:lpstr>
      <vt:lpstr>Diapositiva 33</vt:lpstr>
      <vt:lpstr>Diapositiva 34</vt:lpstr>
      <vt:lpstr>Diapositiva 35</vt:lpstr>
      <vt:lpstr>Diapositiva 36</vt:lpstr>
      <vt:lpstr>Diapositiva 37</vt:lpstr>
      <vt:lpstr>Diapositiva 38</vt:lpstr>
      <vt:lpstr>Diapositiva 39</vt:lpstr>
      <vt:lpstr>Diapositiva 40</vt:lpstr>
      <vt:lpstr>Diapositiva 41</vt:lpstr>
      <vt:lpstr>Diapositiva 42</vt:lpstr>
    </vt:vector>
  </TitlesOfParts>
  <Manager/>
  <Company/>
  <LinksUpToDate>false</LinksUpToDate>
  <SharedDoc>false</SharedDoc>
  <HyperlinksChanged>false</HyperlinksChanged>
  <AppVersion>12.0000</AppVersion>
</Properties>
</file>

<file path=docProps/core.xml><?xml version="1.0" encoding="utf-8"?>
<cp:coreProperties xmlns:cp="http://schemas.openxmlformats.org/package/2006/metadata/core-properties" xmlns:dc="http://purl.org/dc/elements/1.1/" xmlns:dcterms="http://purl.org/dc/terms/" xmlns:dcmitype="http://purl.org/dc/dcmitype/" xmlns:xsi="http://www.w3.org/2001/XMLSchema-instance">
  <dc:title>Diapositiva 1</dc:title>
  <dc:creator/>
  <cp:lastModifiedBy/>
  <cp:revision>456</cp:revision>
  <dcterms:created xsi:type="dcterms:W3CDTF">2019-03-05T20:09:41Z</dcterms:created>
  <dcterms:modified xsi:type="dcterms:W3CDTF">2019-03-08T15:25:06Z</dcterms:modified>
</cp:coreProperties>
</file>