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32"/>
  </p:notesMasterIdLst>
  <p:sldIdLst>
    <p:sldId id="257" r:id="rId3"/>
    <p:sldId id="259" r:id="rId4"/>
    <p:sldId id="260" r:id="rId5"/>
    <p:sldId id="275" r:id="rId6"/>
    <p:sldId id="261" r:id="rId7"/>
    <p:sldId id="276" r:id="rId8"/>
    <p:sldId id="262" r:id="rId9"/>
    <p:sldId id="277" r:id="rId10"/>
    <p:sldId id="263" r:id="rId11"/>
    <p:sldId id="278" r:id="rId12"/>
    <p:sldId id="264" r:id="rId13"/>
    <p:sldId id="279" r:id="rId14"/>
    <p:sldId id="265" r:id="rId15"/>
    <p:sldId id="280" r:id="rId16"/>
    <p:sldId id="266" r:id="rId17"/>
    <p:sldId id="281" r:id="rId18"/>
    <p:sldId id="267" r:id="rId19"/>
    <p:sldId id="282" r:id="rId20"/>
    <p:sldId id="268" r:id="rId21"/>
    <p:sldId id="283" r:id="rId22"/>
    <p:sldId id="269" r:id="rId23"/>
    <p:sldId id="284" r:id="rId24"/>
    <p:sldId id="270" r:id="rId25"/>
    <p:sldId id="285" r:id="rId26"/>
    <p:sldId id="271" r:id="rId27"/>
    <p:sldId id="286" r:id="rId28"/>
    <p:sldId id="272" r:id="rId29"/>
    <p:sldId id="273" r:id="rId30"/>
    <p:sldId id="287" r:id="rId31"/>
  </p:sldIdLst>
  <p:sldSz cx="105124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+w/JO87Tt5GxhCi0XOTcw" hashData="HGOC+6v2zBLbkip5qGrVjb7Y/1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068" y="-456"/>
      </p:cViewPr>
      <p:guideLst>
        <p:guide orient="horz" pos="2160"/>
        <p:guide pos="331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488EF5-59D7-4CC2-9173-B0CA115D1B96}" type="datetimeFigureOut">
              <a:rPr lang="es-ES" smtClean="0"/>
              <a:pPr/>
              <a:t>30/04/2016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801688" y="685800"/>
            <a:ext cx="52546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767D11-8A2A-4E77-A93E-239CB56B738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0" y="303213"/>
            <a:ext cx="0" cy="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503238" y="4316413"/>
            <a:ext cx="5853112" cy="405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0" y="303213"/>
            <a:ext cx="0" cy="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503238" y="4316413"/>
            <a:ext cx="5853112" cy="405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0" y="303213"/>
            <a:ext cx="0" cy="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503238" y="4316413"/>
            <a:ext cx="5853112" cy="405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0" y="303213"/>
            <a:ext cx="0" cy="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503238" y="4316413"/>
            <a:ext cx="5853112" cy="405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0" y="303213"/>
            <a:ext cx="0" cy="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503238" y="4316413"/>
            <a:ext cx="5853112" cy="405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0" y="303213"/>
            <a:ext cx="0" cy="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503238" y="4316413"/>
            <a:ext cx="5853112" cy="405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0" y="303213"/>
            <a:ext cx="0" cy="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503238" y="4316413"/>
            <a:ext cx="5853112" cy="405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0" y="303213"/>
            <a:ext cx="0" cy="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503238" y="4316413"/>
            <a:ext cx="5853112" cy="405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0" y="303213"/>
            <a:ext cx="0" cy="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503238" y="4316413"/>
            <a:ext cx="5853112" cy="405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0" y="303213"/>
            <a:ext cx="0" cy="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503238" y="4316413"/>
            <a:ext cx="5853112" cy="405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0" y="303213"/>
            <a:ext cx="0" cy="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503238" y="4316413"/>
            <a:ext cx="5853112" cy="405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0" y="303213"/>
            <a:ext cx="0" cy="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503238" y="4316413"/>
            <a:ext cx="5853112" cy="40576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6"/>
            <a:ext cx="893556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10B3C-54D9-44BD-88E0-BB9928264519}" type="datetimeFigureOut">
              <a:rPr lang="es-ES" smtClean="0"/>
              <a:pPr/>
              <a:t>30/04/2016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611A2-827D-4B11-B7D9-7893090A30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10B3C-54D9-44BD-88E0-BB9928264519}" type="datetimeFigureOut">
              <a:rPr lang="es-ES" smtClean="0"/>
              <a:pPr/>
              <a:t>30/04/2016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611A2-827D-4B11-B7D9-7893090A30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30409" y="4406901"/>
            <a:ext cx="893556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30409" y="2906713"/>
            <a:ext cx="893556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10B3C-54D9-44BD-88E0-BB9928264519}" type="datetimeFigureOut">
              <a:rPr lang="es-ES" smtClean="0"/>
              <a:pPr/>
              <a:t>30/04/2016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611A2-827D-4B11-B7D9-7893090A30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25621" y="1600201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3816" y="1600201"/>
            <a:ext cx="46429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10B3C-54D9-44BD-88E0-BB9928264519}" type="datetimeFigureOut">
              <a:rPr lang="es-ES" smtClean="0"/>
              <a:pPr/>
              <a:t>30/04/2016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611A2-827D-4B11-B7D9-7893090A30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535113"/>
            <a:ext cx="464481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25621" y="2174875"/>
            <a:ext cx="464481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340166" y="1535113"/>
            <a:ext cx="46466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340166" y="2174875"/>
            <a:ext cx="46466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10B3C-54D9-44BD-88E0-BB9928264519}" type="datetimeFigureOut">
              <a:rPr lang="es-ES" smtClean="0"/>
              <a:pPr/>
              <a:t>30/04/2016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611A2-827D-4B11-B7D9-7893090A30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10B3C-54D9-44BD-88E0-BB9928264519}" type="datetimeFigureOut">
              <a:rPr lang="es-ES" smtClean="0"/>
              <a:pPr/>
              <a:t>30/04/2016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611A2-827D-4B11-B7D9-7893090A30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10B3C-54D9-44BD-88E0-BB9928264519}" type="datetimeFigureOut">
              <a:rPr lang="es-ES" smtClean="0"/>
              <a:pPr/>
              <a:t>30/04/2016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611A2-827D-4B11-B7D9-7893090A30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25622" y="273050"/>
            <a:ext cx="345851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10066" y="273051"/>
            <a:ext cx="5876738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25622" y="1435101"/>
            <a:ext cx="345851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10B3C-54D9-44BD-88E0-BB9928264519}" type="datetimeFigureOut">
              <a:rPr lang="es-ES" smtClean="0"/>
              <a:pPr/>
              <a:t>30/04/2016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611A2-827D-4B11-B7D9-7893090A30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60509" y="4800600"/>
            <a:ext cx="630745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60509" y="612775"/>
            <a:ext cx="630745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60509" y="5367338"/>
            <a:ext cx="630745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10B3C-54D9-44BD-88E0-BB9928264519}" type="datetimeFigureOut">
              <a:rPr lang="es-ES" smtClean="0"/>
              <a:pPr/>
              <a:t>30/04/2016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611A2-827D-4B11-B7D9-7893090A30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10B3C-54D9-44BD-88E0-BB9928264519}" type="datetimeFigureOut">
              <a:rPr lang="es-ES" smtClean="0"/>
              <a:pPr/>
              <a:t>30/04/2016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611A2-827D-4B11-B7D9-7893090A30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621508" y="274639"/>
            <a:ext cx="2365296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25621" y="274639"/>
            <a:ext cx="692068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10B3C-54D9-44BD-88E0-BB9928264519}" type="datetimeFigureOut">
              <a:rPr lang="es-ES" smtClean="0"/>
              <a:pPr/>
              <a:t>30/04/2016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611A2-827D-4B11-B7D9-7893090A30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88432" y="2130428"/>
            <a:ext cx="893556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76864" y="3886200"/>
            <a:ext cx="735869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25621" y="274638"/>
            <a:ext cx="946118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25621" y="1600201"/>
            <a:ext cx="946118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25621" y="6356351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C10B3C-54D9-44BD-88E0-BB9928264519}" type="datetimeFigureOut">
              <a:rPr lang="es-ES" smtClean="0"/>
              <a:pPr/>
              <a:t>30/04/2016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591745" y="6356351"/>
            <a:ext cx="332893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533905" y="6356351"/>
            <a:ext cx="24528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611A2-827D-4B11-B7D9-7893090A30D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25621" y="6245225"/>
            <a:ext cx="2452899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21.jpeg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18" Type="http://schemas.openxmlformats.org/officeDocument/2006/relationships/image" Target="../media/image3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3.png"/><Relationship Id="rId11" Type="http://schemas.openxmlformats.org/officeDocument/2006/relationships/image" Target="../media/image2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2.png"/><Relationship Id="rId9" Type="http://schemas.openxmlformats.org/officeDocument/2006/relationships/image" Target="../media/image2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https://encrypted-tbn2.gstatic.com/images?q=tbn:ANd9GcRpad6wfixYS-y4ye6CuD77WvCFZICEEGAHgmEX6er5lurJbbL_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594584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bright="-34000" contrast="70000"/>
          </a:blip>
          <a:srcRect/>
          <a:stretch>
            <a:fillRect/>
          </a:stretch>
        </p:blipFill>
        <p:spPr bwMode="auto">
          <a:xfrm>
            <a:off x="-1" y="0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8987" y="3388997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043416" y="3388997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5" y="6783313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06313" y="5715016"/>
            <a:ext cx="75723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8"/>
            <a:ext cx="309512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492736" y="642918"/>
            <a:ext cx="4927734" cy="476837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Madre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Mala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8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4000" contrast="72000"/>
          </a:blip>
          <a:srcRect/>
          <a:stretch>
            <a:fillRect/>
          </a:stretch>
        </p:blipFill>
        <p:spPr bwMode="auto">
          <a:xfrm>
            <a:off x="1396155" y="5786454"/>
            <a:ext cx="2125585" cy="76092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blinds dir="vert"/>
    <p:sndAc>
      <p:stSnd loop="1">
        <p:snd r:embed="rId2" name="Raul_Martell_Mad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s-media-cache-ak0.pinimg.com/736x/87/be/70/87be70b2714bdb349da2a117f8f02c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512425" cy="690633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860022" y="1571614"/>
            <a:ext cx="5091955" cy="1746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9725" indent="-339725" algn="ctr">
              <a:spcBef>
                <a:spcPts val="738"/>
              </a:spcBef>
              <a:buClrTx/>
              <a:buFontTx/>
              <a:buNone/>
            </a:pPr>
            <a:r>
              <a:rPr lang="en-GB" b="1" dirty="0" smtClean="0">
                <a:latin typeface="Agency FB" pitchFamily="34" charset="0"/>
              </a:rPr>
              <a:t>Este </a:t>
            </a:r>
            <a:r>
              <a:rPr lang="en-GB" b="1" dirty="0" err="1" smtClean="0">
                <a:latin typeface="Agency FB" pitchFamily="34" charset="0"/>
              </a:rPr>
              <a:t>texto</a:t>
            </a:r>
            <a:r>
              <a:rPr lang="en-GB" b="1" dirty="0" smtClean="0">
                <a:latin typeface="Agency FB" pitchFamily="34" charset="0"/>
              </a:rPr>
              <a:t> </a:t>
            </a:r>
            <a:r>
              <a:rPr lang="en-GB" b="1" dirty="0" err="1" smtClean="0">
                <a:latin typeface="Agency FB" pitchFamily="34" charset="0"/>
              </a:rPr>
              <a:t>fue</a:t>
            </a:r>
            <a:r>
              <a:rPr lang="en-GB" b="1" dirty="0" smtClean="0">
                <a:latin typeface="Agency FB" pitchFamily="34" charset="0"/>
              </a:rPr>
              <a:t> </a:t>
            </a:r>
            <a:r>
              <a:rPr lang="en-GB" b="1" dirty="0" err="1" smtClean="0">
                <a:latin typeface="Agency FB" pitchFamily="34" charset="0"/>
              </a:rPr>
              <a:t>entregado</a:t>
            </a:r>
            <a:r>
              <a:rPr lang="en-GB" b="1" dirty="0" smtClean="0">
                <a:latin typeface="Agency FB" pitchFamily="34" charset="0"/>
              </a:rPr>
              <a:t> </a:t>
            </a:r>
            <a:r>
              <a:rPr lang="en-GB" b="1" dirty="0" err="1" smtClean="0">
                <a:latin typeface="Agency FB" pitchFamily="34" charset="0"/>
              </a:rPr>
              <a:t>por</a:t>
            </a:r>
            <a:r>
              <a:rPr lang="en-GB" b="1" dirty="0" smtClean="0">
                <a:latin typeface="Agency FB" pitchFamily="34" charset="0"/>
              </a:rPr>
              <a:t> el </a:t>
            </a:r>
          </a:p>
          <a:p>
            <a:pPr marL="339725" indent="-339725" algn="ctr">
              <a:spcBef>
                <a:spcPts val="738"/>
              </a:spcBef>
              <a:buClrTx/>
              <a:buFontTx/>
              <a:buNone/>
            </a:pPr>
            <a:r>
              <a:rPr lang="en-GB" b="1" dirty="0" err="1" smtClean="0">
                <a:latin typeface="Agency FB" pitchFamily="34" charset="0"/>
              </a:rPr>
              <a:t>profesor</a:t>
            </a:r>
            <a:r>
              <a:rPr lang="en-GB" b="1" dirty="0" smtClean="0">
                <a:latin typeface="Agency FB" pitchFamily="34" charset="0"/>
              </a:rPr>
              <a:t> de </a:t>
            </a:r>
            <a:r>
              <a:rPr lang="en-GB" b="1" dirty="0" err="1" smtClean="0">
                <a:latin typeface="Agency FB" pitchFamily="34" charset="0"/>
              </a:rPr>
              <a:t>Etica</a:t>
            </a:r>
            <a:r>
              <a:rPr lang="en-GB" b="1" dirty="0" smtClean="0">
                <a:latin typeface="Agency FB" pitchFamily="34" charset="0"/>
              </a:rPr>
              <a:t> y </a:t>
            </a:r>
            <a:r>
              <a:rPr lang="en-GB" b="1" dirty="0" err="1" smtClean="0">
                <a:latin typeface="Agency FB" pitchFamily="34" charset="0"/>
              </a:rPr>
              <a:t>Ciudadania</a:t>
            </a:r>
            <a:r>
              <a:rPr lang="en-GB" b="1" dirty="0" smtClean="0">
                <a:latin typeface="Agency FB" pitchFamily="34" charset="0"/>
              </a:rPr>
              <a:t> de </a:t>
            </a:r>
          </a:p>
          <a:p>
            <a:pPr marL="339725" indent="-339725" algn="ctr">
              <a:spcBef>
                <a:spcPts val="738"/>
              </a:spcBef>
              <a:buClrTx/>
              <a:buFontTx/>
              <a:buNone/>
            </a:pPr>
            <a:r>
              <a:rPr lang="en-GB" b="1" dirty="0" smtClean="0">
                <a:latin typeface="Agency FB" pitchFamily="34" charset="0"/>
              </a:rPr>
              <a:t>la  </a:t>
            </a:r>
            <a:r>
              <a:rPr lang="en-GB" b="1" dirty="0" err="1" smtClean="0">
                <a:latin typeface="Agency FB" pitchFamily="34" charset="0"/>
              </a:rPr>
              <a:t>escuela</a:t>
            </a:r>
            <a:r>
              <a:rPr lang="en-GB" b="1" dirty="0" smtClean="0">
                <a:latin typeface="Agency FB" pitchFamily="34" charset="0"/>
              </a:rPr>
              <a:t>  </a:t>
            </a:r>
            <a:r>
              <a:rPr lang="en-GB" b="1" dirty="0" err="1" smtClean="0">
                <a:latin typeface="Agency FB" pitchFamily="34" charset="0"/>
              </a:rPr>
              <a:t>Objetivo</a:t>
            </a:r>
            <a:r>
              <a:rPr lang="en-GB" b="1" dirty="0" smtClean="0">
                <a:latin typeface="Agency FB" pitchFamily="34" charset="0"/>
              </a:rPr>
              <a:t>/Americana, </a:t>
            </a:r>
          </a:p>
          <a:p>
            <a:pPr marL="339725" indent="-339725" algn="ctr">
              <a:spcBef>
                <a:spcPts val="738"/>
              </a:spcBef>
              <a:buClrTx/>
              <a:buFontTx/>
              <a:buNone/>
            </a:pPr>
            <a:r>
              <a:rPr lang="en-GB" b="1" dirty="0" smtClean="0">
                <a:latin typeface="Agency FB" pitchFamily="34" charset="0"/>
              </a:rPr>
              <a:t>Sr. Roberto </a:t>
            </a:r>
            <a:r>
              <a:rPr lang="en-GB" b="1" dirty="0" err="1" smtClean="0">
                <a:latin typeface="Agency FB" pitchFamily="34" charset="0"/>
              </a:rPr>
              <a:t>Candelori</a:t>
            </a:r>
            <a:r>
              <a:rPr lang="en-GB" b="1" dirty="0" smtClean="0">
                <a:latin typeface="Agency FB" pitchFamily="34" charset="0"/>
              </a:rPr>
              <a:t>, a </a:t>
            </a:r>
            <a:r>
              <a:rPr lang="en-GB" b="1" dirty="0" err="1" smtClean="0">
                <a:latin typeface="Agency FB" pitchFamily="34" charset="0"/>
              </a:rPr>
              <a:t>todos</a:t>
            </a:r>
            <a:r>
              <a:rPr lang="en-GB" b="1" dirty="0" smtClean="0">
                <a:latin typeface="Agency FB" pitchFamily="34" charset="0"/>
              </a:rPr>
              <a:t> los </a:t>
            </a:r>
            <a:r>
              <a:rPr lang="en-GB" b="1" dirty="0" err="1" smtClean="0">
                <a:latin typeface="Agency FB" pitchFamily="34" charset="0"/>
              </a:rPr>
              <a:t>alumnos</a:t>
            </a:r>
            <a:r>
              <a:rPr lang="en-GB" b="1" dirty="0" smtClean="0">
                <a:latin typeface="Agency FB" pitchFamily="34" charset="0"/>
              </a:rPr>
              <a:t> de </a:t>
            </a:r>
            <a:r>
              <a:rPr lang="en-GB" b="1" dirty="0" err="1" smtClean="0">
                <a:latin typeface="Agency FB" pitchFamily="34" charset="0"/>
              </a:rPr>
              <a:t>su</a:t>
            </a:r>
            <a:r>
              <a:rPr lang="en-GB" b="1" dirty="0" smtClean="0">
                <a:latin typeface="Agency FB" pitchFamily="34" charset="0"/>
              </a:rPr>
              <a:t> </a:t>
            </a:r>
            <a:r>
              <a:rPr lang="en-GB" b="1" dirty="0" err="1" smtClean="0">
                <a:latin typeface="Agency FB" pitchFamily="34" charset="0"/>
              </a:rPr>
              <a:t>clase</a:t>
            </a:r>
            <a:r>
              <a:rPr lang="en-GB" b="1" dirty="0" smtClean="0">
                <a:latin typeface="Agency FB" pitchFamily="34" charset="0"/>
              </a:rPr>
              <a:t>, </a:t>
            </a:r>
            <a:r>
              <a:rPr lang="en-GB" b="1" dirty="0" err="1" smtClean="0">
                <a:latin typeface="Agency FB" pitchFamily="34" charset="0"/>
              </a:rPr>
              <a:t>para</a:t>
            </a:r>
            <a:r>
              <a:rPr lang="en-GB" b="1" dirty="0" smtClean="0">
                <a:latin typeface="Agency FB" pitchFamily="34" charset="0"/>
              </a:rPr>
              <a:t> </a:t>
            </a:r>
            <a:r>
              <a:rPr lang="en-GB" b="1" dirty="0" err="1" smtClean="0">
                <a:latin typeface="Agency FB" pitchFamily="34" charset="0"/>
              </a:rPr>
              <a:t>que</a:t>
            </a:r>
            <a:r>
              <a:rPr lang="en-GB" b="1" dirty="0" smtClean="0">
                <a:latin typeface="Agency FB" pitchFamily="34" charset="0"/>
              </a:rPr>
              <a:t> se lo </a:t>
            </a:r>
            <a:r>
              <a:rPr lang="en-GB" b="1" dirty="0" err="1" smtClean="0">
                <a:latin typeface="Agency FB" pitchFamily="34" charset="0"/>
              </a:rPr>
              <a:t>entregasen</a:t>
            </a:r>
            <a:r>
              <a:rPr lang="en-GB" b="1" dirty="0" smtClean="0">
                <a:latin typeface="Agency FB" pitchFamily="34" charset="0"/>
              </a:rPr>
              <a:t> a </a:t>
            </a:r>
            <a:r>
              <a:rPr lang="en-GB" b="1" dirty="0" err="1" smtClean="0">
                <a:latin typeface="Agency FB" pitchFamily="34" charset="0"/>
              </a:rPr>
              <a:t>sus</a:t>
            </a:r>
            <a:r>
              <a:rPr lang="en-GB" b="1" dirty="0" smtClean="0">
                <a:latin typeface="Agency FB" pitchFamily="34" charset="0"/>
              </a:rPr>
              <a:t> padres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6" name="Picture 2" descr="http://thumbs.dreamstime.com/z/madres-y-sus-ni%C3%B1os-31816538.jpg"/>
          <p:cNvPicPr>
            <a:picLocks noChangeAspect="1" noChangeArrowheads="1"/>
          </p:cNvPicPr>
          <p:nvPr/>
        </p:nvPicPr>
        <p:blipFill>
          <a:blip r:embed="rId3" cstate="print"/>
          <a:srcRect l="51252" t="6667" r="9731" b="3333"/>
          <a:stretch>
            <a:fillRect/>
          </a:stretch>
        </p:blipFill>
        <p:spPr bwMode="auto">
          <a:xfrm>
            <a:off x="1067639" y="1142984"/>
            <a:ext cx="841822" cy="2143140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farm4.static.flickr.com/3384/3516877246_f521c1f6c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555705" cy="6858000"/>
          </a:xfrm>
          <a:prstGeom prst="rect">
            <a:avLst/>
          </a:prstGeom>
          <a:noFill/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067640" y="1285860"/>
            <a:ext cx="7880669" cy="2801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160" tIns="46080" rIns="92160" bIns="46080">
            <a:spAutoFit/>
          </a:bodyPr>
          <a:lstStyle/>
          <a:p>
            <a:pPr algn="ctr">
              <a:spcBef>
                <a:spcPts val="1888"/>
              </a:spcBef>
              <a:buSzPct val="99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4400" b="1" dirty="0">
                <a:latin typeface="Agency FB" pitchFamily="34" charset="0"/>
              </a:rPr>
              <a:t>La </a:t>
            </a:r>
            <a:r>
              <a:rPr lang="en-GB" sz="4400" b="1" dirty="0" err="1" smtClean="0">
                <a:latin typeface="Agency FB" pitchFamily="34" charset="0"/>
              </a:rPr>
              <a:t>única</a:t>
            </a:r>
            <a:r>
              <a:rPr lang="en-GB" sz="4400" b="1" dirty="0" smtClean="0">
                <a:latin typeface="Agency FB" pitchFamily="34" charset="0"/>
              </a:rPr>
              <a:t> </a:t>
            </a:r>
            <a:r>
              <a:rPr lang="en-GB" sz="4400" b="1" dirty="0" err="1" smtClean="0">
                <a:latin typeface="Agency FB" pitchFamily="34" charset="0"/>
              </a:rPr>
              <a:t>condición</a:t>
            </a:r>
            <a:r>
              <a:rPr lang="en-GB" sz="4400" b="1" dirty="0" smtClean="0">
                <a:latin typeface="Agency FB" pitchFamily="34" charset="0"/>
              </a:rPr>
              <a:t> </a:t>
            </a:r>
            <a:r>
              <a:rPr lang="en-GB" sz="4400" b="1" dirty="0" err="1">
                <a:latin typeface="Agency FB" pitchFamily="34" charset="0"/>
              </a:rPr>
              <a:t>solicitada</a:t>
            </a:r>
            <a:r>
              <a:rPr lang="en-GB" sz="4400" b="1" dirty="0">
                <a:latin typeface="Agency FB" pitchFamily="34" charset="0"/>
              </a:rPr>
              <a:t> </a:t>
            </a:r>
            <a:r>
              <a:rPr lang="en-GB" sz="4400" b="1" dirty="0" err="1">
                <a:latin typeface="Agency FB" pitchFamily="34" charset="0"/>
              </a:rPr>
              <a:t>por</a:t>
            </a:r>
            <a:r>
              <a:rPr lang="en-GB" sz="4400" b="1" dirty="0">
                <a:latin typeface="Agency FB" pitchFamily="34" charset="0"/>
              </a:rPr>
              <a:t> el </a:t>
            </a:r>
            <a:r>
              <a:rPr lang="en-GB" sz="4400" b="1" dirty="0" err="1">
                <a:latin typeface="Agency FB" pitchFamily="34" charset="0"/>
              </a:rPr>
              <a:t>profesor</a:t>
            </a:r>
            <a:r>
              <a:rPr lang="en-GB" sz="4400" b="1" dirty="0">
                <a:latin typeface="Agency FB" pitchFamily="34" charset="0"/>
              </a:rPr>
              <a:t> </a:t>
            </a:r>
            <a:r>
              <a:rPr lang="en-GB" sz="4400" b="1" dirty="0" err="1">
                <a:latin typeface="Agency FB" pitchFamily="34" charset="0"/>
              </a:rPr>
              <a:t>fue</a:t>
            </a:r>
            <a:r>
              <a:rPr lang="en-GB" sz="4400" b="1" dirty="0">
                <a:latin typeface="Agency FB" pitchFamily="34" charset="0"/>
              </a:rPr>
              <a:t> </a:t>
            </a:r>
            <a:r>
              <a:rPr lang="en-GB" sz="4400" b="1" dirty="0" err="1">
                <a:latin typeface="Agency FB" pitchFamily="34" charset="0"/>
              </a:rPr>
              <a:t>que</a:t>
            </a:r>
            <a:r>
              <a:rPr lang="en-GB" sz="4400" b="1" dirty="0">
                <a:latin typeface="Agency FB" pitchFamily="34" charset="0"/>
              </a:rPr>
              <a:t> </a:t>
            </a:r>
            <a:r>
              <a:rPr lang="en-GB" sz="4400" b="1" dirty="0" err="1">
                <a:latin typeface="Agency FB" pitchFamily="34" charset="0"/>
              </a:rPr>
              <a:t>cada</a:t>
            </a:r>
            <a:r>
              <a:rPr lang="en-GB" sz="4400" b="1" dirty="0">
                <a:latin typeface="Agency FB" pitchFamily="34" charset="0"/>
              </a:rPr>
              <a:t> </a:t>
            </a:r>
            <a:r>
              <a:rPr lang="en-GB" sz="4400" b="1" dirty="0" err="1">
                <a:latin typeface="Agency FB" pitchFamily="34" charset="0"/>
              </a:rPr>
              <a:t>alumno</a:t>
            </a:r>
            <a:r>
              <a:rPr lang="en-GB" sz="4400" b="1" dirty="0">
                <a:latin typeface="Agency FB" pitchFamily="34" charset="0"/>
              </a:rPr>
              <a:t> </a:t>
            </a:r>
            <a:r>
              <a:rPr lang="en-GB" sz="4400" b="1" dirty="0" err="1">
                <a:latin typeface="Agency FB" pitchFamily="34" charset="0"/>
              </a:rPr>
              <a:t>permaneciese</a:t>
            </a:r>
            <a:r>
              <a:rPr lang="en-GB" sz="4400" b="1" dirty="0">
                <a:latin typeface="Agency FB" pitchFamily="34" charset="0"/>
              </a:rPr>
              <a:t> al </a:t>
            </a:r>
            <a:r>
              <a:rPr lang="en-GB" sz="4400" b="1" dirty="0" err="1">
                <a:latin typeface="Agency FB" pitchFamily="34" charset="0"/>
              </a:rPr>
              <a:t>lado</a:t>
            </a:r>
            <a:r>
              <a:rPr lang="en-GB" sz="4400" b="1" dirty="0">
                <a:latin typeface="Agency FB" pitchFamily="34" charset="0"/>
              </a:rPr>
              <a:t> de </a:t>
            </a:r>
            <a:r>
              <a:rPr lang="en-GB" sz="4400" b="1" dirty="0" err="1">
                <a:latin typeface="Agency FB" pitchFamily="34" charset="0"/>
              </a:rPr>
              <a:t>sus</a:t>
            </a:r>
            <a:r>
              <a:rPr lang="en-GB" sz="4400" b="1" dirty="0">
                <a:latin typeface="Agency FB" pitchFamily="34" charset="0"/>
              </a:rPr>
              <a:t> padres </a:t>
            </a:r>
            <a:r>
              <a:rPr lang="en-GB" sz="4400" b="1" dirty="0" err="1">
                <a:latin typeface="Agency FB" pitchFamily="34" charset="0"/>
              </a:rPr>
              <a:t>hasta</a:t>
            </a:r>
            <a:r>
              <a:rPr lang="en-GB" sz="4400" b="1" dirty="0">
                <a:latin typeface="Agency FB" pitchFamily="34" charset="0"/>
              </a:rPr>
              <a:t> </a:t>
            </a:r>
            <a:r>
              <a:rPr lang="en-GB" sz="4400" b="1" dirty="0" err="1">
                <a:latin typeface="Agency FB" pitchFamily="34" charset="0"/>
              </a:rPr>
              <a:t>que</a:t>
            </a:r>
            <a:r>
              <a:rPr lang="en-GB" sz="4400" b="1" dirty="0">
                <a:latin typeface="Agency FB" pitchFamily="34" charset="0"/>
              </a:rPr>
              <a:t> </a:t>
            </a:r>
            <a:r>
              <a:rPr lang="en-GB" sz="4400" b="1" dirty="0" err="1">
                <a:latin typeface="Agency FB" pitchFamily="34" charset="0"/>
              </a:rPr>
              <a:t>terminasen</a:t>
            </a:r>
            <a:r>
              <a:rPr lang="en-GB" sz="4400" b="1" dirty="0">
                <a:latin typeface="Agency FB" pitchFamily="34" charset="0"/>
              </a:rPr>
              <a:t> la </a:t>
            </a:r>
            <a:r>
              <a:rPr lang="en-GB" sz="4400" b="1" dirty="0" err="1">
                <a:latin typeface="Agency FB" pitchFamily="34" charset="0"/>
              </a:rPr>
              <a:t>lectura</a:t>
            </a:r>
            <a:r>
              <a:rPr lang="en-GB" sz="4400" b="1" dirty="0">
                <a:latin typeface="Agency FB" pitchFamily="34" charset="0"/>
              </a:rPr>
              <a:t>. 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cienciados.com/wp-content/2015/05/Madre-hijo-cereb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5883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farm4.static.flickr.com/3384/3516877246_f521c1f6c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555705" cy="6858000"/>
          </a:xfrm>
          <a:prstGeom prst="rect">
            <a:avLst/>
          </a:prstGeom>
          <a:noFill/>
        </p:spPr>
      </p:pic>
      <p:sp>
        <p:nvSpPr>
          <p:cNvPr id="5121" name="Rectangle 1"/>
          <p:cNvSpPr>
            <a:spLocks noGrp="1" noChangeArrowheads="1"/>
          </p:cNvSpPr>
          <p:nvPr>
            <p:ph type="body"/>
          </p:nvPr>
        </p:nvSpPr>
        <p:spPr>
          <a:xfrm>
            <a:off x="985512" y="1071546"/>
            <a:ext cx="8406290" cy="5291138"/>
          </a:xfrm>
          <a:ln/>
        </p:spPr>
        <p:txBody>
          <a:bodyPr anchor="t"/>
          <a:lstStyle/>
          <a:p>
            <a:pPr marL="339725" indent="-339725" algn="l">
              <a:lnSpc>
                <a:spcPct val="90000"/>
              </a:lnSpc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dirty="0" smtClean="0">
                <a:latin typeface="Agency FB" pitchFamily="34" charset="0"/>
              </a:rPr>
              <a:t>El  </a:t>
            </a:r>
            <a:r>
              <a:rPr lang="en-GB" sz="2800" dirty="0" err="1" smtClean="0">
                <a:latin typeface="Agency FB" pitchFamily="34" charset="0"/>
              </a:rPr>
              <a:t>texto</a:t>
            </a:r>
            <a:r>
              <a:rPr lang="en-GB" sz="2800" dirty="0" smtClean="0">
                <a:latin typeface="Agency FB" pitchFamily="34" charset="0"/>
              </a:rPr>
              <a:t>, a </a:t>
            </a:r>
            <a:r>
              <a:rPr lang="en-GB" sz="2800" dirty="0" err="1" smtClean="0">
                <a:latin typeface="Agency FB" pitchFamily="34" charset="0"/>
              </a:rPr>
              <a:t>seguir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transcripto</a:t>
            </a:r>
            <a:r>
              <a:rPr lang="en-GB" sz="2800" dirty="0" smtClean="0">
                <a:latin typeface="Agency FB" pitchFamily="34" charset="0"/>
              </a:rPr>
              <a:t>, </a:t>
            </a:r>
            <a:r>
              <a:rPr lang="en-GB" sz="2800" dirty="0" err="1" smtClean="0">
                <a:latin typeface="Agency FB" pitchFamily="34" charset="0"/>
              </a:rPr>
              <a:t>fue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publicado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recientemente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por</a:t>
            </a:r>
            <a:r>
              <a:rPr lang="en-GB" sz="2800" dirty="0" smtClean="0">
                <a:latin typeface="Agency FB" pitchFamily="34" charset="0"/>
              </a:rPr>
              <a:t> lo </a:t>
            </a:r>
            <a:r>
              <a:rPr lang="en-GB" sz="2800" dirty="0" err="1" smtClean="0">
                <a:latin typeface="Agency FB" pitchFamily="34" charset="0"/>
              </a:rPr>
              <a:t>ocurrido</a:t>
            </a:r>
            <a:r>
              <a:rPr lang="en-GB" sz="2800" dirty="0" smtClean="0">
                <a:latin typeface="Agency FB" pitchFamily="34" charset="0"/>
              </a:rPr>
              <a:t> en </a:t>
            </a:r>
            <a:r>
              <a:rPr lang="en-GB" sz="2800" dirty="0" err="1" smtClean="0">
                <a:latin typeface="Agency FB" pitchFamily="34" charset="0"/>
              </a:rPr>
              <a:t>Brasil</a:t>
            </a:r>
            <a:r>
              <a:rPr lang="en-GB" sz="2800" dirty="0" smtClean="0">
                <a:latin typeface="Agency FB" pitchFamily="34" charset="0"/>
              </a:rPr>
              <a:t>, la  </a:t>
            </a:r>
            <a:r>
              <a:rPr lang="en-GB" sz="2800" dirty="0" err="1" smtClean="0">
                <a:latin typeface="Agency FB" pitchFamily="34" charset="0"/>
              </a:rPr>
              <a:t>muerte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estupida</a:t>
            </a:r>
            <a:r>
              <a:rPr lang="en-GB" sz="2800" dirty="0" smtClean="0">
                <a:latin typeface="Agency FB" pitchFamily="34" charset="0"/>
              </a:rPr>
              <a:t> de </a:t>
            </a:r>
            <a:r>
              <a:rPr lang="en-GB" sz="2800" b="1" i="1" dirty="0" err="1" smtClean="0">
                <a:solidFill>
                  <a:srgbClr val="A50021"/>
                </a:solidFill>
                <a:latin typeface="Agency FB" pitchFamily="34" charset="0"/>
              </a:rPr>
              <a:t>Tarcila</a:t>
            </a:r>
            <a:r>
              <a:rPr lang="en-GB" sz="2800" b="1" i="1" dirty="0" smtClean="0">
                <a:solidFill>
                  <a:srgbClr val="A50021"/>
                </a:solidFill>
                <a:latin typeface="Agency FB" pitchFamily="34" charset="0"/>
              </a:rPr>
              <a:t> </a:t>
            </a:r>
            <a:r>
              <a:rPr lang="en-GB" sz="2800" b="1" i="1" dirty="0" err="1" smtClean="0">
                <a:solidFill>
                  <a:srgbClr val="A50021"/>
                </a:solidFill>
                <a:latin typeface="Agency FB" pitchFamily="34" charset="0"/>
              </a:rPr>
              <a:t>Gusmao</a:t>
            </a:r>
            <a:r>
              <a:rPr lang="en-GB" sz="2800" b="1" dirty="0" smtClean="0">
                <a:solidFill>
                  <a:srgbClr val="A50021"/>
                </a:solidFill>
                <a:latin typeface="Agency FB" pitchFamily="34" charset="0"/>
              </a:rPr>
              <a:t> y</a:t>
            </a:r>
            <a:r>
              <a:rPr lang="en-GB" sz="2800" b="1" dirty="0" smtClean="0">
                <a:latin typeface="Agency FB" pitchFamily="34" charset="0"/>
              </a:rPr>
              <a:t> </a:t>
            </a:r>
            <a:r>
              <a:rPr lang="en-GB" sz="2800" b="1" dirty="0" smtClean="0">
                <a:solidFill>
                  <a:srgbClr val="3333CC"/>
                </a:solidFill>
                <a:latin typeface="Agency FB" pitchFamily="34" charset="0"/>
              </a:rPr>
              <a:t> </a:t>
            </a:r>
          </a:p>
          <a:p>
            <a:pPr marL="339725" indent="-339725" algn="l">
              <a:lnSpc>
                <a:spcPct val="90000"/>
              </a:lnSpc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b="1" i="1" dirty="0" smtClean="0">
                <a:solidFill>
                  <a:srgbClr val="3333CC"/>
                </a:solidFill>
                <a:latin typeface="Agency FB" pitchFamily="34" charset="0"/>
              </a:rPr>
              <a:t>Maria</a:t>
            </a:r>
            <a:r>
              <a:rPr lang="en-GB" sz="2800" b="1" dirty="0" smtClean="0">
                <a:solidFill>
                  <a:srgbClr val="3333CC"/>
                </a:solidFill>
                <a:latin typeface="Agency FB" pitchFamily="34" charset="0"/>
              </a:rPr>
              <a:t> </a:t>
            </a:r>
            <a:r>
              <a:rPr lang="en-GB" sz="2800" b="1" i="1" dirty="0" err="1" smtClean="0">
                <a:solidFill>
                  <a:srgbClr val="3333CC"/>
                </a:solidFill>
                <a:latin typeface="Agency FB" pitchFamily="34" charset="0"/>
              </a:rPr>
              <a:t>Eduarda</a:t>
            </a:r>
            <a:r>
              <a:rPr lang="en-GB" sz="2800" b="1" i="1" dirty="0" smtClean="0">
                <a:solidFill>
                  <a:srgbClr val="3333CC"/>
                </a:solidFill>
                <a:latin typeface="Agency FB" pitchFamily="34" charset="0"/>
              </a:rPr>
              <a:t> </a:t>
            </a:r>
            <a:r>
              <a:rPr lang="en-GB" sz="2800" b="1" i="1" dirty="0" err="1" smtClean="0">
                <a:solidFill>
                  <a:srgbClr val="3333CC"/>
                </a:solidFill>
                <a:latin typeface="Agency FB" pitchFamily="34" charset="0"/>
              </a:rPr>
              <a:t>Dourado</a:t>
            </a:r>
            <a:r>
              <a:rPr lang="en-GB" sz="2800" dirty="0" smtClean="0">
                <a:latin typeface="Agency FB" pitchFamily="34" charset="0"/>
              </a:rPr>
              <a:t>, </a:t>
            </a:r>
            <a:r>
              <a:rPr lang="en-GB" sz="2800" dirty="0" err="1" smtClean="0">
                <a:latin typeface="Agency FB" pitchFamily="34" charset="0"/>
              </a:rPr>
              <a:t>ambas</a:t>
            </a:r>
            <a:r>
              <a:rPr lang="en-GB" sz="2800" dirty="0" smtClean="0">
                <a:latin typeface="Agency FB" pitchFamily="34" charset="0"/>
              </a:rPr>
              <a:t> de 16 </a:t>
            </a:r>
            <a:r>
              <a:rPr lang="en-GB" sz="2800" dirty="0" err="1" smtClean="0">
                <a:latin typeface="Agency FB" pitchFamily="34" charset="0"/>
              </a:rPr>
              <a:t>años</a:t>
            </a:r>
            <a:r>
              <a:rPr lang="en-GB" sz="2800" dirty="0" smtClean="0">
                <a:latin typeface="Agency FB" pitchFamily="34" charset="0"/>
              </a:rPr>
              <a:t>, </a:t>
            </a:r>
            <a:r>
              <a:rPr lang="en-GB" sz="2800" dirty="0" err="1" smtClean="0">
                <a:latin typeface="Agency FB" pitchFamily="34" charset="0"/>
              </a:rPr>
              <a:t>em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Maracaípe</a:t>
            </a:r>
            <a:r>
              <a:rPr lang="en-GB" sz="2800" dirty="0" smtClean="0">
                <a:latin typeface="Agency FB" pitchFamily="34" charset="0"/>
              </a:rPr>
              <a:t> –</a:t>
            </a:r>
          </a:p>
          <a:p>
            <a:pPr marL="339725" indent="-339725" algn="l">
              <a:lnSpc>
                <a:spcPct val="90000"/>
              </a:lnSpc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dirty="0" smtClean="0">
                <a:latin typeface="Agency FB" pitchFamily="34" charset="0"/>
              </a:rPr>
              <a:t> Porto de </a:t>
            </a:r>
            <a:r>
              <a:rPr lang="en-GB" sz="2800" dirty="0" err="1" smtClean="0">
                <a:latin typeface="Agency FB" pitchFamily="34" charset="0"/>
              </a:rPr>
              <a:t>Galinhas</a:t>
            </a:r>
            <a:r>
              <a:rPr lang="en-GB" sz="2800" dirty="0" smtClean="0">
                <a:latin typeface="Agency FB" pitchFamily="34" charset="0"/>
              </a:rPr>
              <a:t>.   </a:t>
            </a:r>
          </a:p>
          <a:p>
            <a:pPr marL="339725" indent="-339725" algn="l">
              <a:lnSpc>
                <a:spcPct val="90000"/>
              </a:lnSpc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dirty="0" err="1" smtClean="0">
                <a:latin typeface="Agency FB" pitchFamily="34" charset="0"/>
              </a:rPr>
              <a:t>Despues</a:t>
            </a:r>
            <a:r>
              <a:rPr lang="en-GB" sz="2800" dirty="0" smtClean="0">
                <a:latin typeface="Agency FB" pitchFamily="34" charset="0"/>
              </a:rPr>
              <a:t> de 13 </a:t>
            </a:r>
            <a:r>
              <a:rPr lang="en-GB" sz="2800" dirty="0" err="1" smtClean="0">
                <a:latin typeface="Agency FB" pitchFamily="34" charset="0"/>
              </a:rPr>
              <a:t>dias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desaparecidas</a:t>
            </a:r>
            <a:r>
              <a:rPr lang="en-GB" sz="2800" dirty="0" smtClean="0">
                <a:latin typeface="Agency FB" pitchFamily="34" charset="0"/>
              </a:rPr>
              <a:t>, </a:t>
            </a:r>
            <a:r>
              <a:rPr lang="en-GB" sz="2800" dirty="0" err="1" smtClean="0">
                <a:latin typeface="Agency FB" pitchFamily="34" charset="0"/>
              </a:rPr>
              <a:t>las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madres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revelaron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desconocer</a:t>
            </a:r>
            <a:r>
              <a:rPr lang="en-GB" sz="2800" dirty="0" smtClean="0">
                <a:latin typeface="Agency FB" pitchFamily="34" charset="0"/>
              </a:rPr>
              <a:t> a los </a:t>
            </a:r>
            <a:r>
              <a:rPr lang="en-GB" sz="2800" dirty="0" err="1" smtClean="0">
                <a:latin typeface="Agency FB" pitchFamily="34" charset="0"/>
              </a:rPr>
              <a:t>proprietarios</a:t>
            </a:r>
            <a:r>
              <a:rPr lang="en-GB" sz="2800" dirty="0" smtClean="0">
                <a:latin typeface="Agency FB" pitchFamily="34" charset="0"/>
              </a:rPr>
              <a:t> de la casa </a:t>
            </a:r>
            <a:r>
              <a:rPr lang="en-GB" sz="2800" dirty="0" err="1" smtClean="0">
                <a:latin typeface="Agency FB" pitchFamily="34" charset="0"/>
              </a:rPr>
              <a:t>donde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sus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hijas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habian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ido</a:t>
            </a:r>
            <a:r>
              <a:rPr lang="en-GB" sz="2800" dirty="0" smtClean="0">
                <a:latin typeface="Agency FB" pitchFamily="34" charset="0"/>
              </a:rPr>
              <a:t> a </a:t>
            </a:r>
            <a:r>
              <a:rPr lang="en-GB" sz="2800" dirty="0" err="1" smtClean="0">
                <a:latin typeface="Agency FB" pitchFamily="34" charset="0"/>
              </a:rPr>
              <a:t>pasar</a:t>
            </a:r>
            <a:r>
              <a:rPr lang="en-GB" sz="2800" dirty="0" smtClean="0">
                <a:latin typeface="Agency FB" pitchFamily="34" charset="0"/>
              </a:rPr>
              <a:t> el fin de </a:t>
            </a:r>
            <a:r>
              <a:rPr lang="en-GB" sz="2800" dirty="0" err="1" smtClean="0">
                <a:latin typeface="Agency FB" pitchFamily="34" charset="0"/>
              </a:rPr>
              <a:t>semana</a:t>
            </a:r>
            <a:r>
              <a:rPr lang="en-GB" sz="2800" dirty="0" smtClean="0">
                <a:latin typeface="Agency FB" pitchFamily="34" charset="0"/>
              </a:rPr>
              <a:t>.  </a:t>
            </a:r>
          </a:p>
          <a:p>
            <a:pPr marL="339725" indent="-339725" algn="l">
              <a:lnSpc>
                <a:spcPct val="90000"/>
              </a:lnSpc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dirty="0" smtClean="0">
                <a:latin typeface="Agency FB" pitchFamily="34" charset="0"/>
              </a:rPr>
              <a:t>La </a:t>
            </a:r>
            <a:r>
              <a:rPr lang="en-GB" sz="2800" dirty="0" err="1" smtClean="0">
                <a:latin typeface="Agency FB" pitchFamily="34" charset="0"/>
              </a:rPr>
              <a:t>tragedia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atrapo</a:t>
            </a:r>
            <a:r>
              <a:rPr lang="en-GB" sz="2800" dirty="0" smtClean="0">
                <a:latin typeface="Agency FB" pitchFamily="34" charset="0"/>
              </a:rPr>
              <a:t> a la opinion </a:t>
            </a:r>
            <a:r>
              <a:rPr lang="en-GB" sz="2800" dirty="0" err="1" smtClean="0">
                <a:latin typeface="Agency FB" pitchFamily="34" charset="0"/>
              </a:rPr>
              <a:t>publica</a:t>
            </a:r>
            <a:r>
              <a:rPr lang="en-GB" sz="2800" dirty="0" smtClean="0">
                <a:latin typeface="Agency FB" pitchFamily="34" charset="0"/>
              </a:rPr>
              <a:t> y el </a:t>
            </a:r>
            <a:r>
              <a:rPr lang="en-GB" sz="2800" dirty="0" err="1" smtClean="0">
                <a:latin typeface="Agency FB" pitchFamily="34" charset="0"/>
              </a:rPr>
              <a:t>crimen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 smtClean="0">
                <a:latin typeface="Agency FB" pitchFamily="34" charset="0"/>
              </a:rPr>
              <a:t>permanece</a:t>
            </a:r>
            <a:r>
              <a:rPr lang="en-GB" sz="2800" dirty="0" smtClean="0">
                <a:latin typeface="Agency FB" pitchFamily="34" charset="0"/>
              </a:rPr>
              <a:t> sin </a:t>
            </a:r>
            <a:r>
              <a:rPr lang="en-GB" sz="2800" dirty="0" err="1" smtClean="0">
                <a:latin typeface="Agency FB" pitchFamily="34" charset="0"/>
              </a:rPr>
              <a:t>respuesta</a:t>
            </a:r>
            <a:r>
              <a:rPr lang="en-GB" sz="2800" dirty="0" smtClean="0">
                <a:latin typeface="Agency FB" pitchFamily="34" charset="0"/>
              </a:rPr>
              <a:t>.</a:t>
            </a:r>
            <a:endParaRPr lang="en-GB" sz="2800" dirty="0">
              <a:latin typeface="Agency FB" pitchFamily="34" charset="0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www.bps.gub.uy/bps/file/5440/1/madres-sitio-desk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30464" y="0"/>
            <a:ext cx="125414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farm4.static.flickr.com/3384/3516877246_f521c1f6c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555705" cy="6858000"/>
          </a:xfrm>
          <a:prstGeom prst="rect">
            <a:avLst/>
          </a:prstGeom>
          <a:noFill/>
        </p:spPr>
      </p:pic>
      <p:sp>
        <p:nvSpPr>
          <p:cNvPr id="6145" name="Rectangle 1"/>
          <p:cNvSpPr>
            <a:spLocks noGrp="1" noChangeArrowheads="1"/>
          </p:cNvSpPr>
          <p:nvPr>
            <p:ph type="body"/>
          </p:nvPr>
        </p:nvSpPr>
        <p:spPr>
          <a:xfrm>
            <a:off x="903382" y="214293"/>
            <a:ext cx="8931911" cy="4535483"/>
          </a:xfrm>
          <a:ln/>
        </p:spPr>
        <p:txBody>
          <a:bodyPr anchor="t"/>
          <a:lstStyle/>
          <a:p>
            <a:pPr marL="339725" indent="-339725">
              <a:spcBef>
                <a:spcPts val="1125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4800" b="1" i="1" dirty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Madres </a:t>
            </a:r>
            <a:r>
              <a:rPr lang="en-GB" sz="4800" b="1" i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Malas</a:t>
            </a:r>
            <a:endParaRPr lang="en-GB" sz="4800" b="1" i="1" dirty="0" smtClean="0">
              <a:solidFill>
                <a:srgbClr val="7030A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marL="339725" indent="-339725">
              <a:spcBef>
                <a:spcPts val="1125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4800" dirty="0">
              <a:solidFill>
                <a:srgbClr val="33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  <a:p>
            <a:pPr marL="339725" indent="-339725">
              <a:spcBef>
                <a:spcPts val="1125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4800" dirty="0">
              <a:solidFill>
                <a:srgbClr val="3333CC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985510" y="1214422"/>
            <a:ext cx="7880669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2160" tIns="46080" rIns="92160" bIns="46080">
            <a:spAutoFit/>
          </a:bodyPr>
          <a:lstStyle/>
          <a:p>
            <a:pPr algn="ctr">
              <a:spcBef>
                <a:spcPts val="1175"/>
              </a:spcBef>
              <a:buSzPct val="98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2000" b="1" dirty="0">
                <a:latin typeface="Verdana" pitchFamily="34" charset="0"/>
              </a:rPr>
              <a:t>(Dr. Carlos </a:t>
            </a:r>
            <a:r>
              <a:rPr lang="en-GB" sz="2000" b="1" dirty="0" err="1">
                <a:latin typeface="Verdana" pitchFamily="34" charset="0"/>
              </a:rPr>
              <a:t>Hecktheuer</a:t>
            </a:r>
            <a:r>
              <a:rPr lang="en-GB" sz="2000" b="1" dirty="0">
                <a:latin typeface="Verdana" pitchFamily="34" charset="0"/>
              </a:rPr>
              <a:t>, </a:t>
            </a:r>
            <a:r>
              <a:rPr lang="en-GB" sz="2000" b="1" dirty="0" err="1" smtClean="0">
                <a:latin typeface="Verdana" pitchFamily="34" charset="0"/>
              </a:rPr>
              <a:t>Médico</a:t>
            </a:r>
            <a:r>
              <a:rPr lang="en-GB" sz="2000" b="1" dirty="0" smtClean="0">
                <a:latin typeface="Verdana" pitchFamily="34" charset="0"/>
              </a:rPr>
              <a:t> </a:t>
            </a:r>
            <a:r>
              <a:rPr lang="en-GB" sz="2000" b="1" dirty="0" err="1">
                <a:latin typeface="Verdana" pitchFamily="34" charset="0"/>
              </a:rPr>
              <a:t>Psiquiatra</a:t>
            </a:r>
            <a:r>
              <a:rPr lang="en-GB" sz="2000" b="1" dirty="0">
                <a:latin typeface="Verdana" pitchFamily="34" charset="0"/>
              </a:rPr>
              <a:t>)  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327122" y="2214554"/>
            <a:ext cx="7637987" cy="2555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2160" tIns="46080" rIns="92160" bIns="46080">
            <a:spAutoFit/>
          </a:bodyPr>
          <a:lstStyle/>
          <a:p>
            <a:pPr>
              <a:spcBef>
                <a:spcPts val="1888"/>
              </a:spcBef>
              <a:buSzPct val="99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3200" b="1" dirty="0">
                <a:latin typeface="Agency FB" pitchFamily="34" charset="0"/>
              </a:rPr>
              <a:t>“Un </a:t>
            </a:r>
            <a:r>
              <a:rPr lang="en-GB" sz="3200" b="1" dirty="0" err="1" smtClean="0">
                <a:latin typeface="Agency FB" pitchFamily="34" charset="0"/>
              </a:rPr>
              <a:t>día</a:t>
            </a:r>
            <a:r>
              <a:rPr lang="en-GB" sz="3200" b="1" dirty="0" smtClean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cuando</a:t>
            </a:r>
            <a:r>
              <a:rPr lang="en-GB" sz="3200" b="1" dirty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mis</a:t>
            </a:r>
            <a:r>
              <a:rPr lang="en-GB" sz="3200" b="1" dirty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hijos</a:t>
            </a:r>
            <a:r>
              <a:rPr lang="en-GB" sz="3200" b="1" dirty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esten</a:t>
            </a:r>
            <a:r>
              <a:rPr lang="en-GB" sz="3200" b="1" dirty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crecidos</a:t>
            </a:r>
            <a:r>
              <a:rPr lang="en-GB" sz="3200" b="1" dirty="0">
                <a:latin typeface="Agency FB" pitchFamily="34" charset="0"/>
              </a:rPr>
              <a:t> lo </a:t>
            </a:r>
            <a:r>
              <a:rPr lang="en-GB" sz="3200" b="1" dirty="0" err="1">
                <a:latin typeface="Agency FB" pitchFamily="34" charset="0"/>
              </a:rPr>
              <a:t>suficiente</a:t>
            </a:r>
            <a:r>
              <a:rPr lang="en-GB" sz="3200" b="1" dirty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para</a:t>
            </a:r>
            <a:r>
              <a:rPr lang="en-GB" sz="3200" b="1" dirty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entender</a:t>
            </a:r>
            <a:r>
              <a:rPr lang="en-GB" sz="3200" b="1" dirty="0">
                <a:latin typeface="Agency FB" pitchFamily="34" charset="0"/>
              </a:rPr>
              <a:t> la </a:t>
            </a:r>
            <a:r>
              <a:rPr lang="en-GB" sz="3200" b="1" dirty="0" err="1" smtClean="0">
                <a:latin typeface="Agency FB" pitchFamily="34" charset="0"/>
              </a:rPr>
              <a:t>lógica</a:t>
            </a:r>
            <a:r>
              <a:rPr lang="en-GB" sz="3200" b="1" dirty="0" smtClean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que</a:t>
            </a:r>
            <a:r>
              <a:rPr lang="en-GB" sz="3200" b="1" dirty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motiva</a:t>
            </a:r>
            <a:r>
              <a:rPr lang="en-GB" sz="3200" b="1" dirty="0">
                <a:latin typeface="Agency FB" pitchFamily="34" charset="0"/>
              </a:rPr>
              <a:t> a los padres y </a:t>
            </a:r>
            <a:r>
              <a:rPr lang="en-GB" sz="3200" b="1" dirty="0" err="1">
                <a:latin typeface="Agency FB" pitchFamily="34" charset="0"/>
              </a:rPr>
              <a:t>madres</a:t>
            </a:r>
            <a:r>
              <a:rPr lang="en-GB" sz="3200" b="1" dirty="0">
                <a:latin typeface="Agency FB" pitchFamily="34" charset="0"/>
              </a:rPr>
              <a:t>, </a:t>
            </a:r>
            <a:r>
              <a:rPr lang="en-GB" sz="3200" b="1" dirty="0" err="1">
                <a:latin typeface="Agency FB" pitchFamily="34" charset="0"/>
              </a:rPr>
              <a:t>yo</a:t>
            </a:r>
            <a:r>
              <a:rPr lang="en-GB" sz="3200" b="1" dirty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habre</a:t>
            </a:r>
            <a:r>
              <a:rPr lang="en-GB" sz="3200" b="1" dirty="0">
                <a:latin typeface="Agency FB" pitchFamily="34" charset="0"/>
              </a:rPr>
              <a:t> de </a:t>
            </a:r>
            <a:r>
              <a:rPr lang="en-GB" sz="3200" b="1" dirty="0" err="1">
                <a:latin typeface="Agency FB" pitchFamily="34" charset="0"/>
              </a:rPr>
              <a:t>decirles</a:t>
            </a:r>
            <a:r>
              <a:rPr lang="en-GB" sz="3200" b="1" dirty="0">
                <a:latin typeface="Agency FB" pitchFamily="34" charset="0"/>
              </a:rPr>
              <a:t>: - “Los </a:t>
            </a:r>
            <a:r>
              <a:rPr lang="en-GB" sz="3200" b="1" dirty="0" err="1">
                <a:latin typeface="Agency FB" pitchFamily="34" charset="0"/>
              </a:rPr>
              <a:t>ame</a:t>
            </a:r>
            <a:r>
              <a:rPr lang="en-GB" sz="3200" b="1" dirty="0">
                <a:latin typeface="Agency FB" pitchFamily="34" charset="0"/>
              </a:rPr>
              <a:t> lo </a:t>
            </a:r>
            <a:r>
              <a:rPr lang="en-GB" sz="3200" b="1" dirty="0" err="1">
                <a:latin typeface="Agency FB" pitchFamily="34" charset="0"/>
              </a:rPr>
              <a:t>suficiente</a:t>
            </a:r>
            <a:r>
              <a:rPr lang="en-GB" sz="3200" b="1" dirty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como</a:t>
            </a:r>
            <a:r>
              <a:rPr lang="en-GB" sz="3200" b="1" dirty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para</a:t>
            </a:r>
            <a:r>
              <a:rPr lang="en-GB" sz="3200" b="1" dirty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haberles</a:t>
            </a:r>
            <a:r>
              <a:rPr lang="en-GB" sz="3200" b="1" dirty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preguntado</a:t>
            </a:r>
            <a:r>
              <a:rPr lang="en-GB" sz="3200" b="1" dirty="0">
                <a:latin typeface="Agency FB" pitchFamily="34" charset="0"/>
              </a:rPr>
              <a:t> a </a:t>
            </a:r>
            <a:r>
              <a:rPr lang="en-GB" sz="3200" b="1" dirty="0" err="1">
                <a:latin typeface="Agency FB" pitchFamily="34" charset="0"/>
              </a:rPr>
              <a:t>donde</a:t>
            </a:r>
            <a:r>
              <a:rPr lang="en-GB" sz="3200" b="1" dirty="0">
                <a:latin typeface="Agency FB" pitchFamily="34" charset="0"/>
              </a:rPr>
              <a:t> van, con </a:t>
            </a:r>
            <a:r>
              <a:rPr lang="en-GB" sz="3200" b="1" dirty="0" err="1">
                <a:latin typeface="Agency FB" pitchFamily="34" charset="0"/>
              </a:rPr>
              <a:t>quien</a:t>
            </a:r>
            <a:r>
              <a:rPr lang="en-GB" sz="3200" b="1" dirty="0">
                <a:latin typeface="Agency FB" pitchFamily="34" charset="0"/>
              </a:rPr>
              <a:t> van y a </a:t>
            </a:r>
            <a:r>
              <a:rPr lang="en-GB" sz="3200" b="1" dirty="0" err="1">
                <a:latin typeface="Agency FB" pitchFamily="34" charset="0"/>
              </a:rPr>
              <a:t>que</a:t>
            </a:r>
            <a:r>
              <a:rPr lang="en-GB" sz="3200" b="1" dirty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horas</a:t>
            </a:r>
            <a:r>
              <a:rPr lang="en-GB" sz="3200" b="1" dirty="0">
                <a:latin typeface="Agency FB" pitchFamily="34" charset="0"/>
              </a:rPr>
              <a:t> </a:t>
            </a:r>
            <a:r>
              <a:rPr lang="en-GB" sz="3200" b="1" dirty="0" err="1">
                <a:latin typeface="Agency FB" pitchFamily="34" charset="0"/>
              </a:rPr>
              <a:t>regresaran</a:t>
            </a:r>
            <a:r>
              <a:rPr lang="en-GB" sz="3200" b="1" dirty="0">
                <a:latin typeface="Agency FB" pitchFamily="34" charset="0"/>
              </a:rPr>
              <a:t>”.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0" name="Picture 2" descr="http://www.padresonones.es/userfiles/image/%C2%BFsabias%20que_/voz%20mad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farm4.static.flickr.com/3384/3516877246_f521c1f6c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555705" cy="6858000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Grp="1" noChangeArrowheads="1"/>
          </p:cNvSpPr>
          <p:nvPr>
            <p:ph type="body"/>
          </p:nvPr>
        </p:nvSpPr>
        <p:spPr>
          <a:xfrm>
            <a:off x="898494" y="785794"/>
            <a:ext cx="8787792" cy="4949825"/>
          </a:xfrm>
          <a:ln/>
        </p:spPr>
        <p:txBody>
          <a:bodyPr anchor="t"/>
          <a:lstStyle/>
          <a:p>
            <a:pPr marL="339725" indent="-339725" algn="l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3200" dirty="0">
                <a:latin typeface="Agency FB" pitchFamily="34" charset="0"/>
              </a:rPr>
              <a:t>Los </a:t>
            </a:r>
            <a:r>
              <a:rPr lang="en-GB" sz="3200" dirty="0" err="1" smtClean="0">
                <a:latin typeface="Agency FB" pitchFamily="34" charset="0"/>
              </a:rPr>
              <a:t>amé</a:t>
            </a:r>
            <a:r>
              <a:rPr lang="en-GB" sz="3200" dirty="0" smtClean="0">
                <a:latin typeface="Agency FB" pitchFamily="34" charset="0"/>
              </a:rPr>
              <a:t> </a:t>
            </a:r>
            <a:r>
              <a:rPr lang="en-GB" sz="3200" dirty="0">
                <a:latin typeface="Agency FB" pitchFamily="34" charset="0"/>
              </a:rPr>
              <a:t>lo </a:t>
            </a:r>
            <a:r>
              <a:rPr lang="en-GB" sz="3200" dirty="0" err="1">
                <a:latin typeface="Agency FB" pitchFamily="34" charset="0"/>
              </a:rPr>
              <a:t>suficiente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para</a:t>
            </a:r>
            <a:r>
              <a:rPr lang="en-GB" sz="3200" dirty="0">
                <a:latin typeface="Agency FB" pitchFamily="34" charset="0"/>
              </a:rPr>
              <a:t> no </a:t>
            </a:r>
            <a:r>
              <a:rPr lang="en-GB" sz="3200" dirty="0" err="1">
                <a:latin typeface="Agency FB" pitchFamily="34" charset="0"/>
              </a:rPr>
              <a:t>haber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quedado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callada</a:t>
            </a:r>
            <a:r>
              <a:rPr lang="en-GB" sz="3200" dirty="0">
                <a:latin typeface="Agency FB" pitchFamily="34" charset="0"/>
              </a:rPr>
              <a:t> y </a:t>
            </a:r>
            <a:r>
              <a:rPr lang="en-GB" sz="3200" dirty="0" err="1">
                <a:latin typeface="Agency FB" pitchFamily="34" charset="0"/>
              </a:rPr>
              <a:t>hacerles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saber</a:t>
            </a:r>
            <a:r>
              <a:rPr lang="en-GB" sz="3200" dirty="0">
                <a:latin typeface="Agency FB" pitchFamily="34" charset="0"/>
              </a:rPr>
              <a:t>,  </a:t>
            </a:r>
            <a:r>
              <a:rPr lang="en-GB" sz="3200" dirty="0" err="1">
                <a:latin typeface="Agency FB" pitchFamily="34" charset="0"/>
              </a:rPr>
              <a:t>aunque</a:t>
            </a:r>
            <a:r>
              <a:rPr lang="en-GB" sz="3200" dirty="0">
                <a:latin typeface="Agency FB" pitchFamily="34" charset="0"/>
              </a:rPr>
              <a:t> no les </a:t>
            </a:r>
            <a:r>
              <a:rPr lang="en-GB" sz="3200" dirty="0" err="1">
                <a:latin typeface="Agency FB" pitchFamily="34" charset="0"/>
              </a:rPr>
              <a:t>gustara</a:t>
            </a:r>
            <a:r>
              <a:rPr lang="en-GB" sz="3200" dirty="0">
                <a:latin typeface="Agency FB" pitchFamily="34" charset="0"/>
              </a:rPr>
              <a:t>, </a:t>
            </a:r>
            <a:r>
              <a:rPr lang="en-GB" sz="3200" dirty="0" err="1">
                <a:latin typeface="Agency FB" pitchFamily="34" charset="0"/>
              </a:rPr>
              <a:t>que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aquel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nuevo</a:t>
            </a:r>
            <a:r>
              <a:rPr lang="en-GB" sz="3200" dirty="0">
                <a:latin typeface="Agency FB" pitchFamily="34" charset="0"/>
              </a:rPr>
              <a:t> amigo no era </a:t>
            </a:r>
            <a:r>
              <a:rPr lang="en-GB" sz="3200" dirty="0" err="1">
                <a:latin typeface="Agency FB" pitchFamily="34" charset="0"/>
              </a:rPr>
              <a:t>buena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 smtClean="0">
                <a:latin typeface="Agency FB" pitchFamily="34" charset="0"/>
              </a:rPr>
              <a:t>companía</a:t>
            </a:r>
            <a:r>
              <a:rPr lang="en-GB" sz="3200" dirty="0" smtClean="0">
                <a:latin typeface="Agency FB" pitchFamily="34" charset="0"/>
              </a:rPr>
              <a:t>.</a:t>
            </a:r>
          </a:p>
          <a:p>
            <a:pPr marL="339725" indent="-339725" algn="l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3200" dirty="0" smtClean="0">
              <a:latin typeface="Agency FB" pitchFamily="34" charset="0"/>
            </a:endParaRPr>
          </a:p>
          <a:p>
            <a:pPr marL="339725" indent="-339725" algn="l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3200" dirty="0" smtClean="0">
                <a:latin typeface="Agency FB" pitchFamily="34" charset="0"/>
              </a:rPr>
              <a:t>Los </a:t>
            </a:r>
            <a:r>
              <a:rPr lang="en-GB" sz="3200" dirty="0" err="1" smtClean="0">
                <a:latin typeface="Agency FB" pitchFamily="34" charset="0"/>
              </a:rPr>
              <a:t>amé</a:t>
            </a:r>
            <a:r>
              <a:rPr lang="en-GB" sz="3200" dirty="0" smtClean="0">
                <a:latin typeface="Agency FB" pitchFamily="34" charset="0"/>
              </a:rPr>
              <a:t> lo </a:t>
            </a:r>
            <a:r>
              <a:rPr lang="en-GB" sz="3200" dirty="0" err="1">
                <a:latin typeface="Agency FB" pitchFamily="34" charset="0"/>
              </a:rPr>
              <a:t>suficiente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para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hacerles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pagar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las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golosinas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que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 smtClean="0">
                <a:latin typeface="Agency FB" pitchFamily="34" charset="0"/>
              </a:rPr>
              <a:t>agarrarón</a:t>
            </a:r>
            <a:r>
              <a:rPr lang="en-GB" sz="3200" dirty="0" smtClean="0">
                <a:latin typeface="Agency FB" pitchFamily="34" charset="0"/>
              </a:rPr>
              <a:t> </a:t>
            </a:r>
            <a:r>
              <a:rPr lang="en-GB" sz="3200" dirty="0">
                <a:latin typeface="Agency FB" pitchFamily="34" charset="0"/>
              </a:rPr>
              <a:t>del </a:t>
            </a:r>
            <a:r>
              <a:rPr lang="en-GB" sz="3200" dirty="0" err="1">
                <a:latin typeface="Agency FB" pitchFamily="34" charset="0"/>
              </a:rPr>
              <a:t>supermercado</a:t>
            </a:r>
            <a:r>
              <a:rPr lang="en-GB" sz="3200" dirty="0">
                <a:latin typeface="Agency FB" pitchFamily="34" charset="0"/>
              </a:rPr>
              <a:t> o </a:t>
            </a:r>
            <a:r>
              <a:rPr lang="en-GB" sz="3200" dirty="0" err="1">
                <a:latin typeface="Agency FB" pitchFamily="34" charset="0"/>
              </a:rPr>
              <a:t>las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revistas</a:t>
            </a:r>
            <a:r>
              <a:rPr lang="en-GB" sz="3200" dirty="0">
                <a:latin typeface="Agency FB" pitchFamily="34" charset="0"/>
              </a:rPr>
              <a:t> del </a:t>
            </a:r>
            <a:r>
              <a:rPr lang="en-GB" sz="3200" dirty="0" err="1">
                <a:latin typeface="Agency FB" pitchFamily="34" charset="0"/>
              </a:rPr>
              <a:t>kioskero</a:t>
            </a:r>
            <a:r>
              <a:rPr lang="en-GB" sz="3200" dirty="0">
                <a:latin typeface="Agency FB" pitchFamily="34" charset="0"/>
              </a:rPr>
              <a:t>, y </a:t>
            </a:r>
            <a:r>
              <a:rPr lang="en-GB" sz="3200" dirty="0" err="1">
                <a:latin typeface="Agency FB" pitchFamily="34" charset="0"/>
              </a:rPr>
              <a:t>hacerles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decir</a:t>
            </a:r>
            <a:r>
              <a:rPr lang="en-GB" sz="3200" dirty="0">
                <a:latin typeface="Agency FB" pitchFamily="34" charset="0"/>
              </a:rPr>
              <a:t> al </a:t>
            </a:r>
            <a:r>
              <a:rPr lang="en-GB" sz="3200" dirty="0" err="1">
                <a:latin typeface="Agency FB" pitchFamily="34" charset="0"/>
              </a:rPr>
              <a:t>dueño</a:t>
            </a:r>
            <a:r>
              <a:rPr lang="en-GB" sz="3200" dirty="0">
                <a:latin typeface="Agency FB" pitchFamily="34" charset="0"/>
              </a:rPr>
              <a:t>: “</a:t>
            </a:r>
            <a:r>
              <a:rPr lang="en-GB" sz="3200" dirty="0" err="1">
                <a:latin typeface="Agency FB" pitchFamily="34" charset="0"/>
              </a:rPr>
              <a:t>Nosotros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tomamos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esto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ayer</a:t>
            </a:r>
            <a:r>
              <a:rPr lang="en-GB" sz="3200" dirty="0">
                <a:latin typeface="Agency FB" pitchFamily="34" charset="0"/>
              </a:rPr>
              <a:t> y </a:t>
            </a:r>
            <a:r>
              <a:rPr lang="en-GB" sz="3200" dirty="0" err="1">
                <a:latin typeface="Agency FB" pitchFamily="34" charset="0"/>
              </a:rPr>
              <a:t>queremos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pagar</a:t>
            </a:r>
            <a:r>
              <a:rPr lang="en-GB" sz="3200" dirty="0">
                <a:latin typeface="Agency FB" pitchFamily="34" charset="0"/>
              </a:rPr>
              <a:t>”.</a:t>
            </a: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4" name="Picture 2" descr="http://mamanatural.com.mx/wp-content/uploads/2012/09/mexican-mo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12425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farm4.static.flickr.com/3384/3516877246_f521c1f6c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555705" cy="6858000"/>
          </a:xfrm>
          <a:prstGeom prst="rect">
            <a:avLst/>
          </a:prstGeom>
          <a:noFill/>
        </p:spPr>
      </p:pic>
      <p:sp>
        <p:nvSpPr>
          <p:cNvPr id="8193" name="Rectangle 1"/>
          <p:cNvSpPr>
            <a:spLocks noGrp="1" noChangeArrowheads="1"/>
          </p:cNvSpPr>
          <p:nvPr>
            <p:ph type="body"/>
          </p:nvPr>
        </p:nvSpPr>
        <p:spPr>
          <a:xfrm>
            <a:off x="541304" y="928670"/>
            <a:ext cx="8931911" cy="4799013"/>
          </a:xfrm>
          <a:ln/>
        </p:spPr>
        <p:txBody>
          <a:bodyPr anchor="t"/>
          <a:lstStyle/>
          <a:p>
            <a:pPr marL="339725" indent="-339725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3200" dirty="0">
                <a:latin typeface="Agency FB" pitchFamily="34" charset="0"/>
              </a:rPr>
              <a:t>Los </a:t>
            </a:r>
            <a:r>
              <a:rPr lang="en-GB" sz="3200" dirty="0" err="1">
                <a:latin typeface="Agency FB" pitchFamily="34" charset="0"/>
              </a:rPr>
              <a:t>ame</a:t>
            </a:r>
            <a:r>
              <a:rPr lang="en-GB" sz="3200" dirty="0">
                <a:latin typeface="Agency FB" pitchFamily="34" charset="0"/>
              </a:rPr>
              <a:t> lo </a:t>
            </a:r>
            <a:r>
              <a:rPr lang="en-GB" sz="3200" dirty="0" err="1">
                <a:latin typeface="Agency FB" pitchFamily="34" charset="0"/>
              </a:rPr>
              <a:t>suficiente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como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para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haber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permanecido</a:t>
            </a:r>
            <a:r>
              <a:rPr lang="en-GB" sz="3200" dirty="0">
                <a:latin typeface="Agency FB" pitchFamily="34" charset="0"/>
              </a:rPr>
              <a:t> en pie,  </a:t>
            </a:r>
            <a:r>
              <a:rPr lang="en-GB" sz="3200" dirty="0" err="1">
                <a:latin typeface="Agency FB" pitchFamily="34" charset="0"/>
              </a:rPr>
              <a:t>junto</a:t>
            </a:r>
            <a:r>
              <a:rPr lang="en-GB" sz="3200" dirty="0">
                <a:latin typeface="Agency FB" pitchFamily="34" charset="0"/>
              </a:rPr>
              <a:t> a </a:t>
            </a:r>
            <a:r>
              <a:rPr lang="en-GB" sz="3200" dirty="0" err="1">
                <a:latin typeface="Agency FB" pitchFamily="34" charset="0"/>
              </a:rPr>
              <a:t>ustedes</a:t>
            </a:r>
            <a:r>
              <a:rPr lang="en-GB" sz="3200" dirty="0">
                <a:latin typeface="Agency FB" pitchFamily="34" charset="0"/>
              </a:rPr>
              <a:t>, dos </a:t>
            </a:r>
            <a:r>
              <a:rPr lang="en-GB" sz="3200" dirty="0" err="1">
                <a:latin typeface="Agency FB" pitchFamily="34" charset="0"/>
              </a:rPr>
              <a:t>horas</a:t>
            </a:r>
            <a:r>
              <a:rPr lang="en-GB" sz="3200" dirty="0">
                <a:latin typeface="Agency FB" pitchFamily="34" charset="0"/>
              </a:rPr>
              <a:t>, </a:t>
            </a:r>
            <a:r>
              <a:rPr lang="en-GB" sz="3200" dirty="0" err="1">
                <a:latin typeface="Agency FB" pitchFamily="34" charset="0"/>
              </a:rPr>
              <a:t>mientras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limpiaban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su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cuarto</a:t>
            </a:r>
            <a:r>
              <a:rPr lang="en-GB" sz="3200" dirty="0">
                <a:latin typeface="Agency FB" pitchFamily="34" charset="0"/>
              </a:rPr>
              <a:t>, </a:t>
            </a:r>
            <a:r>
              <a:rPr lang="en-GB" sz="3200" dirty="0" err="1">
                <a:latin typeface="Agency FB" pitchFamily="34" charset="0"/>
              </a:rPr>
              <a:t>tarea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que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habria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hecho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yo</a:t>
            </a:r>
            <a:r>
              <a:rPr lang="en-GB" sz="3200" dirty="0">
                <a:latin typeface="Agency FB" pitchFamily="34" charset="0"/>
              </a:rPr>
              <a:t> en 15 </a:t>
            </a:r>
            <a:r>
              <a:rPr lang="en-GB" sz="3200" dirty="0" err="1" smtClean="0">
                <a:latin typeface="Agency FB" pitchFamily="34" charset="0"/>
              </a:rPr>
              <a:t>minutos</a:t>
            </a:r>
            <a:r>
              <a:rPr lang="en-GB" sz="3200" dirty="0" smtClean="0">
                <a:latin typeface="Agency FB" pitchFamily="34" charset="0"/>
              </a:rPr>
              <a:t>.</a:t>
            </a:r>
          </a:p>
          <a:p>
            <a:pPr marL="339725" indent="-339725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3200" dirty="0" smtClean="0">
              <a:latin typeface="Agency FB" pitchFamily="34" charset="0"/>
            </a:endParaRPr>
          </a:p>
          <a:p>
            <a:pPr marL="339725" indent="-339725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3200" dirty="0" smtClean="0">
                <a:latin typeface="Agency FB" pitchFamily="34" charset="0"/>
              </a:rPr>
              <a:t>Los </a:t>
            </a:r>
            <a:r>
              <a:rPr lang="en-GB" sz="3200" dirty="0" err="1">
                <a:latin typeface="Agency FB" pitchFamily="34" charset="0"/>
              </a:rPr>
              <a:t>ame</a:t>
            </a:r>
            <a:r>
              <a:rPr lang="en-GB" sz="3200" dirty="0">
                <a:latin typeface="Agency FB" pitchFamily="34" charset="0"/>
              </a:rPr>
              <a:t> lo </a:t>
            </a:r>
            <a:r>
              <a:rPr lang="en-GB" sz="3200" dirty="0" err="1">
                <a:latin typeface="Agency FB" pitchFamily="34" charset="0"/>
              </a:rPr>
              <a:t>suficiente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para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dejarles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ver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ademas</a:t>
            </a:r>
            <a:r>
              <a:rPr lang="en-GB" sz="3200" dirty="0">
                <a:latin typeface="Agency FB" pitchFamily="34" charset="0"/>
              </a:rPr>
              <a:t> del </a:t>
            </a:r>
            <a:r>
              <a:rPr lang="en-GB" sz="3200" dirty="0" err="1">
                <a:latin typeface="Agency FB" pitchFamily="34" charset="0"/>
              </a:rPr>
              <a:t>amor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que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sentia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por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ustedes</a:t>
            </a:r>
            <a:r>
              <a:rPr lang="en-GB" sz="3200" dirty="0">
                <a:latin typeface="Agency FB" pitchFamily="34" charset="0"/>
              </a:rPr>
              <a:t>, la </a:t>
            </a:r>
            <a:r>
              <a:rPr lang="en-GB" sz="3200" dirty="0" err="1" smtClean="0">
                <a:latin typeface="Agency FB" pitchFamily="34" charset="0"/>
              </a:rPr>
              <a:t>decepción</a:t>
            </a:r>
            <a:r>
              <a:rPr lang="en-GB" sz="3200" dirty="0" smtClean="0">
                <a:latin typeface="Agency FB" pitchFamily="34" charset="0"/>
              </a:rPr>
              <a:t> </a:t>
            </a:r>
            <a:r>
              <a:rPr lang="en-GB" sz="3200" dirty="0">
                <a:latin typeface="Agency FB" pitchFamily="34" charset="0"/>
              </a:rPr>
              <a:t>y </a:t>
            </a:r>
            <a:r>
              <a:rPr lang="en-GB" sz="3200" dirty="0" err="1" smtClean="0">
                <a:latin typeface="Agency FB" pitchFamily="34" charset="0"/>
              </a:rPr>
              <a:t>también</a:t>
            </a:r>
            <a:r>
              <a:rPr lang="en-GB" sz="3200" dirty="0" smtClean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las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 smtClean="0">
                <a:latin typeface="Agency FB" pitchFamily="34" charset="0"/>
              </a:rPr>
              <a:t>lágrimas</a:t>
            </a:r>
            <a:r>
              <a:rPr lang="en-GB" sz="3200" dirty="0" smtClean="0">
                <a:latin typeface="Agency FB" pitchFamily="34" charset="0"/>
              </a:rPr>
              <a:t> </a:t>
            </a:r>
            <a:r>
              <a:rPr lang="en-GB" sz="3200" dirty="0">
                <a:latin typeface="Agency FB" pitchFamily="34" charset="0"/>
              </a:rPr>
              <a:t>en </a:t>
            </a:r>
            <a:r>
              <a:rPr lang="en-GB" sz="3200" dirty="0" err="1">
                <a:latin typeface="Agency FB" pitchFamily="34" charset="0"/>
              </a:rPr>
              <a:t>mis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ojos</a:t>
            </a:r>
            <a:r>
              <a:rPr lang="en-GB" sz="3200" dirty="0">
                <a:latin typeface="Agency FB" pitchFamily="34" charset="0"/>
              </a:rPr>
              <a:t>.</a:t>
            </a: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78" name="Picture 2" descr="https://sentirjoven.files.wordpress.com/2013/05/madre-e-hij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0512425" cy="7008285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farm4.static.flickr.com/3384/3516877246_f521c1f6c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555705" cy="6858000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Grp="1" noChangeArrowheads="1"/>
          </p:cNvSpPr>
          <p:nvPr>
            <p:ph type="body"/>
          </p:nvPr>
        </p:nvSpPr>
        <p:spPr>
          <a:xfrm>
            <a:off x="821254" y="857235"/>
            <a:ext cx="8931911" cy="4873625"/>
          </a:xfrm>
          <a:ln/>
        </p:spPr>
        <p:txBody>
          <a:bodyPr anchor="t"/>
          <a:lstStyle/>
          <a:p>
            <a:pPr marL="339725" indent="-339725" algn="l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3200" dirty="0">
                <a:latin typeface="Agency FB" pitchFamily="34" charset="0"/>
              </a:rPr>
              <a:t>Los </a:t>
            </a:r>
            <a:r>
              <a:rPr lang="en-GB" sz="3200" dirty="0" err="1">
                <a:latin typeface="Agency FB" pitchFamily="34" charset="0"/>
              </a:rPr>
              <a:t>ame</a:t>
            </a:r>
            <a:r>
              <a:rPr lang="en-GB" sz="3200" dirty="0">
                <a:latin typeface="Agency FB" pitchFamily="34" charset="0"/>
              </a:rPr>
              <a:t> lo </a:t>
            </a:r>
            <a:r>
              <a:rPr lang="en-GB" sz="3200" dirty="0" err="1">
                <a:latin typeface="Agency FB" pitchFamily="34" charset="0"/>
              </a:rPr>
              <a:t>suficiente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para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dejarlos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asumir</a:t>
            </a:r>
            <a:r>
              <a:rPr lang="en-GB" sz="3200" dirty="0">
                <a:latin typeface="Agency FB" pitchFamily="34" charset="0"/>
              </a:rPr>
              <a:t> la </a:t>
            </a:r>
            <a:r>
              <a:rPr lang="en-GB" sz="3200" dirty="0" err="1">
                <a:latin typeface="Agency FB" pitchFamily="34" charset="0"/>
              </a:rPr>
              <a:t>responsabilidad</a:t>
            </a:r>
            <a:r>
              <a:rPr lang="en-GB" sz="3200" dirty="0">
                <a:latin typeface="Agency FB" pitchFamily="34" charset="0"/>
              </a:rPr>
              <a:t> de </a:t>
            </a:r>
            <a:r>
              <a:rPr lang="en-GB" sz="3200" dirty="0" err="1">
                <a:latin typeface="Agency FB" pitchFamily="34" charset="0"/>
              </a:rPr>
              <a:t>sus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acciones</a:t>
            </a:r>
            <a:r>
              <a:rPr lang="en-GB" sz="3200" dirty="0">
                <a:latin typeface="Agency FB" pitchFamily="34" charset="0"/>
              </a:rPr>
              <a:t>, </a:t>
            </a:r>
            <a:r>
              <a:rPr lang="en-GB" sz="3200" dirty="0" err="1">
                <a:latin typeface="Agency FB" pitchFamily="34" charset="0"/>
              </a:rPr>
              <a:t>aun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cuando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las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penalidades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eran</a:t>
            </a:r>
            <a:r>
              <a:rPr lang="en-GB" sz="3200" dirty="0">
                <a:latin typeface="Agency FB" pitchFamily="34" charset="0"/>
              </a:rPr>
              <a:t> tan </a:t>
            </a:r>
            <a:r>
              <a:rPr lang="en-GB" sz="3200" dirty="0" err="1">
                <a:latin typeface="Agency FB" pitchFamily="34" charset="0"/>
              </a:rPr>
              <a:t>duras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que</a:t>
            </a:r>
            <a:r>
              <a:rPr lang="en-GB" sz="3200" dirty="0">
                <a:latin typeface="Agency FB" pitchFamily="34" charset="0"/>
              </a:rPr>
              <a:t> me </a:t>
            </a:r>
            <a:r>
              <a:rPr lang="en-GB" sz="3200" dirty="0" err="1">
                <a:latin typeface="Agency FB" pitchFamily="34" charset="0"/>
              </a:rPr>
              <a:t>partian</a:t>
            </a:r>
            <a:r>
              <a:rPr lang="en-GB" sz="3200" dirty="0">
                <a:latin typeface="Agency FB" pitchFamily="34" charset="0"/>
              </a:rPr>
              <a:t> el </a:t>
            </a:r>
            <a:r>
              <a:rPr lang="en-GB" sz="3200" dirty="0" err="1">
                <a:latin typeface="Agency FB" pitchFamily="34" charset="0"/>
              </a:rPr>
              <a:t>corazon</a:t>
            </a:r>
            <a:r>
              <a:rPr lang="en-GB" sz="3200" dirty="0" smtClean="0">
                <a:latin typeface="Agency FB" pitchFamily="34" charset="0"/>
              </a:rPr>
              <a:t>.</a:t>
            </a:r>
          </a:p>
          <a:p>
            <a:pPr marL="339725" indent="-339725" algn="l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3200" dirty="0">
              <a:latin typeface="Agency FB" pitchFamily="34" charset="0"/>
            </a:endParaRPr>
          </a:p>
          <a:p>
            <a:pPr marL="339725" indent="-339725" algn="l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3200" dirty="0">
                <a:latin typeface="Agency FB" pitchFamily="34" charset="0"/>
              </a:rPr>
              <a:t>Y ante </a:t>
            </a:r>
            <a:r>
              <a:rPr lang="en-GB" sz="3200" dirty="0" err="1">
                <a:latin typeface="Agency FB" pitchFamily="34" charset="0"/>
              </a:rPr>
              <a:t>todo</a:t>
            </a:r>
            <a:r>
              <a:rPr lang="en-GB" sz="3200" dirty="0">
                <a:latin typeface="Agency FB" pitchFamily="34" charset="0"/>
              </a:rPr>
              <a:t>, los </a:t>
            </a:r>
            <a:r>
              <a:rPr lang="en-GB" sz="3200" dirty="0" err="1">
                <a:latin typeface="Agency FB" pitchFamily="34" charset="0"/>
              </a:rPr>
              <a:t>ame</a:t>
            </a:r>
            <a:r>
              <a:rPr lang="en-GB" sz="3200" dirty="0">
                <a:latin typeface="Agency FB" pitchFamily="34" charset="0"/>
              </a:rPr>
              <a:t> lo </a:t>
            </a:r>
            <a:r>
              <a:rPr lang="en-GB" sz="3200" dirty="0" err="1">
                <a:latin typeface="Agency FB" pitchFamily="34" charset="0"/>
              </a:rPr>
              <a:t>suficiente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para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decirles</a:t>
            </a:r>
            <a:r>
              <a:rPr lang="en-GB" sz="3200" dirty="0">
                <a:latin typeface="Agency FB" pitchFamily="34" charset="0"/>
              </a:rPr>
              <a:t>  </a:t>
            </a:r>
            <a:r>
              <a:rPr lang="en-GB" sz="3200" b="1" dirty="0" smtClean="0">
                <a:latin typeface="Agency FB" pitchFamily="34" charset="0"/>
              </a:rPr>
              <a:t>NO,</a:t>
            </a:r>
          </a:p>
          <a:p>
            <a:pPr marL="339725" indent="-339725" algn="l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3200" dirty="0" err="1" smtClean="0">
                <a:latin typeface="Agency FB" pitchFamily="34" charset="0"/>
              </a:rPr>
              <a:t>cuando</a:t>
            </a:r>
            <a:r>
              <a:rPr lang="en-GB" sz="3200" dirty="0" smtClean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sabia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que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ustedes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podrian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odiarme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por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eso</a:t>
            </a:r>
            <a:r>
              <a:rPr lang="en-GB" sz="3200" dirty="0">
                <a:latin typeface="Agency FB" pitchFamily="34" charset="0"/>
              </a:rPr>
              <a:t> </a:t>
            </a:r>
            <a:endParaRPr lang="en-GB" sz="3200" dirty="0" smtClean="0">
              <a:latin typeface="Agency FB" pitchFamily="34" charset="0"/>
            </a:endParaRPr>
          </a:p>
          <a:p>
            <a:pPr marL="339725" indent="-339725" algn="l">
              <a:spcBef>
                <a:spcPts val="738"/>
              </a:spcBef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3200" dirty="0" smtClean="0">
                <a:latin typeface="Agency FB" pitchFamily="34" charset="0"/>
              </a:rPr>
              <a:t>(</a:t>
            </a:r>
            <a:r>
              <a:rPr lang="en-GB" sz="3200" dirty="0">
                <a:latin typeface="Agency FB" pitchFamily="34" charset="0"/>
              </a:rPr>
              <a:t>y en </a:t>
            </a:r>
            <a:r>
              <a:rPr lang="en-GB" sz="3200" dirty="0" err="1">
                <a:latin typeface="Agency FB" pitchFamily="34" charset="0"/>
              </a:rPr>
              <a:t>algunos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momentos</a:t>
            </a:r>
            <a:r>
              <a:rPr lang="en-GB" sz="3200" dirty="0">
                <a:latin typeface="Agency FB" pitchFamily="34" charset="0"/>
              </a:rPr>
              <a:t> se </a:t>
            </a:r>
            <a:r>
              <a:rPr lang="en-GB" sz="3200" dirty="0" err="1">
                <a:latin typeface="Agency FB" pitchFamily="34" charset="0"/>
              </a:rPr>
              <a:t>que</a:t>
            </a:r>
            <a:r>
              <a:rPr lang="en-GB" sz="3200" dirty="0">
                <a:latin typeface="Agency FB" pitchFamily="34" charset="0"/>
              </a:rPr>
              <a:t> me </a:t>
            </a:r>
            <a:r>
              <a:rPr lang="en-GB" sz="3200" dirty="0" err="1">
                <a:latin typeface="Agency FB" pitchFamily="34" charset="0"/>
              </a:rPr>
              <a:t>odiaron</a:t>
            </a:r>
            <a:r>
              <a:rPr lang="en-GB" sz="3200" dirty="0">
                <a:latin typeface="Agency FB" pitchFamily="34" charset="0"/>
              </a:rPr>
              <a:t>).</a:t>
            </a:r>
            <a:r>
              <a:rPr lang="en-GB" sz="3200" b="1" dirty="0">
                <a:latin typeface="Agency FB" pitchFamily="34" charset="0"/>
              </a:rPr>
              <a:t>  </a:t>
            </a: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2" name="Picture 2" descr="http://nsalud.com/wp-content/uploads/2012/02/Como-lidiar-con-un-ni%C3%B1o-hiperactiv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12425" cy="6975306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farm4.static.flickr.com/3384/3516877246_f521c1f6c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555705" cy="6858000"/>
          </a:xfrm>
          <a:prstGeom prst="rect">
            <a:avLst/>
          </a:prstGeom>
          <a:noFill/>
        </p:spPr>
      </p:pic>
      <p:sp>
        <p:nvSpPr>
          <p:cNvPr id="10241" name="Rectangle 1"/>
          <p:cNvSpPr>
            <a:spLocks noGrp="1" noChangeArrowheads="1"/>
          </p:cNvSpPr>
          <p:nvPr>
            <p:ph type="body"/>
          </p:nvPr>
        </p:nvSpPr>
        <p:spPr>
          <a:xfrm>
            <a:off x="788433" y="838203"/>
            <a:ext cx="8492096" cy="5256213"/>
          </a:xfrm>
          <a:ln/>
        </p:spPr>
        <p:txBody>
          <a:bodyPr anchor="t"/>
          <a:lstStyle/>
          <a:p>
            <a:pPr marL="339725" indent="-339725" algn="l">
              <a:spcBef>
                <a:spcPts val="838"/>
              </a:spcBef>
              <a:buClrTx/>
              <a:buSzPct val="98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3200" dirty="0" err="1">
                <a:latin typeface="Agency FB" pitchFamily="34" charset="0"/>
              </a:rPr>
              <a:t>Esas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eran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las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batallas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mas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 smtClean="0">
                <a:latin typeface="Agency FB" pitchFamily="34" charset="0"/>
              </a:rPr>
              <a:t>difíciles</a:t>
            </a:r>
            <a:r>
              <a:rPr lang="en-GB" sz="3200" dirty="0" smtClean="0">
                <a:latin typeface="Agency FB" pitchFamily="34" charset="0"/>
              </a:rPr>
              <a:t> </a:t>
            </a:r>
            <a:r>
              <a:rPr lang="en-GB" sz="3200" dirty="0">
                <a:latin typeface="Agency FB" pitchFamily="34" charset="0"/>
              </a:rPr>
              <a:t>de </a:t>
            </a:r>
            <a:r>
              <a:rPr lang="en-GB" sz="3200" dirty="0" err="1">
                <a:latin typeface="Agency FB" pitchFamily="34" charset="0"/>
              </a:rPr>
              <a:t>todas</a:t>
            </a:r>
            <a:r>
              <a:rPr lang="en-GB" sz="3200" dirty="0">
                <a:latin typeface="Agency FB" pitchFamily="34" charset="0"/>
              </a:rPr>
              <a:t>. </a:t>
            </a:r>
            <a:r>
              <a:rPr lang="en-GB" sz="3200" dirty="0" err="1">
                <a:latin typeface="Agency FB" pitchFamily="34" charset="0"/>
              </a:rPr>
              <a:t>Estoy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contenta</a:t>
            </a:r>
            <a:r>
              <a:rPr lang="en-GB" sz="3200" dirty="0">
                <a:latin typeface="Agency FB" pitchFamily="34" charset="0"/>
              </a:rPr>
              <a:t>, </a:t>
            </a:r>
            <a:r>
              <a:rPr lang="en-GB" sz="3200" dirty="0" err="1" smtClean="0">
                <a:latin typeface="Agency FB" pitchFamily="34" charset="0"/>
              </a:rPr>
              <a:t>vencí</a:t>
            </a:r>
            <a:r>
              <a:rPr lang="en-GB" sz="3200" dirty="0" smtClean="0">
                <a:latin typeface="Agency FB" pitchFamily="34" charset="0"/>
              </a:rPr>
              <a:t>...</a:t>
            </a:r>
            <a:r>
              <a:rPr lang="en-GB" sz="3200" dirty="0" err="1">
                <a:latin typeface="Agency FB" pitchFamily="34" charset="0"/>
              </a:rPr>
              <a:t>Porque</a:t>
            </a:r>
            <a:r>
              <a:rPr lang="en-GB" sz="3200" dirty="0">
                <a:latin typeface="Agency FB" pitchFamily="34" charset="0"/>
              </a:rPr>
              <a:t> al final </a:t>
            </a:r>
            <a:r>
              <a:rPr lang="en-GB" sz="3200" dirty="0" err="1">
                <a:latin typeface="Agency FB" pitchFamily="34" charset="0"/>
              </a:rPr>
              <a:t>ustedes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ganaron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tambien</a:t>
            </a:r>
            <a:r>
              <a:rPr lang="en-GB" sz="3200" dirty="0" smtClean="0">
                <a:latin typeface="Agency FB" pitchFamily="34" charset="0"/>
              </a:rPr>
              <a:t>!</a:t>
            </a:r>
          </a:p>
          <a:p>
            <a:pPr marL="339725" indent="-339725" algn="l">
              <a:spcBef>
                <a:spcPts val="838"/>
              </a:spcBef>
              <a:buClrTx/>
              <a:buSzPct val="98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3200" dirty="0">
              <a:latin typeface="Agency FB" pitchFamily="34" charset="0"/>
            </a:endParaRPr>
          </a:p>
          <a:p>
            <a:pPr marL="339725" indent="-339725" algn="l">
              <a:spcBef>
                <a:spcPts val="838"/>
              </a:spcBef>
              <a:buClrTx/>
              <a:buSzPct val="98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3200" dirty="0">
                <a:latin typeface="Agency FB" pitchFamily="34" charset="0"/>
              </a:rPr>
              <a:t>Y </a:t>
            </a:r>
            <a:r>
              <a:rPr lang="en-GB" sz="3200" dirty="0" err="1">
                <a:latin typeface="Agency FB" pitchFamily="34" charset="0"/>
              </a:rPr>
              <a:t>cualquiera</a:t>
            </a:r>
            <a:r>
              <a:rPr lang="en-GB" sz="3200" dirty="0">
                <a:latin typeface="Agency FB" pitchFamily="34" charset="0"/>
              </a:rPr>
              <a:t> de </a:t>
            </a:r>
            <a:r>
              <a:rPr lang="en-GB" sz="3200" dirty="0" err="1">
                <a:latin typeface="Agency FB" pitchFamily="34" charset="0"/>
              </a:rPr>
              <a:t>estos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dias</a:t>
            </a:r>
            <a:r>
              <a:rPr lang="en-GB" sz="3200" dirty="0">
                <a:latin typeface="Agency FB" pitchFamily="34" charset="0"/>
              </a:rPr>
              <a:t>, </a:t>
            </a:r>
            <a:r>
              <a:rPr lang="en-GB" sz="3200" dirty="0" err="1">
                <a:latin typeface="Agency FB" pitchFamily="34" charset="0"/>
              </a:rPr>
              <a:t>cuando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mis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nietos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hayan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crecido</a:t>
            </a:r>
            <a:r>
              <a:rPr lang="en-GB" sz="3200" dirty="0">
                <a:latin typeface="Agency FB" pitchFamily="34" charset="0"/>
              </a:rPr>
              <a:t> lo </a:t>
            </a:r>
            <a:r>
              <a:rPr lang="en-GB" sz="3200" dirty="0" err="1">
                <a:latin typeface="Agency FB" pitchFamily="34" charset="0"/>
              </a:rPr>
              <a:t>suficiente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para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entender</a:t>
            </a:r>
            <a:r>
              <a:rPr lang="en-GB" sz="3200" dirty="0">
                <a:latin typeface="Agency FB" pitchFamily="34" charset="0"/>
              </a:rPr>
              <a:t> la </a:t>
            </a:r>
            <a:r>
              <a:rPr lang="en-GB" sz="3200" dirty="0" err="1" smtClean="0">
                <a:latin typeface="Agency FB" pitchFamily="34" charset="0"/>
              </a:rPr>
              <a:t>lógica</a:t>
            </a:r>
            <a:r>
              <a:rPr lang="en-GB" sz="3200" dirty="0" smtClean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que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motiva</a:t>
            </a:r>
            <a:r>
              <a:rPr lang="en-GB" sz="3200" dirty="0">
                <a:latin typeface="Agency FB" pitchFamily="34" charset="0"/>
              </a:rPr>
              <a:t> a los padres y </a:t>
            </a:r>
            <a:r>
              <a:rPr lang="en-GB" sz="3200" dirty="0" err="1">
                <a:latin typeface="Agency FB" pitchFamily="34" charset="0"/>
              </a:rPr>
              <a:t>madres</a:t>
            </a:r>
            <a:r>
              <a:rPr lang="en-GB" sz="3200" dirty="0">
                <a:latin typeface="Agency FB" pitchFamily="34" charset="0"/>
              </a:rPr>
              <a:t>; </a:t>
            </a:r>
            <a:r>
              <a:rPr lang="en-GB" sz="3200" dirty="0" err="1">
                <a:latin typeface="Agency FB" pitchFamily="34" charset="0"/>
              </a:rPr>
              <a:t>cuando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ellos</a:t>
            </a:r>
            <a:r>
              <a:rPr lang="en-GB" sz="3200" dirty="0">
                <a:latin typeface="Agency FB" pitchFamily="34" charset="0"/>
              </a:rPr>
              <a:t> les </a:t>
            </a:r>
            <a:r>
              <a:rPr lang="en-GB" sz="3200" dirty="0" err="1">
                <a:latin typeface="Agency FB" pitchFamily="34" charset="0"/>
              </a:rPr>
              <a:t>pregunten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si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su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madre</a:t>
            </a:r>
            <a:r>
              <a:rPr lang="en-GB" sz="3200" dirty="0">
                <a:latin typeface="Agency FB" pitchFamily="34" charset="0"/>
              </a:rPr>
              <a:t> era mala, </a:t>
            </a:r>
            <a:r>
              <a:rPr lang="en-GB" sz="3200" dirty="0" err="1">
                <a:latin typeface="Agency FB" pitchFamily="34" charset="0"/>
              </a:rPr>
              <a:t>mis</a:t>
            </a:r>
            <a:r>
              <a:rPr lang="en-GB" sz="3200" dirty="0">
                <a:latin typeface="Agency FB" pitchFamily="34" charset="0"/>
              </a:rPr>
              <a:t> </a:t>
            </a:r>
            <a:r>
              <a:rPr lang="en-GB" sz="3200" dirty="0" err="1">
                <a:latin typeface="Agency FB" pitchFamily="34" charset="0"/>
              </a:rPr>
              <a:t>hijos</a:t>
            </a:r>
            <a:r>
              <a:rPr lang="en-GB" sz="3200" dirty="0">
                <a:latin typeface="Agency FB" pitchFamily="34" charset="0"/>
              </a:rPr>
              <a:t> les </a:t>
            </a:r>
            <a:r>
              <a:rPr lang="en-GB" sz="3200" dirty="0" err="1">
                <a:latin typeface="Agency FB" pitchFamily="34" charset="0"/>
              </a:rPr>
              <a:t>diran</a:t>
            </a:r>
            <a:r>
              <a:rPr lang="en-GB" sz="3200" dirty="0">
                <a:latin typeface="Agency FB" pitchFamily="34" charset="0"/>
              </a:rPr>
              <a:t>:</a:t>
            </a: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zonafamilia.com/wp-content/uploads/2015/05/berre-770x439_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4047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farm4.static.flickr.com/3384/3516877246_f521c1f6c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555705" cy="6858000"/>
          </a:xfrm>
          <a:prstGeom prst="rect">
            <a:avLst/>
          </a:prstGeom>
          <a:noFill/>
        </p:spPr>
      </p:pic>
      <p:sp>
        <p:nvSpPr>
          <p:cNvPr id="11265" name="Rectangle 1"/>
          <p:cNvSpPr>
            <a:spLocks noGrp="1" noChangeArrowheads="1"/>
          </p:cNvSpPr>
          <p:nvPr>
            <p:ph type="body"/>
          </p:nvPr>
        </p:nvSpPr>
        <p:spPr>
          <a:xfrm>
            <a:off x="788434" y="1143003"/>
            <a:ext cx="8931911" cy="4949825"/>
          </a:xfrm>
          <a:ln/>
        </p:spPr>
        <p:txBody>
          <a:bodyPr anchor="t"/>
          <a:lstStyle/>
          <a:p>
            <a:pPr marL="339725" indent="-339725" algn="l"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dirty="0">
                <a:latin typeface="Agency FB" pitchFamily="34" charset="0"/>
              </a:rPr>
              <a:t>“Si, </a:t>
            </a:r>
            <a:r>
              <a:rPr lang="en-GB" sz="2800" dirty="0" err="1">
                <a:latin typeface="Agency FB" pitchFamily="34" charset="0"/>
              </a:rPr>
              <a:t>nuestra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madre</a:t>
            </a:r>
            <a:r>
              <a:rPr lang="en-GB" sz="2800" dirty="0">
                <a:latin typeface="Agency FB" pitchFamily="34" charset="0"/>
              </a:rPr>
              <a:t> era mala.  Era la </a:t>
            </a:r>
            <a:r>
              <a:rPr lang="en-GB" sz="2800" dirty="0" err="1">
                <a:latin typeface="Agency FB" pitchFamily="34" charset="0"/>
              </a:rPr>
              <a:t>madre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mas</a:t>
            </a:r>
            <a:r>
              <a:rPr lang="en-GB" sz="2800" dirty="0">
                <a:latin typeface="Agency FB" pitchFamily="34" charset="0"/>
              </a:rPr>
              <a:t> mala del </a:t>
            </a:r>
            <a:r>
              <a:rPr lang="en-GB" sz="2800" dirty="0" err="1">
                <a:latin typeface="Agency FB" pitchFamily="34" charset="0"/>
              </a:rPr>
              <a:t>mundo</a:t>
            </a:r>
            <a:r>
              <a:rPr lang="en-GB" sz="2800" dirty="0">
                <a:latin typeface="Agency FB" pitchFamily="34" charset="0"/>
              </a:rPr>
              <a:t>...Los </a:t>
            </a:r>
            <a:r>
              <a:rPr lang="en-GB" sz="2800" dirty="0" err="1">
                <a:latin typeface="Agency FB" pitchFamily="34" charset="0"/>
              </a:rPr>
              <a:t>otros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chicos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comian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golosinas</a:t>
            </a:r>
            <a:r>
              <a:rPr lang="en-GB" sz="2800" dirty="0">
                <a:latin typeface="Agency FB" pitchFamily="34" charset="0"/>
              </a:rPr>
              <a:t> en el </a:t>
            </a:r>
            <a:r>
              <a:rPr lang="en-GB" sz="2800" dirty="0" err="1">
                <a:latin typeface="Agency FB" pitchFamily="34" charset="0"/>
              </a:rPr>
              <a:t>desayuno</a:t>
            </a:r>
            <a:r>
              <a:rPr lang="en-GB" sz="2800" dirty="0">
                <a:latin typeface="Agency FB" pitchFamily="34" charset="0"/>
              </a:rPr>
              <a:t> y </a:t>
            </a:r>
            <a:r>
              <a:rPr lang="en-GB" sz="2800" dirty="0" err="1">
                <a:latin typeface="Agency FB" pitchFamily="34" charset="0"/>
              </a:rPr>
              <a:t>nosotros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teniamos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que</a:t>
            </a:r>
            <a:r>
              <a:rPr lang="en-GB" sz="2800" dirty="0">
                <a:latin typeface="Agency FB" pitchFamily="34" charset="0"/>
              </a:rPr>
              <a:t> comer </a:t>
            </a:r>
            <a:r>
              <a:rPr lang="en-GB" sz="2800" dirty="0" err="1">
                <a:latin typeface="Agency FB" pitchFamily="34" charset="0"/>
              </a:rPr>
              <a:t>cereales</a:t>
            </a:r>
            <a:r>
              <a:rPr lang="en-GB" sz="2800" dirty="0">
                <a:latin typeface="Agency FB" pitchFamily="34" charset="0"/>
              </a:rPr>
              <a:t>, </a:t>
            </a:r>
            <a:r>
              <a:rPr lang="en-GB" sz="2800" dirty="0" err="1">
                <a:latin typeface="Agency FB" pitchFamily="34" charset="0"/>
              </a:rPr>
              <a:t>huevos</a:t>
            </a:r>
            <a:r>
              <a:rPr lang="en-GB" sz="2800" dirty="0">
                <a:latin typeface="Agency FB" pitchFamily="34" charset="0"/>
              </a:rPr>
              <a:t> y tostadas. Los </a:t>
            </a:r>
            <a:r>
              <a:rPr lang="en-GB" sz="2800" dirty="0" err="1">
                <a:latin typeface="Agency FB" pitchFamily="34" charset="0"/>
              </a:rPr>
              <a:t>otros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chicos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bebian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gaseosas</a:t>
            </a:r>
            <a:r>
              <a:rPr lang="en-GB" sz="2800" dirty="0">
                <a:latin typeface="Agency FB" pitchFamily="34" charset="0"/>
              </a:rPr>
              <a:t> y </a:t>
            </a:r>
            <a:r>
              <a:rPr lang="en-GB" sz="2800" dirty="0" err="1">
                <a:latin typeface="Agency FB" pitchFamily="34" charset="0"/>
              </a:rPr>
              <a:t>comian</a:t>
            </a:r>
            <a:r>
              <a:rPr lang="en-GB" sz="2800" dirty="0">
                <a:latin typeface="Agency FB" pitchFamily="34" charset="0"/>
              </a:rPr>
              <a:t> papas </a:t>
            </a:r>
            <a:r>
              <a:rPr lang="en-GB" sz="2800" dirty="0" err="1">
                <a:latin typeface="Agency FB" pitchFamily="34" charset="0"/>
              </a:rPr>
              <a:t>fritas</a:t>
            </a:r>
            <a:r>
              <a:rPr lang="en-GB" sz="2800" dirty="0">
                <a:latin typeface="Agency FB" pitchFamily="34" charset="0"/>
              </a:rPr>
              <a:t> y </a:t>
            </a:r>
            <a:r>
              <a:rPr lang="en-GB" sz="2800" dirty="0" err="1">
                <a:latin typeface="Agency FB" pitchFamily="34" charset="0"/>
              </a:rPr>
              <a:t>helados</a:t>
            </a:r>
            <a:r>
              <a:rPr lang="en-GB" sz="2800" dirty="0">
                <a:latin typeface="Agency FB" pitchFamily="34" charset="0"/>
              </a:rPr>
              <a:t> en el </a:t>
            </a:r>
            <a:r>
              <a:rPr lang="en-GB" sz="2800" dirty="0" err="1">
                <a:latin typeface="Agency FB" pitchFamily="34" charset="0"/>
              </a:rPr>
              <a:t>almuerzo</a:t>
            </a:r>
            <a:r>
              <a:rPr lang="en-GB" sz="2800" dirty="0">
                <a:latin typeface="Agency FB" pitchFamily="34" charset="0"/>
              </a:rPr>
              <a:t> y </a:t>
            </a:r>
            <a:r>
              <a:rPr lang="en-GB" sz="2800" dirty="0" err="1">
                <a:latin typeface="Agency FB" pitchFamily="34" charset="0"/>
              </a:rPr>
              <a:t>nosotros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teniamos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que</a:t>
            </a:r>
            <a:r>
              <a:rPr lang="en-GB" sz="2800" dirty="0">
                <a:latin typeface="Agency FB" pitchFamily="34" charset="0"/>
              </a:rPr>
              <a:t> comer </a:t>
            </a:r>
            <a:r>
              <a:rPr lang="en-GB" sz="2800" dirty="0" err="1">
                <a:latin typeface="Agency FB" pitchFamily="34" charset="0"/>
              </a:rPr>
              <a:t>arroz</a:t>
            </a:r>
            <a:r>
              <a:rPr lang="en-GB" sz="2800" dirty="0">
                <a:latin typeface="Agency FB" pitchFamily="34" charset="0"/>
              </a:rPr>
              <a:t>,  carne, </a:t>
            </a:r>
            <a:r>
              <a:rPr lang="en-GB" sz="2800" dirty="0" err="1">
                <a:latin typeface="Agency FB" pitchFamily="34" charset="0"/>
              </a:rPr>
              <a:t>verduras</a:t>
            </a:r>
            <a:r>
              <a:rPr lang="en-GB" sz="2800" dirty="0">
                <a:latin typeface="Agency FB" pitchFamily="34" charset="0"/>
              </a:rPr>
              <a:t> y </a:t>
            </a:r>
            <a:r>
              <a:rPr lang="en-GB" sz="2800" dirty="0" err="1">
                <a:latin typeface="Agency FB" pitchFamily="34" charset="0"/>
              </a:rPr>
              <a:t>frutas</a:t>
            </a:r>
            <a:r>
              <a:rPr lang="en-GB" sz="2800" dirty="0" smtClean="0">
                <a:latin typeface="Agency FB" pitchFamily="34" charset="0"/>
              </a:rPr>
              <a:t>.</a:t>
            </a:r>
            <a:endParaRPr lang="en-GB" sz="2800" dirty="0">
              <a:latin typeface="Agency FB" pitchFamily="34" charset="0"/>
            </a:endParaRPr>
          </a:p>
          <a:p>
            <a:pPr marL="339725" indent="-339725" algn="l"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dirty="0">
                <a:latin typeface="Agency FB" pitchFamily="34" charset="0"/>
              </a:rPr>
              <a:t>Mama  </a:t>
            </a:r>
            <a:r>
              <a:rPr lang="en-GB" sz="2800" dirty="0" err="1" smtClean="0">
                <a:latin typeface="Agency FB" pitchFamily="34" charset="0"/>
              </a:rPr>
              <a:t>tenía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que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saber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quienes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eran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nuestros</a:t>
            </a:r>
            <a:r>
              <a:rPr lang="en-GB" sz="2800" dirty="0">
                <a:latin typeface="Agency FB" pitchFamily="34" charset="0"/>
              </a:rPr>
              <a:t> amigos y </a:t>
            </a:r>
            <a:r>
              <a:rPr lang="en-GB" sz="2800" dirty="0" err="1">
                <a:latin typeface="Agency FB" pitchFamily="34" charset="0"/>
              </a:rPr>
              <a:t>que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haciamos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nosotros</a:t>
            </a:r>
            <a:r>
              <a:rPr lang="en-GB" sz="2800" dirty="0">
                <a:latin typeface="Agency FB" pitchFamily="34" charset="0"/>
              </a:rPr>
              <a:t> con </a:t>
            </a:r>
            <a:r>
              <a:rPr lang="en-GB" sz="2800" dirty="0" err="1">
                <a:latin typeface="Agency FB" pitchFamily="34" charset="0"/>
              </a:rPr>
              <a:t>ellos</a:t>
            </a:r>
            <a:r>
              <a:rPr lang="en-GB" sz="2800" dirty="0">
                <a:latin typeface="Agency FB" pitchFamily="34" charset="0"/>
              </a:rPr>
              <a:t>.</a:t>
            </a: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50" name="Picture 2" descr="http://losqueno.com/wp-content/uploads/2015/02/madre-con-dos-hijos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5076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farm4.static.flickr.com/3384/3516877246_f521c1f6c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555705" cy="6858000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Grp="1" noChangeArrowheads="1"/>
          </p:cNvSpPr>
          <p:nvPr>
            <p:ph type="body"/>
          </p:nvPr>
        </p:nvSpPr>
        <p:spPr>
          <a:xfrm>
            <a:off x="788434" y="990601"/>
            <a:ext cx="8931911" cy="5102225"/>
          </a:xfrm>
          <a:ln/>
        </p:spPr>
        <p:txBody>
          <a:bodyPr anchor="t"/>
          <a:lstStyle/>
          <a:p>
            <a:pPr marL="339725" indent="-339725" algn="l"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dirty="0" err="1">
                <a:latin typeface="Agency FB" pitchFamily="34" charset="0"/>
              </a:rPr>
              <a:t>Insistia</a:t>
            </a:r>
            <a:r>
              <a:rPr lang="en-GB" sz="2800" dirty="0">
                <a:latin typeface="Agency FB" pitchFamily="34" charset="0"/>
              </a:rPr>
              <a:t> en </a:t>
            </a:r>
            <a:r>
              <a:rPr lang="en-GB" sz="2800" dirty="0" err="1">
                <a:latin typeface="Agency FB" pitchFamily="34" charset="0"/>
              </a:rPr>
              <a:t>que</a:t>
            </a:r>
            <a:r>
              <a:rPr lang="en-GB" sz="2800" dirty="0">
                <a:latin typeface="Agency FB" pitchFamily="34" charset="0"/>
              </a:rPr>
              <a:t> le </a:t>
            </a:r>
            <a:r>
              <a:rPr lang="en-GB" sz="2800" dirty="0" err="1">
                <a:latin typeface="Agency FB" pitchFamily="34" charset="0"/>
              </a:rPr>
              <a:t>dijesemos</a:t>
            </a:r>
            <a:r>
              <a:rPr lang="en-GB" sz="2800" dirty="0">
                <a:latin typeface="Agency FB" pitchFamily="34" charset="0"/>
              </a:rPr>
              <a:t> con </a:t>
            </a:r>
            <a:r>
              <a:rPr lang="en-GB" sz="2800" dirty="0" err="1">
                <a:latin typeface="Agency FB" pitchFamily="34" charset="0"/>
              </a:rPr>
              <a:t>quien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ibamos</a:t>
            </a:r>
            <a:r>
              <a:rPr lang="en-GB" sz="2800" dirty="0">
                <a:latin typeface="Agency FB" pitchFamily="34" charset="0"/>
              </a:rPr>
              <a:t> a </a:t>
            </a:r>
            <a:r>
              <a:rPr lang="en-GB" sz="2800" dirty="0" err="1">
                <a:latin typeface="Agency FB" pitchFamily="34" charset="0"/>
              </a:rPr>
              <a:t>salir</a:t>
            </a:r>
            <a:r>
              <a:rPr lang="en-GB" sz="2800" dirty="0">
                <a:latin typeface="Agency FB" pitchFamily="34" charset="0"/>
              </a:rPr>
              <a:t>, </a:t>
            </a:r>
            <a:r>
              <a:rPr lang="en-GB" sz="2800" dirty="0" err="1">
                <a:latin typeface="Agency FB" pitchFamily="34" charset="0"/>
              </a:rPr>
              <a:t>aunque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demorasemos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apenas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una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hora</a:t>
            </a:r>
            <a:r>
              <a:rPr lang="en-GB" sz="2800" dirty="0">
                <a:latin typeface="Agency FB" pitchFamily="34" charset="0"/>
              </a:rPr>
              <a:t> o </a:t>
            </a:r>
            <a:r>
              <a:rPr lang="en-GB" sz="2800" dirty="0" err="1">
                <a:latin typeface="Agency FB" pitchFamily="34" charset="0"/>
              </a:rPr>
              <a:t>menos</a:t>
            </a:r>
            <a:r>
              <a:rPr lang="en-GB" sz="2800" dirty="0">
                <a:latin typeface="Agency FB" pitchFamily="34" charset="0"/>
              </a:rPr>
              <a:t>. Ella </a:t>
            </a:r>
            <a:r>
              <a:rPr lang="en-GB" sz="2800" dirty="0" err="1">
                <a:latin typeface="Agency FB" pitchFamily="34" charset="0"/>
              </a:rPr>
              <a:t>nos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insistia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siempre</a:t>
            </a:r>
            <a:r>
              <a:rPr lang="en-GB" sz="2800" dirty="0">
                <a:latin typeface="Agency FB" pitchFamily="34" charset="0"/>
              </a:rPr>
              <a:t>  </a:t>
            </a:r>
            <a:r>
              <a:rPr lang="en-GB" sz="2800" dirty="0" err="1">
                <a:latin typeface="Agency FB" pitchFamily="34" charset="0"/>
              </a:rPr>
              <a:t>para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que</a:t>
            </a:r>
            <a:r>
              <a:rPr lang="en-GB" sz="2800" dirty="0">
                <a:latin typeface="Agency FB" pitchFamily="34" charset="0"/>
              </a:rPr>
              <a:t> le </a:t>
            </a:r>
            <a:r>
              <a:rPr lang="en-GB" sz="2800" dirty="0" err="1">
                <a:latin typeface="Agency FB" pitchFamily="34" charset="0"/>
              </a:rPr>
              <a:t>dijesemos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siempre</a:t>
            </a:r>
            <a:r>
              <a:rPr lang="en-GB" sz="2800" dirty="0">
                <a:latin typeface="Agency FB" pitchFamily="34" charset="0"/>
              </a:rPr>
              <a:t> la </a:t>
            </a:r>
            <a:r>
              <a:rPr lang="en-GB" sz="2800" dirty="0" err="1">
                <a:latin typeface="Agency FB" pitchFamily="34" charset="0"/>
              </a:rPr>
              <a:t>verdad</a:t>
            </a:r>
            <a:r>
              <a:rPr lang="en-GB" sz="2800" dirty="0">
                <a:latin typeface="Agency FB" pitchFamily="34" charset="0"/>
              </a:rPr>
              <a:t> y nada </a:t>
            </a:r>
            <a:r>
              <a:rPr lang="en-GB" sz="2800" dirty="0" err="1">
                <a:latin typeface="Agency FB" pitchFamily="34" charset="0"/>
              </a:rPr>
              <a:t>mas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que</a:t>
            </a:r>
            <a:r>
              <a:rPr lang="en-GB" sz="2800" dirty="0">
                <a:latin typeface="Agency FB" pitchFamily="34" charset="0"/>
              </a:rPr>
              <a:t> la </a:t>
            </a:r>
            <a:r>
              <a:rPr lang="en-GB" sz="2800" dirty="0" err="1">
                <a:latin typeface="Agency FB" pitchFamily="34" charset="0"/>
              </a:rPr>
              <a:t>verdad</a:t>
            </a:r>
            <a:r>
              <a:rPr lang="en-GB" sz="2800" dirty="0">
                <a:latin typeface="Agency FB" pitchFamily="34" charset="0"/>
              </a:rPr>
              <a:t>.</a:t>
            </a:r>
          </a:p>
          <a:p>
            <a:pPr marL="339725" indent="-339725" algn="l"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2800" dirty="0">
              <a:latin typeface="Agency FB" pitchFamily="34" charset="0"/>
            </a:endParaRPr>
          </a:p>
          <a:p>
            <a:pPr marL="339725" indent="-339725" algn="l"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dirty="0">
                <a:latin typeface="Agency FB" pitchFamily="34" charset="0"/>
              </a:rPr>
              <a:t>Y </a:t>
            </a:r>
            <a:r>
              <a:rPr lang="en-GB" sz="2800" dirty="0" err="1">
                <a:latin typeface="Agency FB" pitchFamily="34" charset="0"/>
              </a:rPr>
              <a:t>cuando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eramos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adolescentes</a:t>
            </a:r>
            <a:r>
              <a:rPr lang="en-GB" sz="2800" dirty="0">
                <a:latin typeface="Agency FB" pitchFamily="34" charset="0"/>
              </a:rPr>
              <a:t>, no se </a:t>
            </a:r>
            <a:r>
              <a:rPr lang="en-GB" sz="2800" dirty="0" err="1">
                <a:latin typeface="Agency FB" pitchFamily="34" charset="0"/>
              </a:rPr>
              <a:t>como</a:t>
            </a:r>
            <a:r>
              <a:rPr lang="en-GB" sz="2800" dirty="0">
                <a:latin typeface="Agency FB" pitchFamily="34" charset="0"/>
              </a:rPr>
              <a:t>,  </a:t>
            </a:r>
            <a:r>
              <a:rPr lang="en-GB" sz="2800" dirty="0" err="1">
                <a:latin typeface="Agency FB" pitchFamily="34" charset="0"/>
              </a:rPr>
              <a:t>conseguia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hasta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leernos</a:t>
            </a:r>
            <a:r>
              <a:rPr lang="en-GB" sz="2800" dirty="0">
                <a:latin typeface="Agency FB" pitchFamily="34" charset="0"/>
              </a:rPr>
              <a:t> el </a:t>
            </a:r>
            <a:r>
              <a:rPr lang="en-GB" sz="2800" dirty="0" err="1">
                <a:latin typeface="Agency FB" pitchFamily="34" charset="0"/>
              </a:rPr>
              <a:t>pensamiento</a:t>
            </a:r>
            <a:r>
              <a:rPr lang="en-GB" sz="2800" dirty="0">
                <a:latin typeface="Agency FB" pitchFamily="34" charset="0"/>
              </a:rPr>
              <a:t>.</a:t>
            </a:r>
          </a:p>
          <a:p>
            <a:pPr marL="339725" indent="-339725" algn="l"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dirty="0" err="1">
                <a:latin typeface="Agency FB" pitchFamily="34" charset="0"/>
              </a:rPr>
              <a:t>Nuestra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vida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si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que</a:t>
            </a:r>
            <a:r>
              <a:rPr lang="en-GB" sz="2800" dirty="0">
                <a:latin typeface="Agency FB" pitchFamily="34" charset="0"/>
              </a:rPr>
              <a:t> era </a:t>
            </a:r>
            <a:r>
              <a:rPr lang="en-GB" sz="2800" dirty="0" err="1">
                <a:latin typeface="Agency FB" pitchFamily="34" charset="0"/>
              </a:rPr>
              <a:t>pesada</a:t>
            </a:r>
            <a:r>
              <a:rPr lang="en-GB" sz="2800" dirty="0">
                <a:latin typeface="Agency FB" pitchFamily="34" charset="0"/>
              </a:rPr>
              <a:t>! </a:t>
            </a: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4274" name="Picture 2" descr="http://www.elceibeno.hn/csp/mediapool/sites/dt.common.streams.StreamServer.cls?STREAMOID=0RqIb70bTWovaOj1ySw1ys$daE2N3K4ZzOUsqbU5sYvcaRGLMzdmScj7MlJxkYRSWCsjLu883Ygn4B49Lvm9bPe2QeMKQdVeZmXF$9l$4uCZ8QDXhaHEp3rvzXRJFdy0KqPHLoMevcTLo3h8xh70Y6N_U_CryOsw6FTOdKL_jpQ-&amp;CONTENTTYPE=image/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822781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farm4.static.flickr.com/3384/3516877246_f521c1f6c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555705" cy="6858000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Grp="1" noChangeArrowheads="1"/>
          </p:cNvSpPr>
          <p:nvPr>
            <p:ph type="body"/>
          </p:nvPr>
        </p:nvSpPr>
        <p:spPr>
          <a:xfrm>
            <a:off x="788434" y="1066803"/>
            <a:ext cx="8931911" cy="8061325"/>
          </a:xfrm>
          <a:ln/>
        </p:spPr>
        <p:txBody>
          <a:bodyPr anchor="t"/>
          <a:lstStyle/>
          <a:p>
            <a:pPr marL="339725" indent="-339725" algn="l">
              <a:lnSpc>
                <a:spcPct val="90000"/>
              </a:lnSpc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dirty="0">
                <a:latin typeface="Agency FB" pitchFamily="34" charset="0"/>
              </a:rPr>
              <a:t>Ella no </a:t>
            </a:r>
            <a:r>
              <a:rPr lang="en-GB" sz="2800" dirty="0" err="1">
                <a:latin typeface="Agency FB" pitchFamily="34" charset="0"/>
              </a:rPr>
              <a:t>permitia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que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nuestros</a:t>
            </a:r>
            <a:r>
              <a:rPr lang="en-GB" sz="2800" dirty="0">
                <a:latin typeface="Agency FB" pitchFamily="34" charset="0"/>
              </a:rPr>
              <a:t> amigos </a:t>
            </a:r>
            <a:r>
              <a:rPr lang="en-GB" sz="2800" dirty="0" err="1">
                <a:latin typeface="Agency FB" pitchFamily="34" charset="0"/>
              </a:rPr>
              <a:t>nos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tocaran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bocina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para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que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saliesemos</a:t>
            </a:r>
            <a:r>
              <a:rPr lang="en-GB" sz="2800" dirty="0">
                <a:latin typeface="Agency FB" pitchFamily="34" charset="0"/>
              </a:rPr>
              <a:t>; </a:t>
            </a:r>
            <a:r>
              <a:rPr lang="en-GB" sz="2800" dirty="0" err="1">
                <a:latin typeface="Agency FB" pitchFamily="34" charset="0"/>
              </a:rPr>
              <a:t>tenian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que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bajar</a:t>
            </a:r>
            <a:r>
              <a:rPr lang="en-GB" sz="2800" dirty="0">
                <a:latin typeface="Agency FB" pitchFamily="34" charset="0"/>
              </a:rPr>
              <a:t>, </a:t>
            </a:r>
            <a:r>
              <a:rPr lang="en-GB" sz="2800" dirty="0" err="1">
                <a:latin typeface="Agency FB" pitchFamily="34" charset="0"/>
              </a:rPr>
              <a:t>golpear</a:t>
            </a:r>
            <a:r>
              <a:rPr lang="en-GB" sz="2800" dirty="0">
                <a:latin typeface="Agency FB" pitchFamily="34" charset="0"/>
              </a:rPr>
              <a:t> la </a:t>
            </a:r>
            <a:r>
              <a:rPr lang="en-GB" sz="2800" dirty="0" err="1">
                <a:latin typeface="Agency FB" pitchFamily="34" charset="0"/>
              </a:rPr>
              <a:t>puerta</a:t>
            </a:r>
            <a:r>
              <a:rPr lang="en-GB" sz="2800" dirty="0">
                <a:latin typeface="Agency FB" pitchFamily="34" charset="0"/>
              </a:rPr>
              <a:t> y </a:t>
            </a:r>
            <a:r>
              <a:rPr lang="en-GB" sz="2800" dirty="0" err="1">
                <a:latin typeface="Agency FB" pitchFamily="34" charset="0"/>
              </a:rPr>
              <a:t>entrar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para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que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ella</a:t>
            </a:r>
            <a:r>
              <a:rPr lang="en-GB" sz="2800" dirty="0">
                <a:latin typeface="Agency FB" pitchFamily="34" charset="0"/>
              </a:rPr>
              <a:t> los </a:t>
            </a:r>
            <a:r>
              <a:rPr lang="en-GB" sz="2800" dirty="0" err="1">
                <a:latin typeface="Agency FB" pitchFamily="34" charset="0"/>
              </a:rPr>
              <a:t>conociese</a:t>
            </a:r>
            <a:r>
              <a:rPr lang="en-GB" sz="2800" dirty="0">
                <a:latin typeface="Agency FB" pitchFamily="34" charset="0"/>
              </a:rPr>
              <a:t>.</a:t>
            </a:r>
          </a:p>
          <a:p>
            <a:pPr marL="339725" indent="-339725" algn="l">
              <a:lnSpc>
                <a:spcPct val="90000"/>
              </a:lnSpc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2800" dirty="0">
              <a:latin typeface="Agency FB" pitchFamily="34" charset="0"/>
            </a:endParaRPr>
          </a:p>
          <a:p>
            <a:pPr marL="339725" indent="-339725" algn="l">
              <a:lnSpc>
                <a:spcPct val="90000"/>
              </a:lnSpc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dirty="0" err="1">
                <a:latin typeface="Agency FB" pitchFamily="34" charset="0"/>
              </a:rPr>
              <a:t>Cuando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todos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podian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volver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tarde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tarde</a:t>
            </a:r>
            <a:r>
              <a:rPr lang="en-GB" sz="2800" dirty="0">
                <a:latin typeface="Agency FB" pitchFamily="34" charset="0"/>
              </a:rPr>
              <a:t> de la </a:t>
            </a:r>
            <a:r>
              <a:rPr lang="en-GB" sz="2800" dirty="0" err="1">
                <a:latin typeface="Agency FB" pitchFamily="34" charset="0"/>
              </a:rPr>
              <a:t>noche</a:t>
            </a:r>
            <a:r>
              <a:rPr lang="en-GB" sz="2800" dirty="0">
                <a:latin typeface="Agency FB" pitchFamily="34" charset="0"/>
              </a:rPr>
              <a:t> con 12 </a:t>
            </a:r>
            <a:r>
              <a:rPr lang="en-GB" sz="2800" dirty="0" err="1">
                <a:latin typeface="Agency FB" pitchFamily="34" charset="0"/>
              </a:rPr>
              <a:t>años</a:t>
            </a:r>
            <a:r>
              <a:rPr lang="en-GB" sz="2800" dirty="0">
                <a:latin typeface="Agency FB" pitchFamily="34" charset="0"/>
              </a:rPr>
              <a:t>, </a:t>
            </a:r>
            <a:r>
              <a:rPr lang="en-GB" sz="2800" dirty="0" err="1">
                <a:latin typeface="Agency FB" pitchFamily="34" charset="0"/>
              </a:rPr>
              <a:t>tuvimos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que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esperar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como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hasta</a:t>
            </a:r>
            <a:r>
              <a:rPr lang="en-GB" sz="2800" dirty="0">
                <a:latin typeface="Agency FB" pitchFamily="34" charset="0"/>
              </a:rPr>
              <a:t> los 16 </a:t>
            </a:r>
            <a:r>
              <a:rPr lang="en-GB" sz="2800" dirty="0" err="1">
                <a:latin typeface="Agency FB" pitchFamily="34" charset="0"/>
              </a:rPr>
              <a:t>para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hacerlo</a:t>
            </a:r>
            <a:r>
              <a:rPr lang="en-GB" sz="2800" dirty="0">
                <a:latin typeface="Agency FB" pitchFamily="34" charset="0"/>
              </a:rPr>
              <a:t>, y </a:t>
            </a:r>
            <a:r>
              <a:rPr lang="en-GB" sz="2800" dirty="0" err="1">
                <a:latin typeface="Agency FB" pitchFamily="34" charset="0"/>
              </a:rPr>
              <a:t>aquella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pesada</a:t>
            </a:r>
            <a:r>
              <a:rPr lang="en-GB" sz="2800" dirty="0">
                <a:latin typeface="Agency FB" pitchFamily="34" charset="0"/>
              </a:rPr>
              <a:t> se </a:t>
            </a:r>
            <a:r>
              <a:rPr lang="en-GB" sz="2800" dirty="0" err="1">
                <a:latin typeface="Agency FB" pitchFamily="34" charset="0"/>
              </a:rPr>
              <a:t>levantaba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para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saber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si</a:t>
            </a:r>
            <a:r>
              <a:rPr lang="en-GB" sz="2800" dirty="0">
                <a:latin typeface="Agency FB" pitchFamily="34" charset="0"/>
              </a:rPr>
              <a:t> la fiesta </a:t>
            </a:r>
            <a:r>
              <a:rPr lang="en-GB" sz="2800" dirty="0" err="1">
                <a:latin typeface="Agency FB" pitchFamily="34" charset="0"/>
              </a:rPr>
              <a:t>habia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estado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buena</a:t>
            </a:r>
            <a:r>
              <a:rPr lang="en-GB" sz="2800" dirty="0">
                <a:latin typeface="Agency FB" pitchFamily="34" charset="0"/>
              </a:rPr>
              <a:t> (solo </a:t>
            </a:r>
            <a:r>
              <a:rPr lang="en-GB" sz="2800" dirty="0" err="1">
                <a:latin typeface="Agency FB" pitchFamily="34" charset="0"/>
              </a:rPr>
              <a:t>para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ver</a:t>
            </a:r>
            <a:r>
              <a:rPr lang="en-GB" sz="2800" dirty="0">
                <a:latin typeface="Agency FB" pitchFamily="34" charset="0"/>
              </a:rPr>
              <a:t> en </a:t>
            </a:r>
            <a:r>
              <a:rPr lang="en-GB" sz="2800" dirty="0" err="1">
                <a:latin typeface="Agency FB" pitchFamily="34" charset="0"/>
              </a:rPr>
              <a:t>que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estado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estabamos</a:t>
            </a:r>
            <a:r>
              <a:rPr lang="en-GB" sz="2800" dirty="0">
                <a:latin typeface="Agency FB" pitchFamily="34" charset="0"/>
              </a:rPr>
              <a:t> al </a:t>
            </a:r>
            <a:r>
              <a:rPr lang="en-GB" sz="2800" dirty="0" err="1">
                <a:latin typeface="Agency FB" pitchFamily="34" charset="0"/>
              </a:rPr>
              <a:t>volver</a:t>
            </a:r>
            <a:r>
              <a:rPr lang="en-GB" sz="2800" dirty="0">
                <a:latin typeface="Agency FB" pitchFamily="34" charset="0"/>
              </a:rPr>
              <a:t>). </a:t>
            </a:r>
          </a:p>
          <a:p>
            <a:pPr marL="339725" indent="-339725">
              <a:lnSpc>
                <a:spcPct val="90000"/>
              </a:lnSpc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3200" dirty="0"/>
          </a:p>
          <a:p>
            <a:pPr marL="339725" indent="-339725">
              <a:lnSpc>
                <a:spcPct val="90000"/>
              </a:lnSpc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3200" dirty="0"/>
          </a:p>
          <a:p>
            <a:pPr marL="339725" indent="-339725">
              <a:lnSpc>
                <a:spcPct val="90000"/>
              </a:lnSpc>
              <a:spcBef>
                <a:spcPts val="638"/>
              </a:spcBef>
              <a:buClrTx/>
              <a:buSzPct val="87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3200" dirty="0"/>
          </a:p>
          <a:p>
            <a:pPr marL="339725" indent="-339725">
              <a:lnSpc>
                <a:spcPct val="90000"/>
              </a:lnSpc>
              <a:spcBef>
                <a:spcPts val="638"/>
              </a:spcBef>
              <a:buClrTx/>
              <a:buSzPct val="87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3200" dirty="0"/>
          </a:p>
          <a:p>
            <a:pPr marL="339725" indent="-339725">
              <a:lnSpc>
                <a:spcPct val="90000"/>
              </a:lnSpc>
              <a:spcBef>
                <a:spcPts val="638"/>
              </a:spcBef>
              <a:buClrTx/>
              <a:buSzPct val="87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3200" dirty="0"/>
          </a:p>
          <a:p>
            <a:pPr marL="339725" indent="-339725">
              <a:lnSpc>
                <a:spcPct val="90000"/>
              </a:lnSpc>
              <a:spcBef>
                <a:spcPts val="638"/>
              </a:spcBef>
              <a:buClrTx/>
              <a:buSzPct val="76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dirty="0"/>
              <a:t> </a:t>
            </a: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5298" name="Picture 2" descr="http://epmghispanic.media.lionheartdms.com/img/photos/2014/01/22/146262319_t750x550.jpg?626c74b6d570df44fd02ecca30244159e005ff3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5" cy="7008285"/>
          </a:xfrm>
          <a:prstGeom prst="rect">
            <a:avLst/>
          </a:prstGeom>
          <a:noFill/>
        </p:spPr>
      </p:pic>
    </p:spTree>
  </p:cSld>
  <p:clrMapOvr>
    <a:masterClrMapping/>
  </p:clrMapOvr>
  <p:transition advTm="6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farm4.static.flickr.com/3384/3516877246_f521c1f6c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10555705" cy="6858000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Grp="1" noChangeArrowheads="1"/>
          </p:cNvSpPr>
          <p:nvPr>
            <p:ph type="body"/>
          </p:nvPr>
        </p:nvSpPr>
        <p:spPr>
          <a:xfrm>
            <a:off x="1478285" y="1071546"/>
            <a:ext cx="7913544" cy="5330825"/>
          </a:xfrm>
          <a:ln/>
        </p:spPr>
        <p:txBody>
          <a:bodyPr anchor="t"/>
          <a:lstStyle/>
          <a:p>
            <a:pPr marL="339725" indent="-339725" algn="l">
              <a:spcBef>
                <a:spcPts val="925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dirty="0" err="1">
                <a:latin typeface="Agency FB" pitchFamily="34" charset="0"/>
              </a:rPr>
              <a:t>Por</a:t>
            </a:r>
            <a:r>
              <a:rPr lang="en-GB" sz="2800" dirty="0">
                <a:latin typeface="Agency FB" pitchFamily="34" charset="0"/>
              </a:rPr>
              <a:t> culpa de </a:t>
            </a:r>
            <a:r>
              <a:rPr lang="en-GB" sz="2800" dirty="0" err="1">
                <a:latin typeface="Agency FB" pitchFamily="34" charset="0"/>
              </a:rPr>
              <a:t>nuestra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madre</a:t>
            </a:r>
            <a:r>
              <a:rPr lang="en-GB" sz="2800" dirty="0">
                <a:latin typeface="Agency FB" pitchFamily="34" charset="0"/>
              </a:rPr>
              <a:t>, </a:t>
            </a:r>
            <a:r>
              <a:rPr lang="en-GB" sz="2800" dirty="0" err="1">
                <a:latin typeface="Agency FB" pitchFamily="34" charset="0"/>
              </a:rPr>
              <a:t>nos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perdimos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imensas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experiencias</a:t>
            </a:r>
            <a:r>
              <a:rPr lang="en-GB" sz="2800" dirty="0">
                <a:latin typeface="Agency FB" pitchFamily="34" charset="0"/>
              </a:rPr>
              <a:t> en la </a:t>
            </a:r>
            <a:r>
              <a:rPr lang="en-GB" sz="2800" dirty="0" err="1">
                <a:latin typeface="Agency FB" pitchFamily="34" charset="0"/>
              </a:rPr>
              <a:t>adolescencia</a:t>
            </a:r>
            <a:r>
              <a:rPr lang="en-GB" sz="2800" dirty="0">
                <a:latin typeface="Agency FB" pitchFamily="34" charset="0"/>
              </a:rPr>
              <a:t>. </a:t>
            </a:r>
            <a:endParaRPr lang="en-GB" sz="2800" dirty="0" smtClean="0">
              <a:latin typeface="Agency FB" pitchFamily="34" charset="0"/>
            </a:endParaRPr>
          </a:p>
          <a:p>
            <a:pPr marL="339725" indent="-339725" algn="l">
              <a:spcBef>
                <a:spcPts val="925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endParaRPr lang="en-GB" sz="2800" dirty="0">
              <a:latin typeface="Agency FB" pitchFamily="34" charset="0"/>
            </a:endParaRPr>
          </a:p>
          <a:p>
            <a:pPr marL="339725" indent="-339725" algn="l">
              <a:spcBef>
                <a:spcPts val="738"/>
              </a:spcBef>
              <a:buClrTx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800" dirty="0">
                <a:latin typeface="Agency FB" pitchFamily="34" charset="0"/>
              </a:rPr>
              <a:t>- </a:t>
            </a:r>
            <a:r>
              <a:rPr lang="en-GB" sz="2800" dirty="0" err="1">
                <a:latin typeface="Agency FB" pitchFamily="34" charset="0"/>
              </a:rPr>
              <a:t>Ninguno</a:t>
            </a:r>
            <a:r>
              <a:rPr lang="en-GB" sz="2800" dirty="0">
                <a:latin typeface="Agency FB" pitchFamily="34" charset="0"/>
              </a:rPr>
              <a:t> de </a:t>
            </a:r>
            <a:r>
              <a:rPr lang="en-GB" sz="2800" dirty="0" err="1">
                <a:latin typeface="Agency FB" pitchFamily="34" charset="0"/>
              </a:rPr>
              <a:t>nosotros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estuvo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envuelto</a:t>
            </a:r>
            <a:r>
              <a:rPr lang="en-GB" sz="2800" dirty="0">
                <a:latin typeface="Agency FB" pitchFamily="34" charset="0"/>
              </a:rPr>
              <a:t> en </a:t>
            </a:r>
            <a:r>
              <a:rPr lang="en-GB" sz="2800" dirty="0" err="1">
                <a:latin typeface="Agency FB" pitchFamily="34" charset="0"/>
              </a:rPr>
              <a:t>problema</a:t>
            </a:r>
            <a:r>
              <a:rPr lang="en-GB" sz="2800" dirty="0">
                <a:latin typeface="Agency FB" pitchFamily="34" charset="0"/>
              </a:rPr>
              <a:t> de </a:t>
            </a:r>
            <a:r>
              <a:rPr lang="en-GB" sz="2800" dirty="0" err="1">
                <a:latin typeface="Agency FB" pitchFamily="34" charset="0"/>
              </a:rPr>
              <a:t>drogas</a:t>
            </a:r>
            <a:r>
              <a:rPr lang="en-GB" sz="2800" dirty="0">
                <a:latin typeface="Agency FB" pitchFamily="34" charset="0"/>
              </a:rPr>
              <a:t>, </a:t>
            </a:r>
            <a:r>
              <a:rPr lang="en-GB" sz="2800" dirty="0" err="1">
                <a:latin typeface="Agency FB" pitchFamily="34" charset="0"/>
              </a:rPr>
              <a:t>robos</a:t>
            </a:r>
            <a:r>
              <a:rPr lang="en-GB" sz="2800" dirty="0">
                <a:latin typeface="Agency FB" pitchFamily="34" charset="0"/>
              </a:rPr>
              <a:t>, </a:t>
            </a:r>
            <a:r>
              <a:rPr lang="en-GB" sz="2800" dirty="0" err="1">
                <a:latin typeface="Agency FB" pitchFamily="34" charset="0"/>
              </a:rPr>
              <a:t>actos</a:t>
            </a:r>
            <a:r>
              <a:rPr lang="en-GB" sz="2800" dirty="0">
                <a:latin typeface="Agency FB" pitchFamily="34" charset="0"/>
              </a:rPr>
              <a:t> de </a:t>
            </a:r>
            <a:r>
              <a:rPr lang="en-GB" sz="2800" dirty="0" err="1">
                <a:latin typeface="Agency FB" pitchFamily="34" charset="0"/>
              </a:rPr>
              <a:t>vandalismo</a:t>
            </a:r>
            <a:r>
              <a:rPr lang="en-GB" sz="2800" dirty="0">
                <a:latin typeface="Agency FB" pitchFamily="34" charset="0"/>
              </a:rPr>
              <a:t>,  </a:t>
            </a:r>
            <a:r>
              <a:rPr lang="en-GB" sz="2800" dirty="0" err="1" smtClean="0">
                <a:latin typeface="Agency FB" pitchFamily="34" charset="0"/>
              </a:rPr>
              <a:t>violación</a:t>
            </a:r>
            <a:r>
              <a:rPr lang="en-GB" sz="2800" dirty="0" smtClean="0">
                <a:latin typeface="Agency FB" pitchFamily="34" charset="0"/>
              </a:rPr>
              <a:t> </a:t>
            </a:r>
            <a:r>
              <a:rPr lang="en-GB" sz="2800" dirty="0">
                <a:latin typeface="Agency FB" pitchFamily="34" charset="0"/>
              </a:rPr>
              <a:t>de </a:t>
            </a:r>
            <a:r>
              <a:rPr lang="en-GB" sz="2800" dirty="0" err="1">
                <a:latin typeface="Agency FB" pitchFamily="34" charset="0"/>
              </a:rPr>
              <a:t>propiedad</a:t>
            </a:r>
            <a:r>
              <a:rPr lang="en-GB" sz="2800" dirty="0">
                <a:latin typeface="Agency FB" pitchFamily="34" charset="0"/>
              </a:rPr>
              <a:t>, </a:t>
            </a:r>
            <a:r>
              <a:rPr lang="en-GB" sz="2800" dirty="0" err="1">
                <a:latin typeface="Agency FB" pitchFamily="34" charset="0"/>
              </a:rPr>
              <a:t>ni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fuimos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presos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por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ningun</a:t>
            </a:r>
            <a:r>
              <a:rPr lang="en-GB" sz="2800" dirty="0">
                <a:latin typeface="Agency FB" pitchFamily="34" charset="0"/>
              </a:rPr>
              <a:t> </a:t>
            </a:r>
            <a:r>
              <a:rPr lang="en-GB" sz="2800" dirty="0" err="1">
                <a:latin typeface="Agency FB" pitchFamily="34" charset="0"/>
              </a:rPr>
              <a:t>crimen</a:t>
            </a:r>
            <a:r>
              <a:rPr lang="en-GB" sz="2800" dirty="0">
                <a:latin typeface="Agency FB" pitchFamily="34" charset="0"/>
              </a:rPr>
              <a:t>.</a:t>
            </a: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6322" name="Picture 2" descr="http://e04-elmundo.uecdn.es/assets/multimedia/imagenes/2015/10/21/144541428781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51242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s-media-cache-ak0.pinimg.com/736x/87/be/70/87be70b2714bdb349da2a117f8f02ca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0512425" cy="6906339"/>
          </a:xfrm>
          <a:prstGeom prst="rect">
            <a:avLst/>
          </a:prstGeom>
          <a:noFill/>
        </p:spPr>
      </p:pic>
      <p:sp>
        <p:nvSpPr>
          <p:cNvPr id="15362" name="Rectangle 2"/>
          <p:cNvSpPr>
            <a:spLocks noGrp="1" noChangeArrowheads="1"/>
          </p:cNvSpPr>
          <p:nvPr>
            <p:ph type="body"/>
          </p:nvPr>
        </p:nvSpPr>
        <p:spPr>
          <a:xfrm>
            <a:off x="3531507" y="1500174"/>
            <a:ext cx="5796671" cy="3276600"/>
          </a:xfrm>
          <a:ln/>
        </p:spPr>
        <p:txBody>
          <a:bodyPr anchor="t"/>
          <a:lstStyle/>
          <a:p>
            <a:pPr marL="339725" indent="-339725">
              <a:spcBef>
                <a:spcPts val="638"/>
              </a:spcBef>
              <a:buClrTx/>
              <a:buSzPct val="76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3600" b="1" dirty="0">
                <a:solidFill>
                  <a:srgbClr val="FF0000"/>
                </a:solidFill>
                <a:latin typeface="Agency FB" pitchFamily="34" charset="0"/>
              </a:rPr>
              <a:t> TODO FUE CULPA DE ELLA</a:t>
            </a:r>
            <a:r>
              <a:rPr lang="en-GB" sz="3600" b="1" dirty="0" smtClean="0">
                <a:solidFill>
                  <a:srgbClr val="FF0000"/>
                </a:solidFill>
                <a:latin typeface="Agency FB" pitchFamily="34" charset="0"/>
              </a:rPr>
              <a:t>!”</a:t>
            </a:r>
            <a:endParaRPr lang="en-GB" sz="3600" b="1" dirty="0">
              <a:solidFill>
                <a:srgbClr val="FF0000"/>
              </a:solidFill>
              <a:latin typeface="Agency FB" pitchFamily="34" charset="0"/>
            </a:endParaRPr>
          </a:p>
          <a:p>
            <a:pPr marL="339725" indent="-339725">
              <a:spcBef>
                <a:spcPts val="638"/>
              </a:spcBef>
              <a:buClrTx/>
              <a:buSzPct val="76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000" b="1" dirty="0" err="1">
                <a:solidFill>
                  <a:srgbClr val="FF0000"/>
                </a:solidFill>
                <a:latin typeface="Agency FB" pitchFamily="34" charset="0"/>
              </a:rPr>
              <a:t>Ahora</a:t>
            </a:r>
            <a:r>
              <a:rPr lang="en-GB" sz="2000" b="1" dirty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n-GB" sz="2000" b="1" dirty="0" err="1">
                <a:solidFill>
                  <a:srgbClr val="FF0000"/>
                </a:solidFill>
                <a:latin typeface="Agency FB" pitchFamily="34" charset="0"/>
              </a:rPr>
              <a:t>que</a:t>
            </a:r>
            <a:r>
              <a:rPr lang="en-GB" sz="2000" b="1" dirty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n-GB" sz="2000" b="1" dirty="0" err="1">
                <a:solidFill>
                  <a:srgbClr val="FF0000"/>
                </a:solidFill>
                <a:latin typeface="Agency FB" pitchFamily="34" charset="0"/>
              </a:rPr>
              <a:t>somos</a:t>
            </a:r>
            <a:r>
              <a:rPr lang="en-GB" sz="2000" b="1" dirty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n-GB" sz="2000" b="1" dirty="0" err="1">
                <a:solidFill>
                  <a:srgbClr val="FF0000"/>
                </a:solidFill>
                <a:latin typeface="Agency FB" pitchFamily="34" charset="0"/>
              </a:rPr>
              <a:t>adultos</a:t>
            </a:r>
            <a:r>
              <a:rPr lang="en-GB" sz="2000" b="1" dirty="0">
                <a:solidFill>
                  <a:srgbClr val="FF0000"/>
                </a:solidFill>
                <a:latin typeface="Agency FB" pitchFamily="34" charset="0"/>
              </a:rPr>
              <a:t>, </a:t>
            </a:r>
            <a:r>
              <a:rPr lang="en-GB" sz="2000" b="1" dirty="0" err="1">
                <a:solidFill>
                  <a:srgbClr val="FF0000"/>
                </a:solidFill>
                <a:latin typeface="Agency FB" pitchFamily="34" charset="0"/>
              </a:rPr>
              <a:t>honestos</a:t>
            </a:r>
            <a:r>
              <a:rPr lang="en-GB" sz="2000" b="1" dirty="0">
                <a:solidFill>
                  <a:srgbClr val="FF0000"/>
                </a:solidFill>
                <a:latin typeface="Agency FB" pitchFamily="34" charset="0"/>
              </a:rPr>
              <a:t> y </a:t>
            </a:r>
            <a:r>
              <a:rPr lang="en-GB" sz="2000" b="1" dirty="0" err="1">
                <a:solidFill>
                  <a:srgbClr val="FF0000"/>
                </a:solidFill>
                <a:latin typeface="Agency FB" pitchFamily="34" charset="0"/>
              </a:rPr>
              <a:t>educados</a:t>
            </a:r>
            <a:r>
              <a:rPr lang="en-GB" sz="2000" b="1" dirty="0">
                <a:solidFill>
                  <a:srgbClr val="FF0000"/>
                </a:solidFill>
                <a:latin typeface="Agency FB" pitchFamily="34" charset="0"/>
              </a:rPr>
              <a:t>, </a:t>
            </a:r>
            <a:r>
              <a:rPr lang="en-GB" sz="2000" b="1" dirty="0" err="1">
                <a:solidFill>
                  <a:srgbClr val="FF0000"/>
                </a:solidFill>
                <a:latin typeface="Agency FB" pitchFamily="34" charset="0"/>
              </a:rPr>
              <a:t>estamos</a:t>
            </a:r>
            <a:r>
              <a:rPr lang="en-GB" sz="2000" b="1" dirty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n-GB" sz="2000" b="1" dirty="0" err="1">
                <a:solidFill>
                  <a:srgbClr val="FF0000"/>
                </a:solidFill>
                <a:latin typeface="Agency FB" pitchFamily="34" charset="0"/>
              </a:rPr>
              <a:t>haciendo</a:t>
            </a:r>
            <a:r>
              <a:rPr lang="en-GB" sz="2000" b="1" dirty="0">
                <a:solidFill>
                  <a:srgbClr val="FF0000"/>
                </a:solidFill>
                <a:latin typeface="Agency FB" pitchFamily="34" charset="0"/>
              </a:rPr>
              <a:t> lo </a:t>
            </a:r>
            <a:r>
              <a:rPr lang="en-GB" sz="2000" b="1" dirty="0" err="1">
                <a:solidFill>
                  <a:srgbClr val="FF0000"/>
                </a:solidFill>
                <a:latin typeface="Agency FB" pitchFamily="34" charset="0"/>
              </a:rPr>
              <a:t>mejor</a:t>
            </a:r>
            <a:r>
              <a:rPr lang="en-GB" sz="2000" b="1" dirty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n-GB" sz="2000" b="1" dirty="0" err="1">
                <a:solidFill>
                  <a:srgbClr val="FF0000"/>
                </a:solidFill>
                <a:latin typeface="Agency FB" pitchFamily="34" charset="0"/>
              </a:rPr>
              <a:t>para</a:t>
            </a:r>
            <a:r>
              <a:rPr lang="en-GB" sz="2000" b="1" dirty="0">
                <a:solidFill>
                  <a:srgbClr val="FF0000"/>
                </a:solidFill>
                <a:latin typeface="Agency FB" pitchFamily="34" charset="0"/>
              </a:rPr>
              <a:t> ser  “PADRES MALOS”, </a:t>
            </a:r>
            <a:r>
              <a:rPr lang="en-GB" sz="2000" b="1" dirty="0" err="1">
                <a:solidFill>
                  <a:srgbClr val="FF0000"/>
                </a:solidFill>
                <a:latin typeface="Agency FB" pitchFamily="34" charset="0"/>
              </a:rPr>
              <a:t>como</a:t>
            </a:r>
            <a:r>
              <a:rPr lang="en-GB" sz="2000" b="1" dirty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n-GB" sz="2000" b="1" dirty="0" err="1" smtClean="0">
                <a:solidFill>
                  <a:srgbClr val="FF0000"/>
                </a:solidFill>
                <a:latin typeface="Agency FB" pitchFamily="34" charset="0"/>
              </a:rPr>
              <a:t>fué</a:t>
            </a:r>
            <a:r>
              <a:rPr lang="en-GB" sz="2000" b="1" dirty="0" smtClean="0">
                <a:solidFill>
                  <a:srgbClr val="FF0000"/>
                </a:solidFill>
                <a:latin typeface="Agency FB" pitchFamily="34" charset="0"/>
              </a:rPr>
              <a:t> </a:t>
            </a:r>
            <a:r>
              <a:rPr lang="en-GB" sz="2000" b="1" dirty="0">
                <a:solidFill>
                  <a:srgbClr val="FF0000"/>
                </a:solidFill>
                <a:latin typeface="Agency FB" pitchFamily="34" charset="0"/>
              </a:rPr>
              <a:t>mi </a:t>
            </a:r>
            <a:r>
              <a:rPr lang="en-GB" sz="2000" b="1" dirty="0" err="1">
                <a:solidFill>
                  <a:srgbClr val="FF0000"/>
                </a:solidFill>
                <a:latin typeface="Agency FB" pitchFamily="34" charset="0"/>
              </a:rPr>
              <a:t>madre</a:t>
            </a:r>
            <a:r>
              <a:rPr lang="en-GB" sz="2000" b="1" dirty="0">
                <a:solidFill>
                  <a:srgbClr val="FF0000"/>
                </a:solidFill>
                <a:latin typeface="Agency FB" pitchFamily="34" charset="0"/>
              </a:rPr>
              <a:t>. YO CREO QUE  ESTE  ES  UNO  DE LOS MALES  DEL MUNDO DE HOY: </a:t>
            </a:r>
          </a:p>
          <a:p>
            <a:pPr marL="339725" indent="-339725">
              <a:spcBef>
                <a:spcPts val="638"/>
              </a:spcBef>
              <a:buClrTx/>
              <a:buSzPct val="76000"/>
              <a:buFontTx/>
              <a:buNone/>
              <a:tabLst>
                <a:tab pos="446088" algn="l"/>
                <a:tab pos="895350" algn="l"/>
                <a:tab pos="1344613" algn="l"/>
                <a:tab pos="1793875" algn="l"/>
                <a:tab pos="2243138" algn="l"/>
                <a:tab pos="2692400" algn="l"/>
                <a:tab pos="3141663" algn="l"/>
                <a:tab pos="3590925" algn="l"/>
                <a:tab pos="4040188" algn="l"/>
                <a:tab pos="4489450" algn="l"/>
                <a:tab pos="4938713" algn="l"/>
                <a:tab pos="5387975" algn="l"/>
                <a:tab pos="5837238" algn="l"/>
                <a:tab pos="6286500" algn="l"/>
                <a:tab pos="6735763" algn="l"/>
                <a:tab pos="7185025" algn="l"/>
                <a:tab pos="7634288" algn="l"/>
                <a:tab pos="8083550" algn="l"/>
                <a:tab pos="8532813" algn="l"/>
                <a:tab pos="8982075" algn="l"/>
              </a:tabLst>
            </a:pPr>
            <a:r>
              <a:rPr lang="en-GB" sz="2000" b="1" dirty="0">
                <a:solidFill>
                  <a:srgbClr val="FF0000"/>
                </a:solidFill>
                <a:latin typeface="Agency FB" pitchFamily="34" charset="0"/>
              </a:rPr>
              <a:t>NO  HAY SUFICIENTES MADRES MALAS</a:t>
            </a:r>
            <a:r>
              <a:rPr lang="en-GB" sz="2000" b="1" dirty="0">
                <a:solidFill>
                  <a:srgbClr val="FFFFFF"/>
                </a:solidFill>
                <a:latin typeface="Agency FB" pitchFamily="34" charset="0"/>
              </a:rPr>
              <a:t>!</a:t>
            </a:r>
          </a:p>
        </p:txBody>
      </p:sp>
      <p:pic>
        <p:nvPicPr>
          <p:cNvPr id="7" name="Picture 2" descr="http://thumbs.dreamstime.com/z/madres-y-sus-ni%C3%B1os-31816538.jpg"/>
          <p:cNvPicPr>
            <a:picLocks noChangeAspect="1" noChangeArrowheads="1"/>
          </p:cNvPicPr>
          <p:nvPr/>
        </p:nvPicPr>
        <p:blipFill>
          <a:blip r:embed="rId4" cstate="print"/>
          <a:srcRect l="51252" t="6667" r="9731" b="3333"/>
          <a:stretch>
            <a:fillRect/>
          </a:stretch>
        </p:blipFill>
        <p:spPr bwMode="auto">
          <a:xfrm>
            <a:off x="1067639" y="1142984"/>
            <a:ext cx="841822" cy="2143140"/>
          </a:xfrm>
          <a:prstGeom prst="rect">
            <a:avLst/>
          </a:prstGeom>
          <a:noFill/>
        </p:spPr>
      </p:pic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previews.123rf.com/images/wavebreakmediamicro/wavebreakmediamicro1107/wavebreakmediamicro110733802/10094922-Children-having-breakfast-with-their-mother-Stock-Photo-children-eating-famil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512425" cy="6935491"/>
          </a:xfrm>
          <a:prstGeom prst="rect">
            <a:avLst/>
          </a:prstGeom>
          <a:noFill/>
        </p:spPr>
      </p:pic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51000"/>
          </a:blip>
          <a:srcRect/>
          <a:stretch>
            <a:fillRect/>
          </a:stretch>
        </p:blipFill>
        <p:spPr bwMode="auto">
          <a:xfrm>
            <a:off x="0" y="0"/>
            <a:ext cx="1051242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s-media-cache-ak0.pinimg.com/736x/87/be/70/87be70b2714bdb349da2a117f8f02ca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512425" cy="690633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024279" y="1785926"/>
            <a:ext cx="5256213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Bef>
                <a:spcPts val="1888"/>
              </a:spcBef>
              <a:buSzPct val="99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en-GB" sz="3600" b="1" i="1" dirty="0" err="1" smtClean="0">
                <a:solidFill>
                  <a:srgbClr val="1122BF"/>
                </a:solidFill>
                <a:latin typeface="Agency FB" pitchFamily="34" charset="0"/>
              </a:rPr>
              <a:t>Aquellas</a:t>
            </a:r>
            <a:r>
              <a:rPr lang="en-GB" sz="3600" b="1" i="1" dirty="0" smtClean="0">
                <a:solidFill>
                  <a:srgbClr val="1122BF"/>
                </a:solidFill>
                <a:latin typeface="Agency FB" pitchFamily="34" charset="0"/>
              </a:rPr>
              <a:t> </a:t>
            </a:r>
            <a:r>
              <a:rPr lang="en-GB" sz="3600" b="1" i="1" dirty="0" err="1" smtClean="0">
                <a:solidFill>
                  <a:srgbClr val="1122BF"/>
                </a:solidFill>
                <a:latin typeface="Agency FB" pitchFamily="34" charset="0"/>
              </a:rPr>
              <a:t>que</a:t>
            </a:r>
            <a:r>
              <a:rPr lang="en-GB" sz="3600" b="1" i="1" dirty="0" smtClean="0">
                <a:solidFill>
                  <a:srgbClr val="1122BF"/>
                </a:solidFill>
                <a:latin typeface="Agency FB" pitchFamily="34" charset="0"/>
              </a:rPr>
              <a:t> </a:t>
            </a:r>
            <a:r>
              <a:rPr lang="en-GB" sz="3600" b="1" i="1" dirty="0" err="1" smtClean="0">
                <a:solidFill>
                  <a:srgbClr val="1122BF"/>
                </a:solidFill>
                <a:latin typeface="Agency FB" pitchFamily="34" charset="0"/>
              </a:rPr>
              <a:t>ya</a:t>
            </a:r>
            <a:r>
              <a:rPr lang="en-GB" sz="3600" b="1" i="1" dirty="0" smtClean="0">
                <a:solidFill>
                  <a:srgbClr val="1122BF"/>
                </a:solidFill>
                <a:latin typeface="Agency FB" pitchFamily="34" charset="0"/>
              </a:rPr>
              <a:t> son </a:t>
            </a:r>
            <a:r>
              <a:rPr lang="en-GB" sz="3600" b="1" i="1" dirty="0" err="1" smtClean="0">
                <a:solidFill>
                  <a:srgbClr val="1122BF"/>
                </a:solidFill>
                <a:latin typeface="Agency FB" pitchFamily="34" charset="0"/>
              </a:rPr>
              <a:t>madres</a:t>
            </a:r>
            <a:r>
              <a:rPr lang="en-GB" sz="3600" b="1" i="1" dirty="0" smtClean="0">
                <a:solidFill>
                  <a:srgbClr val="1122BF"/>
                </a:solidFill>
                <a:latin typeface="Agency FB" pitchFamily="34" charset="0"/>
              </a:rPr>
              <a:t>, </a:t>
            </a:r>
            <a:r>
              <a:rPr lang="en-GB" sz="3600" b="1" i="1" dirty="0" err="1" smtClean="0">
                <a:solidFill>
                  <a:srgbClr val="1122BF"/>
                </a:solidFill>
                <a:latin typeface="Agency FB" pitchFamily="34" charset="0"/>
              </a:rPr>
              <a:t>que</a:t>
            </a:r>
            <a:r>
              <a:rPr lang="en-GB" sz="3600" b="1" i="1" dirty="0" smtClean="0">
                <a:solidFill>
                  <a:srgbClr val="1122BF"/>
                </a:solidFill>
                <a:latin typeface="Agency FB" pitchFamily="34" charset="0"/>
              </a:rPr>
              <a:t> no se </a:t>
            </a:r>
            <a:r>
              <a:rPr lang="en-GB" sz="3600" b="1" i="1" dirty="0" err="1" smtClean="0">
                <a:solidFill>
                  <a:srgbClr val="1122BF"/>
                </a:solidFill>
                <a:latin typeface="Agency FB" pitchFamily="34" charset="0"/>
              </a:rPr>
              <a:t>culpen</a:t>
            </a:r>
            <a:r>
              <a:rPr lang="en-GB" sz="3600" b="1" i="1" dirty="0" smtClean="0">
                <a:solidFill>
                  <a:srgbClr val="1122BF"/>
                </a:solidFill>
                <a:latin typeface="Agency FB" pitchFamily="34" charset="0"/>
              </a:rPr>
              <a:t> , y </a:t>
            </a:r>
            <a:r>
              <a:rPr lang="en-GB" sz="3600" b="1" i="1" dirty="0" err="1" smtClean="0">
                <a:solidFill>
                  <a:srgbClr val="1122BF"/>
                </a:solidFill>
                <a:latin typeface="Agency FB" pitchFamily="34" charset="0"/>
              </a:rPr>
              <a:t>aquellas</a:t>
            </a:r>
            <a:r>
              <a:rPr lang="en-GB" sz="3600" b="1" i="1" dirty="0" smtClean="0">
                <a:solidFill>
                  <a:srgbClr val="1122BF"/>
                </a:solidFill>
                <a:latin typeface="Agency FB" pitchFamily="34" charset="0"/>
              </a:rPr>
              <a:t> </a:t>
            </a:r>
            <a:r>
              <a:rPr lang="en-GB" sz="3600" b="1" i="1" dirty="0" err="1" smtClean="0">
                <a:solidFill>
                  <a:srgbClr val="1122BF"/>
                </a:solidFill>
                <a:latin typeface="Agency FB" pitchFamily="34" charset="0"/>
              </a:rPr>
              <a:t>que</a:t>
            </a:r>
            <a:r>
              <a:rPr lang="en-GB" sz="3600" b="1" i="1" dirty="0" smtClean="0">
                <a:solidFill>
                  <a:srgbClr val="1122BF"/>
                </a:solidFill>
                <a:latin typeface="Agency FB" pitchFamily="34" charset="0"/>
              </a:rPr>
              <a:t> </a:t>
            </a:r>
            <a:r>
              <a:rPr lang="en-GB" sz="3600" b="1" i="1" dirty="0" err="1" smtClean="0">
                <a:solidFill>
                  <a:srgbClr val="1122BF"/>
                </a:solidFill>
                <a:latin typeface="Agency FB" pitchFamily="34" charset="0"/>
              </a:rPr>
              <a:t>serán</a:t>
            </a:r>
            <a:r>
              <a:rPr lang="en-GB" sz="3600" b="1" i="1" dirty="0" smtClean="0">
                <a:solidFill>
                  <a:srgbClr val="1122BF"/>
                </a:solidFill>
                <a:latin typeface="Agency FB" pitchFamily="34" charset="0"/>
              </a:rPr>
              <a:t>, </a:t>
            </a:r>
            <a:r>
              <a:rPr lang="en-GB" sz="3600" b="1" i="1" dirty="0" err="1" smtClean="0">
                <a:solidFill>
                  <a:srgbClr val="1122BF"/>
                </a:solidFill>
                <a:latin typeface="Agency FB" pitchFamily="34" charset="0"/>
              </a:rPr>
              <a:t>que</a:t>
            </a:r>
            <a:r>
              <a:rPr lang="en-GB" sz="3600" b="1" i="1" dirty="0" smtClean="0">
                <a:solidFill>
                  <a:srgbClr val="1122BF"/>
                </a:solidFill>
                <a:latin typeface="Agency FB" pitchFamily="34" charset="0"/>
              </a:rPr>
              <a:t> </a:t>
            </a:r>
            <a:r>
              <a:rPr lang="en-GB" sz="3600" b="1" i="1" dirty="0" err="1" smtClean="0">
                <a:solidFill>
                  <a:srgbClr val="1122BF"/>
                </a:solidFill>
                <a:latin typeface="Agency FB" pitchFamily="34" charset="0"/>
              </a:rPr>
              <a:t>esto</a:t>
            </a:r>
            <a:r>
              <a:rPr lang="en-GB" sz="3600" b="1" i="1" dirty="0" smtClean="0">
                <a:solidFill>
                  <a:srgbClr val="1122BF"/>
                </a:solidFill>
                <a:latin typeface="Agency FB" pitchFamily="34" charset="0"/>
              </a:rPr>
              <a:t> </a:t>
            </a:r>
            <a:r>
              <a:rPr lang="en-GB" sz="3600" b="1" i="1" dirty="0" err="1" smtClean="0">
                <a:solidFill>
                  <a:srgbClr val="1122BF"/>
                </a:solidFill>
                <a:latin typeface="Agency FB" pitchFamily="34" charset="0"/>
              </a:rPr>
              <a:t>sirva</a:t>
            </a:r>
            <a:r>
              <a:rPr lang="en-GB" sz="3600" b="1" i="1" dirty="0" smtClean="0">
                <a:solidFill>
                  <a:srgbClr val="1122BF"/>
                </a:solidFill>
                <a:latin typeface="Agency FB" pitchFamily="34" charset="0"/>
              </a:rPr>
              <a:t> de </a:t>
            </a:r>
            <a:r>
              <a:rPr lang="en-GB" sz="3600" b="1" i="1" dirty="0" err="1" smtClean="0">
                <a:solidFill>
                  <a:srgbClr val="1122BF"/>
                </a:solidFill>
                <a:latin typeface="Agency FB" pitchFamily="34" charset="0"/>
              </a:rPr>
              <a:t>alerta</a:t>
            </a:r>
            <a:r>
              <a:rPr lang="en-GB" sz="3600" b="1" i="1" dirty="0" smtClean="0">
                <a:solidFill>
                  <a:srgbClr val="1122BF"/>
                </a:solidFill>
                <a:latin typeface="Agency FB" pitchFamily="34" charset="0"/>
              </a:rPr>
              <a:t>!</a:t>
            </a:r>
            <a:endParaRPr lang="en-GB" sz="3600" b="1" i="1" dirty="0">
              <a:solidFill>
                <a:srgbClr val="1122BF"/>
              </a:solidFill>
              <a:latin typeface="Agency FB" pitchFamily="34" charset="0"/>
            </a:endParaRPr>
          </a:p>
        </p:txBody>
      </p:sp>
      <p:pic>
        <p:nvPicPr>
          <p:cNvPr id="48130" name="Picture 2" descr="http://thumbs.dreamstime.com/z/madres-y-sus-ni%C3%B1os-31816538.jpg"/>
          <p:cNvPicPr>
            <a:picLocks noChangeAspect="1" noChangeArrowheads="1"/>
          </p:cNvPicPr>
          <p:nvPr/>
        </p:nvPicPr>
        <p:blipFill>
          <a:blip r:embed="rId3" cstate="print"/>
          <a:srcRect l="51252" t="6667" r="9731" b="3333"/>
          <a:stretch>
            <a:fillRect/>
          </a:stretch>
        </p:blipFill>
        <p:spPr bwMode="auto">
          <a:xfrm>
            <a:off x="1067639" y="1142984"/>
            <a:ext cx="841822" cy="214314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s://encrypted-tbn2.gstatic.com/images?q=tbn:ANd9GcRpad6wfixYS-y4ye6CuD77WvCFZICEEGAHgmEX6er5lurJbbL_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594584" cy="6858000"/>
          </a:xfrm>
          <a:prstGeom prst="rect">
            <a:avLst/>
          </a:prstGeom>
          <a:noFill/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25000" contrast="51000"/>
          </a:blip>
          <a:srcRect/>
          <a:stretch>
            <a:fillRect/>
          </a:stretch>
        </p:blipFill>
        <p:spPr bwMode="auto">
          <a:xfrm>
            <a:off x="0" y="0"/>
            <a:ext cx="105124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8987" y="3388997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043416" y="3388997"/>
            <a:ext cx="6858000" cy="80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105124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3"/>
            <a:ext cx="105124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12742" y="5643578"/>
            <a:ext cx="690990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276722" y="4572018"/>
            <a:ext cx="3095123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75152" y="857232"/>
            <a:ext cx="4860336" cy="405399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2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4000" contrast="72000"/>
          </a:blip>
          <a:srcRect/>
          <a:stretch>
            <a:fillRect/>
          </a:stretch>
        </p:blipFill>
        <p:spPr bwMode="auto">
          <a:xfrm>
            <a:off x="1396155" y="5786454"/>
            <a:ext cx="2125585" cy="76092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081006" y="3276600"/>
            <a:ext cx="350414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5124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512425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77693" y="0"/>
            <a:ext cx="5606627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512425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14053" y="4724402"/>
            <a:ext cx="3066124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82662" y="4191000"/>
            <a:ext cx="271571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42989" y="4876800"/>
            <a:ext cx="1401657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" y="2971800"/>
            <a:ext cx="613225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" y="3505200"/>
            <a:ext cx="613225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" y="4038600"/>
            <a:ext cx="613225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1" y="4572000"/>
            <a:ext cx="613225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0512425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730591" y="838200"/>
            <a:ext cx="5548224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ADRE MA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MADRE MALA</Template>
  <TotalTime>3</TotalTime>
  <Words>808</Words>
  <Application>Microsoft Office PowerPoint</Application>
  <PresentationFormat>Personalizado</PresentationFormat>
  <Paragraphs>59</Paragraphs>
  <Slides>29</Slides>
  <Notes>12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MADRE MALA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2016-04-30T16:14:51Z</dcterms:created>
  <dcterms:modified xsi:type="dcterms:W3CDTF">2016-04-30T16:18:20Z</dcterms:modified>
</cp:coreProperties>
</file>