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25"/>
  </p:notesMasterIdLst>
  <p:sldIdLst>
    <p:sldId id="292" r:id="rId3"/>
    <p:sldId id="296" r:id="rId4"/>
    <p:sldId id="256" r:id="rId5"/>
    <p:sldId id="293" r:id="rId6"/>
    <p:sldId id="274" r:id="rId7"/>
    <p:sldId id="297" r:id="rId8"/>
    <p:sldId id="279" r:id="rId9"/>
    <p:sldId id="267" r:id="rId10"/>
    <p:sldId id="294" r:id="rId11"/>
    <p:sldId id="266" r:id="rId12"/>
    <p:sldId id="265" r:id="rId13"/>
    <p:sldId id="278" r:id="rId14"/>
    <p:sldId id="295" r:id="rId15"/>
    <p:sldId id="283" r:id="rId16"/>
    <p:sldId id="282" r:id="rId17"/>
    <p:sldId id="280" r:id="rId18"/>
    <p:sldId id="286" r:id="rId19"/>
    <p:sldId id="290" r:id="rId20"/>
    <p:sldId id="299" r:id="rId21"/>
    <p:sldId id="291" r:id="rId22"/>
    <p:sldId id="300" r:id="rId23"/>
    <p:sldId id="298" r:id="rId2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vZk/0DA4T6ueXgPkI7LxjA" hashData="qkjqf0+zMd5Q2MOvRvNzGi02TX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7153" autoAdjust="0"/>
    <p:restoredTop sz="94660"/>
  </p:normalViewPr>
  <p:slideViewPr>
    <p:cSldViewPr>
      <p:cViewPr>
        <p:scale>
          <a:sx n="50" d="100"/>
          <a:sy n="50" d="100"/>
        </p:scale>
        <p:origin x="-1038" y="-43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0664F45-F120-400F-8979-0A84F4659769}" type="datetimeFigureOut">
              <a:rPr lang="es-ES" smtClean="0"/>
              <a:pPr/>
              <a:t>25/10/2012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CB4D338-41F5-4EDD-8E4A-19ADBD8338C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CB4D338-41F5-4EDD-8E4A-19ADBD8338CC}" type="slidenum">
              <a:rPr lang="es-ES" smtClean="0"/>
              <a:pPr/>
              <a:t>3</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CB4D338-41F5-4EDD-8E4A-19ADBD8338CC}" type="slidenum">
              <a:rPr lang="es-ES" smtClean="0"/>
              <a:pPr/>
              <a:t>17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645855A-88FF-4DBA-8261-C68172D17147}" type="datetimeFigureOut">
              <a:rPr lang="es-ES" smtClean="0"/>
              <a:pPr/>
              <a:t>25/10/2012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B02A546-9A5C-4682-860D-2D3D8E7418CC}" type="slidenum">
              <a:rPr lang="es-ES" smtClean="0"/>
              <a:pPr/>
              <a:t>‹Nº›</a:t>
            </a:fld>
            <a:endParaRPr lang="es-ES"/>
          </a:p>
        </p:txBody>
      </p:sp>
    </p:spTree>
  </p:cSld>
  <p:clrMapOvr>
    <a:masterClrMapping/>
  </p:clrMapOvr>
  <p:transition spd="slow" advTm="8000">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645855A-88FF-4DBA-8261-C68172D17147}" type="datetimeFigureOut">
              <a:rPr lang="es-ES" smtClean="0"/>
              <a:pPr/>
              <a:t>25/10/2012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B02A546-9A5C-4682-860D-2D3D8E7418CC}" type="slidenum">
              <a:rPr lang="es-ES" smtClean="0"/>
              <a:pPr/>
              <a:t>‹Nº›</a:t>
            </a:fld>
            <a:endParaRPr lang="es-ES"/>
          </a:p>
        </p:txBody>
      </p:sp>
    </p:spTree>
  </p:cSld>
  <p:clrMapOvr>
    <a:masterClrMapping/>
  </p:clrMapOvr>
  <p:transition spd="slow" advTm="8000">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645855A-88FF-4DBA-8261-C68172D17147}" type="datetimeFigureOut">
              <a:rPr lang="es-ES" smtClean="0"/>
              <a:pPr/>
              <a:t>25/10/2012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B02A546-9A5C-4682-860D-2D3D8E7418CC}" type="slidenum">
              <a:rPr lang="es-ES" smtClean="0"/>
              <a:pPr/>
              <a:t>‹Nº›</a:t>
            </a:fld>
            <a:endParaRPr lang="es-ES"/>
          </a:p>
        </p:txBody>
      </p:sp>
    </p:spTree>
  </p:cSld>
  <p:clrMapOvr>
    <a:masterClrMapping/>
  </p:clrMapOvr>
  <p:transition spd="slow" advTm="8000">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645855A-88FF-4DBA-8261-C68172D17147}" type="datetimeFigureOut">
              <a:rPr lang="es-ES" smtClean="0"/>
              <a:pPr/>
              <a:t>25/10/2012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B02A546-9A5C-4682-860D-2D3D8E7418CC}" type="slidenum">
              <a:rPr lang="es-ES" smtClean="0"/>
              <a:pPr/>
              <a:t>‹Nº›</a:t>
            </a:fld>
            <a:endParaRPr lang="es-ES"/>
          </a:p>
        </p:txBody>
      </p:sp>
    </p:spTree>
  </p:cSld>
  <p:clrMapOvr>
    <a:masterClrMapping/>
  </p:clrMapOvr>
  <p:transition spd="slow" advTm="8000">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645855A-88FF-4DBA-8261-C68172D17147}" type="datetimeFigureOut">
              <a:rPr lang="es-ES" smtClean="0"/>
              <a:pPr/>
              <a:t>25/10/2012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B02A546-9A5C-4682-860D-2D3D8E7418CC}" type="slidenum">
              <a:rPr lang="es-ES" smtClean="0"/>
              <a:pPr/>
              <a:t>‹Nº›</a:t>
            </a:fld>
            <a:endParaRPr lang="es-ES"/>
          </a:p>
        </p:txBody>
      </p:sp>
    </p:spTree>
  </p:cSld>
  <p:clrMapOvr>
    <a:masterClrMapping/>
  </p:clrMapOvr>
  <p:transition spd="slow" advTm="8000">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645855A-88FF-4DBA-8261-C68172D17147}" type="datetimeFigureOut">
              <a:rPr lang="es-ES" smtClean="0"/>
              <a:pPr/>
              <a:t>25/10/2012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B02A546-9A5C-4682-860D-2D3D8E7418CC}" type="slidenum">
              <a:rPr lang="es-ES" smtClean="0"/>
              <a:pPr/>
              <a:t>‹Nº›</a:t>
            </a:fld>
            <a:endParaRPr lang="es-ES"/>
          </a:p>
        </p:txBody>
      </p:sp>
    </p:spTree>
  </p:cSld>
  <p:clrMapOvr>
    <a:masterClrMapping/>
  </p:clrMapOvr>
  <p:transition spd="slow" advTm="8000">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645855A-88FF-4DBA-8261-C68172D17147}" type="datetimeFigureOut">
              <a:rPr lang="es-ES" smtClean="0"/>
              <a:pPr/>
              <a:t>25/10/2012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B02A546-9A5C-4682-860D-2D3D8E7418CC}" type="slidenum">
              <a:rPr lang="es-ES" smtClean="0"/>
              <a:pPr/>
              <a:t>‹Nº›</a:t>
            </a:fld>
            <a:endParaRPr lang="es-ES"/>
          </a:p>
        </p:txBody>
      </p:sp>
    </p:spTree>
  </p:cSld>
  <p:clrMapOvr>
    <a:masterClrMapping/>
  </p:clrMapOvr>
  <p:transition spd="slow" advTm="8000">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645855A-88FF-4DBA-8261-C68172D17147}" type="datetimeFigureOut">
              <a:rPr lang="es-ES" smtClean="0"/>
              <a:pPr/>
              <a:t>25/10/2012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B02A546-9A5C-4682-860D-2D3D8E7418CC}" type="slidenum">
              <a:rPr lang="es-ES" smtClean="0"/>
              <a:pPr/>
              <a:t>‹Nº›</a:t>
            </a:fld>
            <a:endParaRPr lang="es-ES"/>
          </a:p>
        </p:txBody>
      </p:sp>
    </p:spTree>
  </p:cSld>
  <p:clrMapOvr>
    <a:masterClrMapping/>
  </p:clrMapOvr>
  <p:transition spd="slow" advTm="8000">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645855A-88FF-4DBA-8261-C68172D17147}" type="datetimeFigureOut">
              <a:rPr lang="es-ES" smtClean="0"/>
              <a:pPr/>
              <a:t>25/10/2012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B02A546-9A5C-4682-860D-2D3D8E7418CC}" type="slidenum">
              <a:rPr lang="es-ES" smtClean="0"/>
              <a:pPr/>
              <a:t>‹Nº›</a:t>
            </a:fld>
            <a:endParaRPr lang="es-ES"/>
          </a:p>
        </p:txBody>
      </p:sp>
    </p:spTree>
  </p:cSld>
  <p:clrMapOvr>
    <a:masterClrMapping/>
  </p:clrMapOvr>
  <p:transition spd="slow" advTm="8000">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645855A-88FF-4DBA-8261-C68172D17147}" type="datetimeFigureOut">
              <a:rPr lang="es-ES" smtClean="0"/>
              <a:pPr/>
              <a:t>25/10/2012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B02A546-9A5C-4682-860D-2D3D8E7418CC}" type="slidenum">
              <a:rPr lang="es-ES" smtClean="0"/>
              <a:pPr/>
              <a:t>‹Nº›</a:t>
            </a:fld>
            <a:endParaRPr lang="es-ES"/>
          </a:p>
        </p:txBody>
      </p:sp>
    </p:spTree>
  </p:cSld>
  <p:clrMapOvr>
    <a:masterClrMapping/>
  </p:clrMapOvr>
  <p:transition spd="slow" advTm="8000">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645855A-88FF-4DBA-8261-C68172D17147}" type="datetimeFigureOut">
              <a:rPr lang="es-ES" smtClean="0"/>
              <a:pPr/>
              <a:t>25/10/2012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B02A546-9A5C-4682-860D-2D3D8E7418CC}" type="slidenum">
              <a:rPr lang="es-ES" smtClean="0"/>
              <a:pPr/>
              <a:t>‹Nº›</a:t>
            </a:fld>
            <a:endParaRPr lang="es-ES"/>
          </a:p>
        </p:txBody>
      </p:sp>
    </p:spTree>
  </p:cSld>
  <p:clrMapOvr>
    <a:masterClrMapping/>
  </p:clrMapOvr>
  <p:transition spd="slow" advTm="8000">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F8ADBC-A6F9-4B7C-BE88-1DEBB69D9C45}" type="slidenum">
              <a:rPr lang="es-ES_tradnl"/>
              <a:pPr/>
              <a:t>‹Nº›</a:t>
            </a:fld>
            <a:endParaRPr lang="es-ES_tradnl"/>
          </a:p>
        </p:txBody>
      </p:sp>
    </p:spTree>
  </p:cSld>
  <p:clrMapOvr>
    <a:masterClrMapping/>
  </p:clrMapOvr>
  <p:transition spd="slow" advTm="8000">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45855A-88FF-4DBA-8261-C68172D17147}" type="datetimeFigureOut">
              <a:rPr lang="es-ES" smtClean="0"/>
              <a:pPr/>
              <a:t>25/10/2012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02A546-9A5C-4682-860D-2D3D8E7418CC}"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fade thruBlk="1"/>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5589369-5133-4125-A6F3-3276219DC4C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8000">
    <p:fade thruBlk="1"/>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3.gif"/><Relationship Id="rId13" Type="http://schemas.openxmlformats.org/officeDocument/2006/relationships/image" Target="../media/image18.gif"/><Relationship Id="rId3" Type="http://schemas.openxmlformats.org/officeDocument/2006/relationships/image" Target="../media/image8.jpeg"/><Relationship Id="rId7" Type="http://schemas.openxmlformats.org/officeDocument/2006/relationships/image" Target="../media/image12.gif"/><Relationship Id="rId12" Type="http://schemas.openxmlformats.org/officeDocument/2006/relationships/image" Target="../media/image17.gi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1.gif"/><Relationship Id="rId11" Type="http://schemas.openxmlformats.org/officeDocument/2006/relationships/image" Target="../media/image16.gif"/><Relationship Id="rId5" Type="http://schemas.openxmlformats.org/officeDocument/2006/relationships/image" Target="../media/image10.gif"/><Relationship Id="rId10" Type="http://schemas.openxmlformats.org/officeDocument/2006/relationships/image" Target="../media/image15.gif"/><Relationship Id="rId4" Type="http://schemas.openxmlformats.org/officeDocument/2006/relationships/image" Target="../media/image9.gif"/><Relationship Id="rId9" Type="http://schemas.openxmlformats.org/officeDocument/2006/relationships/image" Target="../media/image14.gif"/><Relationship Id="rId14" Type="http://schemas.openxmlformats.org/officeDocument/2006/relationships/image" Target="../media/image19.gif"/></Relationships>
</file>

<file path=ppt/slides/_rels/slide4.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28.gif"/><Relationship Id="rId3" Type="http://schemas.openxmlformats.org/officeDocument/2006/relationships/image" Target="../media/image23.gif"/><Relationship Id="rId7" Type="http://schemas.openxmlformats.org/officeDocument/2006/relationships/image" Target="../media/image27.gif"/><Relationship Id="rId2" Type="http://schemas.openxmlformats.org/officeDocument/2006/relationships/image" Target="../media/image22.jpeg"/><Relationship Id="rId1" Type="http://schemas.openxmlformats.org/officeDocument/2006/relationships/slideLayout" Target="../slideLayouts/slideLayout1.xml"/><Relationship Id="rId6" Type="http://schemas.openxmlformats.org/officeDocument/2006/relationships/image" Target="../media/image26.gif"/><Relationship Id="rId5" Type="http://schemas.openxmlformats.org/officeDocument/2006/relationships/image" Target="../media/image25.gif"/><Relationship Id="rId10" Type="http://schemas.openxmlformats.org/officeDocument/2006/relationships/image" Target="../media/image30.gif"/><Relationship Id="rId4" Type="http://schemas.openxmlformats.org/officeDocument/2006/relationships/image" Target="../media/image24.gif"/><Relationship Id="rId9" Type="http://schemas.openxmlformats.org/officeDocument/2006/relationships/image" Target="../media/image29.gif"/></Relationships>
</file>

<file path=ppt/slides/_rels/slide6.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33.gif"/></Relationships>
</file>

<file path=ppt/slides/_rels/slide7.xml.rels><?xml version="1.0" encoding="UTF-8" standalone="yes"?>
<Relationships xmlns="http://schemas.openxmlformats.org/package/2006/relationships"><Relationship Id="rId3" Type="http://schemas.openxmlformats.org/officeDocument/2006/relationships/image" Target="../media/image35.gif"/><Relationship Id="rId7" Type="http://schemas.openxmlformats.org/officeDocument/2006/relationships/image" Target="../media/image11.gif"/><Relationship Id="rId2" Type="http://schemas.openxmlformats.org/officeDocument/2006/relationships/image" Target="../media/image34.jpeg"/><Relationship Id="rId1" Type="http://schemas.openxmlformats.org/officeDocument/2006/relationships/slideLayout" Target="../slideLayouts/slideLayout2.xml"/><Relationship Id="rId6" Type="http://schemas.openxmlformats.org/officeDocument/2006/relationships/image" Target="../media/image38.gif"/><Relationship Id="rId5" Type="http://schemas.openxmlformats.org/officeDocument/2006/relationships/image" Target="../media/image37.gif"/><Relationship Id="rId4" Type="http://schemas.openxmlformats.org/officeDocument/2006/relationships/image" Target="../media/image36.gif"/></Relationships>
</file>

<file path=ppt/slides/_rels/slide8.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39.jpeg"/><Relationship Id="rId1" Type="http://schemas.openxmlformats.org/officeDocument/2006/relationships/slideLayout" Target="../slideLayouts/slideLayout1.xml"/><Relationship Id="rId6" Type="http://schemas.openxmlformats.org/officeDocument/2006/relationships/image" Target="../media/image43.gif"/><Relationship Id="rId5" Type="http://schemas.openxmlformats.org/officeDocument/2006/relationships/image" Target="../media/image42.gif"/><Relationship Id="rId4" Type="http://schemas.openxmlformats.org/officeDocument/2006/relationships/image" Target="../media/image41.gif"/></Relationships>
</file>

<file path=ppt/slides/_rels/slide9.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44.gif"/><Relationship Id="rId1" Type="http://schemas.openxmlformats.org/officeDocument/2006/relationships/slideLayout" Target="../slideLayouts/slideLayout2.xml"/><Relationship Id="rId6" Type="http://schemas.openxmlformats.org/officeDocument/2006/relationships/image" Target="../media/image47.gif"/><Relationship Id="rId5" Type="http://schemas.openxmlformats.org/officeDocument/2006/relationships/image" Target="../media/image46.gif"/><Relationship Id="rId4" Type="http://schemas.openxmlformats.org/officeDocument/2006/relationships/image" Target="../media/image45.gif"/></Relationships>
</file>

<file path=ppt/slides/_rels/slide10.xml.rels><?xml version="1.0" encoding="UTF-8" standalone="yes"?>
<Relationships xmlns="http://schemas.openxmlformats.org/package/2006/relationships"><Relationship Id="rId3" Type="http://schemas.openxmlformats.org/officeDocument/2006/relationships/image" Target="../media/image49.gif"/><Relationship Id="rId7" Type="http://schemas.openxmlformats.org/officeDocument/2006/relationships/image" Target="../media/image53.gif"/><Relationship Id="rId2" Type="http://schemas.openxmlformats.org/officeDocument/2006/relationships/image" Target="../media/image48.jpeg"/><Relationship Id="rId1" Type="http://schemas.openxmlformats.org/officeDocument/2006/relationships/slideLayout" Target="../slideLayouts/slideLayout1.xml"/><Relationship Id="rId6" Type="http://schemas.openxmlformats.org/officeDocument/2006/relationships/image" Target="../media/image52.gif"/><Relationship Id="rId5" Type="http://schemas.openxmlformats.org/officeDocument/2006/relationships/image" Target="../media/image51.gif"/><Relationship Id="rId4" Type="http://schemas.openxmlformats.org/officeDocument/2006/relationships/image" Target="../media/image50.gif"/></Relationships>
</file>

<file path=ppt/slides/_rels/slide11.xml.rels><?xml version="1.0" encoding="UTF-8" standalone="yes"?>
<Relationships xmlns="http://schemas.openxmlformats.org/package/2006/relationships"><Relationship Id="rId8" Type="http://schemas.openxmlformats.org/officeDocument/2006/relationships/image" Target="../media/image60.gif"/><Relationship Id="rId3" Type="http://schemas.openxmlformats.org/officeDocument/2006/relationships/image" Target="../media/image55.gif"/><Relationship Id="rId7" Type="http://schemas.openxmlformats.org/officeDocument/2006/relationships/image" Target="../media/image59.gif"/><Relationship Id="rId2" Type="http://schemas.openxmlformats.org/officeDocument/2006/relationships/image" Target="../media/image54.jpeg"/><Relationship Id="rId1" Type="http://schemas.openxmlformats.org/officeDocument/2006/relationships/slideLayout" Target="../slideLayouts/slideLayout1.xml"/><Relationship Id="rId6" Type="http://schemas.openxmlformats.org/officeDocument/2006/relationships/image" Target="../media/image58.gif"/><Relationship Id="rId5" Type="http://schemas.openxmlformats.org/officeDocument/2006/relationships/image" Target="../media/image57.gif"/><Relationship Id="rId4" Type="http://schemas.openxmlformats.org/officeDocument/2006/relationships/image" Target="../media/image56.gif"/></Relationships>
</file>

<file path=ppt/slides/_rels/slide12.xml.rels><?xml version="1.0" encoding="UTF-8" standalone="yes"?>
<Relationships xmlns="http://schemas.openxmlformats.org/package/2006/relationships"><Relationship Id="rId3" Type="http://schemas.openxmlformats.org/officeDocument/2006/relationships/image" Target="../media/image62.gif"/><Relationship Id="rId2" Type="http://schemas.openxmlformats.org/officeDocument/2006/relationships/image" Target="../media/image61.gif"/><Relationship Id="rId1" Type="http://schemas.openxmlformats.org/officeDocument/2006/relationships/slideLayout" Target="../slideLayouts/slideLayout1.xml"/><Relationship Id="rId5" Type="http://schemas.openxmlformats.org/officeDocument/2006/relationships/image" Target="../media/image64.gif"/><Relationship Id="rId4" Type="http://schemas.openxmlformats.org/officeDocument/2006/relationships/image" Target="../media/image63.gif"/></Relationships>
</file>

<file path=ppt/slides/_rels/slide13.xml.rels><?xml version="1.0" encoding="UTF-8" standalone="yes"?>
<Relationships xmlns="http://schemas.openxmlformats.org/package/2006/relationships"><Relationship Id="rId3" Type="http://schemas.openxmlformats.org/officeDocument/2006/relationships/image" Target="../media/image66.gif"/><Relationship Id="rId2" Type="http://schemas.openxmlformats.org/officeDocument/2006/relationships/image" Target="../media/image65.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8.gif"/><Relationship Id="rId2" Type="http://schemas.openxmlformats.org/officeDocument/2006/relationships/image" Target="../media/image67.gif"/><Relationship Id="rId1" Type="http://schemas.openxmlformats.org/officeDocument/2006/relationships/slideLayout" Target="../slideLayouts/slideLayout2.xml"/><Relationship Id="rId4" Type="http://schemas.openxmlformats.org/officeDocument/2006/relationships/image" Target="../media/image11.gif"/></Relationships>
</file>

<file path=ppt/slides/_rels/slide15.xml.rels><?xml version="1.0" encoding="UTF-8" standalone="yes"?>
<Relationships xmlns="http://schemas.openxmlformats.org/package/2006/relationships"><Relationship Id="rId3" Type="http://schemas.openxmlformats.org/officeDocument/2006/relationships/image" Target="../media/image70.gif"/><Relationship Id="rId2" Type="http://schemas.openxmlformats.org/officeDocument/2006/relationships/image" Target="../media/image69.gif"/><Relationship Id="rId1" Type="http://schemas.openxmlformats.org/officeDocument/2006/relationships/slideLayout" Target="../slideLayouts/slideLayout2.xml"/><Relationship Id="rId4" Type="http://schemas.openxmlformats.org/officeDocument/2006/relationships/image" Target="../media/image71.gif"/></Relationships>
</file>

<file path=ppt/slides/_rels/slide16.xml.rels><?xml version="1.0" encoding="UTF-8" standalone="yes"?>
<Relationships xmlns="http://schemas.openxmlformats.org/package/2006/relationships"><Relationship Id="rId3" Type="http://schemas.openxmlformats.org/officeDocument/2006/relationships/image" Target="../media/image73.gif"/><Relationship Id="rId2" Type="http://schemas.openxmlformats.org/officeDocument/2006/relationships/image" Target="../media/image72.gif"/><Relationship Id="rId1" Type="http://schemas.openxmlformats.org/officeDocument/2006/relationships/slideLayout" Target="../slideLayouts/slideLayout2.xml"/><Relationship Id="rId5" Type="http://schemas.openxmlformats.org/officeDocument/2006/relationships/image" Target="../media/image55.gif"/><Relationship Id="rId4" Type="http://schemas.openxmlformats.org/officeDocument/2006/relationships/image" Target="../media/image74.gif"/></Relationships>
</file>

<file path=ppt/slides/_rels/slide17.xml.rels><?xml version="1.0" encoding="UTF-8" standalone="yes"?>
<Relationships xmlns="http://schemas.openxmlformats.org/package/2006/relationships"><Relationship Id="rId3" Type="http://schemas.openxmlformats.org/officeDocument/2006/relationships/image" Target="../media/image12.gif"/><Relationship Id="rId7" Type="http://schemas.openxmlformats.org/officeDocument/2006/relationships/image" Target="../media/image77.gi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5.gif"/><Relationship Id="rId5" Type="http://schemas.openxmlformats.org/officeDocument/2006/relationships/image" Target="../media/image76.gif"/><Relationship Id="rId4" Type="http://schemas.openxmlformats.org/officeDocument/2006/relationships/image" Target="../media/image75.gif"/></Relationships>
</file>

<file path=ppt/slides/_rels/slide18.xml.rels><?xml version="1.0" encoding="UTF-8" standalone="yes"?>
<Relationships xmlns="http://schemas.openxmlformats.org/package/2006/relationships"><Relationship Id="rId3" Type="http://schemas.openxmlformats.org/officeDocument/2006/relationships/image" Target="../media/image57.gif"/><Relationship Id="rId2" Type="http://schemas.openxmlformats.org/officeDocument/2006/relationships/image" Target="../media/image78.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9.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0.gif"/><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image" Target="../media/image81.gif"/></Relationships>
</file>

<file path=ppt/slides/_rels/slide21.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68.gif"/><Relationship Id="rId5" Type="http://schemas.openxmlformats.org/officeDocument/2006/relationships/hyperlink" Target="http://ak.imgag.com/imgag/product/preview/flash/bws8Shell.swf?ihost=http://ak.imgag.com/imgag&amp;brandldrPath=/product/full/el/&amp;cardNum=/product/full/ap/3125133/graphic1" TargetMode="External"/><Relationship Id="rId4" Type="http://schemas.openxmlformats.org/officeDocument/2006/relationships/image" Target="../media/image83.gif"/></Relationships>
</file>

<file path=ppt/slides/_rels/slide22.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4.png"/><Relationship Id="rId7" Type="http://schemas.openxmlformats.org/officeDocument/2006/relationships/image" Target="../media/image8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7.png"/><Relationship Id="rId1" Type="http://schemas.openxmlformats.org/officeDocument/2006/relationships/audio" Target="../media/audio3.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59e30435.gif"/>
          <p:cNvPicPr>
            <a:picLocks noGrp="1" noChangeAspect="1"/>
          </p:cNvPicPr>
          <p:nvPr>
            <p:ph idx="1"/>
          </p:nvPr>
        </p:nvPicPr>
        <p:blipFill>
          <a:blip r:embed="rId3"/>
          <a:stretch>
            <a:fillRect/>
          </a:stretch>
        </p:blipFill>
        <p:spPr>
          <a:xfrm>
            <a:off x="-285784" y="-357213"/>
            <a:ext cx="9774535" cy="7429552"/>
          </a:xfrm>
        </p:spPr>
      </p:pic>
      <p:pic>
        <p:nvPicPr>
          <p:cNvPr id="20484" name="Picture 4" descr="Cabeza"/>
          <p:cNvPicPr>
            <a:picLocks noChangeAspect="1" noChangeArrowheads="1" noCrop="1"/>
          </p:cNvPicPr>
          <p:nvPr/>
        </p:nvPicPr>
        <p:blipFill>
          <a:blip r:embed="rId4"/>
          <a:srcRect/>
          <a:stretch>
            <a:fillRect/>
          </a:stretch>
        </p:blipFill>
        <p:spPr bwMode="auto">
          <a:xfrm rot="20605110">
            <a:off x="642910" y="571480"/>
            <a:ext cx="1000132" cy="1558648"/>
          </a:xfrm>
          <a:prstGeom prst="rect">
            <a:avLst/>
          </a:prstGeom>
          <a:noFill/>
        </p:spPr>
      </p:pic>
      <p:pic>
        <p:nvPicPr>
          <p:cNvPr id="7" name="6 Imagen" descr="s41qlzky.gif"/>
          <p:cNvPicPr>
            <a:picLocks noChangeAspect="1"/>
          </p:cNvPicPr>
          <p:nvPr/>
        </p:nvPicPr>
        <p:blipFill>
          <a:blip r:embed="rId5"/>
          <a:stretch>
            <a:fillRect/>
          </a:stretch>
        </p:blipFill>
        <p:spPr>
          <a:xfrm>
            <a:off x="6715140" y="4071942"/>
            <a:ext cx="3071810" cy="3071810"/>
          </a:xfrm>
          <a:prstGeom prst="rect">
            <a:avLst/>
          </a:prstGeom>
          <a:effectLst>
            <a:softEdge rad="635000"/>
          </a:effectLst>
        </p:spPr>
      </p:pic>
      <p:pic>
        <p:nvPicPr>
          <p:cNvPr id="8" name="7 Imagen" descr="9d8c23dc.gif"/>
          <p:cNvPicPr>
            <a:picLocks noChangeAspect="1"/>
          </p:cNvPicPr>
          <p:nvPr/>
        </p:nvPicPr>
        <p:blipFill>
          <a:blip r:embed="rId6"/>
          <a:stretch>
            <a:fillRect/>
          </a:stretch>
        </p:blipFill>
        <p:spPr>
          <a:xfrm>
            <a:off x="5429256" y="857232"/>
            <a:ext cx="2500298" cy="2025558"/>
          </a:xfrm>
          <a:prstGeom prst="rect">
            <a:avLst/>
          </a:prstGeom>
        </p:spPr>
      </p:pic>
      <p:sp>
        <p:nvSpPr>
          <p:cNvPr id="9" name="8 CuadroTexto"/>
          <p:cNvSpPr txBox="1"/>
          <p:nvPr/>
        </p:nvSpPr>
        <p:spPr>
          <a:xfrm>
            <a:off x="714348" y="3214686"/>
            <a:ext cx="827471" cy="1000274"/>
          </a:xfrm>
          <a:prstGeom prst="rect">
            <a:avLst/>
          </a:prstGeom>
          <a:noFill/>
        </p:spPr>
        <p:txBody>
          <a:bodyPr wrap="none" rtlCol="0">
            <a:spAutoFit/>
          </a:bodyPr>
          <a:lstStyle/>
          <a:p>
            <a:r>
              <a:rPr lang="es-ES" sz="1200" b="1" dirty="0" err="1" smtClean="0">
                <a:solidFill>
                  <a:srgbClr val="FF0000"/>
                </a:solidFill>
                <a:latin typeface="Agency FB" pitchFamily="34" charset="0"/>
              </a:rPr>
              <a:t>Pps</a:t>
            </a:r>
            <a:r>
              <a:rPr lang="es-ES" sz="1200" b="1" dirty="0" smtClean="0">
                <a:solidFill>
                  <a:srgbClr val="FF0000"/>
                </a:solidFill>
                <a:latin typeface="Agency FB" pitchFamily="34" charset="0"/>
              </a:rPr>
              <a:t> </a:t>
            </a:r>
            <a:r>
              <a:rPr lang="es-ES" sz="1200" b="1" dirty="0" err="1" smtClean="0">
                <a:solidFill>
                  <a:srgbClr val="FF0000"/>
                </a:solidFill>
                <a:latin typeface="Agency FB" pitchFamily="34" charset="0"/>
              </a:rPr>
              <a:t>Pac-Jaz</a:t>
            </a:r>
            <a:endParaRPr lang="es-ES" sz="1200" b="1" dirty="0" smtClean="0">
              <a:solidFill>
                <a:srgbClr val="FF0000"/>
              </a:solidFill>
            </a:endParaRPr>
          </a:p>
          <a:p>
            <a:endParaRPr lang="es-ES" dirty="0" smtClean="0"/>
          </a:p>
          <a:p>
            <a:endParaRPr lang="es-ES" dirty="0" smtClean="0"/>
          </a:p>
          <a:p>
            <a:endParaRPr lang="es-ES" sz="1100" dirty="0"/>
          </a:p>
        </p:txBody>
      </p:sp>
      <p:pic>
        <p:nvPicPr>
          <p:cNvPr id="24578" name="Picture 2" descr="http://www.gif-mania.net/signatures-animees/resultat/x/3d16b550.gif"/>
          <p:cNvPicPr>
            <a:picLocks noChangeAspect="1" noChangeArrowheads="1" noCrop="1"/>
          </p:cNvPicPr>
          <p:nvPr/>
        </p:nvPicPr>
        <p:blipFill>
          <a:blip r:embed="rId7"/>
          <a:srcRect/>
          <a:stretch>
            <a:fillRect/>
          </a:stretch>
        </p:blipFill>
        <p:spPr bwMode="auto">
          <a:xfrm>
            <a:off x="3500430" y="5857892"/>
            <a:ext cx="3191651" cy="1000108"/>
          </a:xfrm>
          <a:prstGeom prst="rect">
            <a:avLst/>
          </a:prstGeom>
          <a:noFill/>
        </p:spPr>
      </p:pic>
      <p:pic>
        <p:nvPicPr>
          <p:cNvPr id="24577" name="Picture 1" descr="Feliz Halloween"/>
          <p:cNvPicPr>
            <a:picLocks noChangeAspect="1" noChangeArrowheads="1" noCrop="1"/>
          </p:cNvPicPr>
          <p:nvPr/>
        </p:nvPicPr>
        <p:blipFill>
          <a:blip r:embed="rId8"/>
          <a:srcRect/>
          <a:stretch>
            <a:fillRect/>
          </a:stretch>
        </p:blipFill>
        <p:spPr bwMode="auto">
          <a:xfrm>
            <a:off x="4214810" y="3714752"/>
            <a:ext cx="4048125" cy="495300"/>
          </a:xfrm>
          <a:prstGeom prst="rect">
            <a:avLst/>
          </a:prstGeom>
          <a:noFill/>
        </p:spPr>
      </p:pic>
    </p:spTree>
  </p:cSld>
  <p:clrMapOvr>
    <a:masterClrMapping/>
  </p:clrMapOvr>
  <p:transition spd="slow" advTm="12000">
    <p:fade thruBlk="1"/>
    <p:sndAc>
      <p:stSnd loop="1">
        <p:snd r:embed="rId2" name="hallowee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24578"/>
                                        </p:tgtEl>
                                        <p:attrNameLst>
                                          <p:attrName>style.visibility</p:attrName>
                                        </p:attrNameLst>
                                      </p:cBhvr>
                                      <p:to>
                                        <p:strVal val="visible"/>
                                      </p:to>
                                    </p:set>
                                    <p:anim calcmode="lin" valueType="num">
                                      <p:cBhvr>
                                        <p:cTn id="7" dur="2000" fill="hold"/>
                                        <p:tgtEl>
                                          <p:spTgt spid="24578"/>
                                        </p:tgtEl>
                                        <p:attrNameLst>
                                          <p:attrName>ppt_w</p:attrName>
                                        </p:attrNameLst>
                                      </p:cBhvr>
                                      <p:tavLst>
                                        <p:tav tm="0">
                                          <p:val>
                                            <p:fltVal val="0"/>
                                          </p:val>
                                        </p:tav>
                                        <p:tav tm="100000">
                                          <p:val>
                                            <p:strVal val="#ppt_w"/>
                                          </p:val>
                                        </p:tav>
                                      </p:tavLst>
                                    </p:anim>
                                    <p:anim calcmode="lin" valueType="num">
                                      <p:cBhvr>
                                        <p:cTn id="8" dur="2000" fill="hold"/>
                                        <p:tgtEl>
                                          <p:spTgt spid="2457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Rectángulo redondeado"/>
          <p:cNvSpPr/>
          <p:nvPr/>
        </p:nvSpPr>
        <p:spPr>
          <a:xfrm>
            <a:off x="1214414" y="857232"/>
            <a:ext cx="6715172" cy="5072098"/>
          </a:xfrm>
          <a:prstGeom prst="roundRect">
            <a:avLst/>
          </a:prstGeom>
          <a:solidFill>
            <a:schemeClr val="bg1">
              <a:lumMod val="85000"/>
              <a:lumOff val="15000"/>
            </a:schemeClr>
          </a:solidFill>
          <a:ln>
            <a:solidFill>
              <a:srgbClr val="FF0000"/>
            </a:solidFill>
          </a:ln>
          <a:scene3d>
            <a:camera prst="orthographicFront"/>
            <a:lightRig rig="glow" dir="t"/>
          </a:scene3d>
          <a:sp3d>
            <a:bevelT w="177800" h="3175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CuadroTexto"/>
          <p:cNvSpPr txBox="1"/>
          <p:nvPr/>
        </p:nvSpPr>
        <p:spPr>
          <a:xfrm>
            <a:off x="1785918" y="1500174"/>
            <a:ext cx="5643602" cy="4093428"/>
          </a:xfrm>
          <a:prstGeom prst="rect">
            <a:avLst/>
          </a:prstGeom>
          <a:noFill/>
        </p:spPr>
        <p:txBody>
          <a:bodyPr wrap="square" rtlCol="0">
            <a:spAutoFit/>
          </a:bodyPr>
          <a:lstStyle/>
          <a:p>
            <a:pPr algn="ctr"/>
            <a:endParaRPr lang="es-ES" sz="3600" b="1" dirty="0" smtClean="0">
              <a:solidFill>
                <a:srgbClr val="FF0000"/>
              </a:solidFill>
              <a:latin typeface="Arial" pitchFamily="34" charset="0"/>
              <a:cs typeface="Arial" pitchFamily="34" charset="0"/>
            </a:endParaRPr>
          </a:p>
          <a:p>
            <a:r>
              <a:rPr lang="es-ES" sz="1400" b="1" dirty="0" smtClean="0">
                <a:solidFill>
                  <a:srgbClr val="FF0000"/>
                </a:solidFill>
                <a:latin typeface="Arial" pitchFamily="34" charset="0"/>
                <a:cs typeface="Arial" pitchFamily="34" charset="0"/>
              </a:rPr>
              <a:t>Hace alguno miles de años, los Celtas estaban en lo que ahora conocemos como la Gran Bretaña y Francia, y celebraban el año nuevo el 1 de noviembre, o sea que empezaban con el asunto desde el 31 de octubre en la noche. Pero, cosa incomprensible, ¡no se emborrachaban! como es ahora costumbre (que desperdicio de ocasión...), sino que lo tomaban con mucha seriedad, y sus sacerdotes dedicaban la noche a </a:t>
            </a:r>
            <a:r>
              <a:rPr lang="es-ES" sz="1400" b="1" dirty="0" err="1" smtClean="0">
                <a:solidFill>
                  <a:srgbClr val="FF0000"/>
                </a:solidFill>
                <a:latin typeface="Arial" pitchFamily="34" charset="0"/>
                <a:cs typeface="Arial" pitchFamily="34" charset="0"/>
              </a:rPr>
              <a:t>Samhaín</a:t>
            </a:r>
            <a:r>
              <a:rPr lang="es-ES" sz="1400" b="1" dirty="0" smtClean="0">
                <a:solidFill>
                  <a:srgbClr val="FF0000"/>
                </a:solidFill>
                <a:latin typeface="Arial" pitchFamily="34" charset="0"/>
                <a:cs typeface="Arial" pitchFamily="34" charset="0"/>
              </a:rPr>
              <a:t> , el caballero de la muerte. </a:t>
            </a:r>
            <a:r>
              <a:rPr lang="es-ES" sz="1400" dirty="0" smtClean="0">
                <a:solidFill>
                  <a:srgbClr val="FF0000"/>
                </a:solidFill>
                <a:latin typeface="Arial" pitchFamily="34" charset="0"/>
                <a:cs typeface="Arial" pitchFamily="34" charset="0"/>
              </a:rPr>
              <a:t> </a:t>
            </a:r>
            <a:br>
              <a:rPr lang="es-ES" sz="1400" dirty="0" smtClean="0">
                <a:solidFill>
                  <a:srgbClr val="FF0000"/>
                </a:solidFill>
                <a:latin typeface="Arial" pitchFamily="34" charset="0"/>
                <a:cs typeface="Arial" pitchFamily="34" charset="0"/>
              </a:rPr>
            </a:br>
            <a:r>
              <a:rPr lang="es-ES" sz="1400" b="1" dirty="0" smtClean="0">
                <a:solidFill>
                  <a:srgbClr val="FF0000"/>
                </a:solidFill>
                <a:latin typeface="Arial" pitchFamily="34" charset="0"/>
                <a:cs typeface="Arial" pitchFamily="34" charset="0"/>
              </a:rPr>
              <a:t>Grandes fogatas se encendían; caballos y, algunas veces, hasta humanos eran sacrificados para ahuyentar a las brujas y a los espíritus malignos; pues resulta que en la costumbre Celta los muertos volvían , en la noche de  </a:t>
            </a:r>
            <a:r>
              <a:rPr lang="es-ES" sz="1400" b="1" dirty="0" err="1" smtClean="0">
                <a:solidFill>
                  <a:srgbClr val="FF0000"/>
                </a:solidFill>
                <a:latin typeface="Arial" pitchFamily="34" charset="0"/>
                <a:cs typeface="Arial" pitchFamily="34" charset="0"/>
              </a:rPr>
              <a:t>Samhaín</a:t>
            </a:r>
            <a:r>
              <a:rPr lang="es-ES" sz="1400" b="1" dirty="0" smtClean="0">
                <a:solidFill>
                  <a:srgbClr val="FF0000"/>
                </a:solidFill>
                <a:latin typeface="Arial" pitchFamily="34" charset="0"/>
                <a:cs typeface="Arial" pitchFamily="34" charset="0"/>
              </a:rPr>
              <a:t> , a pedir alimentos a los asustados pueblerinos a quienes maldecían y hacían víctimas de sus conjuros si no accedían a sus peticiones (o me das o te hago una travesura, que es la traducción de "</a:t>
            </a:r>
            <a:r>
              <a:rPr lang="es-ES" sz="1400" b="1" dirty="0" err="1" smtClean="0">
                <a:solidFill>
                  <a:srgbClr val="FF0000"/>
                </a:solidFill>
                <a:latin typeface="Arial" pitchFamily="34" charset="0"/>
                <a:cs typeface="Arial" pitchFamily="34" charset="0"/>
              </a:rPr>
              <a:t>Trick</a:t>
            </a:r>
            <a:r>
              <a:rPr lang="es-ES" sz="1400" b="1" dirty="0" smtClean="0">
                <a:solidFill>
                  <a:srgbClr val="FF0000"/>
                </a:solidFill>
                <a:latin typeface="Arial" pitchFamily="34" charset="0"/>
                <a:cs typeface="Arial" pitchFamily="34" charset="0"/>
              </a:rPr>
              <a:t> </a:t>
            </a:r>
            <a:r>
              <a:rPr lang="es-ES" sz="1400" b="1" dirty="0" err="1" smtClean="0">
                <a:solidFill>
                  <a:srgbClr val="FF0000"/>
                </a:solidFill>
                <a:latin typeface="Arial" pitchFamily="34" charset="0"/>
                <a:cs typeface="Arial" pitchFamily="34" charset="0"/>
              </a:rPr>
              <a:t>or</a:t>
            </a:r>
            <a:r>
              <a:rPr lang="es-ES" sz="1400" b="1" dirty="0" smtClean="0">
                <a:solidFill>
                  <a:srgbClr val="FF0000"/>
                </a:solidFill>
                <a:latin typeface="Arial" pitchFamily="34" charset="0"/>
                <a:cs typeface="Arial" pitchFamily="34" charset="0"/>
              </a:rPr>
              <a:t> </a:t>
            </a:r>
            <a:r>
              <a:rPr lang="es-ES" sz="1400" b="1" dirty="0" err="1" smtClean="0">
                <a:solidFill>
                  <a:srgbClr val="FF0000"/>
                </a:solidFill>
                <a:latin typeface="Arial" pitchFamily="34" charset="0"/>
                <a:cs typeface="Arial" pitchFamily="34" charset="0"/>
              </a:rPr>
              <a:t>Treat</a:t>
            </a:r>
            <a:r>
              <a:rPr lang="es-ES" sz="1400" b="1" dirty="0" smtClean="0">
                <a:solidFill>
                  <a:srgbClr val="FF0000"/>
                </a:solidFill>
                <a:latin typeface="Arial" pitchFamily="34" charset="0"/>
                <a:cs typeface="Arial" pitchFamily="34" charset="0"/>
              </a:rPr>
              <a:t>")</a:t>
            </a:r>
            <a:endParaRPr lang="es-ES" sz="1400" dirty="0">
              <a:latin typeface="Arial" pitchFamily="34" charset="0"/>
              <a:cs typeface="Arial" pitchFamily="34" charset="0"/>
            </a:endParaRPr>
          </a:p>
        </p:txBody>
      </p:sp>
      <p:sp>
        <p:nvSpPr>
          <p:cNvPr id="6" name="5 CuadroTexto"/>
          <p:cNvSpPr txBox="1"/>
          <p:nvPr/>
        </p:nvSpPr>
        <p:spPr>
          <a:xfrm>
            <a:off x="1785918" y="1285860"/>
            <a:ext cx="5644109" cy="1077218"/>
          </a:xfrm>
          <a:prstGeom prst="rect">
            <a:avLst/>
          </a:prstGeom>
          <a:noFill/>
        </p:spPr>
        <p:txBody>
          <a:bodyPr wrap="none" rtlCol="0">
            <a:spAutoFit/>
          </a:bodyPr>
          <a:lstStyle/>
          <a:p>
            <a:r>
              <a:rPr lang="es-ES" sz="3200" b="1" dirty="0" smtClean="0">
                <a:solidFill>
                  <a:srgbClr val="FF0000"/>
                </a:solidFill>
                <a:latin typeface="Snap ITC" pitchFamily="82" charset="0"/>
                <a:cs typeface="Arial" pitchFamily="34" charset="0"/>
              </a:rPr>
              <a:t>Cómo empezó </a:t>
            </a:r>
            <a:r>
              <a:rPr lang="es-ES" sz="3200" b="1" dirty="0" err="1" smtClean="0">
                <a:solidFill>
                  <a:srgbClr val="FF0000"/>
                </a:solidFill>
                <a:latin typeface="Snap ITC" pitchFamily="82" charset="0"/>
                <a:cs typeface="Arial" pitchFamily="34" charset="0"/>
              </a:rPr>
              <a:t>Halloween</a:t>
            </a:r>
            <a:endParaRPr lang="es-ES" sz="3200" b="1" dirty="0" smtClean="0">
              <a:solidFill>
                <a:srgbClr val="FF0000"/>
              </a:solidFill>
              <a:latin typeface="Snap ITC" pitchFamily="82" charset="0"/>
              <a:cs typeface="Arial" pitchFamily="34" charset="0"/>
            </a:endParaRPr>
          </a:p>
          <a:p>
            <a:endParaRPr lang="es-ES" sz="3200" dirty="0">
              <a:latin typeface="Snap ITC" pitchFamily="82" charset="0"/>
            </a:endParaRPr>
          </a:p>
        </p:txBody>
      </p:sp>
      <p:sp>
        <p:nvSpPr>
          <p:cNvPr id="7" name="6 CuadroTexto"/>
          <p:cNvSpPr txBox="1"/>
          <p:nvPr/>
        </p:nvSpPr>
        <p:spPr>
          <a:xfrm>
            <a:off x="8072462" y="3857628"/>
            <a:ext cx="827471" cy="553998"/>
          </a:xfrm>
          <a:prstGeom prst="rect">
            <a:avLst/>
          </a:prstGeom>
          <a:noFill/>
        </p:spPr>
        <p:txBody>
          <a:bodyPr wrap="none" rtlCol="0">
            <a:spAutoFit/>
          </a:bodyPr>
          <a:lstStyle/>
          <a:p>
            <a:r>
              <a:rPr lang="es-ES" sz="1200" b="1" dirty="0" err="1" smtClean="0">
                <a:solidFill>
                  <a:srgbClr val="FF0000"/>
                </a:solidFill>
                <a:latin typeface="Agency FB" pitchFamily="34" charset="0"/>
              </a:rPr>
              <a:t>Pps</a:t>
            </a:r>
            <a:r>
              <a:rPr lang="es-ES" sz="1200" b="1" dirty="0" smtClean="0">
                <a:solidFill>
                  <a:srgbClr val="FF0000"/>
                </a:solidFill>
                <a:latin typeface="Agency FB" pitchFamily="34" charset="0"/>
              </a:rPr>
              <a:t> </a:t>
            </a:r>
            <a:r>
              <a:rPr lang="es-ES" sz="1200" b="1" dirty="0" err="1" smtClean="0">
                <a:solidFill>
                  <a:srgbClr val="FF0000"/>
                </a:solidFill>
                <a:latin typeface="Agency FB" pitchFamily="34" charset="0"/>
              </a:rPr>
              <a:t>Pac-Jaz</a:t>
            </a:r>
            <a:endParaRPr lang="es-ES" sz="1200" b="1" dirty="0" smtClean="0">
              <a:solidFill>
                <a:srgbClr val="FF0000"/>
              </a:solidFill>
            </a:endParaRPr>
          </a:p>
          <a:p>
            <a:endParaRPr lang="es-ES" dirty="0"/>
          </a:p>
        </p:txBody>
      </p:sp>
    </p:spTree>
  </p:cSld>
  <p:clrMapOvr>
    <a:masterClrMapping/>
  </p:clrMapOvr>
  <p:transition spd="slow" advTm="35000">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72496815_fa7a1bf673_b.jpg"/>
          <p:cNvPicPr>
            <a:picLocks noChangeAspect="1"/>
          </p:cNvPicPr>
          <p:nvPr/>
        </p:nvPicPr>
        <p:blipFill>
          <a:blip r:embed="rId3"/>
          <a:stretch>
            <a:fillRect/>
          </a:stretch>
        </p:blipFill>
        <p:spPr>
          <a:xfrm>
            <a:off x="0" y="0"/>
            <a:ext cx="9144000" cy="6858000"/>
          </a:xfrm>
          <a:prstGeom prst="rect">
            <a:avLst/>
          </a:prstGeom>
        </p:spPr>
      </p:pic>
      <p:pic>
        <p:nvPicPr>
          <p:cNvPr id="5" name="4 Imagen" descr="2520090mfv6fwij2l.gif"/>
          <p:cNvPicPr>
            <a:picLocks noChangeAspect="1"/>
          </p:cNvPicPr>
          <p:nvPr/>
        </p:nvPicPr>
        <p:blipFill>
          <a:blip r:embed="rId4" cstate="print"/>
          <a:stretch>
            <a:fillRect/>
          </a:stretch>
        </p:blipFill>
        <p:spPr>
          <a:xfrm flipH="1">
            <a:off x="10558519" y="2214554"/>
            <a:ext cx="45719" cy="51953"/>
          </a:xfrm>
          <a:prstGeom prst="rect">
            <a:avLst/>
          </a:prstGeom>
        </p:spPr>
      </p:pic>
      <p:pic>
        <p:nvPicPr>
          <p:cNvPr id="6" name="5 Imagen" descr="20.gif"/>
          <p:cNvPicPr>
            <a:picLocks noChangeAspect="1"/>
          </p:cNvPicPr>
          <p:nvPr/>
        </p:nvPicPr>
        <p:blipFill>
          <a:blip r:embed="rId5" cstate="print"/>
          <a:stretch>
            <a:fillRect/>
          </a:stretch>
        </p:blipFill>
        <p:spPr>
          <a:xfrm rot="898598" flipH="1">
            <a:off x="9130102" y="-350963"/>
            <a:ext cx="135333" cy="109189"/>
          </a:xfrm>
          <a:prstGeom prst="rect">
            <a:avLst/>
          </a:prstGeom>
        </p:spPr>
      </p:pic>
      <p:pic>
        <p:nvPicPr>
          <p:cNvPr id="8" name="7 Imagen" descr="halloween_images_4.gif"/>
          <p:cNvPicPr>
            <a:picLocks noChangeAspect="1"/>
          </p:cNvPicPr>
          <p:nvPr/>
        </p:nvPicPr>
        <p:blipFill>
          <a:blip r:embed="rId6">
            <a:grayscl/>
            <a:lum contrast="40000"/>
          </a:blip>
          <a:stretch>
            <a:fillRect/>
          </a:stretch>
        </p:blipFill>
        <p:spPr>
          <a:xfrm>
            <a:off x="928662" y="3643314"/>
            <a:ext cx="2071702" cy="2057891"/>
          </a:xfrm>
          <a:prstGeom prst="rect">
            <a:avLst/>
          </a:prstGeom>
        </p:spPr>
      </p:pic>
      <p:pic>
        <p:nvPicPr>
          <p:cNvPr id="9" name="8 Imagen" descr="rayo1.gif"/>
          <p:cNvPicPr>
            <a:picLocks noChangeAspect="1"/>
          </p:cNvPicPr>
          <p:nvPr/>
        </p:nvPicPr>
        <p:blipFill>
          <a:blip r:embed="rId7"/>
          <a:stretch>
            <a:fillRect/>
          </a:stretch>
        </p:blipFill>
        <p:spPr>
          <a:xfrm>
            <a:off x="6858016" y="214290"/>
            <a:ext cx="1581150" cy="1704975"/>
          </a:xfrm>
          <a:prstGeom prst="rect">
            <a:avLst/>
          </a:prstGeom>
        </p:spPr>
      </p:pic>
      <p:pic>
        <p:nvPicPr>
          <p:cNvPr id="10" name="9 Imagen" descr="rayo1.gif"/>
          <p:cNvPicPr>
            <a:picLocks noChangeAspect="1"/>
          </p:cNvPicPr>
          <p:nvPr/>
        </p:nvPicPr>
        <p:blipFill>
          <a:blip r:embed="rId7"/>
          <a:stretch>
            <a:fillRect/>
          </a:stretch>
        </p:blipFill>
        <p:spPr>
          <a:xfrm>
            <a:off x="1428728" y="-428652"/>
            <a:ext cx="1581150" cy="1704975"/>
          </a:xfrm>
          <a:prstGeom prst="rect">
            <a:avLst/>
          </a:prstGeom>
        </p:spPr>
      </p:pic>
      <p:pic>
        <p:nvPicPr>
          <p:cNvPr id="11" name="10 Imagen" descr="brujota3.gif"/>
          <p:cNvPicPr>
            <a:picLocks noChangeAspect="1"/>
          </p:cNvPicPr>
          <p:nvPr/>
        </p:nvPicPr>
        <p:blipFill>
          <a:blip r:embed="rId8">
            <a:lum contrast="40000"/>
          </a:blip>
          <a:stretch>
            <a:fillRect/>
          </a:stretch>
        </p:blipFill>
        <p:spPr>
          <a:xfrm rot="778245">
            <a:off x="-1753961" y="31997"/>
            <a:ext cx="2476500" cy="2476500"/>
          </a:xfrm>
          <a:prstGeom prst="rect">
            <a:avLst/>
          </a:prstGeom>
        </p:spPr>
      </p:pic>
      <p:pic>
        <p:nvPicPr>
          <p:cNvPr id="12" name="11 Imagen" descr="993.gif"/>
          <p:cNvPicPr>
            <a:picLocks noChangeAspect="1"/>
          </p:cNvPicPr>
          <p:nvPr/>
        </p:nvPicPr>
        <p:blipFill>
          <a:blip r:embed="rId9"/>
          <a:stretch>
            <a:fillRect/>
          </a:stretch>
        </p:blipFill>
        <p:spPr>
          <a:xfrm rot="3486289">
            <a:off x="7332430" y="287567"/>
            <a:ext cx="1524004" cy="1524004"/>
          </a:xfrm>
          <a:prstGeom prst="rect">
            <a:avLst/>
          </a:prstGeom>
        </p:spPr>
      </p:pic>
      <p:pic>
        <p:nvPicPr>
          <p:cNvPr id="14" name="13 Imagen" descr="2520090mfv6fwij2l.gif"/>
          <p:cNvPicPr>
            <a:picLocks noChangeAspect="1"/>
          </p:cNvPicPr>
          <p:nvPr/>
        </p:nvPicPr>
        <p:blipFill>
          <a:blip r:embed="rId10" cstate="print">
            <a:lum contrast="40000"/>
          </a:blip>
          <a:stretch>
            <a:fillRect/>
          </a:stretch>
        </p:blipFill>
        <p:spPr>
          <a:xfrm flipV="1">
            <a:off x="10719382" y="2285993"/>
            <a:ext cx="82302" cy="71438"/>
          </a:xfrm>
          <a:prstGeom prst="rect">
            <a:avLst/>
          </a:prstGeom>
        </p:spPr>
      </p:pic>
      <p:pic>
        <p:nvPicPr>
          <p:cNvPr id="15" name="14 Imagen" descr="Criatura_030.gif"/>
          <p:cNvPicPr>
            <a:picLocks noChangeAspect="1"/>
          </p:cNvPicPr>
          <p:nvPr/>
        </p:nvPicPr>
        <p:blipFill>
          <a:blip r:embed="rId11">
            <a:lum contrast="40000"/>
          </a:blip>
          <a:stretch>
            <a:fillRect/>
          </a:stretch>
        </p:blipFill>
        <p:spPr>
          <a:xfrm>
            <a:off x="6072198" y="4143380"/>
            <a:ext cx="909634" cy="1338261"/>
          </a:xfrm>
          <a:prstGeom prst="rect">
            <a:avLst/>
          </a:prstGeom>
        </p:spPr>
      </p:pic>
      <p:sp>
        <p:nvSpPr>
          <p:cNvPr id="16" name="15 CuadroTexto"/>
          <p:cNvSpPr txBox="1"/>
          <p:nvPr/>
        </p:nvSpPr>
        <p:spPr>
          <a:xfrm>
            <a:off x="7302534" y="6550223"/>
            <a:ext cx="184731" cy="276999"/>
          </a:xfrm>
          <a:prstGeom prst="rect">
            <a:avLst/>
          </a:prstGeom>
          <a:noFill/>
        </p:spPr>
        <p:txBody>
          <a:bodyPr wrap="none" rtlCol="0">
            <a:spAutoFit/>
          </a:bodyPr>
          <a:lstStyle/>
          <a:p>
            <a:endParaRPr lang="es-ES" sz="1200" dirty="0">
              <a:latin typeface="Agency FB" pitchFamily="34" charset="0"/>
            </a:endParaRPr>
          </a:p>
        </p:txBody>
      </p:sp>
      <p:pic>
        <p:nvPicPr>
          <p:cNvPr id="19" name="18 Imagen" descr="3a000e65.gif"/>
          <p:cNvPicPr>
            <a:picLocks noChangeAspect="1"/>
          </p:cNvPicPr>
          <p:nvPr/>
        </p:nvPicPr>
        <p:blipFill>
          <a:blip r:embed="rId12">
            <a:duotone>
              <a:schemeClr val="accent5">
                <a:shade val="45000"/>
                <a:satMod val="135000"/>
              </a:schemeClr>
              <a:prstClr val="white"/>
            </a:duotone>
            <a:lum contrast="40000"/>
          </a:blip>
          <a:stretch>
            <a:fillRect/>
          </a:stretch>
        </p:blipFill>
        <p:spPr>
          <a:xfrm>
            <a:off x="785786" y="500042"/>
            <a:ext cx="2857500" cy="809625"/>
          </a:xfrm>
          <a:prstGeom prst="rect">
            <a:avLst/>
          </a:prstGeom>
        </p:spPr>
      </p:pic>
      <p:pic>
        <p:nvPicPr>
          <p:cNvPr id="20" name="19 Imagen" descr="4dac096e.gif"/>
          <p:cNvPicPr>
            <a:picLocks noChangeAspect="1"/>
          </p:cNvPicPr>
          <p:nvPr/>
        </p:nvPicPr>
        <p:blipFill>
          <a:blip r:embed="rId13"/>
          <a:stretch>
            <a:fillRect/>
          </a:stretch>
        </p:blipFill>
        <p:spPr>
          <a:xfrm>
            <a:off x="3500430" y="3503246"/>
            <a:ext cx="2595554" cy="3354754"/>
          </a:xfrm>
          <a:prstGeom prst="rect">
            <a:avLst/>
          </a:prstGeom>
        </p:spPr>
      </p:pic>
      <p:pic>
        <p:nvPicPr>
          <p:cNvPr id="18" name="17 Imagen" descr="d1f60f70.gif"/>
          <p:cNvPicPr>
            <a:picLocks noChangeAspect="1"/>
          </p:cNvPicPr>
          <p:nvPr/>
        </p:nvPicPr>
        <p:blipFill>
          <a:blip r:embed="rId14"/>
          <a:stretch>
            <a:fillRect/>
          </a:stretch>
        </p:blipFill>
        <p:spPr>
          <a:xfrm>
            <a:off x="5214943" y="4189366"/>
            <a:ext cx="2071702" cy="2668633"/>
          </a:xfrm>
          <a:prstGeom prst="rect">
            <a:avLst/>
          </a:prstGeom>
        </p:spPr>
      </p:pic>
      <p:sp>
        <p:nvSpPr>
          <p:cNvPr id="21" name="20 CuadroTexto"/>
          <p:cNvSpPr txBox="1"/>
          <p:nvPr/>
        </p:nvSpPr>
        <p:spPr>
          <a:xfrm>
            <a:off x="1785918" y="6211669"/>
            <a:ext cx="827471" cy="461665"/>
          </a:xfrm>
          <a:prstGeom prst="rect">
            <a:avLst/>
          </a:prstGeom>
          <a:noFill/>
        </p:spPr>
        <p:txBody>
          <a:bodyPr wrap="none" rtlCol="0">
            <a:spAutoFit/>
          </a:bodyPr>
          <a:lstStyle/>
          <a:p>
            <a:r>
              <a:rPr lang="es-ES" sz="1200" b="1" dirty="0" err="1" smtClean="0">
                <a:solidFill>
                  <a:srgbClr val="FF0000"/>
                </a:solidFill>
                <a:latin typeface="Agency FB" pitchFamily="34" charset="0"/>
              </a:rPr>
              <a:t>Pps</a:t>
            </a:r>
            <a:r>
              <a:rPr lang="es-ES" sz="1200" b="1" dirty="0" smtClean="0">
                <a:solidFill>
                  <a:srgbClr val="FF0000"/>
                </a:solidFill>
                <a:latin typeface="Agency FB" pitchFamily="34" charset="0"/>
              </a:rPr>
              <a:t> </a:t>
            </a:r>
            <a:r>
              <a:rPr lang="es-ES" sz="1200" b="1" dirty="0" err="1" smtClean="0">
                <a:solidFill>
                  <a:srgbClr val="FF0000"/>
                </a:solidFill>
                <a:latin typeface="Agency FB" pitchFamily="34" charset="0"/>
              </a:rPr>
              <a:t>Pac-Jaz</a:t>
            </a:r>
            <a:endParaRPr lang="es-ES" sz="1200" b="1" dirty="0" smtClean="0">
              <a:solidFill>
                <a:srgbClr val="FF0000"/>
              </a:solidFill>
            </a:endParaRPr>
          </a:p>
          <a:p>
            <a:endParaRPr lang="es-ES" sz="1200" dirty="0"/>
          </a:p>
        </p:txBody>
      </p:sp>
    </p:spTree>
  </p:cSld>
  <p:clrMapOvr>
    <a:masterClrMapping/>
  </p:clrMapOvr>
  <p:transition spd="slow" advTm="8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withEffect">
                                  <p:stCondLst>
                                    <p:cond delay="0"/>
                                  </p:stCondLst>
                                  <p:childTnLst>
                                    <p:animMotion origin="layout" path="M 3.88889E-6 1.48148E-6 C 0.26128 0.11528 0.5243 0.23079 0.63732 0.23333 C 0.75069 0.23588 0.66215 0.02477 0.67968 0.01551 C 0.69774 0.00625 0.73298 0.16273 0.74444 0.17778 C 0.75607 0.19282 0.75156 0.1493 0.74739 0.10648 " pathEditMode="relative" rAng="0" ptsTypes="aaaaA">
                                      <p:cBhvr>
                                        <p:cTn id="6" dur="5000" fill="hold"/>
                                        <p:tgtEl>
                                          <p:spTgt spid="11"/>
                                        </p:tgtEl>
                                        <p:attrNameLst>
                                          <p:attrName>ppt_x</p:attrName>
                                          <p:attrName>ppt_y</p:attrName>
                                        </p:attrNameLst>
                                      </p:cBhvr>
                                      <p:rCtr x="378" y="11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11" name="10 Marcador de contenido" descr="431cb2b5.gif"/>
          <p:cNvPicPr>
            <a:picLocks noGrp="1" noChangeAspect="1"/>
          </p:cNvPicPr>
          <p:nvPr>
            <p:ph idx="1"/>
          </p:nvPr>
        </p:nvPicPr>
        <p:blipFill>
          <a:blip r:embed="rId2">
            <a:lum bright="10000" contrast="30000"/>
          </a:blip>
          <a:stretch>
            <a:fillRect/>
          </a:stretch>
        </p:blipFill>
        <p:spPr>
          <a:xfrm>
            <a:off x="-1" y="0"/>
            <a:ext cx="9190707" cy="6858000"/>
          </a:xfrm>
        </p:spPr>
      </p:pic>
      <p:pic>
        <p:nvPicPr>
          <p:cNvPr id="12" name="11 Imagen" descr="3aad112c.gif"/>
          <p:cNvPicPr>
            <a:picLocks noChangeAspect="1"/>
          </p:cNvPicPr>
          <p:nvPr/>
        </p:nvPicPr>
        <p:blipFill>
          <a:blip r:embed="rId3"/>
          <a:stretch>
            <a:fillRect/>
          </a:stretch>
        </p:blipFill>
        <p:spPr>
          <a:xfrm>
            <a:off x="4429124" y="5238750"/>
            <a:ext cx="1714500" cy="1619250"/>
          </a:xfrm>
          <a:prstGeom prst="rect">
            <a:avLst/>
          </a:prstGeom>
        </p:spPr>
      </p:pic>
      <p:sp>
        <p:nvSpPr>
          <p:cNvPr id="5" name="4 CuadroTexto"/>
          <p:cNvSpPr txBox="1"/>
          <p:nvPr/>
        </p:nvSpPr>
        <p:spPr>
          <a:xfrm>
            <a:off x="857224" y="571480"/>
            <a:ext cx="827471" cy="461665"/>
          </a:xfrm>
          <a:prstGeom prst="rect">
            <a:avLst/>
          </a:prstGeom>
          <a:noFill/>
        </p:spPr>
        <p:txBody>
          <a:bodyPr wrap="none" rtlCol="0">
            <a:spAutoFit/>
          </a:bodyPr>
          <a:lstStyle/>
          <a:p>
            <a:r>
              <a:rPr lang="es-ES" sz="1200" b="1" dirty="0" err="1" smtClean="0">
                <a:solidFill>
                  <a:srgbClr val="FF0000"/>
                </a:solidFill>
                <a:latin typeface="Agency FB" pitchFamily="34" charset="0"/>
              </a:rPr>
              <a:t>Pps</a:t>
            </a:r>
            <a:r>
              <a:rPr lang="es-ES" sz="1200" b="1" dirty="0" smtClean="0">
                <a:solidFill>
                  <a:srgbClr val="FF0000"/>
                </a:solidFill>
                <a:latin typeface="Agency FB" pitchFamily="34" charset="0"/>
              </a:rPr>
              <a:t> </a:t>
            </a:r>
            <a:r>
              <a:rPr lang="es-ES" sz="1200" b="1" dirty="0" err="1" smtClean="0">
                <a:solidFill>
                  <a:srgbClr val="FF0000"/>
                </a:solidFill>
                <a:latin typeface="Agency FB" pitchFamily="34" charset="0"/>
              </a:rPr>
              <a:t>Pac-Jaz</a:t>
            </a:r>
            <a:endParaRPr lang="es-ES" sz="1200" b="1" dirty="0" smtClean="0">
              <a:solidFill>
                <a:srgbClr val="FF0000"/>
              </a:solidFill>
            </a:endParaRPr>
          </a:p>
          <a:p>
            <a:endParaRPr lang="es-ES" sz="1200" dirty="0"/>
          </a:p>
        </p:txBody>
      </p:sp>
    </p:spTree>
  </p:cSld>
  <p:clrMapOvr>
    <a:masterClrMapping/>
  </p:clrMapOvr>
  <p:transition spd="slow" advTm="8000">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Imagen1.jpg"/>
          <p:cNvPicPr>
            <a:picLocks noChangeAspect="1"/>
          </p:cNvPicPr>
          <p:nvPr/>
        </p:nvPicPr>
        <p:blipFill>
          <a:blip r:embed="rId2"/>
          <a:stretch>
            <a:fillRect/>
          </a:stretch>
        </p:blipFill>
        <p:spPr>
          <a:xfrm>
            <a:off x="1643042" y="0"/>
            <a:ext cx="5929354" cy="6858000"/>
          </a:xfrm>
          <a:prstGeom prst="rect">
            <a:avLst/>
          </a:prstGeom>
          <a:effectLst>
            <a:softEdge rad="635000"/>
          </a:effectLst>
        </p:spPr>
      </p:pic>
      <p:pic>
        <p:nvPicPr>
          <p:cNvPr id="5" name="4 Imagen" descr="14.gif"/>
          <p:cNvPicPr>
            <a:picLocks noChangeAspect="1"/>
          </p:cNvPicPr>
          <p:nvPr/>
        </p:nvPicPr>
        <p:blipFill>
          <a:blip r:embed="rId3">
            <a:lum contrast="10000"/>
          </a:blip>
          <a:stretch>
            <a:fillRect/>
          </a:stretch>
        </p:blipFill>
        <p:spPr>
          <a:xfrm>
            <a:off x="1571604" y="2622803"/>
            <a:ext cx="3195649" cy="4235197"/>
          </a:xfrm>
          <a:prstGeom prst="rect">
            <a:avLst/>
          </a:prstGeom>
        </p:spPr>
      </p:pic>
      <p:sp>
        <p:nvSpPr>
          <p:cNvPr id="6" name="5 Rectángulo"/>
          <p:cNvSpPr/>
          <p:nvPr/>
        </p:nvSpPr>
        <p:spPr>
          <a:xfrm flipH="1" flipV="1">
            <a:off x="10287040" y="6857998"/>
            <a:ext cx="7143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Criatura_030.gif"/>
          <p:cNvPicPr>
            <a:picLocks noChangeAspect="1"/>
          </p:cNvPicPr>
          <p:nvPr/>
        </p:nvPicPr>
        <p:blipFill>
          <a:blip r:embed="rId4" cstate="print"/>
          <a:stretch>
            <a:fillRect/>
          </a:stretch>
        </p:blipFill>
        <p:spPr>
          <a:xfrm flipH="1" flipV="1">
            <a:off x="9929817" y="3143248"/>
            <a:ext cx="116399" cy="142876"/>
          </a:xfrm>
          <a:prstGeom prst="rect">
            <a:avLst/>
          </a:prstGeom>
        </p:spPr>
      </p:pic>
      <p:pic>
        <p:nvPicPr>
          <p:cNvPr id="9" name="8 Imagen" descr="halloween_images_4.gif"/>
          <p:cNvPicPr>
            <a:picLocks noChangeAspect="1"/>
          </p:cNvPicPr>
          <p:nvPr/>
        </p:nvPicPr>
        <p:blipFill>
          <a:blip r:embed="rId5" cstate="print"/>
          <a:stretch>
            <a:fillRect/>
          </a:stretch>
        </p:blipFill>
        <p:spPr>
          <a:xfrm flipH="1">
            <a:off x="-357222" y="77510"/>
            <a:ext cx="100504" cy="279667"/>
          </a:xfrm>
          <a:prstGeom prst="rect">
            <a:avLst/>
          </a:prstGeom>
        </p:spPr>
      </p:pic>
      <p:pic>
        <p:nvPicPr>
          <p:cNvPr id="10" name="9 Imagen" descr="calavera-57.gif"/>
          <p:cNvPicPr>
            <a:picLocks noChangeAspect="1"/>
          </p:cNvPicPr>
          <p:nvPr/>
        </p:nvPicPr>
        <p:blipFill>
          <a:blip r:embed="rId6"/>
          <a:stretch>
            <a:fillRect/>
          </a:stretch>
        </p:blipFill>
        <p:spPr>
          <a:xfrm>
            <a:off x="0" y="2571744"/>
            <a:ext cx="2069078" cy="2084390"/>
          </a:xfrm>
          <a:prstGeom prst="rect">
            <a:avLst/>
          </a:prstGeom>
        </p:spPr>
      </p:pic>
      <p:pic>
        <p:nvPicPr>
          <p:cNvPr id="12" name="11 Imagen" descr="HalloweenSpider.gif"/>
          <p:cNvPicPr>
            <a:picLocks noChangeAspect="1"/>
          </p:cNvPicPr>
          <p:nvPr/>
        </p:nvPicPr>
        <p:blipFill>
          <a:blip r:embed="rId7" cstate="print">
            <a:lum bright="30000" contrast="40000"/>
          </a:blip>
          <a:stretch>
            <a:fillRect/>
          </a:stretch>
        </p:blipFill>
        <p:spPr>
          <a:xfrm>
            <a:off x="9389270" y="6812281"/>
            <a:ext cx="76198" cy="45719"/>
          </a:xfrm>
          <a:prstGeom prst="rect">
            <a:avLst/>
          </a:prstGeom>
        </p:spPr>
      </p:pic>
      <p:sp>
        <p:nvSpPr>
          <p:cNvPr id="13" name="12 CuadroTexto"/>
          <p:cNvSpPr txBox="1"/>
          <p:nvPr/>
        </p:nvSpPr>
        <p:spPr>
          <a:xfrm>
            <a:off x="857224" y="857232"/>
            <a:ext cx="827471" cy="492443"/>
          </a:xfrm>
          <a:prstGeom prst="rect">
            <a:avLst/>
          </a:prstGeom>
          <a:noFill/>
        </p:spPr>
        <p:txBody>
          <a:bodyPr wrap="none" rtlCol="0">
            <a:spAutoFit/>
          </a:bodyPr>
          <a:lstStyle/>
          <a:p>
            <a:r>
              <a:rPr lang="es-ES" sz="1200" b="1" dirty="0" err="1" smtClean="0">
                <a:solidFill>
                  <a:srgbClr val="FF0000"/>
                </a:solidFill>
                <a:latin typeface="Agency FB" pitchFamily="34" charset="0"/>
              </a:rPr>
              <a:t>Pps</a:t>
            </a:r>
            <a:r>
              <a:rPr lang="es-ES" sz="1200" b="1" dirty="0" smtClean="0">
                <a:solidFill>
                  <a:srgbClr val="FF0000"/>
                </a:solidFill>
                <a:latin typeface="Agency FB" pitchFamily="34" charset="0"/>
              </a:rPr>
              <a:t> </a:t>
            </a:r>
            <a:r>
              <a:rPr lang="es-ES" sz="1200" b="1" dirty="0" err="1" smtClean="0">
                <a:solidFill>
                  <a:srgbClr val="FF0000"/>
                </a:solidFill>
                <a:latin typeface="Agency FB" pitchFamily="34" charset="0"/>
              </a:rPr>
              <a:t>Pac-Jaz</a:t>
            </a:r>
            <a:endParaRPr lang="es-ES" sz="1400" b="1" dirty="0" smtClean="0">
              <a:solidFill>
                <a:srgbClr val="FF0000"/>
              </a:solidFill>
            </a:endParaRPr>
          </a:p>
          <a:p>
            <a:endParaRPr lang="es-ES" sz="1400" dirty="0"/>
          </a:p>
        </p:txBody>
      </p:sp>
      <p:pic>
        <p:nvPicPr>
          <p:cNvPr id="14" name="13 Imagen" descr="esqueletomejicano_sy6.gif"/>
          <p:cNvPicPr>
            <a:picLocks noChangeAspect="1"/>
          </p:cNvPicPr>
          <p:nvPr/>
        </p:nvPicPr>
        <p:blipFill>
          <a:blip r:embed="rId8"/>
          <a:stretch>
            <a:fillRect/>
          </a:stretch>
        </p:blipFill>
        <p:spPr>
          <a:xfrm>
            <a:off x="6643702" y="642918"/>
            <a:ext cx="2786050" cy="4700586"/>
          </a:xfrm>
          <a:prstGeom prst="rect">
            <a:avLst/>
          </a:prstGeom>
          <a:effectLst>
            <a:softEdge rad="317500"/>
          </a:effectLst>
        </p:spPr>
      </p:pic>
      <p:pic>
        <p:nvPicPr>
          <p:cNvPr id="15" name="14 Imagen" descr="87c8c1e4.gif"/>
          <p:cNvPicPr>
            <a:picLocks noChangeAspect="1"/>
          </p:cNvPicPr>
          <p:nvPr/>
        </p:nvPicPr>
        <p:blipFill>
          <a:blip r:embed="rId9"/>
          <a:stretch>
            <a:fillRect/>
          </a:stretch>
        </p:blipFill>
        <p:spPr>
          <a:xfrm>
            <a:off x="4786314" y="1142984"/>
            <a:ext cx="1476375" cy="1714500"/>
          </a:xfrm>
          <a:prstGeom prst="rect">
            <a:avLst/>
          </a:prstGeom>
        </p:spPr>
      </p:pic>
      <p:pic>
        <p:nvPicPr>
          <p:cNvPr id="16" name="15 Imagen" descr="0bf1e2e0.gif"/>
          <p:cNvPicPr>
            <a:picLocks noChangeAspect="1"/>
          </p:cNvPicPr>
          <p:nvPr/>
        </p:nvPicPr>
        <p:blipFill>
          <a:blip r:embed="rId10"/>
          <a:stretch>
            <a:fillRect/>
          </a:stretch>
        </p:blipFill>
        <p:spPr>
          <a:xfrm>
            <a:off x="4010025" y="0"/>
            <a:ext cx="5133975" cy="495300"/>
          </a:xfrm>
          <a:prstGeom prst="rect">
            <a:avLst/>
          </a:prstGeom>
        </p:spPr>
      </p:pic>
      <p:pic>
        <p:nvPicPr>
          <p:cNvPr id="17" name="16 Imagen" descr="0bf1e2e0.gif"/>
          <p:cNvPicPr>
            <a:picLocks noChangeAspect="1"/>
          </p:cNvPicPr>
          <p:nvPr/>
        </p:nvPicPr>
        <p:blipFill>
          <a:blip r:embed="rId10"/>
          <a:stretch>
            <a:fillRect/>
          </a:stretch>
        </p:blipFill>
        <p:spPr>
          <a:xfrm>
            <a:off x="0" y="0"/>
            <a:ext cx="5133975" cy="495300"/>
          </a:xfrm>
          <a:prstGeom prst="rect">
            <a:avLst/>
          </a:prstGeom>
        </p:spPr>
      </p:pic>
    </p:spTree>
  </p:cSld>
  <p:clrMapOvr>
    <a:masterClrMapping/>
  </p:clrMapOvr>
  <p:transition spd="slow" advTm="8000">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34818" name="Picture 2" descr="http://data0.eklablog.com/m-creations/mod_article17411821_3.jpg?5910"/>
          <p:cNvPicPr>
            <a:picLocks noChangeAspect="1" noChangeArrowheads="1"/>
          </p:cNvPicPr>
          <p:nvPr/>
        </p:nvPicPr>
        <p:blipFill>
          <a:blip r:embed="rId2"/>
          <a:srcRect/>
          <a:stretch>
            <a:fillRect/>
          </a:stretch>
        </p:blipFill>
        <p:spPr bwMode="auto">
          <a:xfrm>
            <a:off x="0" y="0"/>
            <a:ext cx="9158899" cy="6858000"/>
          </a:xfrm>
          <a:prstGeom prst="rect">
            <a:avLst/>
          </a:prstGeom>
          <a:noFill/>
        </p:spPr>
      </p:pic>
      <p:pic>
        <p:nvPicPr>
          <p:cNvPr id="34820" name="Picture 4" descr="http://www.clipart-fr.com/data/gif/halloween/gif_anime_halloween_182.gif"/>
          <p:cNvPicPr>
            <a:picLocks noChangeAspect="1" noChangeArrowheads="1" noCrop="1"/>
          </p:cNvPicPr>
          <p:nvPr/>
        </p:nvPicPr>
        <p:blipFill>
          <a:blip r:embed="rId3"/>
          <a:srcRect/>
          <a:stretch>
            <a:fillRect/>
          </a:stretch>
        </p:blipFill>
        <p:spPr bwMode="auto">
          <a:xfrm>
            <a:off x="0" y="3143248"/>
            <a:ext cx="5357818" cy="3714752"/>
          </a:xfrm>
          <a:prstGeom prst="rect">
            <a:avLst/>
          </a:prstGeom>
          <a:noFill/>
          <a:effectLst>
            <a:softEdge rad="635000"/>
          </a:effectLst>
        </p:spPr>
      </p:pic>
      <p:pic>
        <p:nvPicPr>
          <p:cNvPr id="34822" name="Picture 6" descr="http://www.maxi-gif.com/gif-anime/halloween/halloween-sorciere-00102.gif"/>
          <p:cNvPicPr>
            <a:picLocks noChangeAspect="1" noChangeArrowheads="1" noCrop="1"/>
          </p:cNvPicPr>
          <p:nvPr/>
        </p:nvPicPr>
        <p:blipFill>
          <a:blip r:embed="rId4"/>
          <a:srcRect/>
          <a:stretch>
            <a:fillRect/>
          </a:stretch>
        </p:blipFill>
        <p:spPr bwMode="auto">
          <a:xfrm rot="966832">
            <a:off x="4730233" y="1397787"/>
            <a:ext cx="2038350" cy="1428750"/>
          </a:xfrm>
          <a:prstGeom prst="rect">
            <a:avLst/>
          </a:prstGeom>
          <a:noFill/>
        </p:spPr>
      </p:pic>
      <p:sp>
        <p:nvSpPr>
          <p:cNvPr id="7" name="6 CuadroTexto"/>
          <p:cNvSpPr txBox="1"/>
          <p:nvPr/>
        </p:nvSpPr>
        <p:spPr>
          <a:xfrm>
            <a:off x="6143636" y="714356"/>
            <a:ext cx="827471" cy="553998"/>
          </a:xfrm>
          <a:prstGeom prst="rect">
            <a:avLst/>
          </a:prstGeom>
          <a:noFill/>
        </p:spPr>
        <p:txBody>
          <a:bodyPr wrap="none" rtlCol="0">
            <a:spAutoFit/>
          </a:bodyPr>
          <a:lstStyle/>
          <a:p>
            <a:r>
              <a:rPr lang="es-ES" sz="1200" b="1" dirty="0" err="1" smtClean="0">
                <a:solidFill>
                  <a:srgbClr val="FF0000"/>
                </a:solidFill>
                <a:latin typeface="Agency FB" pitchFamily="34" charset="0"/>
              </a:rPr>
              <a:t>Pps</a:t>
            </a:r>
            <a:r>
              <a:rPr lang="es-ES" sz="1200" b="1" dirty="0" smtClean="0">
                <a:solidFill>
                  <a:srgbClr val="FF0000"/>
                </a:solidFill>
                <a:latin typeface="Agency FB" pitchFamily="34" charset="0"/>
              </a:rPr>
              <a:t> </a:t>
            </a:r>
            <a:r>
              <a:rPr lang="es-ES" sz="1200" b="1" dirty="0" err="1" smtClean="0">
                <a:solidFill>
                  <a:srgbClr val="FF0000"/>
                </a:solidFill>
                <a:latin typeface="Agency FB" pitchFamily="34" charset="0"/>
              </a:rPr>
              <a:t>Pac-Jaz</a:t>
            </a:r>
            <a:endParaRPr lang="es-ES" sz="1200" b="1" dirty="0" smtClean="0">
              <a:solidFill>
                <a:srgbClr val="FF0000"/>
              </a:solidFill>
            </a:endParaRPr>
          </a:p>
          <a:p>
            <a:endParaRPr lang="es-ES" dirty="0"/>
          </a:p>
        </p:txBody>
      </p:sp>
    </p:spTree>
  </p:cSld>
  <p:clrMapOvr>
    <a:masterClrMapping/>
  </p:clrMapOvr>
  <p:transition spd="slow" advTm="8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withEffect">
                                  <p:stCondLst>
                                    <p:cond delay="0"/>
                                  </p:stCondLst>
                                  <p:childTnLst>
                                    <p:animMotion origin="layout" path="M 0.00104 0.10463 C -0.07292 0.10717 -0.14688 0.10972 -0.18438 0.09629 C -0.22188 0.08287 -0.19514 0.03611 -0.22396 0.02407 C -0.25278 0.01203 -0.32674 0.03472 -0.35729 0.02407 C -0.38785 0.01342 -0.38368 -0.02223 -0.40729 -0.03982 C -0.43091 -0.05741 -0.48368 -0.07408 -0.49896 -0.08148 " pathEditMode="relative" rAng="0" ptsTypes="aaaaaA">
                                      <p:cBhvr>
                                        <p:cTn id="6" dur="5000" fill="hold"/>
                                        <p:tgtEl>
                                          <p:spTgt spid="34822"/>
                                        </p:tgtEl>
                                        <p:attrNameLst>
                                          <p:attrName>ppt_x</p:attrName>
                                          <p:attrName>ppt_y</p:attrName>
                                        </p:attrNameLst>
                                      </p:cBhvr>
                                      <p:rCtr x="-250" y="-9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hallowen.jpg"/>
          <p:cNvPicPr>
            <a:picLocks noGrp="1" noChangeAspect="1"/>
          </p:cNvPicPr>
          <p:nvPr>
            <p:ph idx="1"/>
          </p:nvPr>
        </p:nvPicPr>
        <p:blipFill>
          <a:blip r:embed="rId2"/>
          <a:srcRect/>
          <a:stretch>
            <a:fillRect/>
          </a:stretch>
        </p:blipFill>
        <p:spPr>
          <a:xfrm>
            <a:off x="0" y="0"/>
            <a:ext cx="9144000" cy="6858000"/>
          </a:xfrm>
        </p:spPr>
      </p:pic>
      <p:pic>
        <p:nvPicPr>
          <p:cNvPr id="5" name="4 Imagen" descr="Criatura_029.gif"/>
          <p:cNvPicPr>
            <a:picLocks noChangeAspect="1"/>
          </p:cNvPicPr>
          <p:nvPr/>
        </p:nvPicPr>
        <p:blipFill>
          <a:blip r:embed="rId3"/>
          <a:stretch>
            <a:fillRect/>
          </a:stretch>
        </p:blipFill>
        <p:spPr>
          <a:xfrm>
            <a:off x="357158" y="3357562"/>
            <a:ext cx="1785950" cy="3214686"/>
          </a:xfrm>
          <a:prstGeom prst="rect">
            <a:avLst/>
          </a:prstGeom>
          <a:effectLst>
            <a:softEdge rad="317500"/>
          </a:effectLst>
        </p:spPr>
      </p:pic>
      <p:pic>
        <p:nvPicPr>
          <p:cNvPr id="6" name="5 Imagen" descr="Criatura_030.gif"/>
          <p:cNvPicPr>
            <a:picLocks noChangeAspect="1"/>
          </p:cNvPicPr>
          <p:nvPr/>
        </p:nvPicPr>
        <p:blipFill>
          <a:blip r:embed="rId4" cstate="print"/>
          <a:stretch>
            <a:fillRect/>
          </a:stretch>
        </p:blipFill>
        <p:spPr>
          <a:xfrm flipH="1">
            <a:off x="3500431" y="7141405"/>
            <a:ext cx="71438" cy="112919"/>
          </a:xfrm>
          <a:prstGeom prst="rect">
            <a:avLst/>
          </a:prstGeom>
          <a:effectLst>
            <a:softEdge rad="127000"/>
          </a:effectLst>
        </p:spPr>
      </p:pic>
      <p:pic>
        <p:nvPicPr>
          <p:cNvPr id="7" name="6 Imagen" descr="murcielago.gif"/>
          <p:cNvPicPr>
            <a:picLocks noChangeAspect="1"/>
          </p:cNvPicPr>
          <p:nvPr/>
        </p:nvPicPr>
        <p:blipFill>
          <a:blip r:embed="rId5" cstate="print"/>
          <a:stretch>
            <a:fillRect/>
          </a:stretch>
        </p:blipFill>
        <p:spPr>
          <a:xfrm flipH="1" flipV="1">
            <a:off x="9486899" y="3571876"/>
            <a:ext cx="55110" cy="71438"/>
          </a:xfrm>
          <a:prstGeom prst="rect">
            <a:avLst/>
          </a:prstGeom>
        </p:spPr>
      </p:pic>
      <p:pic>
        <p:nvPicPr>
          <p:cNvPr id="8" name="7 Imagen" descr="barra.gif"/>
          <p:cNvPicPr>
            <a:picLocks noChangeAspect="1"/>
          </p:cNvPicPr>
          <p:nvPr/>
        </p:nvPicPr>
        <p:blipFill>
          <a:blip r:embed="rId6"/>
          <a:stretch>
            <a:fillRect/>
          </a:stretch>
        </p:blipFill>
        <p:spPr>
          <a:xfrm>
            <a:off x="3990975" y="0"/>
            <a:ext cx="5153025" cy="552450"/>
          </a:xfrm>
          <a:prstGeom prst="rect">
            <a:avLst/>
          </a:prstGeom>
        </p:spPr>
      </p:pic>
      <p:pic>
        <p:nvPicPr>
          <p:cNvPr id="9" name="8 Imagen" descr="barra.gif"/>
          <p:cNvPicPr>
            <a:picLocks noChangeAspect="1"/>
          </p:cNvPicPr>
          <p:nvPr/>
        </p:nvPicPr>
        <p:blipFill>
          <a:blip r:embed="rId6"/>
          <a:stretch>
            <a:fillRect/>
          </a:stretch>
        </p:blipFill>
        <p:spPr>
          <a:xfrm>
            <a:off x="1" y="0"/>
            <a:ext cx="4500562" cy="552450"/>
          </a:xfrm>
          <a:prstGeom prst="rect">
            <a:avLst/>
          </a:prstGeom>
        </p:spPr>
      </p:pic>
      <p:sp>
        <p:nvSpPr>
          <p:cNvPr id="10" name="9 CuadroTexto"/>
          <p:cNvSpPr txBox="1"/>
          <p:nvPr/>
        </p:nvSpPr>
        <p:spPr>
          <a:xfrm>
            <a:off x="7286644" y="6500834"/>
            <a:ext cx="1293944" cy="276999"/>
          </a:xfrm>
          <a:prstGeom prst="rect">
            <a:avLst/>
          </a:prstGeom>
          <a:noFill/>
        </p:spPr>
        <p:txBody>
          <a:bodyPr wrap="none" rtlCol="0">
            <a:spAutoFit/>
          </a:bodyPr>
          <a:lstStyle/>
          <a:p>
            <a:r>
              <a:rPr lang="es-ES" sz="1200" dirty="0" err="1" smtClean="0">
                <a:latin typeface="Agency FB" pitchFamily="34" charset="0"/>
              </a:rPr>
              <a:t>Pps</a:t>
            </a:r>
            <a:r>
              <a:rPr lang="es-ES" sz="1200" dirty="0" smtClean="0">
                <a:latin typeface="Agency FB" pitchFamily="34" charset="0"/>
              </a:rPr>
              <a:t> hecho por </a:t>
            </a:r>
            <a:r>
              <a:rPr lang="es-ES" sz="1200" dirty="0" err="1" smtClean="0">
                <a:latin typeface="Agency FB" pitchFamily="34" charset="0"/>
              </a:rPr>
              <a:t>Pac-Jaz</a:t>
            </a:r>
            <a:endParaRPr lang="es-ES" sz="1200" dirty="0"/>
          </a:p>
        </p:txBody>
      </p:sp>
      <p:pic>
        <p:nvPicPr>
          <p:cNvPr id="12" name="11 Imagen" descr="86fd9ab4.gif"/>
          <p:cNvPicPr>
            <a:picLocks noChangeAspect="1"/>
          </p:cNvPicPr>
          <p:nvPr/>
        </p:nvPicPr>
        <p:blipFill>
          <a:blip r:embed="rId7">
            <a:lum bright="40000" contrast="40000"/>
          </a:blip>
          <a:stretch>
            <a:fillRect/>
          </a:stretch>
        </p:blipFill>
        <p:spPr>
          <a:xfrm>
            <a:off x="0" y="500042"/>
            <a:ext cx="2857500" cy="2838450"/>
          </a:xfrm>
          <a:prstGeom prst="rect">
            <a:avLst/>
          </a:prstGeom>
        </p:spPr>
      </p:pic>
      <p:sp>
        <p:nvSpPr>
          <p:cNvPr id="11" name="10 CuadroTexto"/>
          <p:cNvSpPr txBox="1"/>
          <p:nvPr/>
        </p:nvSpPr>
        <p:spPr>
          <a:xfrm>
            <a:off x="6858016" y="857232"/>
            <a:ext cx="827471" cy="461665"/>
          </a:xfrm>
          <a:prstGeom prst="rect">
            <a:avLst/>
          </a:prstGeom>
          <a:noFill/>
        </p:spPr>
        <p:txBody>
          <a:bodyPr wrap="none" rtlCol="0">
            <a:spAutoFit/>
          </a:bodyPr>
          <a:lstStyle/>
          <a:p>
            <a:r>
              <a:rPr lang="es-ES" sz="1200" b="1" dirty="0" err="1" smtClean="0">
                <a:solidFill>
                  <a:srgbClr val="FF0000"/>
                </a:solidFill>
                <a:latin typeface="Agency FB" pitchFamily="34" charset="0"/>
              </a:rPr>
              <a:t>Pps</a:t>
            </a:r>
            <a:r>
              <a:rPr lang="es-ES" sz="1200" b="1" dirty="0" smtClean="0">
                <a:solidFill>
                  <a:srgbClr val="FF0000"/>
                </a:solidFill>
                <a:latin typeface="Agency FB" pitchFamily="34" charset="0"/>
              </a:rPr>
              <a:t> </a:t>
            </a:r>
            <a:r>
              <a:rPr lang="es-ES" sz="1200" b="1" dirty="0" err="1" smtClean="0">
                <a:solidFill>
                  <a:srgbClr val="FF0000"/>
                </a:solidFill>
                <a:latin typeface="Agency FB" pitchFamily="34" charset="0"/>
              </a:rPr>
              <a:t>Pac-Jaz</a:t>
            </a:r>
            <a:endParaRPr lang="es-ES" sz="1200" b="1" dirty="0" smtClean="0">
              <a:solidFill>
                <a:srgbClr val="FF0000"/>
              </a:solidFill>
            </a:endParaRPr>
          </a:p>
          <a:p>
            <a:endParaRPr lang="es-ES" sz="1200" dirty="0"/>
          </a:p>
        </p:txBody>
      </p:sp>
    </p:spTree>
  </p:cSld>
  <p:clrMapOvr>
    <a:masterClrMapping/>
  </p:clrMapOvr>
  <p:transition spd="slow" advTm="8000">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pck8z.jpg"/>
          <p:cNvPicPr>
            <a:picLocks noChangeAspect="1"/>
          </p:cNvPicPr>
          <p:nvPr/>
        </p:nvPicPr>
        <p:blipFill>
          <a:blip r:embed="rId2">
            <a:lum bright="20000" contrast="40000"/>
          </a:blip>
          <a:stretch>
            <a:fillRect/>
          </a:stretch>
        </p:blipFill>
        <p:spPr>
          <a:xfrm>
            <a:off x="3206" y="0"/>
            <a:ext cx="9137588" cy="6858000"/>
          </a:xfrm>
          <a:prstGeom prst="rect">
            <a:avLst/>
          </a:prstGeom>
        </p:spPr>
      </p:pic>
      <p:pic>
        <p:nvPicPr>
          <p:cNvPr id="5" name="4 Imagen" descr="2888959rjs1eyebae.gif"/>
          <p:cNvPicPr>
            <a:picLocks noChangeAspect="1"/>
          </p:cNvPicPr>
          <p:nvPr/>
        </p:nvPicPr>
        <p:blipFill>
          <a:blip r:embed="rId3" cstate="print"/>
          <a:stretch>
            <a:fillRect/>
          </a:stretch>
        </p:blipFill>
        <p:spPr>
          <a:xfrm>
            <a:off x="7396721" y="-331496"/>
            <a:ext cx="51897" cy="45719"/>
          </a:xfrm>
          <a:prstGeom prst="rect">
            <a:avLst/>
          </a:prstGeom>
        </p:spPr>
      </p:pic>
      <p:pic>
        <p:nvPicPr>
          <p:cNvPr id="7" name="6 Imagen" descr="25.gif"/>
          <p:cNvPicPr>
            <a:picLocks noChangeAspect="1"/>
          </p:cNvPicPr>
          <p:nvPr/>
        </p:nvPicPr>
        <p:blipFill>
          <a:blip r:embed="rId4"/>
          <a:stretch>
            <a:fillRect/>
          </a:stretch>
        </p:blipFill>
        <p:spPr>
          <a:xfrm>
            <a:off x="6215074" y="4929198"/>
            <a:ext cx="952500" cy="952500"/>
          </a:xfrm>
          <a:prstGeom prst="ellipse">
            <a:avLst/>
          </a:prstGeom>
        </p:spPr>
      </p:pic>
      <p:pic>
        <p:nvPicPr>
          <p:cNvPr id="8" name="7 Imagen" descr="25.gif"/>
          <p:cNvPicPr>
            <a:picLocks noChangeAspect="1"/>
          </p:cNvPicPr>
          <p:nvPr/>
        </p:nvPicPr>
        <p:blipFill>
          <a:blip r:embed="rId4"/>
          <a:stretch>
            <a:fillRect/>
          </a:stretch>
        </p:blipFill>
        <p:spPr>
          <a:xfrm>
            <a:off x="7786710" y="4000504"/>
            <a:ext cx="952500" cy="952500"/>
          </a:xfrm>
          <a:prstGeom prst="ellipse">
            <a:avLst/>
          </a:prstGeom>
        </p:spPr>
      </p:pic>
      <p:pic>
        <p:nvPicPr>
          <p:cNvPr id="9" name="8 Imagen" descr="25.gif"/>
          <p:cNvPicPr>
            <a:picLocks noChangeAspect="1"/>
          </p:cNvPicPr>
          <p:nvPr/>
        </p:nvPicPr>
        <p:blipFill>
          <a:blip r:embed="rId4"/>
          <a:stretch>
            <a:fillRect/>
          </a:stretch>
        </p:blipFill>
        <p:spPr>
          <a:xfrm>
            <a:off x="642910" y="3429000"/>
            <a:ext cx="952500" cy="952500"/>
          </a:xfrm>
          <a:prstGeom prst="ellipse">
            <a:avLst/>
          </a:prstGeom>
        </p:spPr>
      </p:pic>
      <p:pic>
        <p:nvPicPr>
          <p:cNvPr id="10" name="9 Imagen" descr="25.gif"/>
          <p:cNvPicPr>
            <a:picLocks noChangeAspect="1"/>
          </p:cNvPicPr>
          <p:nvPr/>
        </p:nvPicPr>
        <p:blipFill>
          <a:blip r:embed="rId4"/>
          <a:stretch>
            <a:fillRect/>
          </a:stretch>
        </p:blipFill>
        <p:spPr>
          <a:xfrm>
            <a:off x="3143240" y="5214950"/>
            <a:ext cx="952500" cy="952500"/>
          </a:xfrm>
          <a:prstGeom prst="ellipse">
            <a:avLst/>
          </a:prstGeom>
        </p:spPr>
      </p:pic>
      <p:pic>
        <p:nvPicPr>
          <p:cNvPr id="12" name="11 Imagen" descr="4gnhda9s.gif"/>
          <p:cNvPicPr>
            <a:picLocks noChangeAspect="1"/>
          </p:cNvPicPr>
          <p:nvPr/>
        </p:nvPicPr>
        <p:blipFill>
          <a:blip r:embed="rId5"/>
          <a:stretch>
            <a:fillRect/>
          </a:stretch>
        </p:blipFill>
        <p:spPr>
          <a:xfrm>
            <a:off x="3857620" y="3357562"/>
            <a:ext cx="2691921" cy="3181361"/>
          </a:xfrm>
          <a:prstGeom prst="rect">
            <a:avLst/>
          </a:prstGeom>
        </p:spPr>
      </p:pic>
      <p:pic>
        <p:nvPicPr>
          <p:cNvPr id="14" name="13 Imagen" descr="77f73e83.gif"/>
          <p:cNvPicPr>
            <a:picLocks noChangeAspect="1"/>
          </p:cNvPicPr>
          <p:nvPr/>
        </p:nvPicPr>
        <p:blipFill>
          <a:blip r:embed="rId6"/>
          <a:stretch>
            <a:fillRect/>
          </a:stretch>
        </p:blipFill>
        <p:spPr>
          <a:xfrm>
            <a:off x="357158" y="214290"/>
            <a:ext cx="8382000" cy="1905000"/>
          </a:xfrm>
          <a:prstGeom prst="rect">
            <a:avLst/>
          </a:prstGeom>
        </p:spPr>
      </p:pic>
      <p:sp>
        <p:nvSpPr>
          <p:cNvPr id="13" name="12 CuadroTexto"/>
          <p:cNvSpPr txBox="1"/>
          <p:nvPr/>
        </p:nvSpPr>
        <p:spPr>
          <a:xfrm>
            <a:off x="1142976" y="4786322"/>
            <a:ext cx="827471" cy="553998"/>
          </a:xfrm>
          <a:prstGeom prst="rect">
            <a:avLst/>
          </a:prstGeom>
          <a:noFill/>
        </p:spPr>
        <p:txBody>
          <a:bodyPr wrap="none" rtlCol="0">
            <a:spAutoFit/>
          </a:bodyPr>
          <a:lstStyle/>
          <a:p>
            <a:r>
              <a:rPr lang="es-ES" sz="1200" b="1" dirty="0" err="1" smtClean="0">
                <a:solidFill>
                  <a:srgbClr val="FF0000"/>
                </a:solidFill>
                <a:latin typeface="Agency FB" pitchFamily="34" charset="0"/>
              </a:rPr>
              <a:t>Pps</a:t>
            </a:r>
            <a:r>
              <a:rPr lang="es-ES" sz="1200" b="1" dirty="0" smtClean="0">
                <a:solidFill>
                  <a:srgbClr val="FF0000"/>
                </a:solidFill>
                <a:latin typeface="Agency FB" pitchFamily="34" charset="0"/>
              </a:rPr>
              <a:t> </a:t>
            </a:r>
            <a:r>
              <a:rPr lang="es-ES" sz="1200" b="1" dirty="0" err="1" smtClean="0">
                <a:solidFill>
                  <a:srgbClr val="FF0000"/>
                </a:solidFill>
                <a:latin typeface="Agency FB" pitchFamily="34" charset="0"/>
              </a:rPr>
              <a:t>Pac-Jaz</a:t>
            </a:r>
            <a:endParaRPr lang="es-ES" sz="1200" b="1" dirty="0" smtClean="0">
              <a:solidFill>
                <a:srgbClr val="FF0000"/>
              </a:solidFill>
            </a:endParaRPr>
          </a:p>
          <a:p>
            <a:endParaRPr lang="es-ES" dirty="0"/>
          </a:p>
        </p:txBody>
      </p:sp>
    </p:spTree>
  </p:cSld>
  <p:clrMapOvr>
    <a:masterClrMapping/>
  </p:clrMapOvr>
  <p:transition spd="slow" advTm="8000">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9" name="8 Imagen" descr="5e7b9ded.gif"/>
          <p:cNvPicPr>
            <a:picLocks noChangeAspect="1"/>
          </p:cNvPicPr>
          <p:nvPr/>
        </p:nvPicPr>
        <p:blipFill>
          <a:blip r:embed="rId2"/>
          <a:stretch>
            <a:fillRect/>
          </a:stretch>
        </p:blipFill>
        <p:spPr>
          <a:xfrm>
            <a:off x="-96836" y="0"/>
            <a:ext cx="9240836" cy="6858000"/>
          </a:xfrm>
          <a:prstGeom prst="rect">
            <a:avLst/>
          </a:prstGeom>
        </p:spPr>
      </p:pic>
      <p:pic>
        <p:nvPicPr>
          <p:cNvPr id="10" name="9 Imagen" descr="4gnhda9s.gif"/>
          <p:cNvPicPr>
            <a:picLocks noChangeAspect="1"/>
          </p:cNvPicPr>
          <p:nvPr/>
        </p:nvPicPr>
        <p:blipFill>
          <a:blip r:embed="rId3"/>
          <a:stretch>
            <a:fillRect/>
          </a:stretch>
        </p:blipFill>
        <p:spPr>
          <a:xfrm>
            <a:off x="1571604" y="1714488"/>
            <a:ext cx="1362075" cy="1609725"/>
          </a:xfrm>
          <a:prstGeom prst="rect">
            <a:avLst/>
          </a:prstGeom>
        </p:spPr>
      </p:pic>
      <p:pic>
        <p:nvPicPr>
          <p:cNvPr id="12" name="11 Imagen" descr="6f794de9.gif"/>
          <p:cNvPicPr>
            <a:picLocks noChangeAspect="1"/>
          </p:cNvPicPr>
          <p:nvPr/>
        </p:nvPicPr>
        <p:blipFill>
          <a:blip r:embed="rId4"/>
          <a:stretch>
            <a:fillRect/>
          </a:stretch>
        </p:blipFill>
        <p:spPr>
          <a:xfrm>
            <a:off x="6648450" y="1928802"/>
            <a:ext cx="2495550" cy="1152525"/>
          </a:xfrm>
          <a:prstGeom prst="rect">
            <a:avLst/>
          </a:prstGeom>
        </p:spPr>
      </p:pic>
      <p:pic>
        <p:nvPicPr>
          <p:cNvPr id="15" name="14 Imagen" descr="cabeza-esqueleto-source_tws.gif"/>
          <p:cNvPicPr>
            <a:picLocks noChangeAspect="1"/>
          </p:cNvPicPr>
          <p:nvPr/>
        </p:nvPicPr>
        <p:blipFill>
          <a:blip r:embed="rId5"/>
          <a:stretch>
            <a:fillRect/>
          </a:stretch>
        </p:blipFill>
        <p:spPr>
          <a:xfrm>
            <a:off x="3286117" y="3842140"/>
            <a:ext cx="1571635" cy="2553907"/>
          </a:xfrm>
          <a:prstGeom prst="rect">
            <a:avLst/>
          </a:prstGeom>
        </p:spPr>
      </p:pic>
      <p:pic>
        <p:nvPicPr>
          <p:cNvPr id="12290" name="Picture 2" descr="http://www.100pies.net/Gifs/Terror/Brujas/bruja-03.gif"/>
          <p:cNvPicPr>
            <a:picLocks noChangeAspect="1" noChangeArrowheads="1" noCrop="1"/>
          </p:cNvPicPr>
          <p:nvPr/>
        </p:nvPicPr>
        <p:blipFill>
          <a:blip r:embed="rId6"/>
          <a:srcRect/>
          <a:stretch>
            <a:fillRect/>
          </a:stretch>
        </p:blipFill>
        <p:spPr bwMode="auto">
          <a:xfrm>
            <a:off x="6072198" y="3509953"/>
            <a:ext cx="2615660" cy="3348047"/>
          </a:xfrm>
          <a:prstGeom prst="rect">
            <a:avLst/>
          </a:prstGeom>
          <a:noFill/>
          <a:effectLst>
            <a:softEdge rad="31750"/>
          </a:effectLst>
        </p:spPr>
      </p:pic>
      <p:sp>
        <p:nvSpPr>
          <p:cNvPr id="8" name="7 CuadroTexto"/>
          <p:cNvSpPr txBox="1"/>
          <p:nvPr/>
        </p:nvSpPr>
        <p:spPr>
          <a:xfrm>
            <a:off x="1142976" y="5715016"/>
            <a:ext cx="827471" cy="553998"/>
          </a:xfrm>
          <a:prstGeom prst="rect">
            <a:avLst/>
          </a:prstGeom>
          <a:noFill/>
        </p:spPr>
        <p:txBody>
          <a:bodyPr wrap="none" rtlCol="0">
            <a:spAutoFit/>
          </a:bodyPr>
          <a:lstStyle/>
          <a:p>
            <a:r>
              <a:rPr lang="es-ES" sz="1200" b="1" dirty="0" err="1" smtClean="0">
                <a:solidFill>
                  <a:srgbClr val="FF0000"/>
                </a:solidFill>
                <a:latin typeface="Agency FB" pitchFamily="34" charset="0"/>
              </a:rPr>
              <a:t>Pps</a:t>
            </a:r>
            <a:r>
              <a:rPr lang="es-ES" sz="1200" b="1" dirty="0" smtClean="0">
                <a:solidFill>
                  <a:srgbClr val="FF0000"/>
                </a:solidFill>
                <a:latin typeface="Agency FB" pitchFamily="34" charset="0"/>
              </a:rPr>
              <a:t> </a:t>
            </a:r>
            <a:r>
              <a:rPr lang="es-ES" sz="1200" b="1" dirty="0" err="1" smtClean="0">
                <a:solidFill>
                  <a:srgbClr val="FF0000"/>
                </a:solidFill>
                <a:latin typeface="Agency FB" pitchFamily="34" charset="0"/>
              </a:rPr>
              <a:t>Pac-Jaz</a:t>
            </a:r>
            <a:endParaRPr lang="es-ES" sz="1200" b="1" dirty="0" smtClean="0">
              <a:solidFill>
                <a:srgbClr val="FF0000"/>
              </a:solidFill>
            </a:endParaRPr>
          </a:p>
          <a:p>
            <a:endParaRPr lang="es-ES" dirty="0"/>
          </a:p>
        </p:txBody>
      </p:sp>
    </p:spTree>
  </p:cSld>
  <p:clrMapOvr>
    <a:masterClrMapping/>
  </p:clrMapOvr>
  <p:transition spd="slow" advTm="8000">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lloween_07_1280x960.jpg"/>
          <p:cNvPicPr>
            <a:picLocks noChangeAspect="1"/>
          </p:cNvPicPr>
          <p:nvPr/>
        </p:nvPicPr>
        <p:blipFill>
          <a:blip r:embed="rId2"/>
          <a:stretch>
            <a:fillRect/>
          </a:stretch>
        </p:blipFill>
        <p:spPr>
          <a:xfrm>
            <a:off x="-42264" y="0"/>
            <a:ext cx="9186264" cy="6858000"/>
          </a:xfrm>
          <a:prstGeom prst="rect">
            <a:avLst/>
          </a:prstGeom>
        </p:spPr>
      </p:pic>
      <p:pic>
        <p:nvPicPr>
          <p:cNvPr id="5" name="4 Imagen" descr="20.gif"/>
          <p:cNvPicPr>
            <a:picLocks noChangeAspect="1"/>
          </p:cNvPicPr>
          <p:nvPr/>
        </p:nvPicPr>
        <p:blipFill>
          <a:blip r:embed="rId3"/>
          <a:stretch>
            <a:fillRect/>
          </a:stretch>
        </p:blipFill>
        <p:spPr>
          <a:xfrm>
            <a:off x="6786578" y="2857496"/>
            <a:ext cx="1682315" cy="1357322"/>
          </a:xfrm>
          <a:prstGeom prst="rect">
            <a:avLst/>
          </a:prstGeom>
        </p:spPr>
      </p:pic>
      <p:pic>
        <p:nvPicPr>
          <p:cNvPr id="7" name="6 Imagen" descr="!cid_2313037D3EC546E284ECE03AA7AD0752@Pera_thumb.gif"/>
          <p:cNvPicPr>
            <a:picLocks noChangeAspect="1"/>
          </p:cNvPicPr>
          <p:nvPr/>
        </p:nvPicPr>
        <p:blipFill>
          <a:blip r:embed="rId4"/>
          <a:stretch>
            <a:fillRect/>
          </a:stretch>
        </p:blipFill>
        <p:spPr>
          <a:xfrm>
            <a:off x="6743487" y="0"/>
            <a:ext cx="2400513" cy="2767211"/>
          </a:xfrm>
          <a:prstGeom prst="ellipse">
            <a:avLst/>
          </a:prstGeom>
          <a:effectLst>
            <a:softEdge rad="317500"/>
          </a:effectLst>
        </p:spPr>
      </p:pic>
      <p:sp>
        <p:nvSpPr>
          <p:cNvPr id="8" name="7 CuadroTexto"/>
          <p:cNvSpPr txBox="1"/>
          <p:nvPr/>
        </p:nvSpPr>
        <p:spPr>
          <a:xfrm>
            <a:off x="1000100" y="1428736"/>
            <a:ext cx="827471" cy="461665"/>
          </a:xfrm>
          <a:prstGeom prst="rect">
            <a:avLst/>
          </a:prstGeom>
          <a:noFill/>
        </p:spPr>
        <p:txBody>
          <a:bodyPr wrap="none" rtlCol="0">
            <a:spAutoFit/>
          </a:bodyPr>
          <a:lstStyle/>
          <a:p>
            <a:r>
              <a:rPr lang="es-ES" sz="1200" b="1" dirty="0" err="1" smtClean="0">
                <a:solidFill>
                  <a:srgbClr val="FF0000"/>
                </a:solidFill>
                <a:latin typeface="Agency FB" pitchFamily="34" charset="0"/>
              </a:rPr>
              <a:t>Pps</a:t>
            </a:r>
            <a:r>
              <a:rPr lang="es-ES" sz="1200" b="1" dirty="0" smtClean="0">
                <a:solidFill>
                  <a:srgbClr val="FF0000"/>
                </a:solidFill>
                <a:latin typeface="Agency FB" pitchFamily="34" charset="0"/>
              </a:rPr>
              <a:t> </a:t>
            </a:r>
            <a:r>
              <a:rPr lang="es-ES" sz="1200" b="1" dirty="0" err="1" smtClean="0">
                <a:solidFill>
                  <a:srgbClr val="FF0000"/>
                </a:solidFill>
                <a:latin typeface="Agency FB" pitchFamily="34" charset="0"/>
              </a:rPr>
              <a:t>Pac-Jaz</a:t>
            </a:r>
            <a:endParaRPr lang="es-ES" sz="1200" b="1" dirty="0" smtClean="0">
              <a:solidFill>
                <a:srgbClr val="FF0000"/>
              </a:solidFill>
            </a:endParaRPr>
          </a:p>
          <a:p>
            <a:endParaRPr lang="es-ES" sz="1200" dirty="0"/>
          </a:p>
        </p:txBody>
      </p:sp>
      <p:pic>
        <p:nvPicPr>
          <p:cNvPr id="10" name="9 Imagen" descr="00452e0f.gif"/>
          <p:cNvPicPr>
            <a:picLocks noChangeAspect="1"/>
          </p:cNvPicPr>
          <p:nvPr/>
        </p:nvPicPr>
        <p:blipFill>
          <a:blip r:embed="rId5"/>
          <a:stretch>
            <a:fillRect/>
          </a:stretch>
        </p:blipFill>
        <p:spPr>
          <a:xfrm>
            <a:off x="357158" y="3214686"/>
            <a:ext cx="2428892" cy="3015176"/>
          </a:xfrm>
          <a:prstGeom prst="rect">
            <a:avLst/>
          </a:prstGeom>
        </p:spPr>
      </p:pic>
      <p:pic>
        <p:nvPicPr>
          <p:cNvPr id="11" name="10 Imagen" descr="553f1883.gif"/>
          <p:cNvPicPr>
            <a:picLocks noChangeAspect="1"/>
          </p:cNvPicPr>
          <p:nvPr/>
        </p:nvPicPr>
        <p:blipFill>
          <a:blip r:embed="rId6"/>
          <a:stretch>
            <a:fillRect/>
          </a:stretch>
        </p:blipFill>
        <p:spPr>
          <a:xfrm>
            <a:off x="2786050" y="-142900"/>
            <a:ext cx="4229100" cy="1443034"/>
          </a:xfrm>
          <a:prstGeom prst="rect">
            <a:avLst/>
          </a:prstGeom>
        </p:spPr>
      </p:pic>
      <p:pic>
        <p:nvPicPr>
          <p:cNvPr id="15" name="14 Imagen" descr="g.gif"/>
          <p:cNvPicPr>
            <a:picLocks noChangeAspect="1"/>
          </p:cNvPicPr>
          <p:nvPr/>
        </p:nvPicPr>
        <p:blipFill>
          <a:blip r:embed="rId7"/>
          <a:stretch>
            <a:fillRect/>
          </a:stretch>
        </p:blipFill>
        <p:spPr>
          <a:xfrm>
            <a:off x="3857620" y="3071810"/>
            <a:ext cx="2490017" cy="3786190"/>
          </a:xfrm>
          <a:prstGeom prst="rect">
            <a:avLst/>
          </a:prstGeom>
          <a:effectLst>
            <a:softEdge rad="635000"/>
          </a:effectLst>
        </p:spPr>
      </p:pic>
    </p:spTree>
  </p:cSld>
  <p:clrMapOvr>
    <a:masterClrMapping/>
  </p:clrMapOvr>
  <p:transition spd="slow" advTm="8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lloween-bats-263091.jpeg"/>
          <p:cNvPicPr>
            <a:picLocks noChangeAspect="1"/>
          </p:cNvPicPr>
          <p:nvPr/>
        </p:nvPicPr>
        <p:blipFill>
          <a:blip r:embed="rId2"/>
          <a:stretch>
            <a:fillRect/>
          </a:stretch>
        </p:blipFill>
        <p:spPr>
          <a:xfrm>
            <a:off x="0" y="0"/>
            <a:ext cx="9144000" cy="6858000"/>
          </a:xfrm>
          <a:prstGeom prst="rect">
            <a:avLst/>
          </a:prstGeom>
        </p:spPr>
      </p:pic>
      <p:pic>
        <p:nvPicPr>
          <p:cNvPr id="5" name="4 Imagen" descr="gifs-animados-murcielagos-2.gif"/>
          <p:cNvPicPr>
            <a:picLocks noChangeAspect="1"/>
          </p:cNvPicPr>
          <p:nvPr/>
        </p:nvPicPr>
        <p:blipFill>
          <a:blip r:embed="rId3"/>
          <a:stretch>
            <a:fillRect/>
          </a:stretch>
        </p:blipFill>
        <p:spPr>
          <a:xfrm>
            <a:off x="1643042" y="3643314"/>
            <a:ext cx="1428750" cy="1428750"/>
          </a:xfrm>
          <a:prstGeom prst="rect">
            <a:avLst/>
          </a:prstGeom>
        </p:spPr>
      </p:pic>
      <p:pic>
        <p:nvPicPr>
          <p:cNvPr id="6" name="5 Imagen" descr="th_MURCIELAGOS.gif"/>
          <p:cNvPicPr>
            <a:picLocks noChangeAspect="1"/>
          </p:cNvPicPr>
          <p:nvPr/>
        </p:nvPicPr>
        <p:blipFill>
          <a:blip r:embed="rId4"/>
          <a:stretch>
            <a:fillRect/>
          </a:stretch>
        </p:blipFill>
        <p:spPr>
          <a:xfrm>
            <a:off x="2500298" y="1571612"/>
            <a:ext cx="1524000" cy="1524000"/>
          </a:xfrm>
          <a:prstGeom prst="rect">
            <a:avLst/>
          </a:prstGeom>
        </p:spPr>
      </p:pic>
      <p:pic>
        <p:nvPicPr>
          <p:cNvPr id="7" name="6 Imagen" descr="th_MURCIELAGOS.gif"/>
          <p:cNvPicPr>
            <a:picLocks noChangeAspect="1"/>
          </p:cNvPicPr>
          <p:nvPr/>
        </p:nvPicPr>
        <p:blipFill>
          <a:blip r:embed="rId4"/>
          <a:stretch>
            <a:fillRect/>
          </a:stretch>
        </p:blipFill>
        <p:spPr>
          <a:xfrm>
            <a:off x="5000628" y="857232"/>
            <a:ext cx="1524000" cy="1524000"/>
          </a:xfrm>
          <a:prstGeom prst="rect">
            <a:avLst/>
          </a:prstGeom>
        </p:spPr>
      </p:pic>
      <p:pic>
        <p:nvPicPr>
          <p:cNvPr id="8" name="7 Imagen" descr="th_MURCIELAGOS.gif"/>
          <p:cNvPicPr>
            <a:picLocks noChangeAspect="1"/>
          </p:cNvPicPr>
          <p:nvPr/>
        </p:nvPicPr>
        <p:blipFill>
          <a:blip r:embed="rId4"/>
          <a:stretch>
            <a:fillRect/>
          </a:stretch>
        </p:blipFill>
        <p:spPr>
          <a:xfrm>
            <a:off x="7620000" y="1714488"/>
            <a:ext cx="1524000" cy="1524000"/>
          </a:xfrm>
          <a:prstGeom prst="rect">
            <a:avLst/>
          </a:prstGeom>
        </p:spPr>
      </p:pic>
      <p:pic>
        <p:nvPicPr>
          <p:cNvPr id="9" name="8 Imagen" descr="Criatura_039.gif"/>
          <p:cNvPicPr>
            <a:picLocks noChangeAspect="1"/>
          </p:cNvPicPr>
          <p:nvPr/>
        </p:nvPicPr>
        <p:blipFill>
          <a:blip r:embed="rId5"/>
          <a:stretch>
            <a:fillRect/>
          </a:stretch>
        </p:blipFill>
        <p:spPr>
          <a:xfrm>
            <a:off x="7572396" y="3857628"/>
            <a:ext cx="1371600" cy="2447925"/>
          </a:xfrm>
          <a:prstGeom prst="rect">
            <a:avLst/>
          </a:prstGeom>
        </p:spPr>
      </p:pic>
      <p:pic>
        <p:nvPicPr>
          <p:cNvPr id="10" name="9 Imagen" descr="murcielago54.gif"/>
          <p:cNvPicPr>
            <a:picLocks noChangeAspect="1"/>
          </p:cNvPicPr>
          <p:nvPr/>
        </p:nvPicPr>
        <p:blipFill>
          <a:blip r:embed="rId6"/>
          <a:stretch>
            <a:fillRect/>
          </a:stretch>
        </p:blipFill>
        <p:spPr>
          <a:xfrm>
            <a:off x="0" y="0"/>
            <a:ext cx="2286000" cy="1714500"/>
          </a:xfrm>
          <a:prstGeom prst="rect">
            <a:avLst/>
          </a:prstGeom>
        </p:spPr>
      </p:pic>
      <p:pic>
        <p:nvPicPr>
          <p:cNvPr id="11" name="10 Imagen" descr="21.gif"/>
          <p:cNvPicPr>
            <a:picLocks noChangeAspect="1"/>
          </p:cNvPicPr>
          <p:nvPr/>
        </p:nvPicPr>
        <p:blipFill>
          <a:blip r:embed="rId7"/>
          <a:stretch>
            <a:fillRect/>
          </a:stretch>
        </p:blipFill>
        <p:spPr>
          <a:xfrm flipH="1">
            <a:off x="5286380" y="0"/>
            <a:ext cx="3659974" cy="3643338"/>
          </a:xfrm>
          <a:prstGeom prst="ellipse">
            <a:avLst/>
          </a:prstGeom>
          <a:effectLst>
            <a:softEdge rad="317500"/>
          </a:effectLst>
        </p:spPr>
      </p:pic>
      <p:sp>
        <p:nvSpPr>
          <p:cNvPr id="12" name="11 CuadroTexto"/>
          <p:cNvSpPr txBox="1"/>
          <p:nvPr/>
        </p:nvSpPr>
        <p:spPr>
          <a:xfrm>
            <a:off x="3929058" y="5929330"/>
            <a:ext cx="827471" cy="461665"/>
          </a:xfrm>
          <a:prstGeom prst="rect">
            <a:avLst/>
          </a:prstGeom>
          <a:noFill/>
        </p:spPr>
        <p:txBody>
          <a:bodyPr wrap="none" rtlCol="0">
            <a:spAutoFit/>
          </a:bodyPr>
          <a:lstStyle/>
          <a:p>
            <a:r>
              <a:rPr lang="es-ES" sz="1200" b="1" dirty="0" err="1" smtClean="0">
                <a:solidFill>
                  <a:srgbClr val="FF0000"/>
                </a:solidFill>
                <a:latin typeface="Agency FB" pitchFamily="34" charset="0"/>
              </a:rPr>
              <a:t>Pps</a:t>
            </a:r>
            <a:r>
              <a:rPr lang="es-ES" sz="1200" b="1" dirty="0" smtClean="0">
                <a:solidFill>
                  <a:srgbClr val="FF0000"/>
                </a:solidFill>
                <a:latin typeface="Agency FB" pitchFamily="34" charset="0"/>
              </a:rPr>
              <a:t> </a:t>
            </a:r>
            <a:r>
              <a:rPr lang="es-ES" sz="1200" b="1" dirty="0" err="1" smtClean="0">
                <a:solidFill>
                  <a:srgbClr val="FF0000"/>
                </a:solidFill>
                <a:latin typeface="Agency FB" pitchFamily="34" charset="0"/>
              </a:rPr>
              <a:t>Pac-Jaz</a:t>
            </a:r>
            <a:endParaRPr lang="es-ES" sz="1200" b="1" dirty="0" smtClean="0">
              <a:solidFill>
                <a:srgbClr val="FF0000"/>
              </a:solidFill>
            </a:endParaRPr>
          </a:p>
          <a:p>
            <a:endParaRPr lang="es-ES" sz="1200" dirty="0"/>
          </a:p>
        </p:txBody>
      </p:sp>
      <p:pic>
        <p:nvPicPr>
          <p:cNvPr id="13" name="12 Imagen" descr="4abc44d5.gif"/>
          <p:cNvPicPr>
            <a:picLocks noChangeAspect="1"/>
          </p:cNvPicPr>
          <p:nvPr/>
        </p:nvPicPr>
        <p:blipFill>
          <a:blip r:embed="rId8"/>
          <a:stretch>
            <a:fillRect/>
          </a:stretch>
        </p:blipFill>
        <p:spPr>
          <a:xfrm>
            <a:off x="0" y="3071810"/>
            <a:ext cx="3345130" cy="3286148"/>
          </a:xfrm>
          <a:prstGeom prst="rect">
            <a:avLst/>
          </a:prstGeom>
        </p:spPr>
      </p:pic>
    </p:spTree>
  </p:cSld>
  <p:clrMapOvr>
    <a:masterClrMapping/>
  </p:clrMapOvr>
  <p:transition spd="slow" advTm="8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lloween-castle-1.jpeg.gif"/>
          <p:cNvPicPr>
            <a:picLocks noChangeAspect="1"/>
          </p:cNvPicPr>
          <p:nvPr/>
        </p:nvPicPr>
        <p:blipFill>
          <a:blip r:embed="rId2"/>
          <a:srcRect b="5208"/>
          <a:stretch>
            <a:fillRect/>
          </a:stretch>
        </p:blipFill>
        <p:spPr>
          <a:xfrm>
            <a:off x="0" y="0"/>
            <a:ext cx="9144000" cy="6858000"/>
          </a:xfrm>
          <a:prstGeom prst="rect">
            <a:avLst/>
          </a:prstGeom>
        </p:spPr>
      </p:pic>
      <p:pic>
        <p:nvPicPr>
          <p:cNvPr id="6" name="5 Imagen" descr="30.gif"/>
          <p:cNvPicPr>
            <a:picLocks noChangeAspect="1"/>
          </p:cNvPicPr>
          <p:nvPr/>
        </p:nvPicPr>
        <p:blipFill>
          <a:blip r:embed="rId3"/>
          <a:stretch>
            <a:fillRect/>
          </a:stretch>
        </p:blipFill>
        <p:spPr>
          <a:xfrm>
            <a:off x="0" y="3571876"/>
            <a:ext cx="3638550" cy="3733800"/>
          </a:xfrm>
          <a:prstGeom prst="rect">
            <a:avLst/>
          </a:prstGeom>
        </p:spPr>
      </p:pic>
      <p:pic>
        <p:nvPicPr>
          <p:cNvPr id="8" name="7 Imagen" descr="Esqueleto caminando.gif"/>
          <p:cNvPicPr>
            <a:picLocks noChangeAspect="1"/>
          </p:cNvPicPr>
          <p:nvPr/>
        </p:nvPicPr>
        <p:blipFill>
          <a:blip r:embed="rId4"/>
          <a:stretch>
            <a:fillRect/>
          </a:stretch>
        </p:blipFill>
        <p:spPr>
          <a:xfrm>
            <a:off x="7390694" y="4214818"/>
            <a:ext cx="1467585" cy="2500330"/>
          </a:xfrm>
          <a:prstGeom prst="ellipse">
            <a:avLst/>
          </a:prstGeom>
          <a:effectLst>
            <a:softEdge rad="63500"/>
          </a:effectLst>
        </p:spPr>
      </p:pic>
      <p:sp>
        <p:nvSpPr>
          <p:cNvPr id="9" name="8 CuadroTexto"/>
          <p:cNvSpPr txBox="1"/>
          <p:nvPr/>
        </p:nvSpPr>
        <p:spPr>
          <a:xfrm>
            <a:off x="3214678" y="5715016"/>
            <a:ext cx="827471" cy="461665"/>
          </a:xfrm>
          <a:prstGeom prst="rect">
            <a:avLst/>
          </a:prstGeom>
          <a:noFill/>
        </p:spPr>
        <p:txBody>
          <a:bodyPr wrap="none" rtlCol="0">
            <a:spAutoFit/>
          </a:bodyPr>
          <a:lstStyle/>
          <a:p>
            <a:r>
              <a:rPr lang="es-ES" sz="1200" b="1" dirty="0" err="1" smtClean="0">
                <a:solidFill>
                  <a:srgbClr val="FF0000"/>
                </a:solidFill>
                <a:latin typeface="Agency FB" pitchFamily="34" charset="0"/>
              </a:rPr>
              <a:t>Pps</a:t>
            </a:r>
            <a:r>
              <a:rPr lang="es-ES" sz="1200" b="1" dirty="0" smtClean="0">
                <a:solidFill>
                  <a:srgbClr val="FF0000"/>
                </a:solidFill>
                <a:latin typeface="Agency FB" pitchFamily="34" charset="0"/>
              </a:rPr>
              <a:t> </a:t>
            </a:r>
            <a:r>
              <a:rPr lang="es-ES" sz="1200" b="1" dirty="0" err="1" smtClean="0">
                <a:solidFill>
                  <a:srgbClr val="FF0000"/>
                </a:solidFill>
                <a:latin typeface="Agency FB" pitchFamily="34" charset="0"/>
              </a:rPr>
              <a:t>Pac-Jaz</a:t>
            </a:r>
            <a:endParaRPr lang="es-ES" sz="1200" b="1" dirty="0" smtClean="0">
              <a:solidFill>
                <a:srgbClr val="FF0000"/>
              </a:solidFill>
            </a:endParaRPr>
          </a:p>
          <a:p>
            <a:endParaRPr lang="es-ES" sz="1200" dirty="0"/>
          </a:p>
        </p:txBody>
      </p:sp>
      <p:pic>
        <p:nvPicPr>
          <p:cNvPr id="10" name="9 Imagen" descr="ae845e72.gif"/>
          <p:cNvPicPr>
            <a:picLocks noChangeAspect="1"/>
          </p:cNvPicPr>
          <p:nvPr/>
        </p:nvPicPr>
        <p:blipFill>
          <a:blip r:embed="rId5"/>
          <a:stretch>
            <a:fillRect/>
          </a:stretch>
        </p:blipFill>
        <p:spPr>
          <a:xfrm>
            <a:off x="3286116" y="357166"/>
            <a:ext cx="5453085" cy="988372"/>
          </a:xfrm>
          <a:prstGeom prst="rect">
            <a:avLst/>
          </a:prstGeom>
        </p:spPr>
      </p:pic>
    </p:spTree>
  </p:cSld>
  <p:clrMapOvr>
    <a:masterClrMapping/>
  </p:clrMapOvr>
  <p:transition spd="slow" advTm="8000">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8" name="7 Imagen" descr="fa1fed5c.gif"/>
          <p:cNvPicPr>
            <a:picLocks noChangeAspect="1"/>
          </p:cNvPicPr>
          <p:nvPr/>
        </p:nvPicPr>
        <p:blipFill>
          <a:blip r:embed="rId2">
            <a:lum/>
          </a:blip>
          <a:stretch>
            <a:fillRect/>
          </a:stretch>
        </p:blipFill>
        <p:spPr>
          <a:xfrm>
            <a:off x="0" y="0"/>
            <a:ext cx="9144000" cy="6858000"/>
          </a:xfrm>
          <a:prstGeom prst="rect">
            <a:avLst/>
          </a:prstGeom>
        </p:spPr>
      </p:pic>
      <p:pic>
        <p:nvPicPr>
          <p:cNvPr id="9" name="8 Imagen" descr="ee40615f.gif"/>
          <p:cNvPicPr>
            <a:picLocks noChangeAspect="1"/>
          </p:cNvPicPr>
          <p:nvPr/>
        </p:nvPicPr>
        <p:blipFill>
          <a:blip r:embed="rId3"/>
          <a:stretch>
            <a:fillRect/>
          </a:stretch>
        </p:blipFill>
        <p:spPr>
          <a:xfrm>
            <a:off x="5214942" y="3143224"/>
            <a:ext cx="4705383" cy="3714776"/>
          </a:xfrm>
          <a:prstGeom prst="rect">
            <a:avLst/>
          </a:prstGeom>
        </p:spPr>
      </p:pic>
      <p:sp>
        <p:nvSpPr>
          <p:cNvPr id="5" name="4 Rectángulo redondeado"/>
          <p:cNvSpPr/>
          <p:nvPr/>
        </p:nvSpPr>
        <p:spPr>
          <a:xfrm>
            <a:off x="0" y="5715016"/>
            <a:ext cx="428596" cy="1142984"/>
          </a:xfrm>
          <a:prstGeom prst="roundRect">
            <a:avLst/>
          </a:prstGeom>
          <a:solidFill>
            <a:schemeClr val="bg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929586" y="5786454"/>
            <a:ext cx="827471" cy="553998"/>
          </a:xfrm>
          <a:prstGeom prst="rect">
            <a:avLst/>
          </a:prstGeom>
          <a:noFill/>
        </p:spPr>
        <p:txBody>
          <a:bodyPr wrap="none" rtlCol="0">
            <a:spAutoFit/>
          </a:bodyPr>
          <a:lstStyle/>
          <a:p>
            <a:r>
              <a:rPr lang="es-ES" sz="1200" b="1" dirty="0" err="1" smtClean="0">
                <a:solidFill>
                  <a:srgbClr val="FF0000"/>
                </a:solidFill>
                <a:latin typeface="Agency FB" pitchFamily="34" charset="0"/>
              </a:rPr>
              <a:t>Pps</a:t>
            </a:r>
            <a:r>
              <a:rPr lang="es-ES" sz="1200" b="1" dirty="0" smtClean="0">
                <a:solidFill>
                  <a:srgbClr val="FF0000"/>
                </a:solidFill>
                <a:latin typeface="Agency FB" pitchFamily="34" charset="0"/>
              </a:rPr>
              <a:t> </a:t>
            </a:r>
            <a:r>
              <a:rPr lang="es-ES" sz="1200" b="1" dirty="0" err="1" smtClean="0">
                <a:solidFill>
                  <a:srgbClr val="FF0000"/>
                </a:solidFill>
                <a:latin typeface="Agency FB" pitchFamily="34" charset="0"/>
              </a:rPr>
              <a:t>Pac-Jaz</a:t>
            </a:r>
            <a:endParaRPr lang="es-ES" sz="1200" b="1" dirty="0" smtClean="0">
              <a:solidFill>
                <a:srgbClr val="FF0000"/>
              </a:solidFill>
            </a:endParaRPr>
          </a:p>
          <a:p>
            <a:endParaRPr lang="es-ES" dirty="0"/>
          </a:p>
        </p:txBody>
      </p:sp>
    </p:spTree>
  </p:cSld>
  <p:clrMapOvr>
    <a:masterClrMapping/>
  </p:clrMapOvr>
  <p:transition spd="slow" advTm="8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0" fill="hold"/>
                                        <p:tgtEl>
                                          <p:spTgt spid="9"/>
                                        </p:tgtEl>
                                        <p:attrNameLst>
                                          <p:attrName>ppt_x</p:attrName>
                                        </p:attrNameLst>
                                      </p:cBhvr>
                                      <p:tavLst>
                                        <p:tav tm="0">
                                          <p:val>
                                            <p:strVal val="1+#ppt_w/2"/>
                                          </p:val>
                                        </p:tav>
                                        <p:tav tm="100000">
                                          <p:val>
                                            <p:strVal val="#ppt_x"/>
                                          </p:val>
                                        </p:tav>
                                      </p:tavLst>
                                    </p:anim>
                                    <p:anim calcmode="lin" valueType="num">
                                      <p:cBhvr additive="base">
                                        <p:cTn id="8" dur="5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22be2a9.gif"/>
          <p:cNvPicPr>
            <a:picLocks noGrp="1" noChangeAspect="1"/>
          </p:cNvPicPr>
          <p:nvPr>
            <p:ph idx="1"/>
          </p:nvPr>
        </p:nvPicPr>
        <p:blipFill>
          <a:blip r:embed="rId2"/>
          <a:stretch>
            <a:fillRect/>
          </a:stretch>
        </p:blipFill>
        <p:spPr>
          <a:xfrm>
            <a:off x="0" y="0"/>
            <a:ext cx="9110870" cy="6858000"/>
          </a:xfrm>
        </p:spPr>
      </p:pic>
      <p:sp>
        <p:nvSpPr>
          <p:cNvPr id="5" name="4 CuadroTexto"/>
          <p:cNvSpPr txBox="1"/>
          <p:nvPr/>
        </p:nvSpPr>
        <p:spPr>
          <a:xfrm>
            <a:off x="1357290" y="1285860"/>
            <a:ext cx="827471" cy="615553"/>
          </a:xfrm>
          <a:prstGeom prst="rect">
            <a:avLst/>
          </a:prstGeom>
          <a:noFill/>
        </p:spPr>
        <p:txBody>
          <a:bodyPr wrap="none" rtlCol="0">
            <a:spAutoFit/>
          </a:bodyPr>
          <a:lstStyle/>
          <a:p>
            <a:r>
              <a:rPr lang="es-ES" sz="1200" b="1" dirty="0" err="1" smtClean="0">
                <a:solidFill>
                  <a:srgbClr val="FF0000"/>
                </a:solidFill>
                <a:latin typeface="Agency FB" pitchFamily="34" charset="0"/>
              </a:rPr>
              <a:t>Pps</a:t>
            </a:r>
            <a:r>
              <a:rPr lang="es-ES" sz="1200" b="1" dirty="0" smtClean="0">
                <a:solidFill>
                  <a:srgbClr val="FF0000"/>
                </a:solidFill>
                <a:latin typeface="Agency FB" pitchFamily="34" charset="0"/>
              </a:rPr>
              <a:t> </a:t>
            </a:r>
            <a:r>
              <a:rPr lang="es-ES" sz="1200" b="1" dirty="0" err="1" smtClean="0">
                <a:solidFill>
                  <a:srgbClr val="FF0000"/>
                </a:solidFill>
                <a:latin typeface="Agency FB" pitchFamily="34" charset="0"/>
              </a:rPr>
              <a:t>Pac-Jaz</a:t>
            </a:r>
            <a:endParaRPr lang="es-ES" sz="1200" b="1" dirty="0" smtClean="0">
              <a:solidFill>
                <a:srgbClr val="FF0000"/>
              </a:solidFill>
            </a:endParaRPr>
          </a:p>
          <a:p>
            <a:endParaRPr lang="es-ES" sz="1100" dirty="0" smtClean="0"/>
          </a:p>
          <a:p>
            <a:endParaRPr lang="es-ES" sz="1100" dirty="0"/>
          </a:p>
        </p:txBody>
      </p:sp>
      <p:pic>
        <p:nvPicPr>
          <p:cNvPr id="6" name="5 Imagen" descr="calav.gif"/>
          <p:cNvPicPr>
            <a:picLocks noChangeAspect="1"/>
          </p:cNvPicPr>
          <p:nvPr/>
        </p:nvPicPr>
        <p:blipFill>
          <a:blip r:embed="rId3"/>
          <a:stretch>
            <a:fillRect/>
          </a:stretch>
        </p:blipFill>
        <p:spPr>
          <a:xfrm>
            <a:off x="-785850" y="4668323"/>
            <a:ext cx="3214710" cy="2189677"/>
          </a:xfrm>
          <a:prstGeom prst="rect">
            <a:avLst/>
          </a:prstGeom>
        </p:spPr>
      </p:pic>
      <p:pic>
        <p:nvPicPr>
          <p:cNvPr id="7" name="6 Imagen" descr="halloween_images_4.gif"/>
          <p:cNvPicPr>
            <a:picLocks noChangeAspect="1"/>
          </p:cNvPicPr>
          <p:nvPr/>
        </p:nvPicPr>
        <p:blipFill>
          <a:blip r:embed="rId4">
            <a:duotone>
              <a:prstClr val="black"/>
              <a:schemeClr val="accent3">
                <a:tint val="45000"/>
                <a:satMod val="400000"/>
              </a:schemeClr>
            </a:duotone>
          </a:blip>
          <a:stretch>
            <a:fillRect/>
          </a:stretch>
        </p:blipFill>
        <p:spPr>
          <a:xfrm flipH="1">
            <a:off x="5286316" y="0"/>
            <a:ext cx="3857684" cy="3929066"/>
          </a:xfrm>
          <a:prstGeom prst="rect">
            <a:avLst/>
          </a:prstGeom>
        </p:spPr>
      </p:pic>
    </p:spTree>
  </p:cSld>
  <p:clrMapOvr>
    <a:masterClrMapping/>
  </p:clrMapOvr>
  <p:transition spd="slow" advTm="8000">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454b4e2.gif"/>
          <p:cNvPicPr>
            <a:picLocks noGrp="1" noChangeAspect="1"/>
          </p:cNvPicPr>
          <p:nvPr>
            <p:ph idx="1"/>
          </p:nvPr>
        </p:nvPicPr>
        <p:blipFill>
          <a:blip r:embed="rId2"/>
          <a:stretch>
            <a:fillRect/>
          </a:stretch>
        </p:blipFill>
        <p:spPr>
          <a:xfrm>
            <a:off x="-1" y="0"/>
            <a:ext cx="9144001" cy="6858000"/>
          </a:xfrm>
        </p:spPr>
      </p:pic>
      <p:pic>
        <p:nvPicPr>
          <p:cNvPr id="7" name="6 Imagen" descr="gifs-animados-murcielagos.gif"/>
          <p:cNvPicPr>
            <a:picLocks noChangeAspect="1"/>
          </p:cNvPicPr>
          <p:nvPr/>
        </p:nvPicPr>
        <p:blipFill>
          <a:blip r:embed="rId3"/>
          <a:stretch>
            <a:fillRect/>
          </a:stretch>
        </p:blipFill>
        <p:spPr>
          <a:xfrm>
            <a:off x="1500166" y="1428736"/>
            <a:ext cx="3428992" cy="2357431"/>
          </a:xfrm>
          <a:prstGeom prst="rect">
            <a:avLst/>
          </a:prstGeom>
        </p:spPr>
      </p:pic>
      <p:sp>
        <p:nvSpPr>
          <p:cNvPr id="8" name="7 Rectángulo"/>
          <p:cNvSpPr/>
          <p:nvPr/>
        </p:nvSpPr>
        <p:spPr>
          <a:xfrm>
            <a:off x="357158" y="5929330"/>
            <a:ext cx="1500198" cy="571504"/>
          </a:xfrm>
          <a:prstGeom prst="rect">
            <a:avLst/>
          </a:prstGeom>
          <a:solidFill>
            <a:schemeClr val="tx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calavera-52.gif"/>
          <p:cNvPicPr>
            <a:picLocks noChangeAspect="1"/>
          </p:cNvPicPr>
          <p:nvPr/>
        </p:nvPicPr>
        <p:blipFill>
          <a:blip r:embed="rId4"/>
          <a:stretch>
            <a:fillRect/>
          </a:stretch>
        </p:blipFill>
        <p:spPr>
          <a:xfrm>
            <a:off x="357158" y="4786322"/>
            <a:ext cx="1828618" cy="1385890"/>
          </a:xfrm>
          <a:prstGeom prst="rect">
            <a:avLst/>
          </a:prstGeom>
        </p:spPr>
      </p:pic>
      <p:sp>
        <p:nvSpPr>
          <p:cNvPr id="10" name="9 CuadroTexto"/>
          <p:cNvSpPr txBox="1"/>
          <p:nvPr/>
        </p:nvSpPr>
        <p:spPr>
          <a:xfrm>
            <a:off x="2143108" y="6396335"/>
            <a:ext cx="184731" cy="646331"/>
          </a:xfrm>
          <a:prstGeom prst="rect">
            <a:avLst/>
          </a:prstGeom>
          <a:noFill/>
        </p:spPr>
        <p:txBody>
          <a:bodyPr wrap="none" rtlCol="0">
            <a:spAutoFit/>
          </a:bodyPr>
          <a:lstStyle/>
          <a:p>
            <a:endParaRPr lang="es-ES" dirty="0" smtClean="0"/>
          </a:p>
          <a:p>
            <a:endParaRPr lang="es-ES" dirty="0"/>
          </a:p>
        </p:txBody>
      </p:sp>
      <p:sp>
        <p:nvSpPr>
          <p:cNvPr id="11" name="10 CuadroTexto"/>
          <p:cNvSpPr txBox="1"/>
          <p:nvPr/>
        </p:nvSpPr>
        <p:spPr>
          <a:xfrm>
            <a:off x="642910" y="714356"/>
            <a:ext cx="827471" cy="553998"/>
          </a:xfrm>
          <a:prstGeom prst="rect">
            <a:avLst/>
          </a:prstGeom>
          <a:noFill/>
        </p:spPr>
        <p:txBody>
          <a:bodyPr wrap="none" rtlCol="0">
            <a:spAutoFit/>
          </a:bodyPr>
          <a:lstStyle/>
          <a:p>
            <a:r>
              <a:rPr lang="es-ES" sz="1200" b="1" dirty="0" err="1" smtClean="0">
                <a:solidFill>
                  <a:srgbClr val="FF0000"/>
                </a:solidFill>
                <a:latin typeface="Agency FB" pitchFamily="34" charset="0"/>
              </a:rPr>
              <a:t>Pps</a:t>
            </a:r>
            <a:r>
              <a:rPr lang="es-ES" sz="1200" b="1" dirty="0" smtClean="0">
                <a:solidFill>
                  <a:srgbClr val="FF0000"/>
                </a:solidFill>
                <a:latin typeface="Agency FB" pitchFamily="34" charset="0"/>
              </a:rPr>
              <a:t> </a:t>
            </a:r>
            <a:r>
              <a:rPr lang="es-ES" sz="1200" b="1" dirty="0" err="1" smtClean="0">
                <a:solidFill>
                  <a:srgbClr val="FF0000"/>
                </a:solidFill>
                <a:latin typeface="Agency FB" pitchFamily="34" charset="0"/>
              </a:rPr>
              <a:t>Pac-Jaz</a:t>
            </a:r>
            <a:endParaRPr lang="es-ES" b="1" dirty="0" smtClean="0">
              <a:solidFill>
                <a:srgbClr val="FF0000"/>
              </a:solidFill>
            </a:endParaRPr>
          </a:p>
          <a:p>
            <a:endParaRPr lang="es-ES" dirty="0"/>
          </a:p>
        </p:txBody>
      </p:sp>
    </p:spTree>
  </p:cSld>
  <p:clrMapOvr>
    <a:masterClrMapping/>
  </p:clrMapOvr>
  <p:transition spd="slow" advTm="8000">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EMENTRIOS Y CASAS DE MIEDO (8)[5].gif"/>
          <p:cNvPicPr>
            <a:picLocks noGrp="1" noChangeAspect="1"/>
          </p:cNvPicPr>
          <p:nvPr>
            <p:ph idx="1"/>
          </p:nvPr>
        </p:nvPicPr>
        <p:blipFill>
          <a:blip r:embed="rId2">
            <a:lum bright="-30000"/>
          </a:blip>
          <a:stretch>
            <a:fillRect/>
          </a:stretch>
        </p:blipFill>
        <p:spPr>
          <a:xfrm>
            <a:off x="0" y="0"/>
            <a:ext cx="9144000" cy="6953551"/>
          </a:xfrm>
        </p:spPr>
      </p:pic>
      <p:pic>
        <p:nvPicPr>
          <p:cNvPr id="5" name="4 Imagen" descr="110.gif"/>
          <p:cNvPicPr>
            <a:picLocks noChangeAspect="1"/>
          </p:cNvPicPr>
          <p:nvPr/>
        </p:nvPicPr>
        <p:blipFill>
          <a:blip r:embed="rId3"/>
          <a:stretch>
            <a:fillRect/>
          </a:stretch>
        </p:blipFill>
        <p:spPr>
          <a:xfrm rot="20648680">
            <a:off x="666525" y="3847992"/>
            <a:ext cx="2945800" cy="2658163"/>
          </a:xfrm>
          <a:prstGeom prst="rect">
            <a:avLst/>
          </a:prstGeom>
        </p:spPr>
      </p:pic>
      <p:pic>
        <p:nvPicPr>
          <p:cNvPr id="6" name="5 Imagen" descr="calaveras10.gif"/>
          <p:cNvPicPr>
            <a:picLocks noChangeAspect="1"/>
          </p:cNvPicPr>
          <p:nvPr/>
        </p:nvPicPr>
        <p:blipFill>
          <a:blip r:embed="rId4"/>
          <a:stretch>
            <a:fillRect/>
          </a:stretch>
        </p:blipFill>
        <p:spPr>
          <a:xfrm>
            <a:off x="7500958" y="2500306"/>
            <a:ext cx="1409700" cy="1714500"/>
          </a:xfrm>
          <a:prstGeom prst="rect">
            <a:avLst/>
          </a:prstGeom>
        </p:spPr>
      </p:pic>
      <p:pic>
        <p:nvPicPr>
          <p:cNvPr id="8" name="7 Imagen" descr="gifs-animados-murcielagos-2.gif"/>
          <p:cNvPicPr>
            <a:picLocks noChangeAspect="1"/>
          </p:cNvPicPr>
          <p:nvPr/>
        </p:nvPicPr>
        <p:blipFill>
          <a:blip r:embed="rId5"/>
          <a:stretch>
            <a:fillRect/>
          </a:stretch>
        </p:blipFill>
        <p:spPr>
          <a:xfrm>
            <a:off x="3500430" y="0"/>
            <a:ext cx="1428750" cy="1428750"/>
          </a:xfrm>
          <a:prstGeom prst="rect">
            <a:avLst/>
          </a:prstGeom>
        </p:spPr>
      </p:pic>
      <p:pic>
        <p:nvPicPr>
          <p:cNvPr id="9" name="8 Imagen" descr="gifs-animados-murcielagos-2.gif"/>
          <p:cNvPicPr>
            <a:picLocks noChangeAspect="1"/>
          </p:cNvPicPr>
          <p:nvPr/>
        </p:nvPicPr>
        <p:blipFill>
          <a:blip r:embed="rId5"/>
          <a:stretch>
            <a:fillRect/>
          </a:stretch>
        </p:blipFill>
        <p:spPr>
          <a:xfrm>
            <a:off x="5072066" y="2357430"/>
            <a:ext cx="1428750" cy="1428750"/>
          </a:xfrm>
          <a:prstGeom prst="rect">
            <a:avLst/>
          </a:prstGeom>
        </p:spPr>
      </p:pic>
      <p:sp>
        <p:nvSpPr>
          <p:cNvPr id="10" name="9 CuadroTexto"/>
          <p:cNvSpPr txBox="1"/>
          <p:nvPr/>
        </p:nvSpPr>
        <p:spPr>
          <a:xfrm>
            <a:off x="6500826" y="5429264"/>
            <a:ext cx="827471" cy="830997"/>
          </a:xfrm>
          <a:prstGeom prst="rect">
            <a:avLst/>
          </a:prstGeom>
          <a:noFill/>
        </p:spPr>
        <p:txBody>
          <a:bodyPr wrap="none" rtlCol="0">
            <a:spAutoFit/>
          </a:bodyPr>
          <a:lstStyle/>
          <a:p>
            <a:r>
              <a:rPr lang="es-ES" sz="1200" b="1" dirty="0" err="1" smtClean="0">
                <a:solidFill>
                  <a:srgbClr val="FF0000"/>
                </a:solidFill>
                <a:latin typeface="Agency FB" pitchFamily="34" charset="0"/>
              </a:rPr>
              <a:t>Pps</a:t>
            </a:r>
            <a:r>
              <a:rPr lang="es-ES" sz="1200" b="1" dirty="0" smtClean="0">
                <a:solidFill>
                  <a:srgbClr val="FF0000"/>
                </a:solidFill>
                <a:latin typeface="Agency FB" pitchFamily="34" charset="0"/>
              </a:rPr>
              <a:t> </a:t>
            </a:r>
            <a:r>
              <a:rPr lang="es-ES" sz="1200" b="1" dirty="0" err="1" smtClean="0">
                <a:solidFill>
                  <a:srgbClr val="FF0000"/>
                </a:solidFill>
                <a:latin typeface="Agency FB" pitchFamily="34" charset="0"/>
              </a:rPr>
              <a:t>Pac-Jaz</a:t>
            </a:r>
            <a:endParaRPr lang="es-ES" sz="1200" b="1" dirty="0" smtClean="0">
              <a:solidFill>
                <a:srgbClr val="FF0000"/>
              </a:solidFill>
            </a:endParaRPr>
          </a:p>
          <a:p>
            <a:endParaRPr lang="es-ES" dirty="0" smtClean="0"/>
          </a:p>
          <a:p>
            <a:endParaRPr lang="es-ES" dirty="0"/>
          </a:p>
        </p:txBody>
      </p:sp>
    </p:spTree>
  </p:cSld>
  <p:clrMapOvr>
    <a:masterClrMapping/>
  </p:clrMapOvr>
  <p:transition spd="slow" advTm="8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withEffect">
                                  <p:stCondLst>
                                    <p:cond delay="0"/>
                                  </p:stCondLst>
                                  <p:childTnLst>
                                    <p:animMotion origin="layout" path="M -5E-6 5.78035E-7 C -0.04914 0.05156 -0.09827 0.10312 -0.14133 0.10797 C -0.18438 0.11283 -0.22101 0.03075 -0.25886 0.02959 C -0.29671 0.02843 -0.34862 0.07537 -0.36841 0.1015 C -0.3882 0.12763 -0.37483 0.16739 -0.37779 0.18612 C -0.38074 0.20485 -0.37987 0.21988 -0.38577 0.21364 C -0.39167 0.20739 -0.40591 0.16901 -0.41285 0.14797 C -0.4198 0.12693 -0.42501 0.10682 -0.42709 0.0867 C -0.42917 0.06659 -0.42535 0.03838 -0.42553 0.02751 " pathEditMode="relative" ptsTypes="aaaaaaaaA">
                                      <p:cBhvr>
                                        <p:cTn id="6" dur="5000" fill="hold"/>
                                        <p:tgtEl>
                                          <p:spTgt spid="8"/>
                                        </p:tgtEl>
                                        <p:attrNameLst>
                                          <p:attrName>ppt_x</p:attrName>
                                          <p:attrName>ppt_y</p:attrName>
                                        </p:attrNameLst>
                                      </p:cBhvr>
                                    </p:animMotion>
                                  </p:childTnLst>
                                </p:cTn>
                              </p:par>
                              <p:par>
                                <p:cTn id="7" presetID="0" presetClass="path" presetSubtype="0" accel="50000" decel="50000" fill="hold" nodeType="withEffect">
                                  <p:stCondLst>
                                    <p:cond delay="0"/>
                                  </p:stCondLst>
                                  <p:childTnLst>
                                    <p:animMotion origin="layout" path="M -5E-6 5.78035E-7 C -0.04914 0.05156 -0.09827 0.10312 -0.14133 0.10797 C -0.18438 0.11283 -0.22101 0.03075 -0.25886 0.02959 C -0.29671 0.02843 -0.34862 0.07537 -0.36841 0.1015 C -0.3882 0.12763 -0.37483 0.16739 -0.37779 0.18612 C -0.38074 0.20485 -0.37987 0.21988 -0.38577 0.21364 C -0.39167 0.20739 -0.40591 0.16901 -0.41285 0.14797 C -0.4198 0.12693 -0.42501 0.10682 -0.42709 0.0867 C -0.42917 0.06659 -0.42535 0.03838 -0.42553 0.02751 " pathEditMode="relative" ptsTypes="aaaaaaaaA">
                                      <p:cBhvr>
                                        <p:cTn id="8" dur="5000" spd="-100000" fill="hold"/>
                                        <p:tgtEl>
                                          <p:spTgt spid="9"/>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9" name="8 Imagen" descr="rayo1.gif"/>
          <p:cNvPicPr>
            <a:picLocks noChangeAspect="1"/>
          </p:cNvPicPr>
          <p:nvPr/>
        </p:nvPicPr>
        <p:blipFill>
          <a:blip r:embed="rId3"/>
          <a:stretch>
            <a:fillRect/>
          </a:stretch>
        </p:blipFill>
        <p:spPr>
          <a:xfrm>
            <a:off x="5643570" y="0"/>
            <a:ext cx="1581150" cy="1704975"/>
          </a:xfrm>
          <a:prstGeom prst="rect">
            <a:avLst/>
          </a:prstGeom>
        </p:spPr>
      </p:pic>
      <p:pic>
        <p:nvPicPr>
          <p:cNvPr id="10" name="9 Imagen" descr="rayo1.gif"/>
          <p:cNvPicPr>
            <a:picLocks noChangeAspect="1"/>
          </p:cNvPicPr>
          <p:nvPr/>
        </p:nvPicPr>
        <p:blipFill>
          <a:blip r:embed="rId3"/>
          <a:stretch>
            <a:fillRect/>
          </a:stretch>
        </p:blipFill>
        <p:spPr>
          <a:xfrm>
            <a:off x="5795970" y="152400"/>
            <a:ext cx="1581150" cy="1704975"/>
          </a:xfrm>
          <a:prstGeom prst="rect">
            <a:avLst/>
          </a:prstGeom>
        </p:spPr>
      </p:pic>
      <p:pic>
        <p:nvPicPr>
          <p:cNvPr id="4098" name="Picture 2" descr="Halloween ..."/>
          <p:cNvPicPr>
            <a:picLocks noChangeAspect="1" noChangeArrowheads="1" noCrop="1"/>
          </p:cNvPicPr>
          <p:nvPr/>
        </p:nvPicPr>
        <p:blipFill>
          <a:blip r:embed="rId4"/>
          <a:srcRect/>
          <a:stretch>
            <a:fillRect/>
          </a:stretch>
        </p:blipFill>
        <p:spPr bwMode="auto">
          <a:xfrm>
            <a:off x="-285784" y="-285776"/>
            <a:ext cx="9738353" cy="7358114"/>
          </a:xfrm>
          <a:prstGeom prst="rect">
            <a:avLst/>
          </a:prstGeom>
          <a:noFill/>
        </p:spPr>
      </p:pic>
      <p:pic>
        <p:nvPicPr>
          <p:cNvPr id="15" name="14 Imagen" descr="bb6ba5cc.gif"/>
          <p:cNvPicPr>
            <a:picLocks noChangeAspect="1"/>
          </p:cNvPicPr>
          <p:nvPr/>
        </p:nvPicPr>
        <p:blipFill>
          <a:blip r:embed="rId5"/>
          <a:stretch>
            <a:fillRect/>
          </a:stretch>
        </p:blipFill>
        <p:spPr>
          <a:xfrm>
            <a:off x="-214346" y="0"/>
            <a:ext cx="2952754" cy="3437006"/>
          </a:xfrm>
          <a:prstGeom prst="rect">
            <a:avLst/>
          </a:prstGeom>
        </p:spPr>
      </p:pic>
      <p:pic>
        <p:nvPicPr>
          <p:cNvPr id="18" name="17 Imagen" descr="gifs-animados-murcielagos-2.gif"/>
          <p:cNvPicPr>
            <a:picLocks noChangeAspect="1"/>
          </p:cNvPicPr>
          <p:nvPr/>
        </p:nvPicPr>
        <p:blipFill>
          <a:blip r:embed="rId6"/>
          <a:stretch>
            <a:fillRect/>
          </a:stretch>
        </p:blipFill>
        <p:spPr>
          <a:xfrm>
            <a:off x="3143240" y="3857628"/>
            <a:ext cx="2071702" cy="2071702"/>
          </a:xfrm>
          <a:prstGeom prst="rect">
            <a:avLst/>
          </a:prstGeom>
        </p:spPr>
      </p:pic>
      <p:pic>
        <p:nvPicPr>
          <p:cNvPr id="19" name="18 Imagen" descr="a44b48cf.gif"/>
          <p:cNvPicPr>
            <a:picLocks noChangeAspect="1"/>
          </p:cNvPicPr>
          <p:nvPr/>
        </p:nvPicPr>
        <p:blipFill>
          <a:blip r:embed="rId7"/>
          <a:stretch>
            <a:fillRect/>
          </a:stretch>
        </p:blipFill>
        <p:spPr>
          <a:xfrm>
            <a:off x="7362825" y="5229225"/>
            <a:ext cx="1781175" cy="1628775"/>
          </a:xfrm>
          <a:prstGeom prst="rect">
            <a:avLst/>
          </a:prstGeom>
        </p:spPr>
      </p:pic>
      <p:sp>
        <p:nvSpPr>
          <p:cNvPr id="11" name="10 CuadroTexto"/>
          <p:cNvSpPr txBox="1"/>
          <p:nvPr/>
        </p:nvSpPr>
        <p:spPr>
          <a:xfrm>
            <a:off x="7429520" y="2571744"/>
            <a:ext cx="827471" cy="553998"/>
          </a:xfrm>
          <a:prstGeom prst="rect">
            <a:avLst/>
          </a:prstGeom>
          <a:noFill/>
        </p:spPr>
        <p:txBody>
          <a:bodyPr wrap="none" rtlCol="0">
            <a:spAutoFit/>
          </a:bodyPr>
          <a:lstStyle/>
          <a:p>
            <a:r>
              <a:rPr lang="es-ES" sz="1200" b="1" dirty="0" err="1" smtClean="0">
                <a:solidFill>
                  <a:srgbClr val="FF0000"/>
                </a:solidFill>
                <a:latin typeface="Agency FB" pitchFamily="34" charset="0"/>
              </a:rPr>
              <a:t>Pps</a:t>
            </a:r>
            <a:r>
              <a:rPr lang="es-ES" sz="1200" b="1" dirty="0" smtClean="0">
                <a:solidFill>
                  <a:srgbClr val="FF0000"/>
                </a:solidFill>
                <a:latin typeface="Agency FB" pitchFamily="34" charset="0"/>
              </a:rPr>
              <a:t> </a:t>
            </a:r>
            <a:r>
              <a:rPr lang="es-ES" sz="1200" b="1" dirty="0" err="1" smtClean="0">
                <a:solidFill>
                  <a:srgbClr val="FF0000"/>
                </a:solidFill>
                <a:latin typeface="Agency FB" pitchFamily="34" charset="0"/>
              </a:rPr>
              <a:t>Pac-Jaz</a:t>
            </a:r>
            <a:endParaRPr lang="es-ES" sz="1200" b="1" dirty="0" smtClean="0">
              <a:solidFill>
                <a:srgbClr val="FF0000"/>
              </a:solidFill>
            </a:endParaRPr>
          </a:p>
          <a:p>
            <a:endParaRPr lang="es-ES" dirty="0"/>
          </a:p>
        </p:txBody>
      </p:sp>
    </p:spTree>
  </p:cSld>
  <p:clrMapOvr>
    <a:masterClrMapping/>
  </p:clrMapOvr>
  <p:transition spd="slow" advTm="8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0" fill="hold"/>
                                        <p:tgtEl>
                                          <p:spTgt spid="18"/>
                                        </p:tgtEl>
                                        <p:attrNameLst>
                                          <p:attrName>ppt_x</p:attrName>
                                        </p:attrNameLst>
                                      </p:cBhvr>
                                      <p:tavLst>
                                        <p:tav tm="0">
                                          <p:val>
                                            <p:strVal val="1+#ppt_w/2"/>
                                          </p:val>
                                        </p:tav>
                                        <p:tav tm="100000">
                                          <p:val>
                                            <p:strVal val="#ppt_x"/>
                                          </p:val>
                                        </p:tav>
                                      </p:tavLst>
                                    </p:anim>
                                    <p:anim calcmode="lin" valueType="num">
                                      <p:cBhvr additive="base">
                                        <p:cTn id="8" dur="5000" fill="hold"/>
                                        <p:tgtEl>
                                          <p:spTgt spid="1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a8d46ae5.gif"/>
          <p:cNvPicPr>
            <a:picLocks noGrp="1" noChangeAspect="1"/>
          </p:cNvPicPr>
          <p:nvPr>
            <p:ph idx="1"/>
          </p:nvPr>
        </p:nvPicPr>
        <p:blipFill>
          <a:blip r:embed="rId2"/>
          <a:stretch>
            <a:fillRect/>
          </a:stretch>
        </p:blipFill>
        <p:spPr>
          <a:xfrm>
            <a:off x="-1" y="0"/>
            <a:ext cx="9144001" cy="6858000"/>
          </a:xfrm>
        </p:spPr>
      </p:pic>
      <p:sp>
        <p:nvSpPr>
          <p:cNvPr id="5" name="4 CuadroTexto"/>
          <p:cNvSpPr txBox="1"/>
          <p:nvPr/>
        </p:nvSpPr>
        <p:spPr>
          <a:xfrm>
            <a:off x="7286644" y="6072206"/>
            <a:ext cx="184731" cy="646331"/>
          </a:xfrm>
          <a:prstGeom prst="rect">
            <a:avLst/>
          </a:prstGeom>
          <a:noFill/>
        </p:spPr>
        <p:txBody>
          <a:bodyPr wrap="none" rtlCol="0">
            <a:spAutoFit/>
          </a:bodyPr>
          <a:lstStyle/>
          <a:p>
            <a:endParaRPr lang="es-ES" dirty="0" smtClean="0">
              <a:solidFill>
                <a:schemeClr val="tx2">
                  <a:lumMod val="50000"/>
                </a:schemeClr>
              </a:solidFill>
            </a:endParaRPr>
          </a:p>
          <a:p>
            <a:endParaRPr lang="es-ES" dirty="0"/>
          </a:p>
        </p:txBody>
      </p:sp>
      <p:pic>
        <p:nvPicPr>
          <p:cNvPr id="6" name="5 Imagen" descr="Criatura_039.gif"/>
          <p:cNvPicPr>
            <a:picLocks noChangeAspect="1"/>
          </p:cNvPicPr>
          <p:nvPr/>
        </p:nvPicPr>
        <p:blipFill>
          <a:blip r:embed="rId3"/>
          <a:stretch>
            <a:fillRect/>
          </a:stretch>
        </p:blipFill>
        <p:spPr>
          <a:xfrm>
            <a:off x="428596" y="1785926"/>
            <a:ext cx="2428892" cy="4334898"/>
          </a:xfrm>
          <a:prstGeom prst="rect">
            <a:avLst/>
          </a:prstGeom>
        </p:spPr>
      </p:pic>
      <p:pic>
        <p:nvPicPr>
          <p:cNvPr id="7" name="6 Imagen" descr="Criatura_039.gif"/>
          <p:cNvPicPr>
            <a:picLocks noChangeAspect="1"/>
          </p:cNvPicPr>
          <p:nvPr/>
        </p:nvPicPr>
        <p:blipFill>
          <a:blip r:embed="rId3"/>
          <a:stretch>
            <a:fillRect/>
          </a:stretch>
        </p:blipFill>
        <p:spPr>
          <a:xfrm>
            <a:off x="5786446" y="1928802"/>
            <a:ext cx="2428892" cy="4334898"/>
          </a:xfrm>
          <a:prstGeom prst="rect">
            <a:avLst/>
          </a:prstGeom>
        </p:spPr>
      </p:pic>
      <p:sp>
        <p:nvSpPr>
          <p:cNvPr id="8" name="7 CuadroTexto"/>
          <p:cNvSpPr txBox="1"/>
          <p:nvPr/>
        </p:nvSpPr>
        <p:spPr>
          <a:xfrm>
            <a:off x="928662" y="428604"/>
            <a:ext cx="827471" cy="461665"/>
          </a:xfrm>
          <a:prstGeom prst="rect">
            <a:avLst/>
          </a:prstGeom>
          <a:noFill/>
        </p:spPr>
        <p:txBody>
          <a:bodyPr wrap="none" rtlCol="0">
            <a:spAutoFit/>
          </a:bodyPr>
          <a:lstStyle/>
          <a:p>
            <a:r>
              <a:rPr lang="es-ES" sz="1200" b="1" dirty="0" err="1" smtClean="0">
                <a:solidFill>
                  <a:srgbClr val="FF0000"/>
                </a:solidFill>
                <a:latin typeface="Agency FB" pitchFamily="34" charset="0"/>
              </a:rPr>
              <a:t>Pps</a:t>
            </a:r>
            <a:r>
              <a:rPr lang="es-ES" sz="1200" b="1" dirty="0" smtClean="0">
                <a:solidFill>
                  <a:srgbClr val="FF0000"/>
                </a:solidFill>
                <a:latin typeface="Agency FB" pitchFamily="34" charset="0"/>
              </a:rPr>
              <a:t> </a:t>
            </a:r>
            <a:r>
              <a:rPr lang="es-ES" sz="1200" b="1" dirty="0" err="1" smtClean="0">
                <a:solidFill>
                  <a:srgbClr val="FF0000"/>
                </a:solidFill>
                <a:latin typeface="Agency FB" pitchFamily="34" charset="0"/>
              </a:rPr>
              <a:t>Pac-Jaz</a:t>
            </a:r>
            <a:endParaRPr lang="es-ES" sz="1200" b="1" dirty="0" smtClean="0">
              <a:solidFill>
                <a:srgbClr val="FF0000"/>
              </a:solidFill>
            </a:endParaRPr>
          </a:p>
          <a:p>
            <a:endParaRPr lang="es-ES" sz="1200" dirty="0"/>
          </a:p>
        </p:txBody>
      </p:sp>
    </p:spTree>
  </p:cSld>
  <p:clrMapOvr>
    <a:masterClrMapping/>
  </p:clrMapOvr>
  <p:transition spd="slow" advTm="8000">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35848" name="Picture 8" descr="Halloween ... Belle image"/>
          <p:cNvPicPr>
            <a:picLocks noChangeAspect="1" noChangeArrowheads="1" noCrop="1"/>
          </p:cNvPicPr>
          <p:nvPr/>
        </p:nvPicPr>
        <p:blipFill>
          <a:blip r:embed="rId2"/>
          <a:srcRect/>
          <a:stretch>
            <a:fillRect/>
          </a:stretch>
        </p:blipFill>
        <p:spPr bwMode="auto">
          <a:xfrm>
            <a:off x="-285784" y="0"/>
            <a:ext cx="9429784" cy="7369496"/>
          </a:xfrm>
          <a:prstGeom prst="rect">
            <a:avLst/>
          </a:prstGeom>
          <a:noFill/>
        </p:spPr>
      </p:pic>
      <p:sp>
        <p:nvSpPr>
          <p:cNvPr id="4" name="3 CuadroTexto"/>
          <p:cNvSpPr txBox="1"/>
          <p:nvPr/>
        </p:nvSpPr>
        <p:spPr>
          <a:xfrm>
            <a:off x="7072330" y="5786454"/>
            <a:ext cx="827471" cy="553998"/>
          </a:xfrm>
          <a:prstGeom prst="rect">
            <a:avLst/>
          </a:prstGeom>
          <a:noFill/>
        </p:spPr>
        <p:txBody>
          <a:bodyPr wrap="none" rtlCol="0">
            <a:spAutoFit/>
          </a:bodyPr>
          <a:lstStyle/>
          <a:p>
            <a:r>
              <a:rPr lang="es-ES" sz="1200" b="1" dirty="0" err="1" smtClean="0">
                <a:solidFill>
                  <a:srgbClr val="FF0000"/>
                </a:solidFill>
                <a:latin typeface="Agency FB" pitchFamily="34" charset="0"/>
              </a:rPr>
              <a:t>Pps</a:t>
            </a:r>
            <a:r>
              <a:rPr lang="es-ES" sz="1200" b="1" dirty="0" smtClean="0">
                <a:solidFill>
                  <a:srgbClr val="FF0000"/>
                </a:solidFill>
                <a:latin typeface="Agency FB" pitchFamily="34" charset="0"/>
              </a:rPr>
              <a:t> </a:t>
            </a:r>
            <a:r>
              <a:rPr lang="es-ES" sz="1200" b="1" dirty="0" err="1" smtClean="0">
                <a:solidFill>
                  <a:srgbClr val="FF0000"/>
                </a:solidFill>
                <a:latin typeface="Agency FB" pitchFamily="34" charset="0"/>
              </a:rPr>
              <a:t>Pac-Jaz</a:t>
            </a:r>
            <a:endParaRPr lang="es-ES" sz="1200" b="1" dirty="0" smtClean="0">
              <a:solidFill>
                <a:srgbClr val="FF0000"/>
              </a:solidFill>
            </a:endParaRPr>
          </a:p>
          <a:p>
            <a:endParaRPr lang="es-ES" dirty="0"/>
          </a:p>
        </p:txBody>
      </p:sp>
    </p:spTree>
  </p:cSld>
  <p:clrMapOvr>
    <a:masterClrMapping/>
  </p:clrMapOvr>
  <p:transition spd="slow" advTm="8000">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244623e.gif"/>
          <p:cNvPicPr>
            <a:picLocks noGrp="1" noChangeAspect="1"/>
          </p:cNvPicPr>
          <p:nvPr>
            <p:ph idx="1"/>
          </p:nvPr>
        </p:nvPicPr>
        <p:blipFill>
          <a:blip r:embed="rId3">
            <a:lum bright="-10000"/>
          </a:blip>
          <a:stretch>
            <a:fillRect/>
          </a:stretch>
        </p:blipFill>
        <p:spPr>
          <a:xfrm>
            <a:off x="0" y="0"/>
            <a:ext cx="9144000" cy="6960892"/>
          </a:xfrm>
        </p:spPr>
      </p:pic>
      <p:sp>
        <p:nvSpPr>
          <p:cNvPr id="5" name="4 CuadroTexto"/>
          <p:cNvSpPr txBox="1"/>
          <p:nvPr/>
        </p:nvSpPr>
        <p:spPr>
          <a:xfrm>
            <a:off x="785786" y="857232"/>
            <a:ext cx="938077" cy="523220"/>
          </a:xfrm>
          <a:prstGeom prst="rect">
            <a:avLst/>
          </a:prstGeom>
          <a:noFill/>
        </p:spPr>
        <p:txBody>
          <a:bodyPr wrap="none" rtlCol="0">
            <a:spAutoFit/>
          </a:bodyPr>
          <a:lstStyle/>
          <a:p>
            <a:r>
              <a:rPr lang="es-ES" sz="1400" b="1" dirty="0" err="1" smtClean="0">
                <a:solidFill>
                  <a:srgbClr val="FF0000"/>
                </a:solidFill>
                <a:latin typeface="Agency FB" pitchFamily="34" charset="0"/>
              </a:rPr>
              <a:t>Pps</a:t>
            </a:r>
            <a:r>
              <a:rPr lang="es-ES" sz="1400" b="1" dirty="0" smtClean="0">
                <a:solidFill>
                  <a:srgbClr val="FF0000"/>
                </a:solidFill>
                <a:latin typeface="Agency FB" pitchFamily="34" charset="0"/>
              </a:rPr>
              <a:t> </a:t>
            </a:r>
            <a:r>
              <a:rPr lang="es-ES" sz="1400" b="1" dirty="0" err="1" smtClean="0">
                <a:solidFill>
                  <a:srgbClr val="FF0000"/>
                </a:solidFill>
                <a:latin typeface="Agency FB" pitchFamily="34" charset="0"/>
              </a:rPr>
              <a:t>Pac-Jaz</a:t>
            </a:r>
            <a:endParaRPr lang="es-ES" sz="1400" b="1" dirty="0" smtClean="0">
              <a:solidFill>
                <a:srgbClr val="FF0000"/>
              </a:solidFill>
            </a:endParaRPr>
          </a:p>
          <a:p>
            <a:endParaRPr lang="es-ES" sz="1400" dirty="0"/>
          </a:p>
        </p:txBody>
      </p:sp>
      <p:pic>
        <p:nvPicPr>
          <p:cNvPr id="6" name="5 Imagen" descr="decohalloweend.gif"/>
          <p:cNvPicPr>
            <a:picLocks noChangeAspect="1"/>
          </p:cNvPicPr>
          <p:nvPr/>
        </p:nvPicPr>
        <p:blipFill>
          <a:blip r:embed="rId4"/>
          <a:stretch>
            <a:fillRect/>
          </a:stretch>
        </p:blipFill>
        <p:spPr>
          <a:xfrm>
            <a:off x="4286248" y="5643578"/>
            <a:ext cx="4615882" cy="1000108"/>
          </a:xfrm>
          <a:prstGeom prst="rect">
            <a:avLst/>
          </a:prstGeom>
        </p:spPr>
      </p:pic>
    </p:spTree>
  </p:cSld>
  <p:clrMapOvr>
    <a:masterClrMapping/>
  </p:clrMapOvr>
  <p:transition spd="slow" advTm="10000">
    <p:fade thruBlk="1"/>
    <p:sndAc>
      <p:stSnd loop="1">
        <p:snd r:embed="rId2" name="grito de terror(2).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1026" name="Picture 2" descr="http://www.wallpaper4me.com/images/wallpapers/tmp/1351170365_4townofhalloween_481403.jpeg"/>
          <p:cNvPicPr>
            <a:picLocks noChangeAspect="1" noChangeArrowheads="1"/>
          </p:cNvPicPr>
          <p:nvPr/>
        </p:nvPicPr>
        <p:blipFill>
          <a:blip r:embed="rId3">
            <a:lum contrast="10000"/>
          </a:blip>
          <a:srcRect/>
          <a:stretch>
            <a:fillRect/>
          </a:stretch>
        </p:blipFill>
        <p:spPr bwMode="auto">
          <a:xfrm>
            <a:off x="0" y="0"/>
            <a:ext cx="9144000" cy="6858000"/>
          </a:xfrm>
          <a:prstGeom prst="rect">
            <a:avLst/>
          </a:prstGeom>
          <a:noFill/>
        </p:spPr>
      </p:pic>
      <p:pic>
        <p:nvPicPr>
          <p:cNvPr id="1032" name="Picture 8" descr="http://www.gifss.es/halloween/calabazas/calabaza-04.gif"/>
          <p:cNvPicPr>
            <a:picLocks noChangeAspect="1" noChangeArrowheads="1"/>
          </p:cNvPicPr>
          <p:nvPr/>
        </p:nvPicPr>
        <p:blipFill>
          <a:blip r:embed="rId4"/>
          <a:srcRect/>
          <a:stretch>
            <a:fillRect/>
          </a:stretch>
        </p:blipFill>
        <p:spPr bwMode="auto">
          <a:xfrm>
            <a:off x="357158" y="357166"/>
            <a:ext cx="5275175" cy="4500594"/>
          </a:xfrm>
          <a:prstGeom prst="rect">
            <a:avLst/>
          </a:prstGeom>
          <a:noFill/>
          <a:effectLst>
            <a:softEdge rad="31750"/>
          </a:effectLst>
        </p:spPr>
      </p:pic>
      <p:sp>
        <p:nvSpPr>
          <p:cNvPr id="8" name="7 CuadroTexto"/>
          <p:cNvSpPr txBox="1"/>
          <p:nvPr/>
        </p:nvSpPr>
        <p:spPr>
          <a:xfrm>
            <a:off x="5143472" y="2000240"/>
            <a:ext cx="4000528" cy="1477328"/>
          </a:xfrm>
          <a:prstGeom prst="rect">
            <a:avLst/>
          </a:prstGeom>
          <a:noFill/>
        </p:spPr>
        <p:txBody>
          <a:bodyPr wrap="square" rtlCol="0">
            <a:spAutoFit/>
          </a:bodyPr>
          <a:lstStyle/>
          <a:p>
            <a:r>
              <a:rPr lang="es-ES" u="sng" dirty="0" smtClean="0">
                <a:hlinkClick r:id="rId5" tooltip="http://ak.imgag.com/imgag/product/preview/flash/bws8Shell.swf?ihost=http://ak.imgag.com/imgag&amp;brandldrPath=/product/full/el/&amp;cardNum=/product/full/ap/3125133/graphic1"/>
              </a:rPr>
              <a:t>http://ak.imgag.com/imgag/product/preview/flash/bws8Shell.swf?ihost=http://ak.imgag.com/imgag&amp;brandldrPath=/product/full/el/&amp;cardNum=/product/full/ap/3125133/graphic1</a:t>
            </a:r>
            <a:r>
              <a:rPr lang="es-ES" dirty="0" smtClean="0"/>
              <a:t> </a:t>
            </a:r>
            <a:endParaRPr lang="es-ES" dirty="0"/>
          </a:p>
        </p:txBody>
      </p:sp>
      <p:pic>
        <p:nvPicPr>
          <p:cNvPr id="9" name="8 Imagen" descr="calav.gif"/>
          <p:cNvPicPr>
            <a:picLocks noChangeAspect="1"/>
          </p:cNvPicPr>
          <p:nvPr/>
        </p:nvPicPr>
        <p:blipFill>
          <a:blip r:embed="rId6"/>
          <a:stretch>
            <a:fillRect/>
          </a:stretch>
        </p:blipFill>
        <p:spPr>
          <a:xfrm>
            <a:off x="4786314" y="428604"/>
            <a:ext cx="2643206" cy="1800401"/>
          </a:xfrm>
          <a:prstGeom prst="rect">
            <a:avLst/>
          </a:prstGeom>
        </p:spPr>
      </p:pic>
      <p:sp>
        <p:nvSpPr>
          <p:cNvPr id="10" name="9 CuadroTexto"/>
          <p:cNvSpPr txBox="1"/>
          <p:nvPr/>
        </p:nvSpPr>
        <p:spPr>
          <a:xfrm>
            <a:off x="7000892" y="1357298"/>
            <a:ext cx="1560812" cy="369332"/>
          </a:xfrm>
          <a:prstGeom prst="rect">
            <a:avLst/>
          </a:prstGeom>
          <a:noFill/>
        </p:spPr>
        <p:txBody>
          <a:bodyPr wrap="none" rtlCol="0">
            <a:spAutoFit/>
          </a:bodyPr>
          <a:lstStyle/>
          <a:p>
            <a:r>
              <a:rPr lang="es-ES" dirty="0" smtClean="0">
                <a:solidFill>
                  <a:schemeClr val="tx2">
                    <a:lumMod val="75000"/>
                  </a:schemeClr>
                </a:solidFill>
                <a:latin typeface="Arial Black" pitchFamily="34" charset="0"/>
              </a:rPr>
              <a:t>Entra aquí </a:t>
            </a:r>
            <a:endParaRPr lang="es-ES" dirty="0">
              <a:solidFill>
                <a:schemeClr val="tx2">
                  <a:lumMod val="75000"/>
                </a:schemeClr>
              </a:solidFill>
              <a:latin typeface="Arial Black" pitchFamily="34" charset="0"/>
            </a:endParaRPr>
          </a:p>
        </p:txBody>
      </p:sp>
      <p:sp>
        <p:nvSpPr>
          <p:cNvPr id="11" name="10 Flecha abajo"/>
          <p:cNvSpPr/>
          <p:nvPr/>
        </p:nvSpPr>
        <p:spPr>
          <a:xfrm>
            <a:off x="8358214" y="1357298"/>
            <a:ext cx="484632" cy="500066"/>
          </a:xfrm>
          <a:prstGeom prst="downArrow">
            <a:avLst>
              <a:gd name="adj1" fmla="val 50000"/>
              <a:gd name="adj2" fmla="val 50000"/>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sp>
        <p:nvSpPr>
          <p:cNvPr id="12" name="11 CuadroTexto"/>
          <p:cNvSpPr txBox="1"/>
          <p:nvPr/>
        </p:nvSpPr>
        <p:spPr>
          <a:xfrm>
            <a:off x="2500298" y="5715016"/>
            <a:ext cx="4305987" cy="523220"/>
          </a:xfrm>
          <a:prstGeom prst="rect">
            <a:avLst/>
          </a:prstGeom>
          <a:noFill/>
        </p:spPr>
        <p:txBody>
          <a:bodyPr wrap="none" rtlCol="0">
            <a:spAutoFit/>
          </a:bodyPr>
          <a:lstStyle/>
          <a:p>
            <a:r>
              <a:rPr lang="es-ES" sz="2800" dirty="0" smtClean="0">
                <a:solidFill>
                  <a:schemeClr val="tx1">
                    <a:lumMod val="75000"/>
                  </a:schemeClr>
                </a:solidFill>
                <a:effectLst>
                  <a:outerShdw blurRad="38100" dist="38100" dir="2700000" algn="tl">
                    <a:srgbClr val="000000">
                      <a:alpha val="43137"/>
                    </a:srgbClr>
                  </a:outerShdw>
                </a:effectLst>
                <a:latin typeface="Harlow Solid Italic" pitchFamily="82" charset="0"/>
              </a:rPr>
              <a:t>Francisco del Olmo - Jazmín</a:t>
            </a:r>
            <a:endParaRPr lang="es-ES" sz="2800" dirty="0">
              <a:solidFill>
                <a:schemeClr val="tx1">
                  <a:lumMod val="75000"/>
                </a:schemeClr>
              </a:solidFill>
              <a:effectLst>
                <a:outerShdw blurRad="38100" dist="38100" dir="2700000" algn="tl">
                  <a:srgbClr val="000000">
                    <a:alpha val="43137"/>
                  </a:srgbClr>
                </a:outerShdw>
              </a:effectLst>
              <a:latin typeface="Harlow Solid Italic" pitchFamily="82" charset="0"/>
            </a:endParaRPr>
          </a:p>
        </p:txBody>
      </p:sp>
      <p:sp>
        <p:nvSpPr>
          <p:cNvPr id="13" name="12 CuadroTexto"/>
          <p:cNvSpPr txBox="1"/>
          <p:nvPr/>
        </p:nvSpPr>
        <p:spPr>
          <a:xfrm>
            <a:off x="1071538" y="4500570"/>
            <a:ext cx="938077" cy="523220"/>
          </a:xfrm>
          <a:prstGeom prst="rect">
            <a:avLst/>
          </a:prstGeom>
          <a:noFill/>
        </p:spPr>
        <p:txBody>
          <a:bodyPr wrap="none" rtlCol="0">
            <a:spAutoFit/>
          </a:bodyPr>
          <a:lstStyle/>
          <a:p>
            <a:r>
              <a:rPr lang="es-ES" sz="1400" b="1" dirty="0" err="1" smtClean="0">
                <a:solidFill>
                  <a:srgbClr val="FF0000"/>
                </a:solidFill>
                <a:latin typeface="Agency FB" pitchFamily="34" charset="0"/>
              </a:rPr>
              <a:t>Pps</a:t>
            </a:r>
            <a:r>
              <a:rPr lang="es-ES" sz="1400" b="1" dirty="0" smtClean="0">
                <a:solidFill>
                  <a:srgbClr val="FF0000"/>
                </a:solidFill>
                <a:latin typeface="Agency FB" pitchFamily="34" charset="0"/>
              </a:rPr>
              <a:t> </a:t>
            </a:r>
            <a:r>
              <a:rPr lang="es-ES" sz="1400" b="1" dirty="0" err="1" smtClean="0">
                <a:solidFill>
                  <a:srgbClr val="FF0000"/>
                </a:solidFill>
                <a:latin typeface="Agency FB" pitchFamily="34" charset="0"/>
              </a:rPr>
              <a:t>Pac-Jaz</a:t>
            </a:r>
            <a:endParaRPr lang="es-ES" sz="1400" b="1" dirty="0" smtClean="0">
              <a:solidFill>
                <a:srgbClr val="FF0000"/>
              </a:solidFill>
            </a:endParaRPr>
          </a:p>
          <a:p>
            <a:endParaRPr lang="es-ES" sz="1400" dirty="0"/>
          </a:p>
        </p:txBody>
      </p:sp>
    </p:spTree>
  </p:cSld>
  <p:clrMapOvr>
    <a:masterClrMapping/>
  </p:clrMapOvr>
  <p:transition spd="slow" advTm="18000">
    <p:fade thruBlk="1"/>
    <p:sndAc>
      <p:stSnd loop="1">
        <p:snd r:embed="rId2" name="hallowee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p:cTn id="7" dur="20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12">
                                            <p:txEl>
                                              <p:pRg st="0" end="0"/>
                                            </p:txEl>
                                          </p:spTgt>
                                        </p:tgtEl>
                                        <p:attrNameLst>
                                          <p:attrName>ppt_h</p:attrName>
                                        </p:attrNameLst>
                                      </p:cBhvr>
                                      <p:tavLst>
                                        <p:tav tm="0">
                                          <p:val>
                                            <p:fltVal val="0"/>
                                          </p:val>
                                        </p:tav>
                                        <p:tav tm="100000">
                                          <p:val>
                                            <p:strVal val="#ppt_h"/>
                                          </p:val>
                                        </p:tav>
                                      </p:tavLst>
                                    </p:anim>
                                    <p:anim calcmode="lin" valueType="num">
                                      <p:cBhvr>
                                        <p:cTn id="9" dur="2000" fill="hold"/>
                                        <p:tgtEl>
                                          <p:spTgt spid="12">
                                            <p:txEl>
                                              <p:pRg st="0" end="0"/>
                                            </p:txEl>
                                          </p:spTgt>
                                        </p:tgtEl>
                                        <p:attrNameLst>
                                          <p:attrName>style.rotation</p:attrName>
                                        </p:attrNameLst>
                                      </p:cBhvr>
                                      <p:tavLst>
                                        <p:tav tm="0">
                                          <p:val>
                                            <p:fltVal val="360"/>
                                          </p:val>
                                        </p:tav>
                                        <p:tav tm="100000">
                                          <p:val>
                                            <p:fltVal val="0"/>
                                          </p:val>
                                        </p:tav>
                                      </p:tavLst>
                                    </p:anim>
                                    <p:animEffect transition="in" filter="fade">
                                      <p:cBhvr>
                                        <p:cTn id="10" dur="20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38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LLEGO HALLOWEEN">
  <a:themeElements>
    <a:clrScheme name="Personalizado 3">
      <a:dk1>
        <a:sysClr val="windowText" lastClr="000000"/>
      </a:dk1>
      <a:lt1>
        <a:srgbClr val="FFEBA3"/>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Personalizado 8">
      <a:majorFont>
        <a:latin typeface="Script MT Bold"/>
        <a:ea typeface=""/>
        <a:cs typeface=""/>
      </a:majorFont>
      <a:minorFont>
        <a:latin typeface="Script MT Bol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LLEGO HALLOWEEN</Template>
  <TotalTime>0</TotalTime>
  <Words>199</Words>
  <Application>Microsoft Office PowerPoint</Application>
  <PresentationFormat>Presentación en pantalla (4:3)</PresentationFormat>
  <Paragraphs>46</Paragraphs>
  <Slides>22</Slides>
  <Notes>2</Notes>
  <HiddenSlides>0</HiddenSlides>
  <MMClips>1</MMClips>
  <ScaleCrop>false</ScaleCrop>
  <HeadingPairs>
    <vt:vector size="4" baseType="variant">
      <vt:variant>
        <vt:lpstr>Tema</vt:lpstr>
      </vt:variant>
      <vt:variant>
        <vt:i4>2</vt:i4>
      </vt:variant>
      <vt:variant>
        <vt:lpstr>Títulos de diapositiva</vt:lpstr>
      </vt:variant>
      <vt:variant>
        <vt:i4>22</vt:i4>
      </vt:variant>
    </vt:vector>
  </HeadingPairs>
  <TitlesOfParts>
    <vt:vector size="24" baseType="lpstr">
      <vt:lpstr>LLEGO HALLOWEEN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2012-10-25T21:18:02Z</dcterms:created>
  <dcterms:modified xsi:type="dcterms:W3CDTF">2012-10-25T21:26:28Z</dcterms:modified>
</cp:coreProperties>
</file>