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3" r:id="rId4"/>
    <p:sldId id="257" r:id="rId5"/>
    <p:sldId id="258" r:id="rId6"/>
    <p:sldId id="265" r:id="rId7"/>
    <p:sldId id="259" r:id="rId8"/>
    <p:sldId id="260" r:id="rId9"/>
    <p:sldId id="261" r:id="rId10"/>
    <p:sldId id="262" r:id="rId11"/>
    <p:sldId id="271" r:id="rId12"/>
    <p:sldId id="267" r:id="rId13"/>
    <p:sldId id="268" r:id="rId14"/>
    <p:sldId id="272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0E5Arr/ME8F4dCm5d+lrvg==" hashData="L7dYUJG7lWlySIRPRA7jIpijH0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09294F"/>
    <a:srgbClr val="460017"/>
    <a:srgbClr val="8A001A"/>
    <a:srgbClr val="000099"/>
    <a:srgbClr val="B2B2B2"/>
    <a:srgbClr val="3C3C9E"/>
    <a:srgbClr val="CC0000"/>
    <a:srgbClr val="EA0000"/>
    <a:srgbClr val="B00000"/>
    <a:srgbClr val="A2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33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2FF0C-FD88-4EA9-BC8E-97C075B65C99}" type="datetimeFigureOut">
              <a:rPr lang="es-ES" smtClean="0"/>
              <a:pPr/>
              <a:t>09/03/2016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2895A-8EB3-4FFC-A1C6-732943BEB5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2FF0C-FD88-4EA9-BC8E-97C075B65C99}" type="datetimeFigureOut">
              <a:rPr lang="es-ES" smtClean="0"/>
              <a:pPr/>
              <a:t>09/03/2016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2895A-8EB3-4FFC-A1C6-732943BEB5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2FF0C-FD88-4EA9-BC8E-97C075B65C99}" type="datetimeFigureOut">
              <a:rPr lang="es-ES" smtClean="0"/>
              <a:pPr/>
              <a:t>09/03/2016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2895A-8EB3-4FFC-A1C6-732943BEB5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2FF0C-FD88-4EA9-BC8E-97C075B65C99}" type="datetimeFigureOut">
              <a:rPr lang="es-ES" smtClean="0"/>
              <a:pPr/>
              <a:t>09/03/2016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2895A-8EB3-4FFC-A1C6-732943BEB5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2FF0C-FD88-4EA9-BC8E-97C075B65C99}" type="datetimeFigureOut">
              <a:rPr lang="es-ES" smtClean="0"/>
              <a:pPr/>
              <a:t>09/03/2016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2895A-8EB3-4FFC-A1C6-732943BEB5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2FF0C-FD88-4EA9-BC8E-97C075B65C99}" type="datetimeFigureOut">
              <a:rPr lang="es-ES" smtClean="0"/>
              <a:pPr/>
              <a:t>09/03/2016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2895A-8EB3-4FFC-A1C6-732943BEB5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2FF0C-FD88-4EA9-BC8E-97C075B65C99}" type="datetimeFigureOut">
              <a:rPr lang="es-ES" smtClean="0"/>
              <a:pPr/>
              <a:t>09/03/2016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2895A-8EB3-4FFC-A1C6-732943BEB5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2FF0C-FD88-4EA9-BC8E-97C075B65C99}" type="datetimeFigureOut">
              <a:rPr lang="es-ES" smtClean="0"/>
              <a:pPr/>
              <a:t>09/03/2016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2895A-8EB3-4FFC-A1C6-732943BEB5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2FF0C-FD88-4EA9-BC8E-97C075B65C99}" type="datetimeFigureOut">
              <a:rPr lang="es-ES" smtClean="0"/>
              <a:pPr/>
              <a:t>09/03/2016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2895A-8EB3-4FFC-A1C6-732943BEB5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2FF0C-FD88-4EA9-BC8E-97C075B65C99}" type="datetimeFigureOut">
              <a:rPr lang="es-ES" smtClean="0"/>
              <a:pPr/>
              <a:t>09/03/2016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2895A-8EB3-4FFC-A1C6-732943BEB5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2FF0C-FD88-4EA9-BC8E-97C075B65C99}" type="datetimeFigureOut">
              <a:rPr lang="es-ES" smtClean="0"/>
              <a:pPr/>
              <a:t>09/03/2016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2895A-8EB3-4FFC-A1C6-732943BEB5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B542FF0C-FD88-4EA9-BC8E-97C075B65C99}" type="datetimeFigureOut">
              <a:rPr lang="es-ES" smtClean="0"/>
              <a:pPr/>
              <a:t>09/03/2016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54A2895A-8EB3-4FFC-A1C6-732943BEB5F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7" Type="http://schemas.openxmlformats.org/officeDocument/2006/relationships/image" Target="../media/image1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gif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gif"/><Relationship Id="rId9" Type="http://schemas.openxmlformats.org/officeDocument/2006/relationships/image" Target="../media/image2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jpeg"/><Relationship Id="rId4" Type="http://schemas.openxmlformats.org/officeDocument/2006/relationships/image" Target="../media/image3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png"/><Relationship Id="rId4" Type="http://schemas.openxmlformats.org/officeDocument/2006/relationships/image" Target="../media/image4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jpe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gif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58.gif"/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64.png"/><Relationship Id="rId18" Type="http://schemas.openxmlformats.org/officeDocument/2006/relationships/image" Target="../media/image6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0.png"/><Relationship Id="rId11" Type="http://schemas.openxmlformats.org/officeDocument/2006/relationships/image" Target="../media/image6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9.png"/><Relationship Id="rId9" Type="http://schemas.openxmlformats.org/officeDocument/2006/relationships/image" Target="../media/image6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D:\PPS DE CREACION PROPIA - EXCLUSIVOS\- Imagen de Mujer\Imágenes\1 - Marco-Abstracto-023.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4288" y="-14288"/>
            <a:ext cx="9174163" cy="6888163"/>
          </a:xfrm>
          <a:prstGeom prst="rect">
            <a:avLst/>
          </a:prstGeom>
          <a:noFill/>
        </p:spPr>
      </p:pic>
      <p:pic>
        <p:nvPicPr>
          <p:cNvPr id="21" name="Picture 2" descr="D:\PPS DE CREACION PROPIA - EXCLUSIVOS\- Imagen de Mujer\Imágenes\colores-lilas1+764144ab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692696"/>
            <a:ext cx="7776863" cy="5472608"/>
          </a:xfrm>
          <a:prstGeom prst="rect">
            <a:avLst/>
          </a:prstGeom>
          <a:noFill/>
          <a:ln>
            <a:solidFill>
              <a:srgbClr val="000099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5363" name="Picture 3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79912" y="620688"/>
            <a:ext cx="2514600" cy="1219201"/>
          </a:xfrm>
          <a:prstGeom prst="rect">
            <a:avLst/>
          </a:prstGeom>
          <a:noFill/>
        </p:spPr>
      </p:pic>
      <p:pic>
        <p:nvPicPr>
          <p:cNvPr id="15365" name="Picture 5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20072" y="1556792"/>
            <a:ext cx="1600200" cy="1209676"/>
          </a:xfrm>
          <a:prstGeom prst="rect">
            <a:avLst/>
          </a:prstGeom>
          <a:noFill/>
        </p:spPr>
      </p:pic>
      <p:pic>
        <p:nvPicPr>
          <p:cNvPr id="15367" name="Picture 7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12160" y="2420888"/>
            <a:ext cx="2295525" cy="1181101"/>
          </a:xfrm>
          <a:prstGeom prst="rect">
            <a:avLst/>
          </a:prstGeom>
          <a:noFill/>
        </p:spPr>
      </p:pic>
      <p:pic>
        <p:nvPicPr>
          <p:cNvPr id="15369" name="Picture 9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771800" y="5589240"/>
            <a:ext cx="2190750" cy="542926"/>
          </a:xfrm>
          <a:prstGeom prst="rect">
            <a:avLst/>
          </a:prstGeom>
          <a:noFill/>
        </p:spPr>
      </p:pic>
      <p:sp>
        <p:nvSpPr>
          <p:cNvPr id="12" name="11 Rombo"/>
          <p:cNvSpPr/>
          <p:nvPr/>
        </p:nvSpPr>
        <p:spPr>
          <a:xfrm>
            <a:off x="0" y="0"/>
            <a:ext cx="3059832" cy="6858000"/>
          </a:xfrm>
          <a:prstGeom prst="diamond">
            <a:avLst/>
          </a:prstGeom>
          <a:solidFill>
            <a:srgbClr val="3C3C9E"/>
          </a:solidFill>
          <a:ln w="254000" cap="flat" cmpd="dbl">
            <a:gradFill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5400000" scaled="0"/>
            </a:gra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6156176" y="0"/>
            <a:ext cx="2987824" cy="6858000"/>
          </a:xfrm>
          <a:prstGeom prst="diamond">
            <a:avLst/>
          </a:prstGeom>
          <a:solidFill>
            <a:srgbClr val="3C3C9E"/>
          </a:solidFill>
          <a:ln w="254000" cap="flat" cmpd="dbl">
            <a:gradFill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5400000" scaled="0"/>
            </a:gra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flipV="1">
            <a:off x="1547664" y="0"/>
            <a:ext cx="3024336" cy="3429000"/>
          </a:xfrm>
          <a:prstGeom prst="triangle">
            <a:avLst/>
          </a:prstGeom>
          <a:solidFill>
            <a:srgbClr val="3C3C9E"/>
          </a:solidFill>
          <a:ln w="254000" cap="flat" cmpd="dbl">
            <a:gradFill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5400000" scaled="0"/>
            </a:gra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flipV="1">
            <a:off x="4572000" y="0"/>
            <a:ext cx="3168352" cy="3429000"/>
          </a:xfrm>
          <a:prstGeom prst="triangle">
            <a:avLst/>
          </a:prstGeom>
          <a:solidFill>
            <a:srgbClr val="3C3C9E"/>
          </a:solidFill>
          <a:ln w="254000" cap="flat" cmpd="dbl">
            <a:gradFill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5400000" scaled="0"/>
            </a:gra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059832" y="0"/>
            <a:ext cx="3096344" cy="6858000"/>
          </a:xfrm>
          <a:prstGeom prst="diamond">
            <a:avLst/>
          </a:prstGeom>
          <a:solidFill>
            <a:srgbClr val="3C3C9E"/>
          </a:solidFill>
          <a:ln w="254000" cap="flat" cmpd="dbl">
            <a:gradFill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5400000" scaled="0"/>
            </a:gra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1475656" y="3429000"/>
            <a:ext cx="3168352" cy="3429000"/>
          </a:xfrm>
          <a:prstGeom prst="triangle">
            <a:avLst/>
          </a:prstGeom>
          <a:solidFill>
            <a:srgbClr val="3C3C9E"/>
          </a:solidFill>
          <a:ln w="254000" cap="flat" cmpd="dbl">
            <a:gradFill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5400000" scaled="0"/>
            </a:gra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4572000" y="3429000"/>
            <a:ext cx="3168352" cy="3429000"/>
          </a:xfrm>
          <a:prstGeom prst="triangle">
            <a:avLst/>
          </a:prstGeom>
          <a:solidFill>
            <a:srgbClr val="3C3C9E"/>
          </a:solidFill>
          <a:ln w="254000" cap="flat" cmpd="dbl">
            <a:gradFill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5400000" scaled="0"/>
            </a:gra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A00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797">
    <p:sndAc>
      <p:stSnd>
        <p:snd r:embed="rId2" name="JOHN LENNON,WOM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" dur="8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7" grpId="0" animBg="1"/>
      <p:bldP spid="18" grpId="0" animBg="1"/>
      <p:bldP spid="13" grpId="0" animBg="1"/>
      <p:bldP spid="15" grpId="0" animBg="1"/>
      <p:bldP spid="16" grpId="0" animBg="1"/>
      <p:bldP spid="2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41 Grupo"/>
          <p:cNvGrpSpPr/>
          <p:nvPr/>
        </p:nvGrpSpPr>
        <p:grpSpPr>
          <a:xfrm>
            <a:off x="1187624" y="0"/>
            <a:ext cx="6948264" cy="6858000"/>
            <a:chOff x="1187624" y="0"/>
            <a:chExt cx="6948264" cy="6858000"/>
          </a:xfrm>
          <a:solidFill>
            <a:srgbClr val="8A001A"/>
          </a:solidFill>
        </p:grpSpPr>
        <p:pic>
          <p:nvPicPr>
            <p:cNvPr id="1042" name="Picture 18" descr="D:\PPS DE CREACION PROPIA - EXCLUSIVOS\- Imagen de Mujer\Imágenes\b04cad261e8f6e6c512cf6f62d506eae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87624" y="0"/>
              <a:ext cx="6948264" cy="6858000"/>
            </a:xfrm>
            <a:prstGeom prst="rect">
              <a:avLst/>
            </a:prstGeom>
            <a:grpFill/>
          </p:spPr>
        </p:pic>
        <p:pic>
          <p:nvPicPr>
            <p:cNvPr id="1049" name="Picture 25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H="1">
              <a:off x="1403645" y="6381328"/>
              <a:ext cx="1296146" cy="288032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3" name="42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grpSp>
          <p:nvGrpSpPr>
            <p:cNvPr id="39" name="38 Grupo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30" name="29 Grupo"/>
              <p:cNvGrpSpPr/>
              <p:nvPr/>
            </p:nvGrpSpPr>
            <p:grpSpPr>
              <a:xfrm>
                <a:off x="0" y="0"/>
                <a:ext cx="1547664" cy="6858000"/>
                <a:chOff x="0" y="0"/>
                <a:chExt cx="1368152" cy="6858000"/>
              </a:xfrm>
            </p:grpSpPr>
            <p:pic>
              <p:nvPicPr>
                <p:cNvPr id="1047" name="Picture 23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 flipH="1">
                  <a:off x="0" y="0"/>
                  <a:ext cx="1368152" cy="342900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9" name="Picture 23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 flipH="1" flipV="1">
                  <a:off x="0" y="3356992"/>
                  <a:ext cx="1368152" cy="350100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31" name="30 Grupo"/>
              <p:cNvGrpSpPr/>
              <p:nvPr/>
            </p:nvGrpSpPr>
            <p:grpSpPr>
              <a:xfrm>
                <a:off x="7956376" y="0"/>
                <a:ext cx="1187624" cy="6858000"/>
                <a:chOff x="-165619" y="0"/>
                <a:chExt cx="1365769" cy="6858000"/>
              </a:xfrm>
            </p:grpSpPr>
            <p:pic>
              <p:nvPicPr>
                <p:cNvPr id="32" name="Picture 23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 flipH="1">
                  <a:off x="-165619" y="0"/>
                  <a:ext cx="1365769" cy="342900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3" name="Picture 23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 flipH="1" flipV="1">
                  <a:off x="-165619" y="3356992"/>
                  <a:ext cx="1365769" cy="350100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sp>
            <p:nvSpPr>
              <p:cNvPr id="35" name="34 Marco"/>
              <p:cNvSpPr/>
              <p:nvPr/>
            </p:nvSpPr>
            <p:spPr>
              <a:xfrm>
                <a:off x="0" y="0"/>
                <a:ext cx="9144000" cy="6858000"/>
              </a:xfrm>
              <a:prstGeom prst="frame">
                <a:avLst>
                  <a:gd name="adj1" fmla="val 1872"/>
                </a:avLst>
              </a:prstGeom>
              <a:blipFill>
                <a:blip r:embed="rId6" cstate="print"/>
                <a:stretch>
                  <a:fillRect/>
                </a:stretch>
              </a:blipFill>
              <a:ln cap="rnd">
                <a:noFill/>
              </a:ln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37" name="Picture 6" descr="Rendered Image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403648" y="6309320"/>
              <a:ext cx="1400175" cy="381001"/>
            </a:xfrm>
            <a:prstGeom prst="rect">
              <a:avLst/>
            </a:prstGeom>
            <a:noFill/>
          </p:spPr>
        </p:pic>
      </p:grpSp>
      <p:sp>
        <p:nvSpPr>
          <p:cNvPr id="44" name="43 Rectángulo"/>
          <p:cNvSpPr/>
          <p:nvPr/>
        </p:nvSpPr>
        <p:spPr>
          <a:xfrm>
            <a:off x="467544" y="548680"/>
            <a:ext cx="35283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La dueña de la belleza,</a:t>
            </a:r>
            <a: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/>
            </a:r>
            <a:b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</a:br>
            <a:r>
              <a:rPr lang="es-ES" sz="3200" b="1" dirty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de los pies a la cabeza,</a:t>
            </a: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A00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4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0" name="Picture 8" descr="D:\PPS DE CREACION PROPIA - EXCLUSIVOS\- Imagen de Mujer\Imágenes\03614_big+cid_628368F292394E1F924F9054F65A3A5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</p:pic>
      <p:sp>
        <p:nvSpPr>
          <p:cNvPr id="3" name="2 Rectángulo"/>
          <p:cNvSpPr/>
          <p:nvPr/>
        </p:nvSpPr>
        <p:spPr>
          <a:xfrm>
            <a:off x="6300192" y="2348880"/>
            <a:ext cx="223224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¡La </a:t>
            </a: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imagen de una mujer!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A00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8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D:\PPS DE CREACION PROPIA - EXCLUSIVOS\- Imagen de Mujer\Imágenes\0e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79512" y="1340768"/>
            <a:ext cx="319831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000" b="1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48859A"/>
                  </a:glow>
                </a:effectLst>
                <a:latin typeface="Vivaldi" pitchFamily="66" charset="0"/>
              </a:rPr>
              <a:t>Para crear fue elegida</a:t>
            </a:r>
            <a:r>
              <a:rPr lang="es-ES" sz="30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48859A"/>
                  </a:glow>
                </a:effectLst>
                <a:latin typeface="Vivaldi" pitchFamily="66" charset="0"/>
              </a:rPr>
              <a:t>, </a:t>
            </a:r>
          </a:p>
          <a:p>
            <a:r>
              <a:rPr lang="es-ES" sz="30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48859A"/>
                  </a:glow>
                </a:effectLst>
                <a:latin typeface="Vivaldi" pitchFamily="66" charset="0"/>
              </a:rPr>
              <a:t>engendrando en esta vida,</a:t>
            </a:r>
            <a:endParaRPr lang="es-ES" sz="3000" b="1" dirty="0">
              <a:blipFill>
                <a:blip r:embed="rId4"/>
                <a:stretch>
                  <a:fillRect/>
                </a:stretch>
              </a:blipFill>
              <a:effectLst>
                <a:glow rad="63500">
                  <a:srgbClr val="48859A"/>
                </a:glow>
              </a:effectLst>
              <a:latin typeface="Vivaldi" pitchFamily="66" charset="0"/>
            </a:endParaRPr>
          </a:p>
        </p:txBody>
      </p:sp>
      <p:pic>
        <p:nvPicPr>
          <p:cNvPr id="7172" name="Picture 4" descr="D:\PPS DE CREACION PROPIA - EXCLUSIVOS\- Imagen de Mujer\Imágenes\fotonoticia_20150613072933_128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1892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5517232"/>
            <a:ext cx="31500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Para </a:t>
            </a:r>
            <a:r>
              <a:rPr lang="es-ES" sz="3200" b="1" dirty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el hogar sostener.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A00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xit" presetSubtype="8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5" name="Picture 7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550278">
            <a:off x="2843808" y="5517232"/>
            <a:ext cx="1400175" cy="381001"/>
          </a:xfrm>
          <a:prstGeom prst="rect">
            <a:avLst/>
          </a:prstGeom>
          <a:noFill/>
        </p:spPr>
      </p:pic>
      <p:grpSp>
        <p:nvGrpSpPr>
          <p:cNvPr id="35" name="34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18" name="17 Rectángulo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grpSp>
          <p:nvGrpSpPr>
            <p:cNvPr id="34" name="33 Grupo"/>
            <p:cNvGrpSpPr/>
            <p:nvPr/>
          </p:nvGrpSpPr>
          <p:grpSpPr>
            <a:xfrm>
              <a:off x="2267744" y="0"/>
              <a:ext cx="6876256" cy="6858000"/>
              <a:chOff x="1259632" y="0"/>
              <a:chExt cx="6876256" cy="6858000"/>
            </a:xfrm>
          </p:grpSpPr>
          <p:pic>
            <p:nvPicPr>
              <p:cNvPr id="22538" name="Picture 10" descr="D:\Mis Imágenes\mujer\186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1259632" y="0"/>
                <a:ext cx="6876256" cy="6858000"/>
              </a:xfrm>
              <a:prstGeom prst="rect">
                <a:avLst/>
              </a:prstGeom>
              <a:noFill/>
            </p:spPr>
          </p:pic>
          <p:pic>
            <p:nvPicPr>
              <p:cNvPr id="22546" name="Picture 18"/>
              <p:cNvPicPr>
                <a:picLocks noChangeAspect="1" noChangeArrowheads="1"/>
              </p:cNvPicPr>
              <p:nvPr/>
            </p:nvPicPr>
            <p:blipFill>
              <a:blip r:embed="rId5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1259632" y="0"/>
                <a:ext cx="2563813" cy="29654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2548" name="Picture 20"/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5610648" y="0"/>
                <a:ext cx="2247080" cy="25649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14" name="Picture 2" descr="Rendered Image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 rot="20348115">
              <a:off x="6034100" y="4457941"/>
              <a:ext cx="1400175" cy="381001"/>
            </a:xfrm>
            <a:prstGeom prst="rect">
              <a:avLst/>
            </a:prstGeom>
            <a:noFill/>
          </p:spPr>
        </p:pic>
      </p:grpSp>
      <p:sp>
        <p:nvSpPr>
          <p:cNvPr id="36" name="35 Rectángulo"/>
          <p:cNvSpPr/>
          <p:nvPr/>
        </p:nvSpPr>
        <p:spPr>
          <a:xfrm>
            <a:off x="539552" y="980728"/>
            <a:ext cx="29523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blipFill>
                  <a:blip r:embed="rId8"/>
                  <a:stretch>
                    <a:fillRect/>
                  </a:stretch>
                </a:blipFill>
                <a:latin typeface="Vivaldi" pitchFamily="66" charset="0"/>
              </a:rPr>
              <a:t>Porque su apariencia brilla,</a:t>
            </a:r>
          </a:p>
        </p:txBody>
      </p:sp>
      <p:pic>
        <p:nvPicPr>
          <p:cNvPr id="22553" name="Picture 25" descr="D:\Mis Imágenes\FLORES\ESQUISB3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flipH="1">
            <a:off x="395536" y="2348880"/>
            <a:ext cx="3528392" cy="4104456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A00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D:\PPS DE CREACION PROPIA - EXCLUSIVOS\- Imagen de Mujer\Imágenes\tumblr_mnbo1dVoHk1rly3kto1_12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236296" y="3933056"/>
            <a:ext cx="15841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A </a:t>
            </a:r>
            <a:r>
              <a:rPr lang="es-ES" sz="3200" b="1" dirty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la luna maravilla,</a:t>
            </a:r>
          </a:p>
        </p:txBody>
      </p:sp>
      <p:pic>
        <p:nvPicPr>
          <p:cNvPr id="6147" name="Picture 3" descr="D:\PPS DE CREACION PROPIA - EXCLUSIVOS\- Imagen de Mujer\Imágenes\judina12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724128" y="5013176"/>
            <a:ext cx="30043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000064"/>
                  </a:glow>
                </a:effectLst>
                <a:latin typeface="Vivaldi" pitchFamily="66" charset="0"/>
              </a:rPr>
              <a:t>¡La </a:t>
            </a:r>
            <a:r>
              <a:rPr lang="es-ES" sz="3200" b="1" dirty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000064"/>
                  </a:glow>
                </a:effectLst>
                <a:latin typeface="Vivaldi" pitchFamily="66" charset="0"/>
              </a:rPr>
              <a:t>mujer es </a:t>
            </a:r>
            <a: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000064"/>
                  </a:glow>
                </a:effectLst>
                <a:latin typeface="Vivaldi" pitchFamily="66" charset="0"/>
              </a:rPr>
              <a:t>lo </a:t>
            </a:r>
            <a:r>
              <a:rPr lang="es-ES" sz="3200" b="1" dirty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000064"/>
                  </a:glow>
                </a:effectLst>
                <a:latin typeface="Vivaldi" pitchFamily="66" charset="0"/>
              </a:rPr>
              <a:t>mejor!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A00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56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D:\PPS DE CREACION PROPIA - EXCLUSIVOS\- Imagen de Mujer\Imágenes\www.tvn.hu_becc9cea87f93dae1c15e0172a599400+1328214_30076819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13" y="0"/>
            <a:ext cx="9120187" cy="68326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148064" y="980728"/>
            <a:ext cx="36724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Es tan bello su semblante</a:t>
            </a:r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/>
            </a:r>
            <a:b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</a:br>
            <a:r>
              <a:rPr lang="es-ES" sz="3200" b="1" dirty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y su figura elegante</a:t>
            </a:r>
          </a:p>
        </p:txBody>
      </p:sp>
      <p:pic>
        <p:nvPicPr>
          <p:cNvPr id="9217" name="Picture 1" descr="D:\PPS DE CREACION PROPIA - EXCLUSIVOS\- Imagen de Mujer\Imágenes\10 - oYYBAFQf3wSIM4b4AAsB4sklrCAAAB8YgFPet8ACwH6967+MARCO2-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7198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372200" y="5013176"/>
            <a:ext cx="23042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261500"/>
                  </a:glow>
                </a:effectLst>
                <a:latin typeface="Vivaldi" pitchFamily="66" charset="0"/>
              </a:rPr>
              <a:t>¡Que </a:t>
            </a:r>
            <a:r>
              <a:rPr lang="es-ES" sz="3200" b="1" dirty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261500"/>
                  </a:glow>
                </a:effectLst>
                <a:latin typeface="Vivaldi" pitchFamily="66" charset="0"/>
              </a:rPr>
              <a:t>enmudece hasta la flor!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A00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6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A00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D:\PPS DE CREACION PROPIA - EXCLUSIVOS\- Imagen de Mujer\Imágenes\11 - Lindsay-Lohan-H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7" name="Picture 1" descr="D:\PPS DE CREACION PROPIA - EXCLUSIVOS\- Imagen de Mujer\Imágenes\11 - Lindsay-Lohan-H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339752" y="1772816"/>
            <a:ext cx="21602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Es diamante, es tesoro,</a:t>
            </a:r>
          </a:p>
        </p:txBody>
      </p:sp>
      <p:pic>
        <p:nvPicPr>
          <p:cNvPr id="4099" name="Picture 3" descr="D:\Mis Imágenes\Separadores\BarraRosasCTV_18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11577"/>
            <a:ext cx="3059832" cy="3446422"/>
          </a:xfrm>
          <a:prstGeom prst="rect">
            <a:avLst/>
          </a:prstGeom>
          <a:noFill/>
        </p:spPr>
      </p:pic>
      <p:pic>
        <p:nvPicPr>
          <p:cNvPr id="4" name="Picture 3" descr="D:\Mis Imágenes\Separadores\unnepi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58" y="0"/>
            <a:ext cx="2874146" cy="3109640"/>
          </a:xfrm>
          <a:prstGeom prst="rect">
            <a:avLst/>
          </a:prstGeom>
          <a:noFill/>
        </p:spPr>
      </p:pic>
      <p:pic>
        <p:nvPicPr>
          <p:cNvPr id="6" name="Picture 25" descr="D:\PPS DE CREACION PROPIA - EXCLUSIVOS\- Imagen de Mujer\Imágenes\felizdiadamulherisa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-5937"/>
            <a:ext cx="9144000" cy="6863937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699792" y="836712"/>
            <a:ext cx="36724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blipFill>
                  <a:blip r:embed="rId7"/>
                  <a:stretch>
                    <a:fillRect/>
                  </a:stretch>
                </a:blipFill>
                <a:effectLst>
                  <a:glow rad="63500">
                    <a:srgbClr val="460017"/>
                  </a:glow>
                </a:effectLst>
                <a:latin typeface="Vivaldi" pitchFamily="66" charset="0"/>
              </a:rPr>
              <a:t>Hoy </a:t>
            </a:r>
            <a:r>
              <a:rPr lang="es-ES" sz="3200" b="1" dirty="0">
                <a:blipFill>
                  <a:blip r:embed="rId7"/>
                  <a:stretch>
                    <a:fillRect/>
                  </a:stretch>
                </a:blipFill>
                <a:effectLst>
                  <a:glow rad="63500">
                    <a:srgbClr val="460017"/>
                  </a:glow>
                </a:effectLst>
                <a:latin typeface="Vivaldi" pitchFamily="66" charset="0"/>
              </a:rPr>
              <a:t>su día conmemoro</a:t>
            </a:r>
            <a:r>
              <a:rPr lang="es-ES" sz="3200" b="1" dirty="0" smtClean="0">
                <a:blipFill>
                  <a:blip r:embed="rId7"/>
                  <a:stretch>
                    <a:fillRect/>
                  </a:stretch>
                </a:blipFill>
                <a:effectLst>
                  <a:glow rad="63500">
                    <a:srgbClr val="460017"/>
                  </a:glow>
                </a:effectLst>
                <a:latin typeface="Vivaldi" pitchFamily="66" charset="0"/>
              </a:rPr>
              <a:t/>
            </a:r>
            <a:br>
              <a:rPr lang="es-ES" sz="3200" b="1" dirty="0" smtClean="0">
                <a:blipFill>
                  <a:blip r:embed="rId7"/>
                  <a:stretch>
                    <a:fillRect/>
                  </a:stretch>
                </a:blipFill>
                <a:effectLst>
                  <a:glow rad="63500">
                    <a:srgbClr val="460017"/>
                  </a:glow>
                </a:effectLst>
                <a:latin typeface="Vivaldi" pitchFamily="66" charset="0"/>
              </a:rPr>
            </a:br>
            <a:r>
              <a:rPr lang="es-ES" sz="3200" b="1" dirty="0" smtClean="0">
                <a:blipFill>
                  <a:blip r:embed="rId7"/>
                  <a:stretch>
                    <a:fillRect/>
                  </a:stretch>
                </a:blipFill>
                <a:effectLst>
                  <a:glow rad="63500">
                    <a:srgbClr val="460017"/>
                  </a:glow>
                </a:effectLst>
                <a:latin typeface="Vivaldi" pitchFamily="66" charset="0"/>
              </a:rPr>
              <a:t>¡Y </a:t>
            </a:r>
            <a:r>
              <a:rPr lang="es-ES" sz="3200" b="1" dirty="0">
                <a:blipFill>
                  <a:blip r:embed="rId7"/>
                  <a:stretch>
                    <a:fillRect/>
                  </a:stretch>
                </a:blipFill>
                <a:effectLst>
                  <a:glow rad="63500">
                    <a:srgbClr val="460017"/>
                  </a:glow>
                </a:effectLst>
                <a:latin typeface="Vivaldi" pitchFamily="66" charset="0"/>
              </a:rPr>
              <a:t>resalto su valor!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A00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5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27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PPS DE CREACION PROPIA - EXCLUSIVOS\- Imagen de Mujer\Imágenes\womentag-1bqsKRIS+FONDOS PARA MAC-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68643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259632" y="980728"/>
            <a:ext cx="31710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Vivaldi" pitchFamily="66" charset="0"/>
              </a:rPr>
              <a:t>Entonemos alabanzas,</a:t>
            </a:r>
          </a:p>
        </p:txBody>
      </p:sp>
      <p:pic>
        <p:nvPicPr>
          <p:cNvPr id="5124" name="Picture 4" descr="D:\PPS DE CREACION PROPIA - EXCLUSIVOS\- Imagen de Mujer\Imágenes\13 - 21F4XHJOUJDXDXZY+045bccad-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6915"/>
            <a:ext cx="9144000" cy="686491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92080" y="1268760"/>
            <a:ext cx="3600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Vivaldi" pitchFamily="66" charset="0"/>
              </a:rPr>
              <a:t>Por </a:t>
            </a:r>
            <a:r>
              <a:rPr lang="es-ES" sz="3200" b="1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Vivaldi" pitchFamily="66" charset="0"/>
              </a:rPr>
              <a:t>todas sus enseñanzas</a:t>
            </a:r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Vivaldi" pitchFamily="66" charset="0"/>
              </a:rPr>
              <a:t/>
            </a:r>
            <a:b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Vivaldi" pitchFamily="66" charset="0"/>
              </a:rPr>
            </a:br>
            <a:endParaRPr lang="es-ES" sz="3200" b="1" dirty="0">
              <a:blipFill>
                <a:blip r:embed="rId4"/>
                <a:stretch>
                  <a:fillRect/>
                </a:stretch>
              </a:blipFill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  <a:latin typeface="Vivaldi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A00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40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2000" b="-9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5" name="Picture 11" descr="D:\PPS DE CREACION PROPIA - EXCLUSIVOS\- Imagen de Mujer\Imágenes\a0CS-1BG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6516216" y="404664"/>
            <a:ext cx="223224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09294F"/>
                  </a:glow>
                </a:effectLst>
                <a:latin typeface="Vivaldi" pitchFamily="66" charset="0"/>
              </a:rPr>
              <a:t>¡Rindámosle </a:t>
            </a:r>
            <a:r>
              <a:rPr lang="es-ES" sz="3200" b="1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09294F"/>
                  </a:glow>
                </a:effectLst>
                <a:latin typeface="Vivaldi" pitchFamily="66" charset="0"/>
              </a:rPr>
              <a:t>nuestro honor!</a:t>
            </a:r>
          </a:p>
        </p:txBody>
      </p:sp>
      <p:sp>
        <p:nvSpPr>
          <p:cNvPr id="12" name="11 Triángulo rectángulo"/>
          <p:cNvSpPr/>
          <p:nvPr/>
        </p:nvSpPr>
        <p:spPr>
          <a:xfrm flipV="1">
            <a:off x="0" y="0"/>
            <a:ext cx="2500313" cy="68580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10800000" flipV="1">
            <a:off x="0" y="0"/>
            <a:ext cx="2357438" cy="68580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rot="10800000" flipV="1">
            <a:off x="6715125" y="0"/>
            <a:ext cx="2428875" cy="68580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V="1">
            <a:off x="6858000" y="0"/>
            <a:ext cx="2286000" cy="68580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rot="10800000">
            <a:off x="4572000" y="0"/>
            <a:ext cx="2357438" cy="68580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72000" y="0"/>
            <a:ext cx="2357438" cy="68580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rot="10800000">
            <a:off x="2286000" y="0"/>
            <a:ext cx="2286000" cy="68580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2357438" y="0"/>
            <a:ext cx="2214562" cy="68580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A00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27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50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5" name="Picture 17" descr="D:\PPS DE CREACION PROPIA - EXCLUSIVOS\- Imagen de Mujer\Imágenes\chg+feliz dia de la muj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" name="23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5" name="24 Rectángulo"/>
          <p:cNvSpPr/>
          <p:nvPr/>
        </p:nvSpPr>
        <p:spPr>
          <a:xfrm flipH="1">
            <a:off x="0" y="0"/>
            <a:ext cx="4572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A00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9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4" grpId="1" animBg="1"/>
      <p:bldP spid="25" grpId="0" animBg="1"/>
      <p:bldP spid="25" grpId="1" animBg="1"/>
      <p:bldP spid="2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D:\PPS DE CREACION PROPIA - EXCLUSIVOS\- Imagen de Mujer\Imágenes\0_b393c_f283bed5_orig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836712"/>
            <a:ext cx="7344816" cy="5112568"/>
          </a:xfrm>
          <a:prstGeom prst="rect">
            <a:avLst/>
          </a:prstGeom>
          <a:noFill/>
        </p:spPr>
      </p:pic>
      <p:pic>
        <p:nvPicPr>
          <p:cNvPr id="10" name="Picture 6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435364">
            <a:off x="1140897" y="5018686"/>
            <a:ext cx="1400175" cy="391611"/>
          </a:xfrm>
          <a:prstGeom prst="rect">
            <a:avLst/>
          </a:prstGeom>
          <a:noFill/>
        </p:spPr>
      </p:pic>
      <p:pic>
        <p:nvPicPr>
          <p:cNvPr id="8201" name="Picture 9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1052736"/>
            <a:ext cx="1800225" cy="485775"/>
          </a:xfrm>
          <a:prstGeom prst="rect">
            <a:avLst/>
          </a:prstGeom>
          <a:noFill/>
        </p:spPr>
      </p:pic>
      <p:pic>
        <p:nvPicPr>
          <p:cNvPr id="8203" name="Picture 11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8" y="1628800"/>
            <a:ext cx="3190875" cy="1123950"/>
          </a:xfrm>
          <a:prstGeom prst="rect">
            <a:avLst/>
          </a:prstGeom>
          <a:noFill/>
        </p:spPr>
      </p:pic>
      <p:pic>
        <p:nvPicPr>
          <p:cNvPr id="8199" name="Picture 7" descr="D:\PPS DE CREACION PROPIA - EXCLUSIVOS\- Imagen de Mujer\Imágenes\MARCO ULTIMA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55113" cy="6869113"/>
          </a:xfrm>
          <a:prstGeom prst="rect">
            <a:avLst/>
          </a:prstGeom>
          <a:noFill/>
        </p:spPr>
      </p:pic>
      <p:grpSp>
        <p:nvGrpSpPr>
          <p:cNvPr id="19" name="13 Grupo"/>
          <p:cNvGrpSpPr>
            <a:grpSpLocks/>
          </p:cNvGrpSpPr>
          <p:nvPr/>
        </p:nvGrpSpPr>
        <p:grpSpPr bwMode="auto">
          <a:xfrm flipH="1">
            <a:off x="6876256" y="4077072"/>
            <a:ext cx="1532382" cy="1839095"/>
            <a:chOff x="6948264" y="2205038"/>
            <a:chExt cx="1763959" cy="1564285"/>
          </a:xfrm>
        </p:grpSpPr>
        <p:pic>
          <p:nvPicPr>
            <p:cNvPr id="20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681069" cy="3403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2000" dirty="0">
                  <a:solidFill>
                    <a:srgbClr val="FF0000"/>
                  </a:solidFill>
                  <a:effectLst/>
                  <a:latin typeface="Script MT Bold" pitchFamily="66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16" name="15 Rectángulo"/>
          <p:cNvSpPr/>
          <p:nvPr/>
        </p:nvSpPr>
        <p:spPr>
          <a:xfrm>
            <a:off x="899592" y="836712"/>
            <a:ext cx="7344816" cy="5184576"/>
          </a:xfrm>
          <a:prstGeom prst="rect">
            <a:avLst/>
          </a:prstGeom>
          <a:solidFill>
            <a:srgbClr val="CC00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899592" y="908720"/>
            <a:ext cx="7272808" cy="5112568"/>
          </a:xfrm>
          <a:prstGeom prst="rect">
            <a:avLst/>
          </a:prstGeom>
          <a:solidFill>
            <a:srgbClr val="B000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899592" y="908720"/>
            <a:ext cx="7200800" cy="5112568"/>
          </a:xfrm>
          <a:prstGeom prst="rect">
            <a:avLst/>
          </a:prstGeom>
          <a:solidFill>
            <a:srgbClr val="8600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A00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3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3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400" decel="10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4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4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4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7" grpId="0" animBg="1"/>
      <p:bldP spid="18" grpId="0" animBg="1"/>
      <p:bldP spid="18" grpId="1" animBg="1"/>
      <p:bldP spid="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985</TotalTime>
  <Words>109</Words>
  <Application>Microsoft Office PowerPoint</Application>
  <PresentationFormat>Presentación en pantalla (4:3)</PresentationFormat>
  <Paragraphs>19</Paragraphs>
  <Slides>13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96</cp:revision>
  <dcterms:created xsi:type="dcterms:W3CDTF">2016-03-06T01:27:42Z</dcterms:created>
  <dcterms:modified xsi:type="dcterms:W3CDTF">2016-03-09T02:28:57Z</dcterms:modified>
</cp:coreProperties>
</file>