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2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78" r:id="rId4"/>
    <p:sldId id="258" r:id="rId5"/>
    <p:sldId id="259" r:id="rId6"/>
    <p:sldId id="260" r:id="rId7"/>
    <p:sldId id="261" r:id="rId8"/>
    <p:sldId id="271" r:id="rId9"/>
    <p:sldId id="262" r:id="rId10"/>
    <p:sldId id="263" r:id="rId11"/>
    <p:sldId id="264" r:id="rId12"/>
    <p:sldId id="265" r:id="rId13"/>
    <p:sldId id="270" r:id="rId14"/>
    <p:sldId id="266" r:id="rId15"/>
    <p:sldId id="267" r:id="rId16"/>
    <p:sldId id="269" r:id="rId17"/>
    <p:sldId id="272" r:id="rId18"/>
    <p:sldId id="268" r:id="rId19"/>
    <p:sldId id="273" r:id="rId20"/>
    <p:sldId id="275" r:id="rId21"/>
    <p:sldId id="277" r:id="rId22"/>
    <p:sldId id="279" r:id="rId23"/>
  </p:sldIdLst>
  <p:sldSz cx="9144000" cy="5143500" type="screen16x9"/>
  <p:notesSz cx="6858000" cy="9144000"/>
  <p:embeddedFontLst>
    <p:embeddedFont>
      <p:font typeface="Algerian" panose="04020705040A02060702" pitchFamily="82" charset="0"/>
      <p:regular r:id="rId24"/>
    </p:embeddedFont>
    <p:embeddedFont>
      <p:font typeface="Baroque Script" panose="02000500000000000000" pitchFamily="2" charset="0"/>
      <p:regular r:id="rId25"/>
    </p:embeddedFont>
    <p:embeddedFont>
      <p:font typeface="ChopinScript" panose="00000400000000000000" pitchFamily="2" charset="0"/>
      <p:regular r:id="rId26"/>
    </p:embeddedFont>
    <p:embeddedFont>
      <p:font typeface="Kristen ITC" panose="03050502040202030202" pitchFamily="66" charset="0"/>
      <p:regular r:id="rId27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5fWHsOCKsbIhquu/MaycQ==" hashData="GBpGllO8BUXdRirhNDzwbk2BXmnJCfAZFRoSDd6jmbJWE401iDkFIBLp7rDD0mDhb7AJOcetAux/T7EnraAzn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78034"/>
    <a:srgbClr val="1BB4D3"/>
    <a:srgbClr val="0F6273"/>
    <a:srgbClr val="179CB7"/>
    <a:srgbClr val="800000"/>
    <a:srgbClr val="990000"/>
    <a:srgbClr val="905E1C"/>
    <a:srgbClr val="864300"/>
    <a:srgbClr val="FFCC99"/>
    <a:srgbClr val="FF81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7" autoAdjust="0"/>
    <p:restoredTop sz="94718" autoAdjust="0"/>
  </p:normalViewPr>
  <p:slideViewPr>
    <p:cSldViewPr>
      <p:cViewPr varScale="1">
        <p:scale>
          <a:sx n="88" d="100"/>
          <a:sy n="88" d="100"/>
        </p:scale>
        <p:origin x="102" y="100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3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2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4.fntdata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5041E-3818-44B4-A5A3-176E6AD141CD}" type="datetimeFigureOut">
              <a:rPr lang="es-ES" smtClean="0"/>
              <a:pPr/>
              <a:t>07/03/2025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B7633-F604-475A-A753-196EA00A18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>
    <p:fade/>
    <p:sndAc>
      <p:stSnd>
        <p:snd r:embed="rId1" name="el Diluvi - I tu, sols tu--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5041E-3818-44B4-A5A3-176E6AD141CD}" type="datetimeFigureOut">
              <a:rPr lang="es-ES" smtClean="0"/>
              <a:pPr/>
              <a:t>07/03/2025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B7633-F604-475A-A753-196EA00A18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>
    <p:fade/>
    <p:sndAc>
      <p:stSnd>
        <p:snd r:embed="rId1" name="el Diluvi - I tu, sols tu--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5041E-3818-44B4-A5A3-176E6AD141CD}" type="datetimeFigureOut">
              <a:rPr lang="es-ES" smtClean="0"/>
              <a:pPr/>
              <a:t>07/03/2025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B7633-F604-475A-A753-196EA00A18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>
    <p:fade/>
    <p:sndAc>
      <p:stSnd>
        <p:snd r:embed="rId1" name="el Diluvi - I tu, sols tu--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5041E-3818-44B4-A5A3-176E6AD141CD}" type="datetimeFigureOut">
              <a:rPr lang="es-ES" smtClean="0"/>
              <a:pPr/>
              <a:t>07/03/2025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B7633-F604-475A-A753-196EA00A18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>
    <p:fade/>
    <p:sndAc>
      <p:stSnd>
        <p:snd r:embed="rId1" name="el Diluvi - I tu, sols tu--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5041E-3818-44B4-A5A3-176E6AD141CD}" type="datetimeFigureOut">
              <a:rPr lang="es-ES" smtClean="0"/>
              <a:pPr/>
              <a:t>07/03/2025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B7633-F604-475A-A753-196EA00A18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>
    <p:fade/>
    <p:sndAc>
      <p:stSnd>
        <p:snd r:embed="rId1" name="el Diluvi - I tu, sols tu--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5041E-3818-44B4-A5A3-176E6AD141CD}" type="datetimeFigureOut">
              <a:rPr lang="es-ES" smtClean="0"/>
              <a:pPr/>
              <a:t>07/03/2025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B7633-F604-475A-A753-196EA00A18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>
    <p:fade/>
    <p:sndAc>
      <p:stSnd>
        <p:snd r:embed="rId1" name="el Diluvi - I tu, sols tu--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5041E-3818-44B4-A5A3-176E6AD141CD}" type="datetimeFigureOut">
              <a:rPr lang="es-ES" smtClean="0"/>
              <a:pPr/>
              <a:t>07/03/2025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B7633-F604-475A-A753-196EA00A18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>
    <p:fade/>
    <p:sndAc>
      <p:stSnd>
        <p:snd r:embed="rId1" name="el Diluvi - I tu, sols tu--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5041E-3818-44B4-A5A3-176E6AD141CD}" type="datetimeFigureOut">
              <a:rPr lang="es-ES" smtClean="0"/>
              <a:pPr/>
              <a:t>07/03/2025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B7633-F604-475A-A753-196EA00A18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>
    <p:fade/>
    <p:sndAc>
      <p:stSnd>
        <p:snd r:embed="rId1" name="el Diluvi - I tu, sols tu--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5041E-3818-44B4-A5A3-176E6AD141CD}" type="datetimeFigureOut">
              <a:rPr lang="es-ES" smtClean="0"/>
              <a:pPr/>
              <a:t>07/03/2025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B7633-F604-475A-A753-196EA00A18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>
    <p:fade/>
    <p:sndAc>
      <p:stSnd>
        <p:snd r:embed="rId1" name="el Diluvi - I tu, sols tu--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5041E-3818-44B4-A5A3-176E6AD141CD}" type="datetimeFigureOut">
              <a:rPr lang="es-ES" smtClean="0"/>
              <a:pPr/>
              <a:t>07/03/2025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B7633-F604-475A-A753-196EA00A18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>
    <p:fade/>
    <p:sndAc>
      <p:stSnd>
        <p:snd r:embed="rId1" name="el Diluvi - I tu, sols tu--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5041E-3818-44B4-A5A3-176E6AD141CD}" type="datetimeFigureOut">
              <a:rPr lang="es-ES" smtClean="0"/>
              <a:pPr/>
              <a:t>07/03/2025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B7633-F604-475A-A753-196EA00A18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>
    <p:fade/>
    <p:sndAc>
      <p:stSnd>
        <p:snd r:embed="rId1" name="el Diluvi - I tu, sols tu--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 advTm="0">
    <p:fade/>
    <p:sndAc>
      <p:stSnd>
        <p:snd r:embed="rId1" name="el Diluvi - I tu, sols tu--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lgerian" pitchFamily="82" charset="0"/>
              </a:defRPr>
            </a:lvl1pPr>
          </a:lstStyle>
          <a:p>
            <a:fld id="{C925041E-3818-44B4-A5A3-176E6AD141CD}" type="datetimeFigureOut">
              <a:rPr lang="es-ES" smtClean="0"/>
              <a:pPr/>
              <a:t>07/03/2025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lgeria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lgerian" pitchFamily="82" charset="0"/>
              </a:defRPr>
            </a:lvl1pPr>
          </a:lstStyle>
          <a:p>
            <a:fld id="{A92B7633-F604-475A-A753-196EA00A188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>
    <p:fade/>
    <p:sndAc>
      <p:stSnd>
        <p:snd r:embed="rId13" name="el Diluvi - I tu, sols tu--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lgeria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Algeria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Algeria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lgeria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lgeria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Algeria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 advTm="0">
    <p:fade/>
    <p:sndAc>
      <p:stSnd>
        <p:snd r:embed="rId3" name="el Diluvi - I tu, sols tu--.wav"/>
      </p:stSnd>
    </p:sndAc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0.png"/><Relationship Id="rId18" Type="http://schemas.openxmlformats.org/officeDocument/2006/relationships/image" Target="../media/image43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6.png"/><Relationship Id="rId11" Type="http://schemas.openxmlformats.org/officeDocument/2006/relationships/image" Target="../media/image3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5.png"/><Relationship Id="rId9" Type="http://schemas.openxmlformats.org/officeDocument/2006/relationships/image" Target="../media/image3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 EXCLUSIVOS\- Homenaje a la Mujer\Imágenes\March_8_Ribbon_Pink_background_615003_1280x836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771550"/>
            <a:ext cx="4331634" cy="13747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5000"/>
              </a:lnSpc>
            </a:pPr>
            <a:r>
              <a:rPr lang="es-ES" sz="2400" dirty="0">
                <a:ln w="9525">
                  <a:solidFill>
                    <a:srgbClr val="9942F8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aroque Script" pitchFamily="2" charset="0"/>
              </a:rPr>
              <a:t>Homenaje a la Mujer</a:t>
            </a:r>
          </a:p>
          <a:p>
            <a:pPr algn="ctr">
              <a:lnSpc>
                <a:spcPts val="5000"/>
              </a:lnSpc>
            </a:pPr>
            <a:r>
              <a:rPr lang="es-ES" sz="2400" dirty="0">
                <a:ln w="9525">
                  <a:solidFill>
                    <a:srgbClr val="9942F8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aroque Script" pitchFamily="2" charset="0"/>
              </a:rPr>
              <a:t>8 de Marzo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  <p:sndAc>
          <p:stSnd>
            <p:snd r:embed="rId2" name="El DILUCI - I TU, SOLS TU - EDITADO.wav"/>
          </p:stSnd>
        </p:sndAc>
      </p:transition>
    </mc:Choice>
    <mc:Fallback>
      <p:transition spd="slow" advClick="0" advTm="12000">
        <p:fade/>
        <p:sndAc>
          <p:stSnd>
            <p:snd r:embed="rId2" name="El DILUCI - I TU, SOLS TU - EDITA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Homenaje a la Mujer\Imágenes\8M-DIA-DE-LA-MUJER-2024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3"/>
            <a:ext cx="9144000" cy="513873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>
        <p14:doors dir="vert"/>
      </p:transition>
    </mc:Choice>
    <mc:Fallback xmlns="">
      <p:transition spd="slow" advClick="0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E:\PPS  EXCLUSIVOS\- Homenaje a la Mujer\Imágenes\3 - b21d5d84a246522e0d847c515c3b97c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779912" y="627534"/>
            <a:ext cx="45365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ln w="6350">
                  <a:solidFill>
                    <a:srgbClr val="9942F8"/>
                  </a:solidFill>
                </a:ln>
                <a:latin typeface="Algerian" pitchFamily="82" charset="0"/>
              </a:rPr>
              <a:t>En este día especial,</a:t>
            </a:r>
          </a:p>
          <a:p>
            <a:pPr algn="ctr"/>
            <a:r>
              <a:rPr lang="es-ES" sz="2400" dirty="0">
                <a:ln w="6350">
                  <a:solidFill>
                    <a:srgbClr val="9942F8"/>
                  </a:solidFill>
                </a:ln>
                <a:latin typeface="Algerian" pitchFamily="82" charset="0"/>
              </a:rPr>
              <a:t>queremos rendirte homenaje mujer,</a:t>
            </a:r>
          </a:p>
        </p:txBody>
      </p:sp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637"/>
            <a:ext cx="9144000" cy="512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23528" y="555526"/>
            <a:ext cx="43924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Algerian" pitchFamily="82" charset="0"/>
              </a:rPr>
              <a:t>Eres el pilar de cada hogar,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latin typeface="Algerian" pitchFamily="82" charset="0"/>
              </a:rPr>
              <a:t>la fuerza que mueve montañas,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latin typeface="Algerian" pitchFamily="82" charset="0"/>
              </a:rPr>
              <a:t>con tu amor incondicional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randomBar dir="vert"/>
      </p:transition>
    </mc:Choice>
    <mc:Fallback xmlns="">
      <p:transition spd="slow" advClick="0" advTm="1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E:\PPS  EXCLUSIVOS\- Homenaje a la Mujer\Imágenes\5 - fafa87afc53998412f73f660971ded3-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813" y="-30163"/>
            <a:ext cx="9193213" cy="520541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555526"/>
            <a:ext cx="34563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990000"/>
                </a:solidFill>
                <a:effectLst>
                  <a:outerShdw blurRad="38100" dist="38100" dir="5400000" algn="ctr" rotWithShape="0">
                    <a:schemeClr val="tx1"/>
                  </a:outerShdw>
                </a:effectLst>
                <a:latin typeface="Algerian" pitchFamily="82" charset="0"/>
              </a:rPr>
              <a:t>En un mundo lleno de magia y encanto, </a:t>
            </a:r>
          </a:p>
          <a:p>
            <a:pPr algn="ctr"/>
            <a:r>
              <a:rPr lang="es-ES" sz="2400" dirty="0">
                <a:solidFill>
                  <a:srgbClr val="990000"/>
                </a:solidFill>
                <a:effectLst>
                  <a:outerShdw blurRad="38100" dist="38100" dir="5400000" algn="ctr" rotWithShape="0">
                    <a:schemeClr val="tx1"/>
                  </a:outerShdw>
                </a:effectLst>
                <a:latin typeface="Algerian" pitchFamily="82" charset="0"/>
              </a:rPr>
              <a:t>donde el amor y la valentía se entrelazan</a:t>
            </a:r>
          </a:p>
        </p:txBody>
      </p:sp>
      <p:pic>
        <p:nvPicPr>
          <p:cNvPr id="5" name="Picture 3" descr="E:\PPS  EXCLUSIVOS\- Homenaje a la Mujer\Imágenes\d8fc1f04e0be10efacbd05186f99a25d+png+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9050"/>
            <a:ext cx="9163050" cy="51625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23928" y="411510"/>
            <a:ext cx="40324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latin typeface="Algerian" pitchFamily="82" charset="0"/>
              </a:rPr>
              <a:t>Brilla la fuerza de una mujer,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latin typeface="Algerian" pitchFamily="82" charset="0"/>
              </a:rPr>
              <a:t>que con su luz ilumina nuestras almas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circle/>
      </p:transition>
    </mc:Choice>
    <mc:Fallback xmlns="">
      <p:transition spd="slow" advClick="0" advTm="1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E:\PPS  EXCLUSIVOS\- Homenaje a la Mujer\Imágenes\8caed3eb5c4ca87b5711bbe40640b934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3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1923678"/>
            <a:ext cx="28083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Eres la rosa en medio del jardín, con tu belleza y dulzura sin fin</a:t>
            </a:r>
          </a:p>
        </p:txBody>
      </p:sp>
      <p:pic>
        <p:nvPicPr>
          <p:cNvPr id="6153" name="Picture 9" descr="E:\PPS  EXCLUSIVOS\- Homenaje a la Mujer\Imágenes\8 - REGALOS-DIA-DE-LA-MUJER-8-DE-MARZO-8M-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24128" y="3147814"/>
            <a:ext cx="29523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latin typeface="Algerian" pitchFamily="82" charset="0"/>
              </a:rPr>
              <a:t>Eres fuerte, eres luchadora, Eres un ejemplo de superación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7000">
        <p:pull/>
      </p:transition>
    </mc:Choice>
    <mc:Fallback>
      <p:transition spd="slow" advClick="0" advTm="1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580112" y="2571750"/>
            <a:ext cx="32941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Algerian" pitchFamily="82" charset="0"/>
              </a:rPr>
              <a:t>Luchando por Tus sueños y por la igualdad, construyendo un futuro lleno de dulzura.</a:t>
            </a:r>
          </a:p>
        </p:txBody>
      </p:sp>
      <p:pic>
        <p:nvPicPr>
          <p:cNvPr id="7170" name="Picture 2" descr="E:\PPS  EXCLUSIVOS\- Homenaje a la Mujer\Imágenes\22f6abe825bee8b1490392618463787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19050"/>
            <a:ext cx="9180513" cy="51625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555526"/>
            <a:ext cx="37444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Algerian" pitchFamily="82" charset="0"/>
              </a:rPr>
              <a:t>En cada paso que das, dejas huella,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Algerian" pitchFamily="82" charset="0"/>
              </a:rPr>
              <a:t>con tu esencia de amor y ternura</a:t>
            </a:r>
          </a:p>
        </p:txBody>
      </p:sp>
      <p:pic>
        <p:nvPicPr>
          <p:cNvPr id="7175" name="Picture 7" descr="E:\PPS  EXCLUSIVOS\- Homenaje a la Mujer\Imágenes\femvertising-dia-de-la-mujer-8-de-marzo+FONDO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6700" cy="5157788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5796136" y="2499742"/>
            <a:ext cx="33478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latin typeface="Algerian" pitchFamily="82" charset="0"/>
              </a:rPr>
              <a:t>Luchando por tus sueños y por la igualdad, construyendo un futuro lleno de dulzura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6000">
        <p15:prstTrans prst="drape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Homenaje a la Mujer\Imágenes\DIA-DE-LA-MUJER-2024-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3000">
        <p15:prstTrans prst="curtains"/>
      </p:transition>
    </mc:Choice>
    <mc:Fallback>
      <p:transition spd="slow" advClick="0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E:\PPS  EXCLUSIVOS\- Homenaje a la Mujer\Imágenes\abstracto-arte-flores-mujer-wallpaper-preview (1)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843558"/>
            <a:ext cx="43204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Eres madre, eres hija, eres abuela, eres amiga, eres compañera de vida</a:t>
            </a:r>
          </a:p>
        </p:txBody>
      </p:sp>
      <p:pic>
        <p:nvPicPr>
          <p:cNvPr id="10248" name="Picture 8" descr="E:\PPS  EXCLUSIVOS\- Homenaje a la Mujer\Imágenes\13ae021b452223e68ccb7a925169a518+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427984" y="555526"/>
            <a:ext cx="41764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Algerian" pitchFamily="82" charset="0"/>
              </a:rPr>
              <a:t>Con tu ternura y tu sabiduría,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latin typeface="Algerian" pitchFamily="82" charset="0"/>
              </a:rPr>
              <a:t>guías nuestros pasos cada día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6000">
        <p15:prstTrans prst="wind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Homenaje a la Mujer\Imágenes\Lilac_Face_618055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2211710"/>
            <a:ext cx="43924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5A0A8C"/>
                </a:solidFill>
                <a:latin typeface="Algerian" pitchFamily="82" charset="0"/>
              </a:rPr>
              <a:t>En este día la celebramos a ella, </a:t>
            </a:r>
          </a:p>
          <a:p>
            <a:pPr algn="ctr"/>
            <a:r>
              <a:rPr lang="es-ES" sz="2400" dirty="0">
                <a:solidFill>
                  <a:srgbClr val="5A0A8C"/>
                </a:solidFill>
                <a:latin typeface="Algerian" pitchFamily="82" charset="0"/>
              </a:rPr>
              <a:t>a la mujer, </a:t>
            </a:r>
          </a:p>
          <a:p>
            <a:pPr algn="ctr"/>
            <a:r>
              <a:rPr lang="es-ES" sz="2400" dirty="0">
                <a:solidFill>
                  <a:srgbClr val="5A0A8C"/>
                </a:solidFill>
                <a:latin typeface="Algerian" pitchFamily="82" charset="0"/>
              </a:rPr>
              <a:t>fuente de vida y creación,</a:t>
            </a:r>
          </a:p>
        </p:txBody>
      </p:sp>
      <p:pic>
        <p:nvPicPr>
          <p:cNvPr id="11267" name="Picture 3" descr="E:\PPS  EXCLUSIVOS\- Homenaje a la Mujer\Imágenes\DIA-DE-LA-MUJER-2024-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827584" y="267494"/>
            <a:ext cx="7272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5A0A8C"/>
                </a:solidFill>
                <a:effectLst>
                  <a:outerShdw blurRad="50800" dist="50800" dir="5400000" algn="ctr" rotWithShape="0">
                    <a:schemeClr val="accent4">
                      <a:lumMod val="75000"/>
                    </a:schemeClr>
                  </a:outerShdw>
                </a:effectLst>
                <a:latin typeface="Algerian" pitchFamily="82" charset="0"/>
              </a:rPr>
              <a:t>Por Tu lucha incansable y Tu dedicación, por Tu amor infinito y Tu compasión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:blinds dir="vert"/>
      </p:transition>
    </mc:Choice>
    <mc:Fallback xmlns="">
      <p:transition spd="slow" advClick="0" advTm="8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E:\PPS  EXCLUSIVOS\- Homenaje a la Mujer\Imágenes\481773714_1059797192852542_1909310396584844876_n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9525"/>
            <a:ext cx="9156700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987574"/>
            <a:ext cx="43204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En cada rincón del mundo brillas,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Con tu talento y tus aspiraciones sencillas</a:t>
            </a:r>
          </a:p>
        </p:txBody>
      </p:sp>
      <p:pic>
        <p:nvPicPr>
          <p:cNvPr id="12294" name="Picture 6" descr="E:\PPS  EXCLUSIVOS\- Homenaje a la Mujer\Imágenes\39fffcbfd1b176ad9d6d88a9246cc165+png+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3050" cy="5143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707904" y="555526"/>
            <a:ext cx="493204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Algerian" pitchFamily="82" charset="0"/>
              </a:rPr>
              <a:t>Eres un símbolo de progreso y mejora.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latin typeface="Algerian" pitchFamily="82" charset="0"/>
              </a:rPr>
              <a:t>Tu lucha eterna por la igualdad,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latin typeface="Algerian" pitchFamily="82" charset="0"/>
              </a:rPr>
              <a:t>no conoce de obstáculos ni barreras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8000">
        <p15:prstTrans prst="fracture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E:\PPS  EXCLUSIVOS\- Homenaje a la Mujer\Imágenes\17 - 346322a1e7dc909b26a8fa9b5b7624e0+png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47864" y="627534"/>
            <a:ext cx="49685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F282F"/>
                  </a:outerShdw>
                </a:effectLst>
                <a:latin typeface="Algerian" pitchFamily="82" charset="0"/>
              </a:rPr>
              <a:t>Hoy honramos tu fortaleza y coraje,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F282F"/>
                  </a:outerShdw>
                </a:effectLst>
                <a:latin typeface="Algerian" pitchFamily="82" charset="0"/>
              </a:rPr>
              <a:t>tu capacidad de amar sin medida,</a:t>
            </a:r>
          </a:p>
        </p:txBody>
      </p:sp>
      <p:pic>
        <p:nvPicPr>
          <p:cNvPr id="13317" name="Picture 5" descr="E:\PPS  EXCLUSIVOS\- Homenaje a la Mujer\Imágenes\92db7179ca991625f14a766c8bb1bf65+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3528" y="1131590"/>
            <a:ext cx="36369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Tu poder para hacer del mundo un lugar mejor,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con tu valentía y tu gran valía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Homenaje a la Mujer\Imágenes\DIA-DE-LA-MUJER-2024-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3000">
        <p14:glitter pattern="hexagon"/>
      </p:transition>
    </mc:Choice>
    <mc:Fallback>
      <p:transition spd="slow" advClick="0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Homenaje a la Mujer\Imágenes\21 - DIA-DE-LA-MUJER-2024-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08104" y="1131590"/>
            <a:ext cx="33123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Hoy recordamos a las que lucharon,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Por nuestros derechos</a:t>
            </a:r>
          </a:p>
        </p:txBody>
      </p:sp>
      <p:pic>
        <p:nvPicPr>
          <p:cNvPr id="2052" name="Picture 4" descr="E:\PPS  EXCLUSIVOS\- Homenaje a la Mujer\Imágenes\Juli_Hair_Smile_Blouse_Fence_621154_1280x8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20072" y="1275606"/>
            <a:ext cx="33843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A  las que abrieron caminos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Con valentía y con entereza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dissolve/>
      </p:transition>
    </mc:Choice>
    <mc:Fallback xmlns="">
      <p:transition spd="slow" advClick="0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Homenaje a la Mujer\Imágenes\183877-dorren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699542"/>
            <a:ext cx="34563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498E26"/>
                </a:solidFill>
                <a:effectLst>
                  <a:outerShdw blurRad="50800" dist="38100" dir="5400000" algn="ctr" rotWithShape="0">
                    <a:srgbClr val="33631B"/>
                  </a:outerShdw>
                </a:effectLst>
                <a:latin typeface="Algerian" pitchFamily="82" charset="0"/>
              </a:rPr>
              <a:t>En este 8 de marzo te enaltecemos</a:t>
            </a:r>
          </a:p>
          <a:p>
            <a:pPr algn="ctr"/>
            <a:r>
              <a:rPr lang="es-ES" sz="2400" dirty="0">
                <a:solidFill>
                  <a:srgbClr val="498E26"/>
                </a:solidFill>
                <a:effectLst>
                  <a:outerShdw blurRad="50800" dist="38100" dir="5400000" algn="ctr" rotWithShape="0">
                    <a:srgbClr val="33631B"/>
                  </a:outerShdw>
                </a:effectLst>
                <a:latin typeface="Algerian" pitchFamily="82" charset="0"/>
              </a:rPr>
              <a:t>Porque en cada logro te reconocemos</a:t>
            </a:r>
          </a:p>
        </p:txBody>
      </p:sp>
      <p:pic>
        <p:nvPicPr>
          <p:cNvPr id="3075" name="Picture 3" descr="E:\PPS  EXCLUSIVOS\- Homenaje a la Mujer\Imágenes\24 - March_8_Word_Lettering_615005_1280x896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427984" y="411510"/>
            <a:ext cx="22322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FF0000"/>
                </a:solidFill>
                <a:effectLst>
                  <a:outerShdw blurRad="50800" dist="38100" dir="5400000" algn="ctr" rotWithShape="0">
                    <a:srgbClr val="C00000"/>
                  </a:outerShdw>
                </a:effectLst>
                <a:latin typeface="Algerian" pitchFamily="82" charset="0"/>
              </a:rPr>
              <a:t>Eres inspiración, eres vida, </a:t>
            </a:r>
          </a:p>
          <a:p>
            <a:pPr algn="ctr"/>
            <a:r>
              <a:rPr lang="es-ES" sz="2400" dirty="0">
                <a:solidFill>
                  <a:srgbClr val="FF0000"/>
                </a:solidFill>
                <a:effectLst>
                  <a:outerShdw blurRad="50800" dist="38100" dir="5400000" algn="ctr" rotWithShape="0">
                    <a:srgbClr val="C00000"/>
                  </a:outerShdw>
                </a:effectLst>
                <a:latin typeface="Algerian" pitchFamily="82" charset="0"/>
              </a:rPr>
              <a:t>eres el motor que impulsa nuestra salida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:checker/>
      </p:transition>
    </mc:Choice>
    <mc:Fallback xmlns="">
      <p:transition spd="slow" advClick="0" advTm="16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Homenaje a la Mujer\Imágenes\1551467931_mar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03648" y="1059582"/>
            <a:ext cx="45365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FF0000"/>
                </a:solidFill>
                <a:effectLst>
                  <a:outerShdw blurRad="50800" dist="38100" dir="5400000" algn="ctr" rotWithShape="0">
                    <a:srgbClr val="990000"/>
                  </a:outerShdw>
                </a:effectLst>
                <a:latin typeface="Algerian" pitchFamily="82" charset="0"/>
              </a:rPr>
              <a:t>En este día te celebramos, </a:t>
            </a:r>
          </a:p>
          <a:p>
            <a:pPr algn="ctr"/>
            <a:r>
              <a:rPr lang="es-ES" sz="2400" dirty="0">
                <a:solidFill>
                  <a:srgbClr val="FF0000"/>
                </a:solidFill>
                <a:effectLst>
                  <a:outerShdw blurRad="50800" dist="38100" dir="5400000" algn="ctr" rotWithShape="0">
                    <a:srgbClr val="990000"/>
                  </a:outerShdw>
                </a:effectLst>
                <a:latin typeface="Algerian" pitchFamily="82" charset="0"/>
              </a:rPr>
              <a:t>con amor y respeto te aclamamos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850695" y="2387084"/>
            <a:ext cx="2455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>
                <a:latin typeface="Algerian" pitchFamily="82" charset="0"/>
              </a:rPr>
              <a:t>.</a:t>
            </a:r>
          </a:p>
        </p:txBody>
      </p:sp>
      <p:pic>
        <p:nvPicPr>
          <p:cNvPr id="4099" name="Picture 3" descr="E:\PPS  EXCLUSIVOS\- Homenaje a la Mujer\Imágenes\cea6175ac28fffe7a0310cf603c12570+png+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39553" y="987574"/>
            <a:ext cx="36724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eres demasiado especial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lgerian" pitchFamily="82" charset="0"/>
              </a:rPr>
              <a:t>un ser único en EL mundo, sin igual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14:ripple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Homenaje a la Mujer\Imágenes\DIA-DE-LA-MUJER-2024-1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92868" y="2387084"/>
            <a:ext cx="2455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>
                <a:latin typeface="Algerian" pitchFamily="82" charset="0"/>
              </a:rPr>
              <a:t>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83568" y="483518"/>
            <a:ext cx="489654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480363"/>
                  </a:outerShdw>
                </a:effectLst>
                <a:latin typeface="Algerian" pitchFamily="82" charset="0"/>
              </a:rPr>
              <a:t>Que cada día sea motivo de alegría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480363"/>
                  </a:outerShdw>
                </a:effectLst>
                <a:latin typeface="Algerian" pitchFamily="82" charset="0"/>
              </a:rPr>
              <a:t>gracias por tu labor y tu amor</a:t>
            </a:r>
          </a:p>
        </p:txBody>
      </p:sp>
      <p:pic>
        <p:nvPicPr>
          <p:cNvPr id="5124" name="Picture 4" descr="E:\PPS  EXCLUSIVOS\- Homenaje a la Mujer\Imágenes\27 - Jewelry_Ai_Earrings_Face_Beautiful_Glance_620927_936x1024+png+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139952" y="627534"/>
            <a:ext cx="437282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498E26"/>
                </a:solidFill>
                <a:effectLst>
                  <a:outerShdw blurRad="50800" dist="38100" dir="5400000" algn="ctr" rotWithShape="0">
                    <a:srgbClr val="003300"/>
                  </a:outerShdw>
                </a:effectLst>
                <a:latin typeface="Algerian" pitchFamily="82" charset="0"/>
              </a:rPr>
              <a:t>Que nunca se apague tu brillo, </a:t>
            </a:r>
          </a:p>
          <a:p>
            <a:pPr algn="ctr"/>
            <a:r>
              <a:rPr lang="es-ES" sz="2400" dirty="0">
                <a:solidFill>
                  <a:srgbClr val="498E26"/>
                </a:solidFill>
                <a:effectLst>
                  <a:outerShdw blurRad="50800" dist="38100" dir="5400000" algn="ctr" rotWithShape="0">
                    <a:srgbClr val="003300"/>
                  </a:outerShdw>
                </a:effectLst>
                <a:latin typeface="Algerian" pitchFamily="82" charset="0"/>
              </a:rPr>
              <a:t>eres un tesoro sencillo, </a:t>
            </a:r>
          </a:p>
          <a:p>
            <a:pPr algn="ctr"/>
            <a:r>
              <a:rPr lang="es-ES" sz="2400" dirty="0">
                <a:solidFill>
                  <a:srgbClr val="498E26"/>
                </a:solidFill>
                <a:effectLst>
                  <a:outerShdw blurRad="50800" dist="38100" dir="5400000" algn="ctr" rotWithShape="0">
                    <a:srgbClr val="003300"/>
                  </a:outerShdw>
                </a:effectLst>
                <a:latin typeface="Algerian" pitchFamily="82" charset="0"/>
              </a:rPr>
              <a:t>un regalo divino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>
        <p14:switch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Homenaje a la Mujer\Imágenes\29 - March_8_Roses_Vector_Graphics_Word_Lettering_580219_1035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3000">
        <p14:honeycomb/>
      </p:transition>
    </mc:Choice>
    <mc:Fallback>
      <p:transition spd="slow" advClick="0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Homenaje a la Mujer\Imágenes\March_8_Roses_Word_Lettering_614998_1280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499992" y="1491630"/>
            <a:ext cx="42484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FF81C0"/>
                </a:solidFill>
                <a:effectLst>
                  <a:outerShdw blurRad="38100" dist="38100" dir="5400000" algn="ctr" rotWithShape="0">
                    <a:srgbClr val="800000"/>
                  </a:outerShdw>
                </a:effectLst>
                <a:latin typeface="Algerian" pitchFamily="82" charset="0"/>
              </a:rPr>
              <a:t>Gracias por tu esencia y tu ser,</a:t>
            </a:r>
          </a:p>
          <a:p>
            <a:pPr algn="ctr"/>
            <a:r>
              <a:rPr lang="es-ES" sz="2400" dirty="0">
                <a:solidFill>
                  <a:srgbClr val="FF81C0"/>
                </a:solidFill>
                <a:effectLst>
                  <a:outerShdw blurRad="38100" dist="38100" dir="5400000" algn="ctr" rotWithShape="0">
                    <a:srgbClr val="800000"/>
                  </a:outerShdw>
                </a:effectLst>
                <a:latin typeface="Algerian" pitchFamily="82" charset="0"/>
              </a:rPr>
              <a:t>por enseñarnos a ser más humanos,</a:t>
            </a:r>
          </a:p>
          <a:p>
            <a:pPr algn="ctr"/>
            <a:r>
              <a:rPr lang="es-ES" sz="2400" dirty="0">
                <a:solidFill>
                  <a:srgbClr val="FF81C0"/>
                </a:solidFill>
                <a:effectLst>
                  <a:outerShdw blurRad="38100" dist="38100" dir="5400000" algn="ctr" rotWithShape="0">
                    <a:srgbClr val="800000"/>
                  </a:outerShdw>
                </a:effectLst>
                <a:latin typeface="Algerian" pitchFamily="82" charset="0"/>
              </a:rPr>
              <a:t>y por mostrarnos el camino a recorrer.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2000">
        <p15:prstTrans prst="peelOff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E:\PPS  EXCLUSIVOS\- Homenaje a la Mujer\Imágenes\March_8_Colored_background_Template_greeting_card_580535_1280x8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35696" y="1923678"/>
            <a:ext cx="50405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rgbClr val="1BB4D3"/>
                </a:solidFill>
                <a:effectLst>
                  <a:outerShdw blurRad="50800" dist="38100" dir="5400000" algn="ctr" rotWithShape="0">
                    <a:srgbClr val="0F6273"/>
                  </a:outerShdw>
                </a:effectLst>
                <a:latin typeface="Algerian" pitchFamily="82" charset="0"/>
              </a:rPr>
              <a:t>¡¡Feliz día de la mujer, hoy y siempre!!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14:doors dir="ver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Homenaje a la Mujer\Imágenes\369129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43808" y="555526"/>
            <a:ext cx="20377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Algerian" pitchFamily="82" charset="0"/>
              </a:rPr>
              <a:t>Marzo 2025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67544" y="1347614"/>
            <a:ext cx="3240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Algerian" pitchFamily="82" charset="0"/>
              </a:rPr>
              <a:t>Música: el </a:t>
            </a:r>
            <a:r>
              <a:rPr lang="es-ES" sz="2400" dirty="0" err="1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Algerian" pitchFamily="82" charset="0"/>
              </a:rPr>
              <a:t>diluvi</a:t>
            </a:r>
            <a:endParaRPr lang="es-ES" sz="2400" dirty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chemeClr val="accent3">
                  <a:lumMod val="50000"/>
                </a:schemeClr>
              </a:solidFill>
              <a:latin typeface="Algerian" pitchFamily="82" charset="0"/>
            </a:endParaRPr>
          </a:p>
          <a:p>
            <a:r>
              <a:rPr lang="es-ES" sz="2400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latin typeface="Algerian" pitchFamily="82" charset="0"/>
              </a:rPr>
              <a:t>	I TU, SOLS TU</a:t>
            </a:r>
          </a:p>
        </p:txBody>
      </p:sp>
      <p:grpSp>
        <p:nvGrpSpPr>
          <p:cNvPr id="5" name="19 Grupo"/>
          <p:cNvGrpSpPr/>
          <p:nvPr/>
        </p:nvGrpSpPr>
        <p:grpSpPr>
          <a:xfrm>
            <a:off x="7668344" y="3507854"/>
            <a:ext cx="1224136" cy="1377443"/>
            <a:chOff x="2920357" y="2847045"/>
            <a:chExt cx="1357938" cy="1133811"/>
          </a:xfrm>
        </p:grpSpPr>
        <p:sp>
          <p:nvSpPr>
            <p:cNvPr id="6" name="20 CuadroTexto"/>
            <p:cNvSpPr txBox="1"/>
            <p:nvPr/>
          </p:nvSpPr>
          <p:spPr>
            <a:xfrm>
              <a:off x="2920357" y="3676849"/>
              <a:ext cx="1357938" cy="3040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b="1" dirty="0">
                  <a:solidFill>
                    <a:schemeClr val="accent3">
                      <a:lumMod val="75000"/>
                    </a:schemeClr>
                  </a:solidFill>
                  <a:effectLst/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7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6" y="2847045"/>
              <a:ext cx="1038423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slow" advClick="0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700</TotalTime>
  <Words>451</Words>
  <Application>Microsoft Office PowerPoint</Application>
  <PresentationFormat>Presentación en pantalla (16:9)</PresentationFormat>
  <Paragraphs>63</Paragraphs>
  <Slides>21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8" baseType="lpstr">
      <vt:lpstr>Arial</vt:lpstr>
      <vt:lpstr>Baroque Script</vt:lpstr>
      <vt:lpstr>Algerian</vt:lpstr>
      <vt:lpstr>ChopinScript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16</cp:revision>
  <dcterms:created xsi:type="dcterms:W3CDTF">2025-03-05T21:48:01Z</dcterms:created>
  <dcterms:modified xsi:type="dcterms:W3CDTF">2025-03-07T21:35:48Z</dcterms:modified>
</cp:coreProperties>
</file>