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69" r:id="rId4"/>
    <p:sldId id="257" r:id="rId5"/>
    <p:sldId id="258" r:id="rId6"/>
    <p:sldId id="259" r:id="rId7"/>
    <p:sldId id="270" r:id="rId8"/>
    <p:sldId id="260" r:id="rId9"/>
    <p:sldId id="261" r:id="rId10"/>
    <p:sldId id="271" r:id="rId11"/>
    <p:sldId id="262" r:id="rId12"/>
    <p:sldId id="263" r:id="rId13"/>
    <p:sldId id="272" r:id="rId14"/>
    <p:sldId id="264" r:id="rId15"/>
    <p:sldId id="265" r:id="rId16"/>
    <p:sldId id="266" r:id="rId17"/>
    <p:sldId id="273" r:id="rId18"/>
    <p:sldId id="274" r:id="rId19"/>
    <p:sldId id="268" r:id="rId20"/>
    <p:sldId id="276" r:id="rId21"/>
    <p:sldId id="275" r:id="rId22"/>
  </p:sldIdLst>
  <p:sldSz cx="9144000" cy="5143500" type="screen16x9"/>
  <p:notesSz cx="6858000" cy="9144000"/>
  <p:embeddedFontLst>
    <p:embeddedFont>
      <p:font typeface="Brock Script" panose="020B0604020202020204"/>
      <p:regular r:id="rId23"/>
    </p:embeddedFont>
    <p:embeddedFont>
      <p:font typeface="ChopinScript" panose="00000400000000000000" pitchFamily="2" charset="0"/>
      <p:regular r:id="rId24"/>
    </p:embeddedFont>
    <p:embeddedFont>
      <p:font typeface="Kristen ITC" panose="03050502040202030202" pitchFamily="66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Stsnwtj8Yf9xITdnjK54g==" hashData="sF+38bX/R1+m9BHfN/n6B52p7ZIe4v50mohC0rU3aU2Ehp0aeeSzb9bMT/ThZjbxbg51TE83uT9AhVSL7HUvL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A1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122" autoAdjust="0"/>
  </p:normalViewPr>
  <p:slideViewPr>
    <p:cSldViewPr>
      <p:cViewPr varScale="1">
        <p:scale>
          <a:sx n="69" d="100"/>
          <a:sy n="69" d="100"/>
        </p:scale>
        <p:origin x="84" y="13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B0E0-F94B-4D3D-BADC-743A9CC34E16}" type="datetimeFigureOut">
              <a:rPr lang="es-ES" smtClean="0"/>
              <a:pPr/>
              <a:t>18/03/2025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BD031-C348-42A1-81AC-1BA593E30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EBA0B0E0-F94B-4D3D-BADC-743A9CC34E16}" type="datetimeFigureOut">
              <a:rPr lang="es-ES" smtClean="0"/>
              <a:pPr/>
              <a:t>18/03/2025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EC1BD031-C348-42A1-81AC-1BA593E30A0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Homenaje a los padres\Imágenes\c3f0a7d2f9e54d44f5edb4fff24f83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987574"/>
            <a:ext cx="39604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dirty="0">
                <a:ln w="6350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Brock Script" panose="02000507020000020002" pitchFamily="2" charset="0"/>
              </a:rPr>
              <a:t>Homenaje a los Padres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8000">
        <p15:prstTrans prst="curtains"/>
        <p:sndAc>
          <p:stSnd>
            <p:snd r:embed="rId2" name="Ese que me dio la vida( Alejandro Sanz) .wav"/>
          </p:stSnd>
        </p:sndAc>
      </p:transition>
    </mc:Choice>
    <mc:Fallback>
      <p:transition spd="slow" advClick="0" advTm="8000">
        <p:fade/>
        <p:sndAc>
          <p:stSnd>
            <p:snd r:embed="rId2" name="Ese que me dio la vida( Alejandro Sanz)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Homenaje a los padres\Imágenes\8eb0b60b92f5cfdc0680848b217722a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53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>
        <p14:ripple/>
      </p:transition>
    </mc:Choice>
    <mc:Fallback>
      <p:transition spd="slow" advClick="0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Homenaje a los padres\Imágenes\3 - 1169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411510"/>
            <a:ext cx="40324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Al padre que está cerca y al que está lejos. </a:t>
            </a:r>
          </a:p>
        </p:txBody>
      </p:sp>
      <p:pic>
        <p:nvPicPr>
          <p:cNvPr id="5123" name="Picture 3" descr="E:\PPS  EXCLUSIVOS\- Homenaje a los padres\Imágenes\business-office-wallpapers-hd-images-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458" y="7938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195486"/>
            <a:ext cx="51845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 Al padre que sólo existe en nuestro recuerdo e incluso al padre que un día se negó a sí mismo el placer de vernos crecer y nos abandonó en el vientre de una madre soltera.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Click="0" advTm="16000">
        <p15:prstTrans prst="pageCurlDoubl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Homenaje a los padres\Imágenes\e0596a904a047f01920b599e1a2d34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33123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A ti, padre, que aprisionas contra tu pecho amoroso al hijo amado, </a:t>
            </a:r>
          </a:p>
        </p:txBody>
      </p:sp>
      <p:pic>
        <p:nvPicPr>
          <p:cNvPr id="6147" name="Picture 3" descr="E:\PPS  EXCLUSIVOS\- Homenaje a los padres\Imágenes\3669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0" y="339502"/>
            <a:ext cx="4499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Que luchas contra la vida para llevar diariamente el sustento a la mesa.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Homenaje a los padres\Imágenes\Andro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76256" y="1419622"/>
            <a:ext cx="20162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Para ti un canto de amor, </a:t>
            </a:r>
          </a:p>
          <a:p>
            <a:pPr algn="ctr"/>
            <a:r>
              <a:rPr lang="es-ES" sz="3200" dirty="0">
                <a:ln w="6350"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respeto y admiración.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8000">
        <p14:prism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Homenaje a los padres\Imágenes\man-person-cute-young-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166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1000">
        <p14:honeycomb/>
      </p:transition>
    </mc:Choice>
    <mc:Fallback>
      <p:transition spd="slow" advClick="0" advTm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Homenaje a los padres\Imágenes\c56fa332a94ded2f97a89be137a9b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267494"/>
            <a:ext cx="5112568" cy="1860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3200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A ti, padre campesino, que has aprendido a extraer de la tierra el milagro de sus frutos, alimentados con tus gotas de </a:t>
            </a:r>
          </a:p>
          <a:p>
            <a:pPr algn="ctr">
              <a:lnSpc>
                <a:spcPts val="2700"/>
              </a:lnSpc>
            </a:pPr>
            <a:r>
              <a:rPr lang="es-ES" sz="3200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  sudor              y cansancio.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checker/>
      </p:transition>
    </mc:Choice>
    <mc:Fallback>
      <p:transition spd="slow" advClick="0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Homenaje a los padres\Imágenes\books-that-can-change-your-personality-positively-1a703399f7d1d35d768f47a805ec7bdb.jp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33123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ti, que exploras los caminos por los que han de transitar tus hijos</a:t>
            </a:r>
          </a:p>
        </p:txBody>
      </p:sp>
      <p:pic>
        <p:nvPicPr>
          <p:cNvPr id="10244" name="Picture 4" descr="E:\PPS  EXCLUSIVOS\- Homenaje a los padres\Imágenes\11 - cowboy-guitar-still-life-josh-campbe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7824" y="411510"/>
            <a:ext cx="5688632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200" dirty="0">
                <a:ln w="6350"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 Los limpias de abrojos y abres la brecha para hacer su caminar más fácil y llevadero.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16000">
        <p14:doors dir="vert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Homenaje a los padres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025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000">
        <p14:glitter pattern="hexagon"/>
      </p:transition>
    </mc:Choice>
    <mc:Fallback>
      <p:transition spd="slow" advClick="0" advTm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Homenaje a los padres\Imágenes\retro-gazeta-trubka-oc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8253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95486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0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A ti, padre que te atavías diariamente con la elegancia de la corbata, que dejas detrás de la puerta tus sufrimientos y los disfrazas con sonrisas para cumplir tu jornada en esa oficina que sabe de tus suspiros de nostalgia.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1000">
        <p14:prism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Homenaje a los padres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411510"/>
            <a:ext cx="4355976" cy="2812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ln w="6350"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A ti, padre soltero, </a:t>
            </a:r>
          </a:p>
          <a:p>
            <a:pPr algn="ctr">
              <a:lnSpc>
                <a:spcPts val="3000"/>
              </a:lnSpc>
            </a:pPr>
            <a:r>
              <a:rPr lang="es-ES" sz="3200" dirty="0">
                <a:ln w="6350"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que haces caso omiso del dolor de la traición y el abandono, que celebras con sonrisas y amor las travesuras y los triunfos de tus hijos.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Homenaje a los padres\Imágenes\dia-del-padre_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2480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1000">
        <p14:prism isInverted="1"/>
      </p:transition>
    </mc:Choice>
    <mc:Fallback>
      <p:transition spd="slow" advClick="0" advTm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Homenaje a los padres\Imágenes\Peter Santiago Bustama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01303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Un homenaje a ti, padre, que guardas en tu corazón el recuerdo del hijo que te fue arrebatado por la muerte, </a:t>
            </a:r>
          </a:p>
        </p:txBody>
      </p:sp>
      <p:pic>
        <p:nvPicPr>
          <p:cNvPr id="5123" name="Picture 3" descr="E:\PPS  EXCLUSIVOS\- Homenaje a los padres\Imágenes\natiurmort-knigi-svech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938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6403" y="195486"/>
            <a:ext cx="60486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 Que le pides al viento llevar el beso </a:t>
            </a:r>
          </a:p>
          <a:p>
            <a:pPr algn="ctr"/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  y el suspiro de tu amor imperecedero </a:t>
            </a:r>
          </a:p>
          <a:p>
            <a:pPr algn="ctr"/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 hacia el cielo desde donde te mira, </a:t>
            </a:r>
          </a:p>
          <a:p>
            <a:pPr algn="ctr"/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 que escondes esa lágrima que se escapa por el hijo que ya no está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Click="0" advTm="20000">
        <p15:prstTrans prst="peelOff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Homenaje a los padres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707654"/>
            <a:ext cx="54726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ln w="6350"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ti, padre maestro y amigo,  </a:t>
            </a:r>
          </a:p>
          <a:p>
            <a:r>
              <a:rPr lang="es-ES" sz="3200" dirty="0">
                <a:ln w="6350"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resuelves ecuaciones y trazas líneas rectas en el </a:t>
            </a:r>
          </a:p>
          <a:p>
            <a:r>
              <a:rPr lang="es-ES" sz="3200" dirty="0">
                <a:ln w="6350"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encerado con amor </a:t>
            </a:r>
          </a:p>
          <a:p>
            <a:r>
              <a:rPr lang="es-ES" sz="3200" dirty="0">
                <a:ln w="6350"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tu alumno, con ese mismo amor con que guías a tus hijos.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11000">
        <p14:rippl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Homenaje a los padres\Imágenes\Marcelo Rom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483518"/>
            <a:ext cx="32758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ti que eres padre,</a:t>
            </a:r>
            <a:br>
              <a:rPr lang="es-ES" sz="28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28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ti que mereces reconocimiento,</a:t>
            </a:r>
            <a:br>
              <a:rPr lang="es-ES" sz="28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28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ti que siendo padre has recibido estas letras..</a:t>
            </a:r>
          </a:p>
        </p:txBody>
      </p:sp>
      <p:pic>
        <p:nvPicPr>
          <p:cNvPr id="8196" name="Picture 4" descr="E:\PPS  EXCLUSIVOS\- Homenaje a los padres\Imágenes\natiurmort-kartina-stil-skripka-pero-knig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Este homenaje está dedicado a ti.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16000">
        <p:comb/>
      </p:transition>
    </mc:Choice>
    <mc:Fallback>
      <p:transition spd="slow" advClick="0" advTm="1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Homenaje a los padres\Imágenes\Día_del_padre-730x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330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1000">
        <p14:doors dir="vert"/>
      </p:transition>
    </mc:Choice>
    <mc:Fallback>
      <p:transition spd="slow" advClick="0" advTm="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Homenaje a los padres\Imágenes\tarjetas-del-dia-del-padre-a-un-amigo-para-pantalla-hd-2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112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Homenaje a los padres\Imágenes\father-and-son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8024" y="555526"/>
            <a:ext cx="2000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Marzo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51520" y="1069838"/>
            <a:ext cx="39501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Alejandro Sanz</a:t>
            </a:r>
          </a:p>
          <a:p>
            <a:r>
              <a:rPr lang="es-ES" sz="2800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Ese que me dio la vida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7452320" y="3435849"/>
            <a:ext cx="1224136" cy="1449448"/>
            <a:chOff x="2920357" y="2847045"/>
            <a:chExt cx="1357938" cy="1193080"/>
          </a:xfrm>
        </p:grpSpPr>
        <p:sp>
          <p:nvSpPr>
            <p:cNvPr id="6" name="20 CuadroTexto"/>
            <p:cNvSpPr txBox="1"/>
            <p:nvPr/>
          </p:nvSpPr>
          <p:spPr>
            <a:xfrm>
              <a:off x="2920357" y="3736118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525841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83571" y="415592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>
                <a:solidFill>
                  <a:srgbClr val="7CA1CE"/>
                </a:solidFill>
                <a:latin typeface="ChopinScript" pitchFamily="2" charset="0"/>
              </a:rPr>
              <a:t>Ppsx</a:t>
            </a:r>
            <a:r>
              <a:rPr lang="es-ES" dirty="0">
                <a:solidFill>
                  <a:srgbClr val="7CA1CE"/>
                </a:solidFill>
                <a:latin typeface="ChopinScript" pitchFamily="2" charset="0"/>
              </a:rPr>
              <a:t> Margarita </a:t>
            </a:r>
          </a:p>
        </p:txBody>
      </p:sp>
      <p:sp>
        <p:nvSpPr>
          <p:cNvPr id="1044" name="AutoShape 20" descr="https://img.goodfon.com/wallpaper/big/c/77/natiurmort-knigi-ochki-lampa-trubk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46" name="AutoShape 22" descr="https://img.goodfon.com/wallpaper/big/c/77/natiurmort-knigi-ochki-lampa-trubk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48" name="AutoShape 24" descr="https://img.goodfon.com/wallpaper/big/c/77/natiurmort-knigi-ochki-lampa-trubk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0" name="AutoShape 26" descr="Fotomural reloj, cristal, libros, lámpara, tubo, gafas, naturaleza muerta, coña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5828541"/>
      </p:ext>
    </p:extLst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416</Words>
  <Application>Microsoft Office PowerPoint</Application>
  <PresentationFormat>Presentación en pantalla (16:9)</PresentationFormat>
  <Paragraphs>33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Brock Script</vt:lpstr>
      <vt:lpstr>Kristen ITC</vt:lpstr>
      <vt:lpstr>ChopinScript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15</cp:revision>
  <dcterms:created xsi:type="dcterms:W3CDTF">2018-03-12T18:14:55Z</dcterms:created>
  <dcterms:modified xsi:type="dcterms:W3CDTF">2025-03-18T23:48:59Z</dcterms:modified>
</cp:coreProperties>
</file>