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95" r:id="rId3"/>
    <p:sldId id="283" r:id="rId4"/>
    <p:sldId id="256" r:id="rId5"/>
    <p:sldId id="268" r:id="rId6"/>
    <p:sldId id="267" r:id="rId7"/>
    <p:sldId id="266" r:id="rId8"/>
    <p:sldId id="265" r:id="rId9"/>
    <p:sldId id="264" r:id="rId10"/>
    <p:sldId id="263" r:id="rId11"/>
    <p:sldId id="262" r:id="rId12"/>
    <p:sldId id="261" r:id="rId13"/>
    <p:sldId id="260" r:id="rId14"/>
    <p:sldId id="282" r:id="rId15"/>
    <p:sldId id="279" r:id="rId16"/>
    <p:sldId id="280" r:id="rId17"/>
    <p:sldId id="278" r:id="rId18"/>
    <p:sldId id="277" r:id="rId19"/>
    <p:sldId id="259" r:id="rId20"/>
    <p:sldId id="276" r:id="rId21"/>
    <p:sldId id="275" r:id="rId22"/>
    <p:sldId id="274" r:id="rId23"/>
    <p:sldId id="273" r:id="rId24"/>
    <p:sldId id="272" r:id="rId25"/>
    <p:sldId id="258" r:id="rId26"/>
    <p:sldId id="271" r:id="rId27"/>
    <p:sldId id="270" r:id="rId28"/>
    <p:sldId id="287" r:id="rId29"/>
    <p:sldId id="286" r:id="rId30"/>
    <p:sldId id="285" r:id="rId31"/>
    <p:sldId id="269" r:id="rId32"/>
    <p:sldId id="284" r:id="rId33"/>
    <p:sldId id="289" r:id="rId34"/>
    <p:sldId id="288" r:id="rId35"/>
    <p:sldId id="290" r:id="rId36"/>
    <p:sldId id="308" r:id="rId37"/>
    <p:sldId id="307" r:id="rId38"/>
    <p:sldId id="306" r:id="rId39"/>
    <p:sldId id="305" r:id="rId40"/>
    <p:sldId id="304" r:id="rId41"/>
    <p:sldId id="303" r:id="rId42"/>
    <p:sldId id="301" r:id="rId43"/>
    <p:sldId id="300" r:id="rId44"/>
    <p:sldId id="302" r:id="rId45"/>
    <p:sldId id="299" r:id="rId46"/>
    <p:sldId id="298" r:id="rId47"/>
    <p:sldId id="297" r:id="rId48"/>
    <p:sldId id="294" r:id="rId49"/>
    <p:sldId id="315" r:id="rId50"/>
    <p:sldId id="314" r:id="rId51"/>
    <p:sldId id="313" r:id="rId52"/>
    <p:sldId id="312" r:id="rId53"/>
    <p:sldId id="311" r:id="rId54"/>
    <p:sldId id="310" r:id="rId55"/>
    <p:sldId id="293" r:id="rId56"/>
    <p:sldId id="292" r:id="rId57"/>
    <p:sldId id="320" r:id="rId58"/>
    <p:sldId id="319" r:id="rId59"/>
    <p:sldId id="318" r:id="rId60"/>
    <p:sldId id="309" r:id="rId61"/>
    <p:sldId id="317" r:id="rId62"/>
    <p:sldId id="291" r:id="rId63"/>
    <p:sldId id="316" r:id="rId64"/>
    <p:sldId id="321" r:id="rId65"/>
    <p:sldId id="322" r:id="rId66"/>
    <p:sldId id="323" r:id="rId6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JCBH6weUcFmzl5OGqAVAQ" hashData="Td4OAhW7LDTP5xeGlIkmL8V7vl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6600"/>
    <a:srgbClr val="0000FF"/>
    <a:srgbClr val="7339C1"/>
    <a:srgbClr val="50236B"/>
    <a:srgbClr val="5C287C"/>
    <a:srgbClr val="652C88"/>
    <a:srgbClr val="53298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8" autoAdjust="0"/>
    <p:restoredTop sz="94640" autoAdjust="0"/>
  </p:normalViewPr>
  <p:slideViewPr>
    <p:cSldViewPr>
      <p:cViewPr>
        <p:scale>
          <a:sx n="60" d="100"/>
          <a:sy n="60" d="100"/>
        </p:scale>
        <p:origin x="-384" y="-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7D026-02BC-4EB8-AFAD-F374949313E8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28239-B56A-48BB-834B-5745ABBE2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7D026-02BC-4EB8-AFAD-F374949313E8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28239-B56A-48BB-834B-5745ABBE2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7D026-02BC-4EB8-AFAD-F374949313E8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28239-B56A-48BB-834B-5745ABBE2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7D026-02BC-4EB8-AFAD-F374949313E8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28239-B56A-48BB-834B-5745ABBE2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7D026-02BC-4EB8-AFAD-F374949313E8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28239-B56A-48BB-834B-5745ABBE2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7D026-02BC-4EB8-AFAD-F374949313E8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28239-B56A-48BB-834B-5745ABBE2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7D026-02BC-4EB8-AFAD-F374949313E8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28239-B56A-48BB-834B-5745ABBE2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7D026-02BC-4EB8-AFAD-F374949313E8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28239-B56A-48BB-834B-5745ABBE2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7D026-02BC-4EB8-AFAD-F374949313E8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28239-B56A-48BB-834B-5745ABBE2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7D026-02BC-4EB8-AFAD-F374949313E8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28239-B56A-48BB-834B-5745ABBE2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7D026-02BC-4EB8-AFAD-F374949313E8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28239-B56A-48BB-834B-5745ABBE2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A31DC6-2728-45E7-A2D0-A4C6049D486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7D026-02BC-4EB8-AFAD-F374949313E8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828239-B56A-48BB-834B-5745ABBE2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C8A6135-9FE0-4C88-B97D-DEE481D6C79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gif"/><Relationship Id="rId5" Type="http://schemas.openxmlformats.org/officeDocument/2006/relationships/image" Target="../media/image30.gif"/><Relationship Id="rId4" Type="http://schemas.openxmlformats.org/officeDocument/2006/relationships/image" Target="../media/image2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gif"/><Relationship Id="rId4" Type="http://schemas.openxmlformats.org/officeDocument/2006/relationships/image" Target="../media/image3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gif"/><Relationship Id="rId4" Type="http://schemas.openxmlformats.org/officeDocument/2006/relationships/image" Target="../media/image5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1.gif"/><Relationship Id="rId4" Type="http://schemas.openxmlformats.org/officeDocument/2006/relationships/image" Target="../media/image6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gif"/><Relationship Id="rId4" Type="http://schemas.openxmlformats.org/officeDocument/2006/relationships/image" Target="../media/image64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9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1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4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gif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89.gif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gif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gif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gif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gif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3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gif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6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gif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0.gif"/><Relationship Id="rId4" Type="http://schemas.openxmlformats.org/officeDocument/2006/relationships/image" Target="../media/image109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gif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gif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gif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9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93.gi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gif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gif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6.gif"/><Relationship Id="rId4" Type="http://schemas.openxmlformats.org/officeDocument/2006/relationships/image" Target="../media/image112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gif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9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gif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gif"/><Relationship Id="rId2" Type="http://schemas.openxmlformats.org/officeDocument/2006/relationships/image" Target="../media/image13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4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6.gi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gif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8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gif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gif"/><Relationship Id="rId4" Type="http://schemas.openxmlformats.org/officeDocument/2006/relationships/image" Target="../media/image141.gi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gif"/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5.gif"/><Relationship Id="rId4" Type="http://schemas.openxmlformats.org/officeDocument/2006/relationships/image" Target="../media/image144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gif"/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gi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1.gi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9.gi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1.gif"/><Relationship Id="rId4" Type="http://schemas.openxmlformats.org/officeDocument/2006/relationships/image" Target="../media/image45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gif"/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9.gi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4.gi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gif"/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7.gi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gif"/><Relationship Id="rId2" Type="http://schemas.openxmlformats.org/officeDocument/2006/relationships/image" Target="../media/image1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9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1.gi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3.gif"/><Relationship Id="rId2" Type="http://schemas.openxmlformats.org/officeDocument/2006/relationships/image" Target="../media/image162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164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6.gif"/><Relationship Id="rId4" Type="http://schemas.openxmlformats.org/officeDocument/2006/relationships/image" Target="../media/image165.gif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67.png"/><Relationship Id="rId7" Type="http://schemas.openxmlformats.org/officeDocument/2006/relationships/image" Target="../media/image16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7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6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appy-halloween-imagen.jpe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</a:blip>
          <a:srcRect/>
          <a:stretch>
            <a:fillRect/>
          </a:stretch>
        </p:blipFill>
        <p:spPr>
          <a:xfrm>
            <a:off x="0" y="0"/>
            <a:ext cx="9144000" cy="5000612"/>
          </a:xfrm>
        </p:spPr>
      </p:pic>
      <p:pic>
        <p:nvPicPr>
          <p:cNvPr id="5" name="4 Imagen" descr="myspace-halloween-graphic_5c4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542854">
            <a:off x="7346558" y="617933"/>
            <a:ext cx="1654033" cy="1954785"/>
          </a:xfrm>
          <a:prstGeom prst="ellipse">
            <a:avLst/>
          </a:prstGeom>
          <a:effectLst>
            <a:softEdge rad="31750"/>
          </a:effectLst>
        </p:spPr>
      </p:pic>
      <p:sp>
        <p:nvSpPr>
          <p:cNvPr id="10" name="9 CuadroTexto"/>
          <p:cNvSpPr txBox="1"/>
          <p:nvPr/>
        </p:nvSpPr>
        <p:spPr>
          <a:xfrm>
            <a:off x="214282" y="5000636"/>
            <a:ext cx="593645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7200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Ravie" pitchFamily="82" charset="0"/>
              </a:rPr>
              <a:t>I</a:t>
            </a:r>
            <a:r>
              <a:rPr lang="es-ES" sz="7200" dirty="0" smtClean="0">
                <a:ln>
                  <a:solidFill>
                    <a:srgbClr val="0000FF"/>
                  </a:solidFill>
                </a:ln>
                <a:solidFill>
                  <a:srgbClr val="92D050"/>
                </a:solidFill>
                <a:latin typeface="Ravie" pitchFamily="82" charset="0"/>
              </a:rPr>
              <a:t>N</a:t>
            </a:r>
            <a:r>
              <a:rPr lang="es-ES" sz="7200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Ravie" pitchFamily="82" charset="0"/>
              </a:rPr>
              <a:t>F</a:t>
            </a:r>
            <a:r>
              <a:rPr lang="es-ES" sz="7200" dirty="0" smtClean="0">
                <a:ln>
                  <a:solidFill>
                    <a:srgbClr val="FF0000"/>
                  </a:solidFill>
                </a:ln>
                <a:solidFill>
                  <a:srgbClr val="00B0F0"/>
                </a:solidFill>
                <a:latin typeface="Ravie" pitchFamily="82" charset="0"/>
              </a:rPr>
              <a:t>A</a:t>
            </a:r>
            <a:r>
              <a:rPr lang="es-ES" sz="7200" dirty="0" smtClean="0">
                <a:ln>
                  <a:solidFill>
                    <a:srgbClr val="FFFF00"/>
                  </a:solidFill>
                </a:ln>
                <a:solidFill>
                  <a:srgbClr val="7339C1"/>
                </a:solidFill>
                <a:latin typeface="Ravie" pitchFamily="82" charset="0"/>
              </a:rPr>
              <a:t>N</a:t>
            </a:r>
            <a:r>
              <a:rPr lang="es-ES" sz="72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Ravie" pitchFamily="82" charset="0"/>
              </a:rPr>
              <a:t>T</a:t>
            </a:r>
            <a:r>
              <a:rPr lang="es-ES" sz="7200" dirty="0" smtClean="0">
                <a:ln>
                  <a:solidFill>
                    <a:srgbClr val="00B050"/>
                  </a:solidFill>
                </a:ln>
                <a:solidFill>
                  <a:srgbClr val="FF6600"/>
                </a:solidFill>
                <a:latin typeface="Ravie" pitchFamily="82" charset="0"/>
              </a:rPr>
              <a:t>I</a:t>
            </a:r>
            <a:r>
              <a:rPr lang="es-ES" sz="7200" dirty="0" smtClean="0">
                <a:ln>
                  <a:solidFill>
                    <a:srgbClr val="FFFF00"/>
                  </a:solidFill>
                </a:ln>
                <a:solidFill>
                  <a:srgbClr val="0000FF"/>
                </a:solidFill>
                <a:latin typeface="Ravie" pitchFamily="82" charset="0"/>
              </a:rPr>
              <a:t>L</a:t>
            </a:r>
            <a:endParaRPr lang="es-ES" sz="7200" dirty="0">
              <a:ln>
                <a:solidFill>
                  <a:srgbClr val="FFFF00"/>
                </a:solidFill>
              </a:ln>
              <a:solidFill>
                <a:srgbClr val="0000FF"/>
              </a:solidFill>
              <a:latin typeface="Ravie" pitchFamily="82" charset="0"/>
            </a:endParaRPr>
          </a:p>
        </p:txBody>
      </p:sp>
      <p:pic>
        <p:nvPicPr>
          <p:cNvPr id="11" name="10 Imagen" descr="halloweendisneyparaimprimir5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 flipH="1">
            <a:off x="6000760" y="4500570"/>
            <a:ext cx="2890847" cy="2085975"/>
          </a:xfrm>
          <a:prstGeom prst="rect">
            <a:avLst/>
          </a:prstGeom>
        </p:spPr>
      </p:pic>
      <p:pic>
        <p:nvPicPr>
          <p:cNvPr id="8" name="7 Imagen" descr="myspace-halloween-graphic_5c4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21085601">
            <a:off x="-149321" y="612408"/>
            <a:ext cx="1654033" cy="1954785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9" name="Picture 10" descr="http://www.gif-mania.net/signatures-animees/resultat/x/3d18ddf5.gif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2786050" y="5957117"/>
            <a:ext cx="4000528" cy="900883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ndAc>
      <p:stSnd loop="1">
        <p:snd r:embed="rId2" name="Nightcore - Ghostbuster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repeatCount="2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6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hallowe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5302" name="Picture 6" descr="http://aynursa.a.y.pic.centerblog.net/536050b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2928934"/>
            <a:ext cx="2857488" cy="4120216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55304" name="Picture 8" descr="gif citrouill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7" y="3417012"/>
            <a:ext cx="928694" cy="862099"/>
          </a:xfrm>
          <a:prstGeom prst="rect">
            <a:avLst/>
          </a:prstGeom>
          <a:noFill/>
        </p:spPr>
      </p:pic>
      <p:pic>
        <p:nvPicPr>
          <p:cNvPr id="14" name="13 Imagen" descr="23008e4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0"/>
            <a:ext cx="3286116" cy="3734593"/>
          </a:xfrm>
          <a:prstGeom prst="rect">
            <a:avLst/>
          </a:prstGeom>
        </p:spPr>
      </p:pic>
      <p:pic>
        <p:nvPicPr>
          <p:cNvPr id="15" name="14 Imagen" descr="0cdae2d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57884" y="-214338"/>
            <a:ext cx="2469149" cy="271462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6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710_halloween-lg1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5538" name="Picture 2" descr="http://img20.imageshack.us/img20/8106/bajvtx4u.gif"/>
          <p:cNvPicPr>
            <a:picLocks noChangeAspect="1" noChangeArrowheads="1" noCrop="1"/>
          </p:cNvPicPr>
          <p:nvPr/>
        </p:nvPicPr>
        <p:blipFill>
          <a:blip r:embed="rId3">
            <a:lum contrast="30000"/>
          </a:blip>
          <a:srcRect/>
          <a:stretch>
            <a:fillRect/>
          </a:stretch>
        </p:blipFill>
        <p:spPr bwMode="auto">
          <a:xfrm>
            <a:off x="1571604" y="500042"/>
            <a:ext cx="3651886" cy="3009796"/>
          </a:xfrm>
          <a:prstGeom prst="rect">
            <a:avLst/>
          </a:prstGeom>
          <a:noFill/>
        </p:spPr>
      </p:pic>
      <p:pic>
        <p:nvPicPr>
          <p:cNvPr id="6" name="5 Imagen" descr="4be026c8a47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6050" y="3500439"/>
            <a:ext cx="3600450" cy="3357562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100_halloween_duchy_przy_grobie1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4514" name="Picture 2" descr="http://img835.imageshack.us/img835/3829/0024mx6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2000232" y="3857628"/>
            <a:ext cx="2214578" cy="2357454"/>
          </a:xfrm>
          <a:prstGeom prst="rect">
            <a:avLst/>
          </a:prstGeom>
          <a:noFill/>
        </p:spPr>
      </p:pic>
      <p:pic>
        <p:nvPicPr>
          <p:cNvPr id="64516" name="Picture 4" descr="halloween_chat-sac.gif (28212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1500174"/>
            <a:ext cx="1571636" cy="2348211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ner_halloween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-1" y="0"/>
            <a:ext cx="9121285" cy="6858000"/>
          </a:xfrm>
          <a:prstGeom prst="rect">
            <a:avLst/>
          </a:prstGeom>
        </p:spPr>
      </p:pic>
      <p:pic>
        <p:nvPicPr>
          <p:cNvPr id="63490" name="Picture 2" descr="http://www.gifs-yatou.net/images/halloween/gif-halloween-02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388406">
            <a:off x="2199885" y="3785755"/>
            <a:ext cx="2571768" cy="2831682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63492" name="Picture 4" descr="http://www.gifsmaniac.com/gifs-animes/halloween/fantome/halloween-fantome-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428604"/>
            <a:ext cx="1857375" cy="2409826"/>
          </a:xfrm>
          <a:prstGeom prst="rect">
            <a:avLst/>
          </a:prstGeom>
          <a:noFill/>
        </p:spPr>
      </p:pic>
      <p:pic>
        <p:nvPicPr>
          <p:cNvPr id="63494" name="Picture 6" descr="gif fantasma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857232"/>
            <a:ext cx="2857500" cy="2533651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rpse-Bride-HD-Wallpaper-HalloweenWeb-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2466" name="Picture 2" descr="gifts_hal6.gif (13406 bytes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285728"/>
            <a:ext cx="1857379" cy="2547971"/>
          </a:xfrm>
          <a:prstGeom prst="rect">
            <a:avLst/>
          </a:prstGeom>
          <a:noFill/>
        </p:spPr>
      </p:pic>
      <p:pic>
        <p:nvPicPr>
          <p:cNvPr id="62468" name="Picture 4" descr="http://www.gifsmaniac.com/gifs-animes/halloween/fantome/halloween-fantome-1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4429132"/>
            <a:ext cx="3571900" cy="1309692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9" name="8 Imagen" descr="5_zzz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14290"/>
            <a:ext cx="3810000" cy="3429000"/>
          </a:xfrm>
          <a:prstGeom prst="rect">
            <a:avLst/>
          </a:prstGeom>
        </p:spPr>
      </p:pic>
      <p:pic>
        <p:nvPicPr>
          <p:cNvPr id="8" name="Picture 4" descr="http://www.gifsmaniac.com/gifs-animes/halloween/fantome/halloween-fantome-1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4786322"/>
            <a:ext cx="3571900" cy="1309692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5" presetClass="entr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5" presetClass="entr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ute_witch_bluebg1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1142976" y="0"/>
            <a:ext cx="6858000" cy="6858000"/>
          </a:xfrm>
          <a:prstGeom prst="rect">
            <a:avLst/>
          </a:prstGeom>
        </p:spPr>
      </p:pic>
      <p:pic>
        <p:nvPicPr>
          <p:cNvPr id="5" name="4 Imagen" descr="1690330b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928670"/>
            <a:ext cx="3000396" cy="3286148"/>
          </a:xfrm>
          <a:prstGeom prst="rect">
            <a:avLst/>
          </a:prstGeom>
        </p:spPr>
      </p:pic>
      <p:pic>
        <p:nvPicPr>
          <p:cNvPr id="6" name="5 Imagen" descr="esqueleto_5p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0" y="3214686"/>
            <a:ext cx="2857500" cy="3643314"/>
          </a:xfrm>
          <a:prstGeom prst="trapezoid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49" presetClass="entr" presetSubtype="0" repeatCount="200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7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ute-halloween-wallpaper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0418" name="Picture 2" descr="fantasm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0"/>
            <a:ext cx="2857500" cy="2857500"/>
          </a:xfrm>
          <a:prstGeom prst="rect">
            <a:avLst/>
          </a:prstGeom>
          <a:noFill/>
        </p:spPr>
      </p:pic>
      <p:pic>
        <p:nvPicPr>
          <p:cNvPr id="60420" name="Picture 4" descr="gif fantasm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71536" y="0"/>
            <a:ext cx="4676775" cy="3429001"/>
          </a:xfrm>
          <a:prstGeom prst="rect">
            <a:avLst/>
          </a:prstGeom>
          <a:noFill/>
        </p:spPr>
      </p:pic>
      <p:pic>
        <p:nvPicPr>
          <p:cNvPr id="60422" name="Picture 6" descr="http://img839.imageshack.us/img839/1313/hellowchsouris005nt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86116" y="4214818"/>
            <a:ext cx="3867095" cy="1785950"/>
          </a:xfrm>
          <a:prstGeom prst="rect">
            <a:avLst/>
          </a:prstGeom>
          <a:noFill/>
        </p:spPr>
      </p:pic>
      <p:pic>
        <p:nvPicPr>
          <p:cNvPr id="60424" name="Picture 8" descr="http://www.gifs-yatou.net/images/halloween/gif-halloween-011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72066" y="571480"/>
            <a:ext cx="1500198" cy="1548592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a_de_halloween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5" name="4 Imagen" descr="6a350cf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285728"/>
            <a:ext cx="4610100" cy="2524125"/>
          </a:xfrm>
          <a:prstGeom prst="rect">
            <a:avLst/>
          </a:prstGeom>
        </p:spPr>
      </p:pic>
      <p:pic>
        <p:nvPicPr>
          <p:cNvPr id="57346" name="Picture 2" descr="http://www.gifsmaniac.com/gifs-animes/halloween/chauve-souris/halloween-chauve-souris-2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1071546"/>
            <a:ext cx="2812783" cy="2341178"/>
          </a:xfrm>
          <a:prstGeom prst="rect">
            <a:avLst/>
          </a:prstGeom>
          <a:noFill/>
        </p:spPr>
      </p:pic>
      <p:pic>
        <p:nvPicPr>
          <p:cNvPr id="57348" name="Picture 4" descr="http://img23.imageshack.us/img23/1956/11bp2.gif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214282" y="3643314"/>
            <a:ext cx="1428760" cy="2847986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_halloween_wallpaper-1152x8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6322" name="Picture 2" descr="http://img269.imageshack.us/img269/8687/0132st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0"/>
            <a:ext cx="2171707" cy="2648423"/>
          </a:xfrm>
          <a:prstGeom prst="rect">
            <a:avLst/>
          </a:prstGeom>
          <a:noFill/>
        </p:spPr>
      </p:pic>
      <p:pic>
        <p:nvPicPr>
          <p:cNvPr id="56324" name="Picture 4" descr="http://img138.imageshack.us/img138/3192/43146460fl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0"/>
            <a:ext cx="1057275" cy="3629032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3" presetClass="entr" presetSubtype="1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-Characters-Halloween-2-1650x127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16983"/>
          </a:xfrm>
          <a:prstGeom prst="rect">
            <a:avLst/>
          </a:prstGeom>
        </p:spPr>
      </p:pic>
      <p:pic>
        <p:nvPicPr>
          <p:cNvPr id="55302" name="Picture 6" descr="Gif monstruos de terror (52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1714488"/>
            <a:ext cx="928690" cy="1006082"/>
          </a:xfrm>
          <a:prstGeom prst="rect">
            <a:avLst/>
          </a:prstGeom>
          <a:noFill/>
        </p:spPr>
      </p:pic>
      <p:pic>
        <p:nvPicPr>
          <p:cNvPr id="55304" name="Picture 8" descr="http://gif.gratuit.free.fr/monstres/gifs_animes_monstres_01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428604"/>
            <a:ext cx="990600" cy="1028701"/>
          </a:xfrm>
          <a:prstGeom prst="rect">
            <a:avLst/>
          </a:prstGeom>
          <a:noFill/>
        </p:spPr>
      </p:pic>
      <p:pic>
        <p:nvPicPr>
          <p:cNvPr id="55306" name="Picture 10" descr="http://www.123gifs.com/gifs/collection/marilyne/araignee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14480" y="2714620"/>
            <a:ext cx="1708092" cy="1612311"/>
          </a:xfrm>
          <a:prstGeom prst="rect">
            <a:avLst/>
          </a:prstGeom>
          <a:noFill/>
        </p:spPr>
      </p:pic>
      <p:pic>
        <p:nvPicPr>
          <p:cNvPr id="55308" name="Picture 12" descr="http://img709.imageshack.us/img709/803/110eh1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43372" y="5572124"/>
            <a:ext cx="2286000" cy="1285876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600" decel="1000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hallowe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bdfb987502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00098" y="3181350"/>
            <a:ext cx="4114800" cy="3676650"/>
          </a:xfrm>
          <a:prstGeom prst="rect">
            <a:avLst/>
          </a:prstGeom>
        </p:spPr>
      </p:pic>
      <p:pic>
        <p:nvPicPr>
          <p:cNvPr id="6" name="5 Imagen" descr="b5a0aaf7_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488" y="-285776"/>
            <a:ext cx="3400425" cy="3810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-hallowee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0101009444656871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3669574"/>
            <a:ext cx="4369796" cy="3188426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-Halloween-halloween-251151_1024_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4d84e0d5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929190" y="3357562"/>
            <a:ext cx="4214810" cy="3857652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8" name="7 Imagen" descr="18e17rg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85728"/>
            <a:ext cx="2486025" cy="3686175"/>
          </a:xfrm>
          <a:prstGeom prst="rect">
            <a:avLst/>
          </a:prstGeom>
        </p:spPr>
      </p:pic>
      <p:pic>
        <p:nvPicPr>
          <p:cNvPr id="10" name="9 Imagen" descr="204699c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6314" y="-428652"/>
            <a:ext cx="3286118" cy="3286118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-Halloween-halloween-251150_1024_768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crva1pq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285728"/>
            <a:ext cx="6146020" cy="1381128"/>
          </a:xfrm>
          <a:prstGeom prst="rect">
            <a:avLst/>
          </a:prstGeom>
        </p:spPr>
      </p:pic>
      <p:pic>
        <p:nvPicPr>
          <p:cNvPr id="6" name="5 Imagen" descr="e0686bbd25d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7818" y="2143116"/>
            <a:ext cx="2505075" cy="428625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landHalloween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nd4qj3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183396">
            <a:off x="3369889" y="2351356"/>
            <a:ext cx="2857500" cy="1457325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ownload-Simpsons-Halloween-wallpapers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n1ant6y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928926" cy="1285884"/>
          </a:xfrm>
          <a:prstGeom prst="roundRect">
            <a:avLst/>
          </a:prstGeom>
          <a:effectLst>
            <a:softEdge rad="63500"/>
          </a:effectLst>
        </p:spPr>
      </p:pic>
      <p:pic>
        <p:nvPicPr>
          <p:cNvPr id="49156" name="Picture 4" descr="http://aynursa.a.y.pic.centerblog.net/ae8c08e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40" y="1142984"/>
            <a:ext cx="2995607" cy="2075043"/>
          </a:xfrm>
          <a:prstGeom prst="rect">
            <a:avLst/>
          </a:prstGeom>
          <a:noFill/>
        </p:spPr>
      </p:pic>
      <p:pic>
        <p:nvPicPr>
          <p:cNvPr id="49154" name="Picture 2" descr="Fantasm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00496" y="214290"/>
            <a:ext cx="1285875" cy="142875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600" decel="100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liz_Halloween-1280x800-361863.jpe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8130" name="Picture 2" descr="Rotulo-Halloween-02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3857619" y="500042"/>
            <a:ext cx="5035837" cy="1085854"/>
          </a:xfrm>
          <a:prstGeom prst="rect">
            <a:avLst/>
          </a:prstGeom>
          <a:noFill/>
        </p:spPr>
      </p:pic>
      <p:pic>
        <p:nvPicPr>
          <p:cNvPr id="7" name="6 Imagen" descr="4467714c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71678"/>
            <a:ext cx="2305050" cy="3810000"/>
          </a:xfrm>
          <a:prstGeom prst="rect">
            <a:avLst/>
          </a:prstGeom>
        </p:spPr>
      </p:pic>
      <p:pic>
        <p:nvPicPr>
          <p:cNvPr id="48132" name="Picture 4" descr="Halloween-0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43834" y="2071678"/>
            <a:ext cx="1200150" cy="1057276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liz-hallowe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7106" name="Picture 2" descr="http://gifsanimados.de/img-gifsanimados.de/f/fiestas/halloween-disney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5143504" y="2285992"/>
            <a:ext cx="3214690" cy="3214690"/>
          </a:xfrm>
          <a:prstGeom prst="rect">
            <a:avLst/>
          </a:prstGeom>
          <a:noFill/>
        </p:spPr>
      </p:pic>
      <p:pic>
        <p:nvPicPr>
          <p:cNvPr id="7" name="6 Imagen" descr="mickeymouseenhalloweenparaimprimir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85992"/>
            <a:ext cx="2828925" cy="31242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600" decel="100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6082" name="Picture 2" descr="http://3.bp.blogspot.com/-X_-TU21tFw4/Tq5s43Po7LI/AAAAAAAAkiw/pI0XTI7qLdc/s1600/feliz-halloween4.gif"/>
          <p:cNvPicPr>
            <a:picLocks noChangeAspect="1" noChangeArrowheads="1" noCrop="1"/>
          </p:cNvPicPr>
          <p:nvPr/>
        </p:nvPicPr>
        <p:blipFill>
          <a:blip r:embed="rId3">
            <a:lum bright="-10000" contrast="30000"/>
          </a:blip>
          <a:srcRect/>
          <a:stretch>
            <a:fillRect/>
          </a:stretch>
        </p:blipFill>
        <p:spPr bwMode="auto">
          <a:xfrm>
            <a:off x="1428728" y="1071546"/>
            <a:ext cx="6500858" cy="4875644"/>
          </a:xfrm>
          <a:prstGeom prst="rect">
            <a:avLst/>
          </a:prstGeom>
          <a:noFill/>
        </p:spPr>
      </p:pic>
      <p:pic>
        <p:nvPicPr>
          <p:cNvPr id="9" name="8 Imagen" descr="5nd4qj3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38445">
            <a:off x="5380102" y="3282000"/>
            <a:ext cx="2804846" cy="1430471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 tmFilter="0, 0; .2, .5; .8, .5; 1, 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1000" autoRev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7" dur="20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10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3" grpId="1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ickeymouseenhalloweenparaimprimir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3571876"/>
            <a:ext cx="3071802" cy="3286124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2yq4997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28"/>
            <a:ext cx="9144000" cy="6853544"/>
          </a:xfrm>
          <a:prstGeom prst="rect">
            <a:avLst/>
          </a:prstGeom>
        </p:spPr>
      </p:pic>
      <p:pic>
        <p:nvPicPr>
          <p:cNvPr id="6" name="5 Imagen" descr="1yiveav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5728"/>
            <a:ext cx="3500430" cy="3907119"/>
          </a:xfrm>
          <a:prstGeom prst="rect">
            <a:avLst/>
          </a:prstGeom>
        </p:spPr>
      </p:pic>
      <p:pic>
        <p:nvPicPr>
          <p:cNvPr id="8" name="7 Imagen" descr="4be026c8a47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85784" y="4214818"/>
            <a:ext cx="3600450" cy="2905125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alloween-pumpkin-animated-gif09-source_nx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5728"/>
            <a:ext cx="4500562" cy="485775"/>
          </a:xfrm>
          <a:prstGeom prst="rect">
            <a:avLst/>
          </a:prstGeom>
        </p:spPr>
      </p:pic>
      <p:pic>
        <p:nvPicPr>
          <p:cNvPr id="6" name="5 Imagen" descr="halloween-pumpkin-animated-gif09-source_nx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285728"/>
            <a:ext cx="4500562" cy="485775"/>
          </a:xfrm>
          <a:prstGeom prst="rect">
            <a:avLst/>
          </a:prstGeom>
        </p:spPr>
      </p:pic>
      <p:pic>
        <p:nvPicPr>
          <p:cNvPr id="7" name="6 Imagen" descr="halloween-pumpkin-animated-gif09-source_nx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143644"/>
            <a:ext cx="4500562" cy="485775"/>
          </a:xfrm>
          <a:prstGeom prst="rect">
            <a:avLst/>
          </a:prstGeom>
        </p:spPr>
      </p:pic>
      <p:pic>
        <p:nvPicPr>
          <p:cNvPr id="8" name="7 Imagen" descr="halloween-pumpkin-animated-gif09-source_nx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6143644"/>
            <a:ext cx="4500562" cy="485775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429288"/>
          </a:xfrm>
          <a:prstGeom prst="rect">
            <a:avLst/>
          </a:prstGeom>
        </p:spPr>
      </p:pic>
      <p:pic>
        <p:nvPicPr>
          <p:cNvPr id="5" name="4 Imagen" descr="creddy05-5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4057654"/>
            <a:ext cx="2373175" cy="2800346"/>
          </a:xfrm>
          <a:prstGeom prst="rect">
            <a:avLst/>
          </a:prstGeom>
        </p:spPr>
      </p:pic>
      <p:pic>
        <p:nvPicPr>
          <p:cNvPr id="7" name="6 Imagen" descr="rqia1z9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000496" y="0"/>
            <a:ext cx="1635226" cy="1500174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 (3)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bdfb987502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3181350"/>
            <a:ext cx="4114800" cy="3676650"/>
          </a:xfrm>
          <a:prstGeom prst="rect">
            <a:avLst/>
          </a:prstGeom>
        </p:spPr>
      </p:pic>
      <p:pic>
        <p:nvPicPr>
          <p:cNvPr id="7" name="6 Imagen" descr="halloween0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71678"/>
            <a:ext cx="2857500" cy="447675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 (4)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-gifs-halloween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214546" y="1571612"/>
            <a:ext cx="4429136" cy="4429136"/>
          </a:xfrm>
          <a:prstGeom prst="rect">
            <a:avLst/>
          </a:prstGeom>
        </p:spPr>
      </p:pic>
      <p:pic>
        <p:nvPicPr>
          <p:cNvPr id="6" name="5 Imagen" descr="4467714c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14290"/>
            <a:ext cx="2305050" cy="3286148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pic>
        <p:nvPicPr>
          <p:cNvPr id="5" name="4 Imagen" descr="3bdfb987502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0"/>
            <a:ext cx="3917616" cy="3500462"/>
          </a:xfrm>
          <a:prstGeom prst="rect">
            <a:avLst/>
          </a:prstGeom>
        </p:spPr>
      </p:pic>
      <p:pic>
        <p:nvPicPr>
          <p:cNvPr id="6" name="5 Imagen" descr="0cdae2d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57222" y="1714464"/>
            <a:ext cx="4334591" cy="5143536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mod_article1675621_120-Copi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346" y="785794"/>
            <a:ext cx="3110759" cy="5715016"/>
          </a:xfrm>
          <a:prstGeom prst="rect">
            <a:avLst/>
          </a:prstGeom>
        </p:spPr>
      </p:pic>
      <p:pic>
        <p:nvPicPr>
          <p:cNvPr id="8" name="7 Imagen" descr="204699c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4942" y="0"/>
            <a:ext cx="4286250" cy="428625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732411"/>
            <a:ext cx="6572264" cy="6125589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3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3" dur="20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10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_0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q0o95pgv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1643050"/>
            <a:ext cx="2286016" cy="2837813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_04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34f6e3c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500166" y="4500570"/>
            <a:ext cx="7929618" cy="2844125"/>
          </a:xfrm>
          <a:prstGeom prst="rect">
            <a:avLst/>
          </a:prstGeom>
        </p:spPr>
      </p:pic>
      <p:pic>
        <p:nvPicPr>
          <p:cNvPr id="6" name="5 Imagen" descr="witch_animation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2667000" cy="1905000"/>
          </a:xfrm>
          <a:prstGeom prst="ellipse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_07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yiveav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2143116"/>
            <a:ext cx="4591050" cy="512445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_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5c59cc5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3629025"/>
            <a:ext cx="3562350" cy="3228975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alloween_0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795492"/>
          </a:xfrm>
        </p:spPr>
      </p:pic>
      <p:pic>
        <p:nvPicPr>
          <p:cNvPr id="5" name="4 Imagen" descr="0ba78ab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"/>
            <a:ext cx="3500430" cy="3857628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alloween_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957" y="0"/>
            <a:ext cx="9038085" cy="6858000"/>
          </a:xfrm>
        </p:spPr>
      </p:pic>
      <p:pic>
        <p:nvPicPr>
          <p:cNvPr id="5" name="4 Imagen" descr="bb-rit-10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-428652"/>
            <a:ext cx="3214710" cy="4098755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alloween_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29698" name="Picture 2" descr="http://gifsanimados.espaciolatino.com/x_bruixaolla7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500034" y="3810013"/>
            <a:ext cx="2500298" cy="3047987"/>
          </a:xfrm>
          <a:prstGeom prst="rect">
            <a:avLst/>
          </a:prstGeom>
          <a:noFill/>
        </p:spPr>
      </p:pic>
      <p:pic>
        <p:nvPicPr>
          <p:cNvPr id="29700" name="Picture 4" descr="http://gifsanimados.espaciolatino.com/x_hallowen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72396" y="2357430"/>
            <a:ext cx="952500" cy="92392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alloween_jpg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28674" name="Picture 2" descr="http://gifsanimados.espaciolatino.com/x_bruixac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357166"/>
            <a:ext cx="2262190" cy="952500"/>
          </a:xfrm>
          <a:prstGeom prst="rect">
            <a:avLst/>
          </a:prstGeom>
          <a:noFill/>
        </p:spPr>
      </p:pic>
      <p:pic>
        <p:nvPicPr>
          <p:cNvPr id="28676" name="Picture 4" descr="http://gifsanimados.espaciolatino.com/x_bruixac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2976" y="3404636"/>
            <a:ext cx="3571900" cy="3453364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alloween_winnie_pooh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27650" name="Picture 2" descr="http://gifsanimados.espaciolatino.com/x_fantasmac1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329108"/>
            <a:ext cx="1400982" cy="2528892"/>
          </a:xfrm>
          <a:prstGeom prst="rect">
            <a:avLst/>
          </a:prstGeom>
          <a:noFill/>
        </p:spPr>
      </p:pic>
      <p:pic>
        <p:nvPicPr>
          <p:cNvPr id="27652" name="Picture 4" descr="http://gifsanimados.espaciolatino.com/x_fantasmac5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1785918" y="500042"/>
            <a:ext cx="1000127" cy="1253494"/>
          </a:xfrm>
          <a:prstGeom prst="rect">
            <a:avLst/>
          </a:prstGeom>
          <a:noFill/>
        </p:spPr>
      </p:pic>
      <p:pic>
        <p:nvPicPr>
          <p:cNvPr id="27654" name="Picture 6" descr="http://gifsanimados.espaciolatino.com/x_carabassac6.gif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5857884" y="0"/>
            <a:ext cx="1447773" cy="1142981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alloween-funny-ghost-1280x8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26626" name="Picture 2" descr="http://gifsanimados.espaciolatino.com/x_ratpenatc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9712" y="571480"/>
            <a:ext cx="1210514" cy="1223966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5" name="Picture 2" descr="http://gifsanimados.espaciolatino.com/x_ratpenatc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1785926"/>
            <a:ext cx="1210514" cy="1223966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6" name="5 Imagen" descr="halloweendisneyparaimprimi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3286124"/>
            <a:ext cx="3810000" cy="3286125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alloween-wallpaper3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14414" y="785794"/>
            <a:ext cx="6858016" cy="5715016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alloween-wallpaper-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285992"/>
            <a:ext cx="9144000" cy="4572008"/>
          </a:xfrm>
        </p:spPr>
      </p:pic>
      <p:pic>
        <p:nvPicPr>
          <p:cNvPr id="23556" name="Picture 4" descr="http://images.yodibujo.es/_uploads/_tiny_galerie/200810/halloween2-source_8mr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1857356" y="0"/>
            <a:ext cx="5357850" cy="3689264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alloween-Wallpaper-0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22530" name="Picture 2" descr="gifhalloween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29090" cy="1981201"/>
          </a:xfrm>
          <a:prstGeom prst="rect">
            <a:avLst/>
          </a:prstGeom>
          <a:noFill/>
        </p:spPr>
      </p:pic>
      <p:pic>
        <p:nvPicPr>
          <p:cNvPr id="22532" name="Picture 4" descr="Halloween araigné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5715008" y="0"/>
            <a:ext cx="3428992" cy="3857628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alloween-Wallpaper-02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90" y="-214338"/>
            <a:ext cx="8786810" cy="7472898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alloween-wallpaper-1280-800-source_x9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21506" name="Picture 2" descr="HAPPY HALLOWEEN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1500166" y="2285968"/>
            <a:ext cx="4572032" cy="4572032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alloween-Wallpaper-hello-kitty-2555321-1024-7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20482" name="Picture 2" descr="De Halloween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5572140"/>
            <a:ext cx="7667631" cy="1104901"/>
          </a:xfrm>
          <a:prstGeom prst="rect">
            <a:avLst/>
          </a:prstGeom>
          <a:noFill/>
        </p:spPr>
      </p:pic>
      <p:pic>
        <p:nvPicPr>
          <p:cNvPr id="5" name="4 Imagen" descr="0cdae2d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12" y="357166"/>
            <a:ext cx="3257550" cy="35814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appy_Halloween_by_QueenOfDork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Picture 2" descr="http://img20.imageshack.us/img20/8106/bajvtx4u.gif"/>
          <p:cNvPicPr>
            <a:picLocks noChangeAspect="1" noChangeArrowheads="1" noCrop="1"/>
          </p:cNvPicPr>
          <p:nvPr/>
        </p:nvPicPr>
        <p:blipFill>
          <a:blip r:embed="rId3">
            <a:lum contrast="30000"/>
          </a:blip>
          <a:srcRect/>
          <a:stretch>
            <a:fillRect/>
          </a:stretch>
        </p:blipFill>
        <p:spPr bwMode="auto">
          <a:xfrm>
            <a:off x="-357222" y="0"/>
            <a:ext cx="3651886" cy="3009796"/>
          </a:xfrm>
          <a:prstGeom prst="rect">
            <a:avLst/>
          </a:prstGeom>
          <a:noFill/>
        </p:spPr>
      </p:pic>
      <p:pic>
        <p:nvPicPr>
          <p:cNvPr id="7" name="Picture 2" descr="http://gifsanimados.espaciolatino.com/x_ratpenatc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72396" y="857232"/>
            <a:ext cx="1210514" cy="1223966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9458" name="Picture 2" descr="Fantasma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2" y="4572008"/>
            <a:ext cx="1638300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ello-kitty-hallowee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035" y="0"/>
            <a:ext cx="9007929" cy="6858000"/>
          </a:xfrm>
        </p:spPr>
      </p:pic>
      <p:pic>
        <p:nvPicPr>
          <p:cNvPr id="17410" name="Picture 2" descr="Fantasm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8640" y="0"/>
            <a:ext cx="2029999" cy="2357418"/>
          </a:xfrm>
          <a:prstGeom prst="rect">
            <a:avLst/>
          </a:prstGeom>
          <a:noFill/>
        </p:spPr>
      </p:pic>
      <p:pic>
        <p:nvPicPr>
          <p:cNvPr id="17412" name="Picture 4" descr="fantome symp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349532"/>
            <a:ext cx="2286016" cy="3103532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ello-kitty-halloween-desktop-wallpaper-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5 Imagen" descr="gtp804sb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43182"/>
            <a:ext cx="2714644" cy="2805834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nga2-1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5362" name="Picture 2" descr="hermosa calabaz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2071678"/>
            <a:ext cx="3057528" cy="2857520"/>
          </a:xfrm>
          <a:prstGeom prst="rect">
            <a:avLst/>
          </a:prstGeom>
          <a:noFill/>
        </p:spPr>
      </p:pic>
      <p:pic>
        <p:nvPicPr>
          <p:cNvPr id="15364" name="Picture 4" descr="vampir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18" y="1500174"/>
            <a:ext cx="2813489" cy="2214578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ickey-Mouse-Happy-Halloween-Widescreen-Wallpape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1yiveav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214290"/>
            <a:ext cx="3714744" cy="4146333"/>
          </a:xfrm>
          <a:prstGeom prst="rect">
            <a:avLst/>
          </a:prstGeom>
        </p:spPr>
      </p:pic>
      <p:pic>
        <p:nvPicPr>
          <p:cNvPr id="7" name="6 Imagen" descr="qus67nw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0166" y="0"/>
            <a:ext cx="2476500" cy="24765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ickey-mouse-wallpaper-hallowee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3314" name="Picture 2" descr="vampir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285728"/>
            <a:ext cx="1924050" cy="1514475"/>
          </a:xfrm>
          <a:prstGeom prst="rect">
            <a:avLst/>
          </a:prstGeom>
          <a:noFill/>
        </p:spPr>
      </p:pic>
      <p:pic>
        <p:nvPicPr>
          <p:cNvPr id="13316" name="Picture 4" descr="vampir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2071678"/>
            <a:ext cx="1924050" cy="1514475"/>
          </a:xfrm>
          <a:prstGeom prst="rect">
            <a:avLst/>
          </a:prstGeom>
          <a:noFill/>
        </p:spPr>
      </p:pic>
      <p:pic>
        <p:nvPicPr>
          <p:cNvPr id="13318" name="Picture 6" descr="citrouille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4643446"/>
            <a:ext cx="1095375" cy="981076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hoto_fond_ecran_wallpaper_fetes_halloween_025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2290" name="Picture 2" descr="arañ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4929198"/>
            <a:ext cx="1614493" cy="1218973"/>
          </a:xfrm>
          <a:prstGeom prst="rect">
            <a:avLst/>
          </a:prstGeom>
          <a:noFill/>
        </p:spPr>
      </p:pic>
      <p:pic>
        <p:nvPicPr>
          <p:cNvPr id="12292" name="Picture 4" descr="Fantom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57222" y="3143248"/>
            <a:ext cx="2819400" cy="3333750"/>
          </a:xfrm>
          <a:prstGeom prst="rect">
            <a:avLst/>
          </a:prstGeom>
          <a:noFill/>
        </p:spPr>
      </p:pic>
      <p:pic>
        <p:nvPicPr>
          <p:cNvPr id="6" name="5 Imagen" descr="5nd4qj33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3183396">
            <a:off x="4084269" y="1208349"/>
            <a:ext cx="2857500" cy="1457325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hoto_fond_ecran_wallpaper_fetes_halloween_08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1266" name="Picture 2" descr="lil diabl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3000372"/>
            <a:ext cx="1385459" cy="952503"/>
          </a:xfrm>
          <a:prstGeom prst="rect">
            <a:avLst/>
          </a:prstGeom>
          <a:noFill/>
        </p:spPr>
      </p:pic>
      <p:pic>
        <p:nvPicPr>
          <p:cNvPr id="11270" name="Picture 6" descr="Bar Halloween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133975" cy="495301"/>
          </a:xfrm>
          <a:prstGeom prst="rect">
            <a:avLst/>
          </a:prstGeom>
          <a:noFill/>
        </p:spPr>
      </p:pic>
      <p:pic>
        <p:nvPicPr>
          <p:cNvPr id="11272" name="Picture 8" descr="Bar Halloween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38621" y="0"/>
            <a:ext cx="4705379" cy="495301"/>
          </a:xfrm>
          <a:prstGeom prst="rect">
            <a:avLst/>
          </a:prstGeom>
          <a:noFill/>
        </p:spPr>
      </p:pic>
      <p:pic>
        <p:nvPicPr>
          <p:cNvPr id="11276" name="Picture 12" descr="Citrouille halloween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9190" y="0"/>
            <a:ext cx="1857388" cy="2014796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luto-hallowee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0ba78ab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285728"/>
            <a:ext cx="5380302" cy="5929330"/>
          </a:xfrm>
          <a:prstGeom prst="rect">
            <a:avLst/>
          </a:prstGeom>
        </p:spPr>
      </p:pic>
      <p:pic>
        <p:nvPicPr>
          <p:cNvPr id="10242" name="Picture 2" descr="Happy halloween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14290"/>
            <a:ext cx="3276600" cy="3124201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ooh-Halloween-halloween-251157_1024_7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8-gifs-halloween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-285784" y="0"/>
            <a:ext cx="3571900" cy="3571900"/>
          </a:xfrm>
          <a:prstGeom prst="rect">
            <a:avLst/>
          </a:prstGeom>
        </p:spPr>
      </p:pic>
      <p:pic>
        <p:nvPicPr>
          <p:cNvPr id="6" name="Picture 4" descr="Fantom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0"/>
            <a:ext cx="2819400" cy="333375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cary-halloween-pumpkin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halloween-pumpkin-animated-gif09-source_nx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4290"/>
            <a:ext cx="4714876" cy="485775"/>
          </a:xfrm>
          <a:prstGeom prst="rect">
            <a:avLst/>
          </a:prstGeom>
        </p:spPr>
      </p:pic>
      <p:pic>
        <p:nvPicPr>
          <p:cNvPr id="6" name="5 Imagen" descr="halloween-pumpkin-animated-gif09-source_nx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214290"/>
            <a:ext cx="4119588" cy="485775"/>
          </a:xfrm>
          <a:prstGeom prst="rect">
            <a:avLst/>
          </a:prstGeom>
        </p:spPr>
      </p:pic>
      <p:pic>
        <p:nvPicPr>
          <p:cNvPr id="8194" name="Picture 2" descr="Squelett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794" y="2571744"/>
            <a:ext cx="2252205" cy="4019562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cary-halloween-pumpkins-full-moo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170" name="Picture 2" descr="Fantasma Niz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1000108"/>
            <a:ext cx="2857500" cy="2533651"/>
          </a:xfrm>
          <a:prstGeom prst="rect">
            <a:avLst/>
          </a:prstGeom>
          <a:noFill/>
        </p:spPr>
      </p:pic>
      <p:pic>
        <p:nvPicPr>
          <p:cNvPr id="5" name="4 Imagen" descr="3bdfb987502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306" y="3429000"/>
            <a:ext cx="4114800" cy="3676650"/>
          </a:xfrm>
          <a:prstGeom prst="rect">
            <a:avLst/>
          </a:prstGeom>
        </p:spPr>
      </p:pic>
      <p:pic>
        <p:nvPicPr>
          <p:cNvPr id="7174" name="Picture 6" descr="Pretty Pumpkin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57290" y="4929198"/>
            <a:ext cx="1781175" cy="1628776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cenic-cocacolagirlie-cinderella-halloween-wallpapers_for_desktop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witch_animation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0"/>
            <a:ext cx="3500428" cy="250030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146" name="Picture 2" descr="Halloween araigné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929058" cy="390286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snoopy-halloween-99859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4" name="3 Imagen" descr="5_zzz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1493" y="2571744"/>
            <a:ext cx="4762507" cy="4286256"/>
          </a:xfrm>
          <a:prstGeom prst="rect">
            <a:avLst/>
          </a:prstGeom>
        </p:spPr>
      </p:pic>
      <p:pic>
        <p:nvPicPr>
          <p:cNvPr id="5124" name="Picture 4" descr="Vampire 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36" y="928670"/>
            <a:ext cx="3867095" cy="178595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3" presetClass="entr" presetSubtype="1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outh-park-green-halloween-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4098" name="Picture 2" descr="Llena de vampiro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00042"/>
            <a:ext cx="2381250" cy="2771776"/>
          </a:xfrm>
          <a:prstGeom prst="rect">
            <a:avLst/>
          </a:prstGeom>
          <a:noFill/>
        </p:spPr>
      </p:pic>
      <p:pic>
        <p:nvPicPr>
          <p:cNvPr id="6" name="Picture 2" descr="Llena de vampiro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500042"/>
            <a:ext cx="2381250" cy="2771776"/>
          </a:xfrm>
          <a:prstGeom prst="rect">
            <a:avLst/>
          </a:prstGeom>
          <a:noFill/>
        </p:spPr>
      </p:pic>
      <p:pic>
        <p:nvPicPr>
          <p:cNvPr id="4100" name="Picture 4" descr="Fantasma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857628"/>
            <a:ext cx="2857500" cy="191452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inkerbell-Cartoon-Halloween-Wallpape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5c59cc5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346" y="3786190"/>
            <a:ext cx="3562350" cy="3228975"/>
          </a:xfrm>
          <a:prstGeom prst="rect">
            <a:avLst/>
          </a:prstGeom>
        </p:spPr>
      </p:pic>
      <p:pic>
        <p:nvPicPr>
          <p:cNvPr id="6" name="5 Imagen" descr="53d97fbc273a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6" y="3743325"/>
            <a:ext cx="3429000" cy="3114675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3" presetClass="entr" presetSubtype="32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inkerbell-Halloween-Wallpaper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5 Imagen" descr="myspace-halloween-graphic_5c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428868"/>
            <a:ext cx="2857500" cy="335756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9 Imagen" descr="bambinozuccac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9275" y="642918"/>
            <a:ext cx="3514725" cy="5800725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inniehallowee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3a000e6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285728"/>
            <a:ext cx="5378756" cy="1523981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32" name="Picture 8" descr="Halloween ...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-428652"/>
            <a:ext cx="6429388" cy="621510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" name="7 Marcador de contenido" descr="1crva1pq.gif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71670" y="0"/>
            <a:ext cx="5286412" cy="952500"/>
          </a:xfrm>
        </p:spPr>
      </p:pic>
      <p:pic>
        <p:nvPicPr>
          <p:cNvPr id="1038" name="Picture 14" descr="http://www.gif-mania.net/signatures-animees/resultat/x/3d180c8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5500702"/>
            <a:ext cx="3067050" cy="1152526"/>
          </a:xfrm>
          <a:prstGeom prst="rect">
            <a:avLst/>
          </a:prstGeom>
          <a:noFill/>
        </p:spPr>
      </p:pic>
      <p:pic>
        <p:nvPicPr>
          <p:cNvPr id="1040" name="Picture 16" descr="http://www.gif-mania.net/signatures-animees/resultat/x/3d183eb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29322" y="5488772"/>
            <a:ext cx="1643074" cy="1369228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</Words>
  <Application>Microsoft Office PowerPoint</Application>
  <PresentationFormat>Presentación en pantalla (4:3)</PresentationFormat>
  <Paragraphs>16</Paragraphs>
  <Slides>65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6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51</cp:revision>
  <dcterms:created xsi:type="dcterms:W3CDTF">2012-10-26T22:59:19Z</dcterms:created>
  <dcterms:modified xsi:type="dcterms:W3CDTF">2012-10-27T15:41:59Z</dcterms:modified>
</cp:coreProperties>
</file>