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sldIdLst>
    <p:sldId id="291" r:id="rId3"/>
    <p:sldId id="343" r:id="rId4"/>
    <p:sldId id="475" r:id="rId5"/>
    <p:sldId id="477" r:id="rId6"/>
    <p:sldId id="468" r:id="rId7"/>
    <p:sldId id="476" r:id="rId8"/>
    <p:sldId id="478" r:id="rId9"/>
    <p:sldId id="469" r:id="rId10"/>
    <p:sldId id="471" r:id="rId11"/>
    <p:sldId id="472" r:id="rId12"/>
    <p:sldId id="473" r:id="rId13"/>
    <p:sldId id="474" r:id="rId14"/>
    <p:sldId id="459" r:id="rId15"/>
    <p:sldId id="470" r:id="rId16"/>
    <p:sldId id="465" r:id="rId17"/>
    <p:sldId id="464" r:id="rId18"/>
    <p:sldId id="466" r:id="rId19"/>
    <p:sldId id="453" r:id="rId20"/>
    <p:sldId id="455" r:id="rId21"/>
    <p:sldId id="467" r:id="rId22"/>
    <p:sldId id="454" r:id="rId23"/>
    <p:sldId id="457" r:id="rId24"/>
    <p:sldId id="456" r:id="rId25"/>
    <p:sldId id="458" r:id="rId26"/>
    <p:sldId id="460" r:id="rId27"/>
    <p:sldId id="461" r:id="rId28"/>
    <p:sldId id="462" r:id="rId29"/>
    <p:sldId id="447" r:id="rId30"/>
    <p:sldId id="448" r:id="rId31"/>
    <p:sldId id="449" r:id="rId32"/>
    <p:sldId id="450" r:id="rId33"/>
    <p:sldId id="451" r:id="rId34"/>
    <p:sldId id="433" r:id="rId35"/>
    <p:sldId id="434" r:id="rId36"/>
    <p:sldId id="435" r:id="rId37"/>
    <p:sldId id="436" r:id="rId38"/>
    <p:sldId id="398" r:id="rId39"/>
    <p:sldId id="437" r:id="rId40"/>
    <p:sldId id="438" r:id="rId41"/>
    <p:sldId id="439" r:id="rId42"/>
    <p:sldId id="440" r:id="rId43"/>
    <p:sldId id="441" r:id="rId44"/>
    <p:sldId id="442" r:id="rId45"/>
    <p:sldId id="443" r:id="rId46"/>
    <p:sldId id="444" r:id="rId47"/>
    <p:sldId id="446" r:id="rId48"/>
    <p:sldId id="399" r:id="rId49"/>
    <p:sldId id="432" r:id="rId50"/>
    <p:sldId id="422" r:id="rId51"/>
    <p:sldId id="421" r:id="rId52"/>
    <p:sldId id="423" r:id="rId53"/>
    <p:sldId id="425" r:id="rId54"/>
    <p:sldId id="424" r:id="rId55"/>
    <p:sldId id="420" r:id="rId56"/>
    <p:sldId id="426" r:id="rId57"/>
    <p:sldId id="428" r:id="rId58"/>
    <p:sldId id="400" r:id="rId59"/>
    <p:sldId id="431" r:id="rId60"/>
    <p:sldId id="427" r:id="rId61"/>
    <p:sldId id="429" r:id="rId62"/>
    <p:sldId id="414" r:id="rId63"/>
    <p:sldId id="416" r:id="rId64"/>
    <p:sldId id="413" r:id="rId65"/>
    <p:sldId id="419" r:id="rId66"/>
    <p:sldId id="415" r:id="rId67"/>
    <p:sldId id="411" r:id="rId68"/>
    <p:sldId id="401" r:id="rId69"/>
    <p:sldId id="417" r:id="rId70"/>
    <p:sldId id="418" r:id="rId71"/>
    <p:sldId id="406" r:id="rId72"/>
    <p:sldId id="412" r:id="rId73"/>
    <p:sldId id="407" r:id="rId74"/>
    <p:sldId id="354" r:id="rId75"/>
    <p:sldId id="408" r:id="rId76"/>
    <p:sldId id="479" r:id="rId77"/>
    <p:sldId id="293" r:id="rId78"/>
    <p:sldId id="463" r:id="rId79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hVYGf48yBbVo3daMYg67A" hashData="Els+1OqyOpe7ZAZpsvN6inC7wK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66FFFF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712" autoAdjust="0"/>
  </p:normalViewPr>
  <p:slideViewPr>
    <p:cSldViewPr>
      <p:cViewPr>
        <p:scale>
          <a:sx n="40" d="100"/>
          <a:sy n="40" d="100"/>
        </p:scale>
        <p:origin x="-1068" y="-1116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01/07/2018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1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gif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2.jpe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78.png"/><Relationship Id="rId18" Type="http://schemas.openxmlformats.org/officeDocument/2006/relationships/image" Target="../media/image81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4.png"/><Relationship Id="rId11" Type="http://schemas.openxmlformats.org/officeDocument/2006/relationships/image" Target="../media/image7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3.png"/><Relationship Id="rId9" Type="http://schemas.openxmlformats.org/officeDocument/2006/relationships/image" Target="../media/image7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57046" y="594109"/>
            <a:ext cx="8562112" cy="326769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Google - 7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>
        <p:snd r:embed="rId2" name="aimable - sombreros et manti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2378" y="876289"/>
            <a:ext cx="82089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Google, </a:t>
            </a:r>
          </a:p>
          <a:p>
            <a:pPr algn="ctr"/>
            <a:r>
              <a:rPr lang="es-ES" sz="2800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Nos hace recordar efemérides y acontecimientos importantes que no deberían pasar desapercibidas pero gracias a esta compañía multinacional nos pone al tanto y nos instruye en cualquier tema o materia relacionada con el día de hoy.</a:t>
            </a:r>
            <a:endParaRPr lang="es-ES" sz="2800" i="1" dirty="0">
              <a:effectLst>
                <a:glow rad="101600">
                  <a:srgbClr val="FF0000">
                    <a:alpha val="60000"/>
                  </a:srgb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world-cup-2014-39-5420023795417088.2-h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2686" y="0"/>
            <a:ext cx="11068499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304785"/>
            <a:ext cx="92785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Algo de Historia del mundial  en Google</a:t>
            </a:r>
            <a:r>
              <a:rPr lang="es-ES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, 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Jose Luis\Escritorio\world-cup-2014-36-6325030715654144.2-h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58536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world-cup-2018-day-17-6229715604996096.2-law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018260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world-cup-2014-38-5231579957821440.3-h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3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unna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018260" cy="51625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world-cup-2018-day-16-5769998143324160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004171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unnamed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21990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world-cup-2014-42-4675815216250880-h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3" cy="47529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unnamed 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37282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world-cup-2014-40-6013443857448960.4-h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049027" cy="47529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808" y="447661"/>
            <a:ext cx="10215634" cy="387668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" name="2 Rectángulo"/>
          <p:cNvSpPr/>
          <p:nvPr/>
        </p:nvSpPr>
        <p:spPr>
          <a:xfrm>
            <a:off x="472246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18 mar. 2018</a:t>
            </a:r>
          </a:p>
          <a:p>
            <a:r>
              <a:rPr lang="es-ES" b="1" dirty="0" smtClean="0"/>
              <a:t>115 aniversario del nacimiento de Erich </a:t>
            </a:r>
            <a:r>
              <a:rPr lang="es-ES" b="1" dirty="0" err="1" smtClean="0"/>
              <a:t>Ohser</a:t>
            </a:r>
            <a:endParaRPr lang="es-ES" b="1" dirty="0"/>
          </a:p>
        </p:txBody>
      </p:sp>
      <p:sp>
        <p:nvSpPr>
          <p:cNvPr id="5" name="4 Rectángulo"/>
          <p:cNvSpPr/>
          <p:nvPr/>
        </p:nvSpPr>
        <p:spPr>
          <a:xfrm>
            <a:off x="2758262" y="733413"/>
            <a:ext cx="62937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Otros acontecimientos en Google</a:t>
            </a:r>
            <a:r>
              <a:rPr lang="es-ES" sz="2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, 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teachers-day-2018-dominican-republic-4722867886358528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120473" cy="47529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30 de junio de 2018</a:t>
            </a:r>
          </a:p>
          <a:p>
            <a:r>
              <a:rPr lang="es-ES" b="1" dirty="0" smtClean="0"/>
              <a:t>Día del Maestro 2018 (República Dominicana)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Jose Luis\Desktop\hannah-glasses-310th-birthday-5894265455509504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3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28 mar. 2018</a:t>
            </a:r>
          </a:p>
          <a:p>
            <a:r>
              <a:rPr lang="es-ES" b="1" dirty="0" smtClean="0"/>
              <a:t>310 aniversario del nacimiento de Hannah </a:t>
            </a:r>
            <a:r>
              <a:rPr lang="es-ES" b="1" dirty="0" err="1" smtClean="0"/>
              <a:t>Glasse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ose Luis\Desktop\45th-anniversary-of-the-chipko-movement-4881238832709632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4352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26" name="AutoShape 2" descr="45 aniversario del movimiento Chipk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72246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26 de marzo de 2018</a:t>
            </a:r>
          </a:p>
          <a:p>
            <a:r>
              <a:rPr lang="es-ES" b="1" dirty="0" smtClean="0"/>
              <a:t>45 aniversario del movimiento </a:t>
            </a:r>
            <a:r>
              <a:rPr lang="es-ES" b="1" dirty="0" err="1" smtClean="0"/>
              <a:t>Chipko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Jose Luis\Desktop\greece-national-day-2018-6052008195784704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8" y="0"/>
            <a:ext cx="10941875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329370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25 mar. 2018</a:t>
            </a:r>
          </a:p>
          <a:p>
            <a:r>
              <a:rPr lang="es-ES" b="1" dirty="0" smtClean="0"/>
              <a:t>Día Nacional de Grecia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nowruz-2018-5825185201520640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86494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 smtClean="0"/>
              <a:t>21 mar. 2018</a:t>
            </a:r>
          </a:p>
          <a:p>
            <a:r>
              <a:rPr lang="pt-BR" b="1" dirty="0" err="1" smtClean="0"/>
              <a:t>Nouruz</a:t>
            </a:r>
            <a:r>
              <a:rPr lang="pt-BR" b="1" dirty="0" smtClean="0"/>
              <a:t> 2018</a:t>
            </a:r>
            <a:endParaRPr lang="pt-BR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4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21 mar. 2018</a:t>
            </a:r>
          </a:p>
          <a:p>
            <a:r>
              <a:rPr lang="es-ES" b="1" dirty="0" smtClean="0"/>
              <a:t>Día de la Madre 2018 (Norte de África y Oriente Medio)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Jose Luis\Desktop\guillermo-haros-105th-birthday-6241048765399040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0245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21 mar. 2018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105 aniversario del nacimiento de Guillermo </a:t>
            </a:r>
            <a:r>
              <a:rPr lang="es-ES" b="1" dirty="0" err="1" smtClean="0">
                <a:solidFill>
                  <a:srgbClr val="FFFF00"/>
                </a:solidFill>
              </a:rPr>
              <a:t>Haro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1000"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spring-equinox-2018-5263345362927616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71017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400808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20 mar. 2018</a:t>
            </a:r>
          </a:p>
          <a:p>
            <a:r>
              <a:rPr lang="es-ES" b="1" dirty="0" smtClean="0"/>
              <a:t>Equinoccio de primavera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 l="14250" r="15249"/>
          <a:stretch>
            <a:fillRect/>
          </a:stretch>
        </p:blipFill>
        <p:spPr bwMode="auto">
          <a:xfrm>
            <a:off x="472246" y="0"/>
            <a:ext cx="10259252" cy="432113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400808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20 mar. 2018</a:t>
            </a:r>
          </a:p>
          <a:p>
            <a:r>
              <a:rPr lang="es-ES" b="1" dirty="0" smtClean="0"/>
              <a:t>97 aniversario del nacimiento de </a:t>
            </a:r>
            <a:r>
              <a:rPr lang="es-ES" b="1" dirty="0" err="1" smtClean="0"/>
              <a:t>Usmar</a:t>
            </a:r>
            <a:r>
              <a:rPr lang="es-ES" b="1" dirty="0" smtClean="0"/>
              <a:t> </a:t>
            </a:r>
            <a:r>
              <a:rPr lang="es-ES" b="1" dirty="0" err="1" smtClean="0"/>
              <a:t>Ismail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105 aniversario del nacimiento de Guillermo Har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71019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20 mar. 2018</a:t>
            </a:r>
          </a:p>
          <a:p>
            <a:r>
              <a:rPr lang="es-ES" b="1" dirty="0" smtClean="0"/>
              <a:t>Equinoccio de otoño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73402" cy="4752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3829645"/>
            <a:ext cx="5470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18 mar. 2018</a:t>
            </a:r>
          </a:p>
          <a:p>
            <a:r>
              <a:rPr lang="es-ES" b="1" dirty="0" smtClean="0"/>
              <a:t>52 aniversario del nacimiento de </a:t>
            </a:r>
          </a:p>
          <a:p>
            <a:r>
              <a:rPr lang="es-ES" b="1" dirty="0" smtClean="0"/>
              <a:t>Isidro </a:t>
            </a:r>
            <a:r>
              <a:rPr lang="es-ES" b="1" dirty="0" err="1" smtClean="0"/>
              <a:t>Baldenegro</a:t>
            </a:r>
            <a:r>
              <a:rPr lang="es-ES" b="1" dirty="0" smtClean="0"/>
              <a:t> López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17 mar. 2018</a:t>
            </a:r>
          </a:p>
          <a:p>
            <a:r>
              <a:rPr lang="es-ES" b="1" dirty="0" smtClean="0"/>
              <a:t>Día de San Patricio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mar. 2018</a:t>
            </a:r>
          </a:p>
          <a:p>
            <a:r>
              <a:rPr lang="es-ES" b="1" dirty="0" smtClean="0"/>
              <a:t>Homenaje a George </a:t>
            </a:r>
            <a:r>
              <a:rPr lang="es-ES" b="1" dirty="0" err="1" smtClean="0"/>
              <a:t>Peabody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105 aniversario del nacimiento de Guillermo H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3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mar. 2018</a:t>
            </a:r>
          </a:p>
          <a:p>
            <a:r>
              <a:rPr lang="es-ES" b="1" dirty="0" smtClean="0"/>
              <a:t>142 aniversario del nacimiento de la Dra. Esther Park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30 aniversario del Día del número 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5010" y="-1"/>
            <a:ext cx="1178727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de marzo de 2018</a:t>
            </a:r>
          </a:p>
          <a:p>
            <a:r>
              <a:rPr lang="es-ES" b="1" dirty="0" smtClean="0"/>
              <a:t>30 aniversario del Día del número Pi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30 aniversario del Día del número P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12 mar. 2018</a:t>
            </a:r>
          </a:p>
          <a:p>
            <a:r>
              <a:rPr lang="es-ES" b="1" dirty="0" err="1" smtClean="0"/>
              <a:t>Mauritius</a:t>
            </a:r>
            <a:r>
              <a:rPr lang="es-ES" b="1" dirty="0" smtClean="0"/>
              <a:t> Independence </a:t>
            </a:r>
            <a:r>
              <a:rPr lang="es-ES" b="1" dirty="0" err="1" smtClean="0"/>
              <a:t>Day</a:t>
            </a:r>
            <a:r>
              <a:rPr lang="es-ES" b="1" dirty="0" smtClean="0"/>
              <a:t>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30 aniversario del Día del número 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4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876685"/>
            <a:ext cx="67151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12 mar. 2018</a:t>
            </a:r>
          </a:p>
          <a:p>
            <a:r>
              <a:rPr lang="es-ES" b="1" dirty="0" smtClean="0"/>
              <a:t>180 aniversario del nacimiento de sir William Henry </a:t>
            </a:r>
            <a:r>
              <a:rPr lang="es-ES" b="1" dirty="0" err="1" smtClean="0"/>
              <a:t>Perkin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30 aniversario del Día del número 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3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1619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11 mar. 2018</a:t>
            </a:r>
          </a:p>
          <a:p>
            <a:r>
              <a:rPr lang="es-ES" b="1" dirty="0" smtClean="0"/>
              <a:t>Día de la Madre 2018 (Reino Unido e Irlanda)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30 aniversario del Día del número P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0"/>
            <a:ext cx="10116377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10 mar. 2018</a:t>
            </a:r>
          </a:p>
          <a:p>
            <a:r>
              <a:rPr lang="es-ES" b="1" dirty="0" smtClean="0"/>
              <a:t>Homenaje al ferrocarril del bosque de </a:t>
            </a:r>
            <a:r>
              <a:rPr lang="es-ES" b="1" dirty="0" err="1" smtClean="0"/>
              <a:t>Alishan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elvis - in the ghetto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uegos Paralímpicos 2018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20469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29370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9 mar. 2018</a:t>
            </a:r>
          </a:p>
          <a:p>
            <a:r>
              <a:rPr lang="es-ES" b="1" dirty="0" smtClean="0"/>
              <a:t>Juegos Paralímpicos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3" descr="https://lh3.googleusercontent.com/ZX1T2zdK2Yt0Zw_X6Qpki_X7LL7gPvN0SUMeMsaCxnhh-pSUWfVE2eELJ39nKrTuZsKsE6a9-eLa9-wAOtrhsGD0zWQe1rXqMTepa7Y=s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0"/>
            <a:ext cx="9759186" cy="434811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329370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8 mar. 2018</a:t>
            </a:r>
          </a:p>
          <a:p>
            <a:r>
              <a:rPr lang="es-ES" b="1" dirty="0" smtClean="0"/>
              <a:t>Día Internacional de la Mujer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Gabriel García Márquez’s 91st Birthda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87075" cy="47529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186494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6 de marzo de 2018</a:t>
            </a:r>
          </a:p>
          <a:p>
            <a:r>
              <a:rPr lang="es-ES" b="1" dirty="0" smtClean="0"/>
              <a:t>Gabriel García </a:t>
            </a:r>
            <a:r>
              <a:rPr lang="es-ES" b="1" dirty="0" err="1" smtClean="0"/>
              <a:t>Márquez’s</a:t>
            </a:r>
            <a:r>
              <a:rPr lang="es-ES" b="1" dirty="0" smtClean="0"/>
              <a:t> 91st </a:t>
            </a:r>
            <a:r>
              <a:rPr lang="es-ES" b="1" dirty="0" err="1" smtClean="0"/>
              <a:t>Birthday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Gabriel García Márquez’s 91st Birthda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83071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543684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6 mar. 2018</a:t>
            </a:r>
          </a:p>
          <a:p>
            <a:r>
              <a:rPr lang="es-ES" b="1" dirty="0" smtClean="0"/>
              <a:t>Homenaje a </a:t>
            </a:r>
            <a:r>
              <a:rPr lang="es-ES" b="1" dirty="0" err="1" smtClean="0"/>
              <a:t>Semla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15320" y="1304917"/>
            <a:ext cx="74295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Los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son los divertidos, sorprendentes e incluso a veces espontáneos cambios que se realizan en el logotipo de Google para conmemorar festividades, aniversarios y las vidas de célebres artistas, pioneros y científicos.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329370" y="376223"/>
            <a:ext cx="18573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5 mar. 2018</a:t>
            </a:r>
          </a:p>
          <a:p>
            <a:r>
              <a:rPr lang="es-ES" b="1" dirty="0" smtClean="0"/>
              <a:t>Homenaje a la flor de las nieves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4 mar. 2018</a:t>
            </a:r>
          </a:p>
          <a:p>
            <a:r>
              <a:rPr lang="es-ES" b="1" dirty="0" smtClean="0"/>
              <a:t>Elecciones en Italia 201</a:t>
            </a:r>
            <a:r>
              <a:rPr lang="es-ES" dirty="0" smtClean="0"/>
              <a:t>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Gabriel García Márquez’s 91st Birthda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3 mar. 2018</a:t>
            </a:r>
          </a:p>
          <a:p>
            <a:r>
              <a:rPr lang="es-ES" b="1" dirty="0" smtClean="0"/>
              <a:t>Día nacional de Bulgaria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 l="13548" t="5268" r="16129" b="4409"/>
          <a:stretch>
            <a:fillRect/>
          </a:stretch>
        </p:blipFill>
        <p:spPr bwMode="auto">
          <a:xfrm>
            <a:off x="-1" y="-1"/>
            <a:ext cx="10945813" cy="47529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400808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3 mar. 2018</a:t>
            </a:r>
          </a:p>
          <a:p>
            <a:r>
              <a:rPr lang="es-ES" b="1" dirty="0" smtClean="0"/>
              <a:t>Día de la Niña en Japón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 smtClean="0"/>
              <a:t>2 mar. 2018</a:t>
            </a:r>
          </a:p>
          <a:p>
            <a:r>
              <a:rPr lang="pt-BR" b="1" dirty="0" err="1" smtClean="0"/>
              <a:t>Holi</a:t>
            </a:r>
            <a:r>
              <a:rPr lang="pt-BR" b="1" dirty="0" smtClean="0"/>
              <a:t> 2018</a:t>
            </a:r>
            <a:endParaRPr lang="pt-BR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81099"/>
            <a:ext cx="10953750" cy="57340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-64633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 mar. 2018</a:t>
            </a:r>
          </a:p>
          <a:p>
            <a:r>
              <a:rPr lang="es-ES" b="1" dirty="0" smtClean="0"/>
              <a:t>Festival de los farolillos en China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6494" y="0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 mar. 2018</a:t>
            </a:r>
          </a:p>
          <a:p>
            <a:r>
              <a:rPr lang="es-ES" b="1" dirty="0" smtClean="0"/>
              <a:t>Día de San David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Gabriel García Márquez’s 91st Birthday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4225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1" y="447661"/>
            <a:ext cx="30003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 mar. 2018</a:t>
            </a:r>
          </a:p>
          <a:p>
            <a:r>
              <a:rPr lang="es-ES" b="1" dirty="0" smtClean="0"/>
              <a:t>Día de la Independencia de Bosnia-Herzegovina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la aurora.wav"/>
      </p:stSnd>
    </p:sndAc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Gabriel García Márquez’s 91st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27 </a:t>
            </a:r>
            <a:r>
              <a:rPr lang="en-US" b="1" dirty="0" err="1" smtClean="0"/>
              <a:t>feb</a:t>
            </a:r>
            <a:r>
              <a:rPr lang="en-US" b="1" dirty="0" smtClean="0"/>
              <a:t>. 2018</a:t>
            </a:r>
          </a:p>
          <a:p>
            <a:r>
              <a:rPr lang="en-US" b="1" dirty="0" smtClean="0"/>
              <a:t>Celebrating May </a:t>
            </a:r>
            <a:r>
              <a:rPr lang="en-US" b="1" dirty="0" err="1" smtClean="0"/>
              <a:t>Ayim</a:t>
            </a:r>
            <a:endParaRPr lang="en-U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43948" y="1233479"/>
            <a:ext cx="63579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¿Cuántos </a:t>
            </a:r>
            <a:r>
              <a:rPr lang="es-ES" sz="28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ha creado Google a lo largo de los años?</a:t>
            </a:r>
          </a:p>
          <a:p>
            <a:pPr algn="ctr"/>
            <a:endParaRPr lang="es-ES" sz="2800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ha creado más de 2.000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para nuestras páginas principales de todo el mundo.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9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oodle Snow Games - Day 1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72246" y="590537"/>
            <a:ext cx="25003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27 feb. 2018</a:t>
            </a:r>
          </a:p>
          <a:p>
            <a:r>
              <a:rPr lang="es-ES" b="1" dirty="0" smtClean="0"/>
              <a:t>Día de la Independencia de la República Dominicana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Juegos de nieve de Doodle: día 1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93175"/>
            <a:ext cx="10945813" cy="50461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25 feb. 2018</a:t>
            </a:r>
          </a:p>
          <a:p>
            <a:r>
              <a:rPr lang="es-ES" b="1" dirty="0" smtClean="0"/>
              <a:t>Juegos de </a:t>
            </a:r>
            <a:r>
              <a:rPr lang="es-ES" b="1" dirty="0" err="1" smtClean="0"/>
              <a:t>Doodle</a:t>
            </a:r>
            <a:r>
              <a:rPr lang="es-ES" b="1" dirty="0" smtClean="0"/>
              <a:t> Snow - Día 17</a:t>
            </a:r>
            <a:endParaRPr lang="es-ES" b="1" dirty="0"/>
          </a:p>
        </p:txBody>
      </p:sp>
      <p:sp>
        <p:nvSpPr>
          <p:cNvPr id="43010" name="AutoShape 2" descr="data:image/png;base64,iVBORw0KGgoAAAANSUhEUgAAA8AAAAIcCAYAAAA5Xcd7AAAgAElEQVR4Xuy9CXwc1ZXvf1pSa9932RaWHbAZy4ADZrFJwLGZYGZsSEgyDrx5E/jE5j//vP/DZOLkzcCEkAXmzYRMcGZ7D8OE2QAzgbBlgAQvQLABGzCx5cQ2yMKStVpLq7V3q/t/T7WqVd3qVld3V1XX8rt8jJa+de+533u7Vb86557rIhQQAAEQAAEQAAEQAAEQAAEQAAEQcAABlwPGiCGCAAiAAAiAAAiAAAiAAAiAAAiAAEEAYxGAAAiAAAiAAAiAAAiAAAiAAAg4ggAEsCOmGYMEARAAARAAARAAARAAARAAARCAAMYaAAEQAAEQAAEQAAEQAAEQAAEQcAQBCGBHTDMGCQIgAAIgAAIgAAIgAAIgAAIgAAGMNQACIAACIAACIAACIAACIAACIOAIAhDAjphmDBIEQAAEQAAEQAAEQAAEQAAEQAACGGsABEAABEAABEAABEAABEAABEDAEQQggB0xzRgkCIAACIAACIAACIAACIAACIAABDDWAAiAAAiAAAiAAAiAAAiAAAiAgCMIQAA7YpoxSBAAARAAARAAARAAARAAARAAAQhgrAEQAAEQAAEQAAEQAAEQAAEQAAFHEIAAdsQ0Y5AgAAIgAAIgAAIgAAIgAAIgAAIQwFgDIAACIAACIAACIAACIAACIAACjiAAAeyIacYgQQAEQAAEQAAEQAAEQAAEQAAEIICxBkAABEAABEAABEAABEAABEAABBxBAALYEdOMQYIACIAACIAACIAACIAACIAACEAAYw2AAAiAAAiAAAiAAAiAAAiAAAg4ggAEsCOmGYMEARAAARAAARAAARAAARAAARCAAMYaAAEQAAEQAAEQAAEQAAEQAAEQcAQBCGBHTDMGCQIgAAIgAAIgAAIgAAIgAAIgAAGMNQACIAACIAACIAACIAACIAACIOAIAhDAjphmDBIEQAAEQAAEQAAEQAAEQAAEQAACOMU1MDIysioYDJYFAoFVWVlZ5XIz4ndNF/xo+LYUm8VlIAACIAACIAACIAACIAACIBAm8OGOsvuUOITeOOJyuYaKi4s/4K9AlRwBCGAVvLxe77UsdMUCY9G7atnfelepuAxVQAAEQAAEQAAEQAAEQAAEQEBXAqe+Ubpf6JT9LIzdbvcHBQUFbbp2aPHGIYBjTKBYPOVC9N4kXvqc8OZ+zuJzDPNBAARAAARAAARAAARAAAQcRIC9xkIUPye8xEccNGxVQ4UAnsEE0atqvaASCIAACIAACIAACIAACICAhQgIMfyQEMP/AjEcmjTHC2AWvmI/73YR4nyXCG0O7+W10JqGqSAAAiAAAiAAAiAAAiAAAiAwL4GZUOnvlpSU7HcyKscK4PHx8Sa/37/9/Ac9dzl5AWDsIAACIAACIAACIAACIAACziIgxPBtpaWl/+KsUYdG6zgBPBPq/GNkanbicseYQQAEQAAEQAAEQAAEQAAEZAIiPPozTvMIO0oADw8Pf0UI38ew5EEABEAABEAABEAABEAABEAABEIEuu9bWOGUI5UcIYA53Nnn8/1UiN91WOQgAAIgAAIgAAIgAAIgAAIgAAKRBE7+WcldZWVlO+3OxfYCWBxn9B0R9nyfEL92n0uMDwRAAARAAARAAARAAARAAATSIvDRN8s/aeeM0bYVwLzXV4Q87xOZnVeltQJwMQiAAAiAAAiAAAiAAAiAAAg4iIBIknW7SJL1mB2HbEsBLI41WjU9Pc3iF8ca2XHVYkwgAAIgAAIgYHICRbkuaiwNUm526FZrajpIrYMu6SsKCIAACFiBAJ8fLBJkfd0KtiZjo+0EsPD63ibCnX+aDATUBQEQAAEQAAEQAAEtCCwpd9Gq+iAVuee2NjJF9KvTLhqdggjWgjXaAAEQMIaA3RJk2UoAC/HLia5u02spNJbn0I51JbS2KY9K813U0u2j3UfGxb9RvbpEuyAAAiAAAiAAAhYhsLTCRWsXzS9ue8Qtw69aLTIgmAkCIAACMwTstC/YNgJYb/G7ZVUR7fxc7Ijq3UfG6N6XPeSZCOBNAgIgAAIgAAIg4EACHPL8B+cHKG8m5JkRnBsj8otbg+lgkBaWzN5yHehwiXBoeIEduEwwZBCwNAG7iGBbCGC9xe8NFxbQT79cOe+CPSa8wV947BxEsKXf1jA+VQJ843dhVZAqC0IttIuk6787l2pruA4EQAAErEfg4joXXVwbErVjPqLJgIvK82ZF7kcDLjq/MvTzpNgH/NyJLOwHtt40w2IQcDwBO4hgywtgvcVvWX4WvXNXHfHXRAUiOBEhvG43AhX5RBeIG7rFIjhC6fUIieAgHezADZ7d5ny+8awR20O4dAxNU/uQ30lDx1hBgK5cID4Pq0Ig+CHgotJIKCx6x30u4s9NLh/0BOlor+VvwzDzIAACDiRgdRFs2U9ePuZInPHLe34/p+e6my/0OVa/HA69/dlBPU1C2yBgCgK1RUSXiUQvJULzyFlOow0bGCf6rw9NYS6M0JHAynq3iJKposby7HAvvCXkwf1e2vXWiI49o2kQMA+B318SpLri0G3V0ASJB+dzbesXIdHVhaHft4pbhQMd5rEfloAACIBAMgSsLIItKYCNPOOXk17tWBf1GDfB6qi/72wy6wd1QcByBFjw3nB+kCaFk0++mfNMimM+xF43n99FC0pmw/7g5bDc9CZlMIvfp2+rjhslc6Btkm5/cgDbQ5KiispWJHCRCH++RIRBc+kemRXD8ljOjbuopiD02TjlD9IvPspCNmgrTjRsBgEQCBOwqgi2pADWO+xZua6TFcDDwuux7H934a0BArYmwJlO14hMp8oPEI/weJTOeDy6RoQILp7d6/ZfH+JGz64LYs+f1lKzEMHzFWwPsevsY1xKAnUiKub3l4Z+w3uAC9z8CRn6HFR6fvlnPBjE2gEBELALASuKYMsJYI/Hc9+yv/V+x6hFw96NV8UNntrylAiBvhMh0GpxoZ5FCVzWEPL81syE8g1NBIUHMPLjZGAsSFWFod8h1M+iE53A7GS2iLAn+GaRKBAFBOxKgCNjPrcsQLk5oc893gJCLhfluIJUGtoej89Du04+xgUCDidgtXOCLSWAhef3NrHn96dGr7HHRAbojSITtJrCN3h8o4cCAnYmsGYRUZE7SPUz+936RoNUXRT5cdIjQgDl1/n7X5221MeNnadPs7ElGyGDHAmaoUdDJiXQWOqiaxfHP94IDwNNOnEwCwRAIG0CPd9dZJkbPcsYOjIysuoTPxx6P+3ZSaEBzgD9jNjjlijMjzOfrn6oO4UecAkIWIsA73WrEB7f88pCdkd7gPuF56Na8czocKc4FqnfWmOEtYkJ/Fx8LsqZnxPXDtXg/cAv/Y5dYyggYE8Cq0WEzIXVkWPjPb+/ERmf8TlozznHqEAABEIErCKCLSGAZ5JenRahz+KwlcwUFsHbriqiO64qFvscYx+JBO9vZuYGvRpPgM/9XbMwEPbwcqhfjgj/m/AFKT9H7AVWhPvxjd+zJ3EckvGzpH+PqQjg6/5PL/GeYBQQsDMB9gQ3lgalSJnuUaIT/fgMtPN8Y2wgAAKzBKwggi0hgMW+3/eF+F1lpsXFe4NZCPPXtU25tPvIOLwaZpog2KI7gaZyF32qMX6oHxvAwvi1My5kOtV9NjLTgVoBzMkBX/7dhCR8H8axSJmZLPQKAiAAAiAAAgYRMLsINr0ANjrplUHrAt2AgOUJcMKXa88LhM+9VA6Ivb6/FSHPR0XIH4p9CSSTBAueX/uuA4wMBEAABEAABJQEzJ4Uy9R3p5nc94tlDAIgoI4AH4n0ifIAuYUg9k0H6aOhLOoYFudciu9R7E9AzTFITAEC2P5rASMEARAAARAAAZmAmb3AphbAZgx9xrIGARAAARCIJMDZoOPlRzgosuI//NYotohg0YAACIAACICAwwiYVQSbVgAj9Nlh7xAMFwRAwPIE5NwIjeU51D7kF/+mpa8oIAACIAACIAACziNg1lBoUwpgDn0OBALvizN/nbdSMGIQAAEQAAEQAAEQAAEQAAEQsAEBM3qBTSmAEfpsg9WOIYAACIAACIAACIAACIAACNiCQEWBi5aUB6m5JkgFOS5qHXJRp5foeN/8OV9OfaP09tLS0sfMBMF0AliI37tcLteP4f010zKBLSAAAiAAAiAAAiAAAiAAAk4k8KlGog1LhPB1z5WOLIJfPEXUOhifjNlCoU0lgMfHx5umpqb4zN9yJy4ujBkEQAAEQAAEQAAEQAAEQAAEzEKAxe+mZYmt+c/jLnq3K7432Eyh0KYSwMPDw/uE53ddYsSoAQIgAAIgAAIgAAIgAAIgAAIgoBcBDnu+8/JATM9vrD7/+oCLBsdji+C2P69aUlBQ0KaXrcm0axoBLMTvbcLwnyL0OZnpQ10QAAEQAAEQAAEQ0IdArjjfvbwg1PbQOFGxO0g5Yu8ff4+z3vVhjlZBwEwE1Hp/ZZtfbQ3Sq6fjy0uzeIFNI4DF3t/TIvS5yUyTDltAAARAAARAAARAwGkEaotctFIkuil0E2WJO8XSvEgCk9NBeu5EFkSw0xYGxus4Al9aQXRZg/phtw4G6eH35peXZhDBphDA8P6qX1ioCQIgAAIgAAIgAAJ6EWgsddEn64JUmj9/D79qJeoZ1csKtAsCIGAGApsvILr6PPWWtIiM0P/2GwhgVcTg/VWFCZVAAARAAARAAARAQDcCHPL8KXGzu6B4nkQ2I0GaDrroSDfRwIRupqBhEAABExBINgQ6USIseUiZ9gJn3AMM768JVjdMAAEQAAEQAAEQcDyBi2qDtKTMFfb+9goPb042EQvjIrH/l8u5MaKawhCq1z52Ufvw/GeAOh4qAICAhQnweb/fWqsuCdagyA3wk3dcNO5P/JkAAYzMzxZ+W8B0EAABEAABEAABuxC4utFFS8pnb14nponyhABWlh7hAa4vDvlP+PtfzZPwxi5cMA4QcDKB5hoX/feL5xe1LH7/7SgRnwmstmRSBGfUA+z1etcFg0E++kgtK9QDARAAARAAARAAARDQgcCaRUH6REXo1nBAHGXCR6Aoy5QQxJM+kRRrZn9wuydIr53J6K2kDhTQJAiAQDSBBSVE//0iEp8Jka/wnt/3urKIvyZbHCuAce5vsksF9UEABEAABEAABEBAHwIXVhGtXjDb9rgQu/kiEzSXCfG9TwhgWfxOiTBHPu4E+4D1mQu0CgJmJMBCuCI/FOY8OBH/zF81tn+4o+wzJSUl+9XU1bpOxh7bsff3/Ac9+7QeENoDARAAARAAARAAARBInkBtEdEn64Nij2/o9pDP+vWIRFcul4uqZ/b9yq1i/2/yfHEFCIBAJIFMeYEzJoDh/cVbAARAAARAAARAAATMReCiWhetqA6QWyS+ilXY88thzzgCyVzzBmtAwIoE2v68aklBQUGb0bZnRACPjIys+sQPh943erDoDwRAAARAAARAAARAID4Bzvi8XIRCX1AZpMKZ8Ge5Nie9OnA2i0ankt/vB+YgAAIgEItAJrzAGRHAIvz5IRH+vB3LAARAAARAAARAAARAwHwEKkSiq/oSF5W4A2K/H5F3KovahiB8zTdTsAgErE3AMQLY4/GcXva33iZrTxes14MAZ5wsn8kuye0Pib1HgyITJQoIgAAIgAAIgAAIgAAIgIC9CJz6RunnS0tLnzVyVIZ7gBH+bOT0WqevFeKMsU81BmlpxVybObX6z45nqTpY2zojhqUgAAIgAAIgAAIgAAIgAAJGe4ENF8AIf8YiVxIoyHHRF1cEiA/Znq/wwdq73gulXUcBARAAARAAARAAARAAARCwB4Hu+xZWiGzzQ0aNxnABjPBno6bW/P2w+L3ziuCcQ7XjWf7mGaIXTpl/XLAQBEAABEAABEAABEAABEBAPQEjvcCGCmAOfw4EAu9f8KNh9TRQ07YELmtw0ZdWJOfR/esD6R26bVuYGBgIgAAIgAAIgAAIgAAIWJSAbQUwwp8tuiJ1MvtLK4gua0iu8Xe7iP7zeHLXoDYIgAAIgAAIgAAIgAAIgIB5CRh5JrChHmCEP5t30WXCslQEcOtgkB4We4FRQAAEQAAEQAAEQAAEQAAE7EPAKC+wYUoC4c/2WZxajSSVEOifvEPECbFQQAAEQAAEQAAEQAAEQAAE7EPAdgKYw5+DweB27P+1zyLVYiR3XkG0oERdSy+eJPp1u7q6qAUCIAACIAACIAACIAACIGAdArYTwAh/ts7iM9JSPvf3jksT98hnAf/bbwwLWEhsEGqAAAiAAAiAAAiAAAiAAAhoRuCjb5Z/sri4+IhmDcZpyBBFITy/5cIDPAjvr97Tac32r1sSpOuWxl+Kg+NEP3kHZwBbc3ZhNQiAAAiAAAiAAAiAAAioI2CEF9gQASzE7zohgvdBAKubeCfWYk/wl36P5pwJPO4L0q73Xdj368RFgTGDAAiAAAiAAAiAAAg4ioBtBLAIf77P5XJ9BwLYUes36cEW5LjEsUhBulQcjcT7gjnj84unIH6TBokLQAAEQAAEQAAEQAAEQMCCBGwjgIeHh58V4vcmC84BTAYBEAABEAABEAABEAABEAABEDCAwIc7yj5TUlKyX8+uDAmBRgIsPacQbYMACIAACIAACIAACIAACICAPQjo7QXWXQAjAZY9FiJGAQIgAAIgAAIgAAIgAAIgAAJ6E7C8AOYEWOc/6NmnNyi0DwIgAAIgAAIgAAIgAAIgAAIgYG0ClhfAnABr2d96v2PtaYD1IAACIAACIAACIAACIAACIAACehOwvABGAiy9lwjaBwEQAAEQAAEQAAEQAAEQAAF7EPjom+WfLC4uPqLXaHTfAyw8wO8LD/AqvQaAdkEABEAABEAABEAABEAABEAABOxDQE8vsO4CuO47HUH7TAVGAgIgAAIgAAIgAAIgAAIgAAIgoCcBywpgJMDSc1mgbRAAARAAARAAARAAARAAARCwHwHLCmCx//dzF/xo+Of2mxKMCARAAARAAARAAARAAARAAARAQA8ClhXAyACtx3JAmyAAAiAAAiAAAiAAAiBgfwJl+Vn0R6sKaW1TLvH3x7p9tOutUWof8tt/8A4fIQSwwxcAhg8CIAACIAACIAACIAACTiKwst5NP/1yFTWWZ0cM2zMRoHtfHqbdR0adhMNxY7WsABYh0PtFCPS1jpsxDBgEQAAEQAAEQAAEQAAEQCAlAix+n76tWvL6xisP7vfSg/uHU2ofF5mfAASw+ecIFoIACIAACIAACIAACIAACKRJoLE8h17905p5xa/cxe1PDtBLvxtPs0dcbkYCH+4o+0xJScl+PWzT9RgkHIGkx5ShTRAAARAAARAAARAAARCwJ4Etq4po5+fKVQ2Ow6GveKiH+CuKvQhAANtrPjEaEAABEAABEAABEAABEACBGAR+8rkKKfGV2vLUkTG689lBtdVRzyIETn2j9PbS0tLH9DAXHmA9qKJNEAABEAABEAABEAABEACBpAn8XOz9XdOUp/q6l0UI9G0iFBrFfgT02gcMAWy/tYIRgQAIgAAIgAAIgAAIgIAlCXx/Yxltu6pYte3bnx1CRmjVtKxVEQLYWvMFa0EABEAABEAABEAABEAABJIksFZ4f58RXmA1pWNomlY/1K2mKupYkIDlBLDX6113/oOefRZkDZNBAARAAARAAARAAARAAAQyREDtPuB7X/bQw2+NZMhKdKs3AQhgvQmjfRAAARAAARAAARAAARAAAVMQSCSC4f2NP00F3W9T9ngvTZUuoamqlarnM3usV7ouukwX1NJ0Ye2c3+f2H1PVttKGRNfkDp+mLN8o+UV/px/9E1226+rSKJOAB1jVekAlEAABEAABEAABEAABEACBGAQ4HPqOq4po44UFEa8Oi2OPbn7sHB3r9oFbFIHcc0ep9q2/jPjtdG4ZBXNLaDqvgqbzK2my7ILw69n+UXIPtxJfl+0fMxXPd999VxetqkujEMCmWjswBgRAAARAAARAAARAAAQsS6AsP0sSwY3lWdIYdh8Zp/Yhv2XHo6fh7P2tOvyAnl0Y1jYEsGGo0REIgAAIgAAIgIDeBBrLc8RRJ7niJnaaDrZN6t0d2gcBEAABRxDg8OEFr9xqyFiDwSC5XNr7U+V2IYANmUZ0AgIgAAIgAAIgoCcB9uQ89LlyukER0sgi+PYn+xHOqCd4tA0CIOAYArWvbadcb9uc8cYSrPLv9BKz6UCHAE6HHq4FARAAARAAARDIOIGV9W56WhxvwiI4unjEnr4rHuoh/ooCAiAAAiCQOoGSE49T2andqTdgkishgE0yETADBEAABEAABEAgeQIsel/901qxhy877sWc0OYLIrENRHDyfHEFCIAACMgEOAy6fs9WyjJZUqtkZwgCOFliqA8CIAACIAACIGAaAjvWldCOdaUJ7dklzvT8tjjbEwUEQAAEQCB1AsWtz1P58UelBswY3qxmZBDAaiihDgiAAAiAAAiAgCkJnPjzhpihz7GM5eNNDiAxlinnEUaBAAhYh0D9q1spZ6LPOgZHWQoBbNmpg+EgAAIgAAIg4GwCfJbnM2Lvr9rCSbEuf6hbbXXUAwEQAAEQiEHA7Wmluje+Hn7Fap5gCGAsaxAAARAAARAAAUsSSFYA8yDhBbbkVMNoEAABkxEobN9LlR/sjBDB/IMexxdpPXQIYK2Joj0QAAEQAAEQAAFDCHACLA6BTqZcLjJCtw/5k7kEdUEABEAABGIQqDyykwo79lpOBEMAYzmDAAiAAAiAAAhYlsAekQG6WRyDlKgcFHt/H35rlF763XiiqngdBEAABEBAJQFOilV68glLZYaGAFY5uagGAiAAAiAAAiBgPgJ8BjAfg5So3CsyQD8sMkGjgAAIgAAIaEuA9wTXHLzHMiIYAljb+bdMawtKiMrzXZK9QxNB6vRaxnQYCgIgAAIgAAIRBLasKqLvbyylUhESHa88dWSM7nx2EORAAARAAAR0IBC9J1iHLjRrEgJYM5Tmb+jqRqJPiX8VBXNtbRX3BK+eJuKvKCAAAiAAAiBgNQKN5Tl0w4X50j/+3jMRoGHxjzM/H+v20W4hgPl3KCAAAiAAAvoQqDp0PxX0vCM1LmeGVmaI5u/lkihZVjJ1lf0pRxYvOzUEsD7zb7pWN19AdPV5ic36dTvRnlYXjftnF2jiq1ADBEAABEAABEAABEAABEDAyQSyx3qpYe82UyJQCur33nsvFAarcdGlUbbR6/WuO/9Bzz6N7bV1cxUFLvpfa9UL2kGRH+SvD9gaCQYHAiAAAiAAAiAAAiAAAiCgIQFOiFV+/FENW9SnKXiA9eFqqlaTFcBs/H8ed9G7XepFs6kGDGNAAARAAARAAARAAARAAAQMJVD7+l2UOyz2VIoytOKrNFW6hPL6j0o/u8f7KHusJ2xP3kDLvLb582toujCU4HCiamXMuq6Aj7ImZvdv+kR/XLKmJyl7tJNyxnsoe9JDORN95JqeCrcBAWzosshcZ3dcGqSlFeod8/ACZ26u0DMIgAAIgAAIgAAIgAAIWImAMvw5kFNInRufMJX5nKm6sH2PEOTH6Oj+p9WLoiRGoUuj3D9CoJOYBUVVTn61aZn6ayGA1bNCTRAAARAAARAAARAAARBwMgFl+PPYovU0sGq7aXH0fHeRLlpVl0YhgFNfR0sriO64VP31CIFWzwo1QQAEtCHQWNhLiwr6aNhfRC2eJm0aRSsgAAIgAAIgAAK6E1CGP/evvpvG66/Uvc9UO4AATpWcBa/7X2tjH4EUPZTWwSA9rE9yNAtSg8kgAAJ6Eyh1j9D3mv+Vvtz4WrirY57FdPPBe2nYV6x392gfBEAABEAABEAgDQLR4c/dGx6hgLsojRb1vRQCWF++pmpdrRf44fdwHrCpJg7GgIDNCXy/+THatvSlOaPc3X4tbT/yNZuPHsMDARAAARAAAWsTqDyykwo79kqDMHv4M9sIAWzt9Za09SyCv/R7sT3B474g/ey3WdTSh+zPSYPFBSAAAqoJrK1qoTVVx+mYCHN+pedy6t68Jea17AW+7vW/IQ6Nbh8LZYJEAQEQAAEQAAEQMBeBhpdvoWz/mGSU2cOfIYDNtXYMs6YgxyUyQhM1FAeIj0iqyA/S4ISL3mwn6vQaZgY6AgEQcCCBnav+kbYoQp1f6r6crhaCuNQd+sMZr5wZq6HbD+/A3mAHrhkMGQRAAARAwLwECrrfpqrDD0gG8tFF3dc9Yl5jZyyDB9j0UwQDQQAEQMAeBNjz+8za76U8GBbBV+z5+5Svx4UgAAIgAAIgAALaEqg6dD8V9LwjNeq5YAt5l9+qbQc6tAYBrANUNAkCIAACIDCXwI5l/0k7lv8sLTQ3H7iXDvQ3p9UGLgYBEAABEAABEEifgDL5FbfWtX4XTReaf8sSBHD6c48WQAAEQAAEVBDYWP8OPXb5j1TUjF9lw+t/jTDotAjiYhAAARAAARDQhoAy+dV43RXUf/k92jSscysQwDoDRvMgAAIgAAKzBPZc8y1qLvs4JSQHzq0QRyN9J6VrcREIgAAIgAAIgIB2BKK9v71X/YCmqi/SrgMdW4IA1hEumgYBEAABEIgkwGf+/nzN95ISwcO+QuIjkX548os4FxgLCgRAAARAAARMQEDp/Z2sbKa+taFEWFYoEMBWmCXYCAIgAAI2IsAi+PCG/zkn8/Nth75B31z2sznimH//cvcVNiKAoYAACIAACICAdQnknjtKtW/9ZXgAVvL+stEQwNZde7AcBEAABCxHgM/0/V7zv9IN9YcibPf4iuil7tXS776sOCZJrvRm/wq668j/i/OALTfjMBgEQAAEQMBuBGoO3kN5/cekYVlp7688DxDAdluRGA8IgAAImJRAc1kbPSPCn8vcoylZeMyzmK57/W9SuhYXgQAIgAAIgAAIpE+guPV5Kj/+aLghq2R+Vo4cAjj9dYAWQAAEQAAEVBDYueofaUsM766KS0Yugq0AACAASURBVMNVcAxSMrRQFwRAAARAAAS0I5DlG6W6PVsp2z8mNWqVc3+jCUAAa7cm0FISBDhzXEHP21TQ/VY4hGI6p5D8ZUvJX1BL4/VX0VTVSgq4i5JoFVVBAATMTOCZNd+ltdXH0zIRAjgtfLgYBEAABEAABFImUHX4AXHv/rZ0vT+/hnqv3WnJe3VLCuDLbv/RPk/z1pQnDxdmjgBvmi879WRY9M5nCQvic2vul6pkj/fRRP2VmTPcoT3zk76c4dOUP7PPgx9ITJUukWjwAwoUEEiGwPebH6NtS19K5pKIuu1j1XT5nn9I+XpcCAIgAAIgAAIgkBqBwva9VPnBzvDFVkt8pRy1JQXwunXr9o0uWk+Dq7anNoO4ynAC7PEtP/5I+KmRWgNGF1xDRZ2vS9Ux52qppVfP7Wmlwo69VNi+JxziEq9FFsM+8W9SnPs2WbmSpgtr0+scV9uaQDJHILWI/b4HROKrjSJZVmPhOeIzgG87/A0cg2TrFYLBgQAIgAAImJEA3xtWi8RXcuizt2kTeVZuM6OpqmyyrADm0U0KD1T/6rst6XpXNTs2qcShEuVHHpojpsZqLqXRoqU0WrCI/JNjlFVYSfnjZyl/eoTyRz8mCkyTt2wF1bU+ESYBEazfomDRy4kNcoXHN9XCgniscQONiQdUCF9PlaK9r1Mrgl8WGaFvO/RNe8PA6EAABEAABEDA5AQ4GpDFr3x/OFXSROfEmb9Wvs+ztADm9cI33Bwma+VJMPm6T8u80pNPUunJWQHLjY3UX00DpRfTlH9aVdv1Ix9QcW9ov4E854OX3Ek+sV8YJX0C/ICirOURyhnvjdnYRPlymsyvo0B2HhWMnpHq5Ez0i3/n4nbO4ev8ZJCFMAoIRBNgEXxD/WG6Y8l/Uft4DTWXtkleXmXZLo482t2+DvBAAARAAARAAAQySKDiyE4qEk4SLgFxf9cndJfV78EtL4BlQQQRnMF3RpyulW8YruLPr6behTfQWLAgaWOjRTALLO/yW2lkyeak28IFIQL8RI+TGcjnuMlc+MNtrPIiGi5ZNu9cZQUmKZ+mqGCyhwrG2infc2oOWjygmkXSONYj/dBeWIclGEWAj0d6bPUPwyJ4V+sN9O2W28AJBEAABEAABEAggwRKTjwucvfsDlswcMl2EelnfeeGLQQwRHAG3xkqxe9E+YXUVb2OpgOBlI0tzxqhyrZnKWsm9To3NC4SYw2KNyMiAJLDGissnYWvp+5qGsw7jwKUnVyDLKhpmkqmB6ii540I77DTRXCpb4R2fvB3dIPIeM7lTbF14/bVf0HD7uKkGdv9grVVLXRseDH2+dp9ojE+EAABEAAB0xPge0V2lMjF6vt+lcBtI4Ahgs3zPorOEschz93Fl4i4CX/aRua7fFTbs4dyR0KhuFz42KR+ISisHo6RNhyVDUTPD182vGA99RcuS+sBhbL7qvEPqaIrFC7j9PfmThE6tGUmdEjmsVuEhm9HEj+VKxbVQAAEQAAEQAAEjCZQc+Buyhtokbodr7uC+i+/x2gTdOvPVgJYmiDhEeTEWCiZIRAtrkYbPkVdRRdrIn7DI8rKoZrR41TWtT/8KxbBvdc8BE9wgmmPnh9pL8d5N5GXSjRfMGWTZ6nm7C/C7fJ+4AEHir6TL99Kpf7RCL6enCJavvFxzZmjQRAAARAAARAAARBIhwBnfC7oeYfyuw5SrreN7JD0KpqH7QQwDxCZgtNZ9qlfG50ifaq4kc7Uiz26Gnh+Y1lVlO2jutO7wyHRTg+1TTRzPD91b3w9XI3n52z9H2rm9Y3Vf9l0H9V8/HPpJacK4EOvbqXGib45eJZd/x8Ig060aPE6CIAACIAACICAYQTYUVLWsit8ckvHpucM69vIjmwpgBmgXTZpG7kY0ulrjvgtWUxn627QVVyxvQW52bTwd/80K+qQFTzuNDa8fEv4A43Fb0ftZ1Pa65vsOikMeCk/OErF/Ucoa3rCceHqzxy4h9YOHJuD7earfkAHxPnJKCAAAiAAAiAAAiCQaQKxogQ7N0ae5JJpG7Xq37YCmAH1ihvMKdxgarVW4rYTLX45rPbseV8kzhFsRFF6Gbk/jgDwNG9FOLQCfrT39/Ty/0nTvkkjpkfqo8A/RAvPPCV9z+Hq3Rt2GdZ3pjvaceIJ2nHqyTlmfHvFV2nX0hszbR76BwEQAAEQAAEQcDiB6PtEf36N2PN7t23z69hOAAeDQXK5XNIy5qNyeq/ZSdOFtQ5f1voOv/b1u8KHYxstfuWRcYbo6g9n91RyODTvBcfchwgVtz5P5ccflb4fq7qEOsuu1HdRRLXORyY1dfxnOFzdSREaW9r3iCzQP5nDe1fTJvq2OCsZBQRAAARAAARAAAQyRYCPxazbs3U2SrCkic6tfcDWjiTbCeDQ4mEBHJS+w75Qfd9OyvPBMiV+5RFGnxXMc8+JsVCIlJn8+hv/kAbdCw3HUjXRShWdr0r9Oilp2dpzR+mZt/5yDu8DlSvp5rX3Gz4P6BAEQAAEQAAEQAAEZAI1B++hvP7QVi2+l+9xgPPQlgJY6QXmyURSLH3e5NljvdSwd9aD1X/ejTSYU69PZypbLQsMUFXHf4U9jV3rd8ELLNgpBXBn0y00lqV91udEU8TnBDedeSI8N54LtpB3+a2JLrPF690v3gQBbIuZxCBAAARAAARAwD4EKsRRjUWKoxp7Pv1j24Y9K2fNlgI41rIcEvvtRrDfTtN3rDKsdqL8QuqovEbT9lNtTOlpxD7wEEVlmHqmBDDbUTV2kiq690s28RaFLpsmV4heu7EEMI5CSvUdjutAAARAAARAAATSJVDW8giVnH4h3IyTtqc5RgDz7EIMpftWiby+Ujw1Kpx5atTX9EXyZFVq20GKrSkFMO8D5rOhnV4WKTyQRifAima/+OzPyD05IP3aKR+28TJB19v0eAGnv98wfhAAARAAARAwKwHe88viV+n59Yq8JB4H5SWxvQBWhkMHstzUs+4fERKr0Tuyfs82yhnvlVprX/onhmV9TmS+UgA7Kcw2Hhd392GqO/x96WXO6te24POJEOr6epmvi2raQ08cJyubqU8kWrB72fPadmoWh8lHFwhgu888xgcCIAACIAAC5iHA2Z4rRGLO3OHTYaPG664QGZ/vMY+RBljiKAHMPJ2yuduAtUNKr+KHS+8woktVfdSM/Y7Kul+X6sIDLI4ganuZqo6Fzkoeq15FnaVXqOKoV6XcyXN03tlnpOadkKiscayHDu2N/f6AANZrlaFdEAABEAABEAABJYHSk09S6cnIc33HxNGhA6u2Ow6U7QUwz2h0UqxAVq7wBP8DPMFpLPdckdm2diaz7UT5MrH/d10arWl76aKB/ZQ/dFJqFGHvRMpQ9YGmz9NAVo22wFNo7fzWh6Wr+IGUXQ9Zl7HsFFsFtigSTMi/bxHHDGy4dmcK9HAJCIAACIAACIAACKgjwCHP1SLTs9Lry/dfQ83baKxxvbpGbFbLsgI4WtQmOy/itGDqW3M/TVU1J3sp6gsCThTAHDZSLJIFcNi3nC6eFwN7MYPuIpqsukg6M41/lgvX5evkDx1+bbz+qojXc0Q27WzhJZTDybkNX+lSqZ0JDfYvN7x8S/hst44LttLEdFZG17DSA+yEEOh44c/bL7mTdjduyOhcoHMQAAEQAAEQAAH7EuB7UBa/2f6x8CD53mtg1V2OdgRaVgDzLKYtgsVRwYMX/w8aW/xZ+658nUbGb6i6N74utT5V3Ehnam/Qqafkm1V6gLUIgeZEX0XteyJEb/JWpXYFZ0qeEIJ5ZMnmlNLSK+eJn/a1nvfHqRmi4VWFAS8taAuF4Dhh30ksATycU0TLNj6uIVU0BQIgAAIgAAIgAAKzBArb94pkV7sixC9OxQnxcbQAlpfIuNgXOXjZtyTvHYp6AmbdA5xuEiw+3zhbeG4Lut8S/94Oe2bVk9GnJnuE+SiviborVa/VkhOPU9mp3ZJBI/VXU3dh5iMe0p0ffejq1+r3j+2ibW0vRnSwW+y52e7APTf6UUbLIAACIAACIAACMgGOWCwXmZ7lwk4Qjnz1lS0FJKsK4Gs3bNznmp6QJjAVL3CsazhD9NDFXyPeDI6ijoBSALcu/SoFKFvdhTrXSnYPcL4QuRyinNd/lHKEZ1sZJqI0NZCdT6Ml59Nw2Qoazy4Pv5Tj81LeVD9xaG+++Jrj558HaDy/QaozmVtJPncpBbLyKG+yT3ot/IEk9qNP5Ik9uXllNOEup6B/ktz+Eale0ejH5J4eiUlrVKxTDqVOFCKtPP/XLEdVLRh6iwoHfiONSwsPvc7LSZPmHzv0AG3seVtq60DlSrrt8r+gYXexJm2jERAAARAAARAAARCQCVSI3CPKI46mRM6Rc+LEDTj6ZteIJT3AF+345b6qw7NHp6QiguO9TSarVko35VgkiT9Iag7cTXkDLVLFnqYvkTerIvFFOtdQhtdyV53XPx5zLtnLyx8OhSK0Wd57G880X3YxDZcsI0+52OMrRKyRJX+8k8pGTlKJN5TUa751q9yX7C+oFU/5lkgebLlk+vxf2Y4lZ/49/JCha/0ux+xBKfWNUJlIRNFeWGfkEkJfIAACIAACIAACDiDAya5YHynvB3m/Lx9xBF0TuQAsKYDPf9CzT5nZNl0BPCdLtAgTGBSbw8c1SEBk5/dbmQjtLJkJ7RyrvJg6y2eTO2Vi3Fk0TYvPPBEWV7FSu6vZz8tZwidzqyTP7aTwznqF+M10yQpMSiK4fOhoXK/wfDaO1K2h7qKLMj0MyhPe7cYzob2vfCZx93Wz4TkZNw4GgAAIgAAIgAAIgIAFCcTK9OzUI47UTJ9lBTBPdO1r2ylnok8ap9YimNvkMNNB7NOLu47Yi9qwd1v49bbFf0z+7EI1606XOosGXhPHH52Q2pbDPXJEaLMc3syZq2OFN/vzq2m0nMOaS2kiq4T87hJd7NOqUQ61LvWemDdEWtlXwJUjzUtn05fJH9DKitTaqRk5SmW9B6WL8cGcGkNcBQIgAAIgAAIgAAIygViZnr1Nm8izcvYeHbQiCVhWAPMwOLxTGQqd7uSyiObicrnCTUEEz09VGQY9VrWKOsuuSHcaUrq+ZrSFynrelK4Niv3c/oIaco92ztvWWEUzDRdfQCPu2pT6NMtF7B3OneynqbyqcIg2i+Sa/oPEIdTyep4oWUIdNb+fUbObOp8RD63OSTYMXLLdsefPZXQS0DkIgAAIgAAIgIAtCESLX6ef76t2Ui0tgHmQWoZCy9CivclOSdSjdtEo6ynPA+bfG70XmBNQ5fuGqL77JSkKgIvyAUb0mHzuMvKWLqfhwk+Y3tObynxEX1M+9BuqHngr/OvWxV+hQLax+5jlzssmz1LN2V9IP/IHdOfG0FFIKCAAAiAAAiAAAiAAAskRiCV+kelZHUPLC+DoUGh1w06u1lSZ8BIu+QOaFNlbpwut7S1MbuTqaiv3AvO5tR2NW8jncqu7OMla7O2sHHhXyrpcMNGV8GrOvjwhsjFPiP28nJV5Kq864TV2q9DQ/QoVjX0sDau//FIarFxt+BB53s7r/kXY++u5YAt5l99quB3oEARAAARAAARAAASsToAdUBwFK2/twzFHyc2o5QUwD5efgNS98fXwyNV4ApPDNFvbu2QzeZfdgmxqCoDRDyGmihvpTO0NqSKOe13RaBvV9u6n7ODUvG2z0B0qu4hGi5o0t8GKDXIY9KKu0Dm0065c+vg8sX4N9gIrQ9T5Q7rnmp14mGTFxQSbQQAEQAAEQAAEMkaA77n5jN/Sk7NRdBC/yU+HLQQwD7uwfS9VfrAzeQIqrogOiWYv5xCyREeQi34I0b/wBhrMa1RBV10V3tO6sPPFOeJXztjMiaumxHFFfuHxNUPWZnWjMq7W4o8fD2eP5gzX7Yu+YFjnBf4hWnjmqXB/Qyu+SiNLbzSsf3QEAiAAAiAAAiAAAlYmwPfZLHzzu9+KSOjKJ2r0iTN+EaGa3OzaRgDzsDkcoFqEA2T5xyIo6JEhmjvgBFme5q3wBs/QLjnxOJWd2i39xA8JJE8jZSe3ImPU5vBZFr8c9syFjyfqq1pL/hzzZ2xOe/AaNcDe84aeX4Zb84jkX/3Va3U/1zhX7M9eKLzPcogOn0fHH9ROK3wGcLPnNK3tP0bD7mLatXSz0xBgvCAAAiAAAiAAAkkSmO/4TpzxmyRMRXVbCWAeFx/NU3Xofsr1toWHGSSX+C+UICndEi2m/QW1IpvtnTRVnfkzVtMdmxbX17+6NXw01UjtldRdfEnazS7sfCG835c9vm0srLMyk8gp7cFksAE+R7iub3/YAvYEn23YpFs4NJ/LvKj3V5Q7ckbqk0N0ujc84rgHRix+nzn4l7RSHMkll13ieIJv43iCDL4b0DUIgAAIgAAImJcAO/XKjz8qHeUZXVj4jiy9icbrrzTvAExume0EMIcHlLc8Mge7liI41pwOi33Bw8u+bPLp1t88ZVZoFjyt5/1xWp3W9u6j0pFT4TY6hGCbKFiQVptOvrjMc1Q6HkkukgheIESwxg8UYolfp2Ym3HlkJ23p2Bux7Dw5RbR84+NOXooYOwiAAAiAAAiAQBQB3uNbIvb3lgg9oyzB7FyaqLmMhi/4I/KVLQW3NAnYRgBzbDw/KckTIYZyYQGmDIfWWwSzN3h4+S00JkKjnVzkUOixmtWUN3icgjkFNFi9hjy56oUr7/mt63stHPbMPHtq1mF/rwYLK9oTPCKShXXXfVaDlkNN5EyP0YL+18OeX/6dk48S2/PadmpWRKTIoOs3PacZczQEAiAAAiAAAiBgfQLFrc9LeiZemRa5bsYWXiOdpBFwF1l/wBkageUFMIc8cya0oigPy1RJE50Tew3zu9+OSI6lZ4ZoeQ6nSpcQJ/pxeli0ck8ws/HnV5Gn+kry5NTM63Es8xwTRx0djkh4xYmtWACjaENAr3DoiqkOKu8WmboV+/AHLtlOY43OfSj0zIF7aO3A7IM5CGBt1jBaAQEQAAEQAAG7EUgmqS873sYXfJomK5ZLYniqaqWEI1c4A4PCCeiKyomkZDUtrnVy4ixLCuBlf9W5L0fExBe175kjfHlyo88Y5cVU3rJrTnIsrd40oX3BWaK5yH3Gk2Ihei74smOFMHvlqw49EN4TrOQ9VsnHFC2hyYCLptzllDU9RXlZPqrpfIVyfN6IqcnU2bVarQ+zthMtgn05xTRcspy8xctENu0S1WbnBcepdPxjKj4nHlpEfdg6XfwyRAhg1UsJFUEABEAABEDA8QQqxdYpTn5lRJnOK6fp3AqaqLuM/IX15C9qkLqVxbTSBhbWcon1uhH2atWHJQXwunXr9sUCwJvCB8TxRLGeaLAYqzl4T2RIdJabXAGfVizjtsNCmIWAE5+08F6GotbnpL0M0dm5E4HnbM/s9Z3Kq05UFa+nSCBaBMvN8N5gnxDBk+4q6VfjBaEPxKzpSRGWPkBZQR8VjXdQrvg+VuEIjMFV27FPRcDpfvGmmIwQAp3iojXgMt4uww80+f9c+NGm/L2a7kP1Q22oKfz3yS3C5PNE0hPexpMz3hu+jCOK+G/IZNVFNDGT8IQjnzjqKa8/VJ9L9INfNf2iDgiAAAiAgDkJVL73IyrsfH2OcUZEskp/9yTn3vx/+aZKltAUe5/zK8glHFn+vArJ3un8cgqI79kLbcR+Zf6bmD3zd1Ntn7YQwLzndkT8SxRyzGKMM0TnDbSEF5SvuJH4Zr2o6w3N3gH8BCVnrHtOe05OlMXsORy9qP3VCP7xoMPrq9lyTNhQ/ngn1fXuD58TnPCCeSrweXR8xi/O+Z2FFMsD3C44XX7d3GR96bDHtakTYAEqh4pxxk3+vOLiHm4Nfx/dOgtTr0h+KH2udewR2TivIn4IK/+xDwrxm+UbE22cpnwhUrPGesg98wfaJdqPldlTzQhYDCtzXcjXOPWIMTXMUAcEQAAErEig5s0/F7l0fhs2PZYolX8X/ZoaAasVk3RFeSA7X4jlfOKQ7qA4KnJaiOeA8Exz4i8ptFv8veWSNTlI2RNDlD0l/k0MCq3VSTnDH8+JPuSjWFkT8oNj+Vr+m8t/6/nvp0ucznHk7TeSea6tGpUujXLvXq9XOIDX7WPR6hdZ0DziBiRZz2r03lQGnzU9oXpwaiqO1a8R2YAK5oQw8M0LJwRy8sZ1flLDC7Cg+yBlTQ1T7tCH5Ar6w1iR7ErNCtO+DgvhspGTxGcGZwWmVHeg/PAda9wgeX5RZglsFIfWP3b4ryKQfFvkCNglHhSgaENAFrCyMMwSf9yUApM/c5ReVW16FZERdVdQQc87WjWXVjv8B79r4xNptYGLQQAEQAAEzEWg6vD/lu6X5aK1sFW2l6htM4htrWbn3Xff1UWr6tKoLIDPf9ATMwQ6GSgF4ql9xZGHkg7LTaaPoeat4gbpSqoU/Si9zvw04tya+x0tgpkj37RWfPCTiBvVviqRLboMZyons870qMtZuN1+ISLEVy75U/1hUTyW3yA9sMgJTIr92iNUOHE2wgSEYs6dERbB3zwREidPiocEEL/JrVrevpIjPi/4oaeypONJTc6C2LV5rfPfEuW586m0y5ET/LRaDndWhozx0XIc6hzdD4vvscbrqOrwA+EuO5BZPBX8uAYEQAAETE0gek9wIqGa7mCUQlduKzocOp4Y5vp62zff+NT0zXXee+89XbSqLo3ygNkDrIUADgswsdFcefOiBlyyC4td+lPly6iw69fhS50ugln8VoubWmXSJHh+k11Z5qifJYTwws4XpL3BculavyvpyAxzjAZWmI2A8mxxvWxjASpHEk0X1pGvoEbqapoTgsx8H903f3aNiz258vaOfCFS88WDjuhcBxyazJ/33K4cihUUIV2p7oviz84Ah4gV1kom1b+6NZxoEAJYrxWCdkEABEAgswSMTIyViZHKYdTcN4vt+cK9ZZEt141nbyzvtvw7x3qAZVix9gXrNfG8R6xA3CDJhW+GOBw62RBuvewzql2+oWWvBcSvUcT17ydaBHOof5+IckABgXQJqBXALDSV4pX3/siFf2/k5yz/XTFqm0vNgbvDEUa9V/0gYS6MdOcD14MACIAACGSGgN1FsJFUHS+AZdiZWlS8b4vDoVP1Bhi5WLToK/p8s0BWLnXWfZYmChZo0TzayCABDpc+7+wzYQv4LGwkw8rghNika6UA5twPvLVEWTgs2iixaUakkQL4fiGAQ+dAooAACIAACNiLAD9crRYPPdPddmMvKqmNBgJYwS1anKWb1SyZKfEu2UwjS2401EuRjH1a1C0WRyGVt8xmvsUxR1pQNVcb1efepPLh2Szr8EiZa36saI1SACPT8dwZLDu2i0raXpRewP57K65w2AwCIAAC6glABKtnNV9NCOAoOiyCy1t2RZ4XrOIsrGSnI5645j1loeM0VtpKDEc/XGDxe3bBZgpk5SWLDvVNTCA6FHo6u4DOrX3AMREOJp4ay5rGe17r3vi6ZD/nU+jesMuyY9HDcOWpBnwk4ACysOuBGW2CAAiAgGkIxBLBeuQwMs2AdTAEAjgGVL7hqjr0QDixiLKKkQuM9whzGGmi8411WBeaNhktfkcLF1NP7TqIX00pm6cxFsGN7U+HzxV2Wpi/eWbCPpYoEz31fPrHeKCimFp4yO2zzjESEAABEFBLIJ4n2EidotZWM9aDAI4zK7yw+JikWGc8ar24ErVn5bODld4bRj0ujtBhzy+KvQnwfuBFXS+Gj06CCLb3fOs9OmWYL7yckbT5jOOGvdvCv0QmaL1XI9oHARAAAfMQKG59nkpPPqHrsa7mGa12lkAAJ2DJ3svi1udibjg3co9wILeEhsWZk3zzZ5WEL9FHHSHsWbs3rhVaggiOnKUt7XtoY8871C6O1dkt3sctUWfaWmFOM2Ujn4Ern3eLfcBzZwEe8kytTPQLAiAAApknwE67IqFVSkSuneij+DJvnTktgABWOS8s5nhhFXS+Qa6AL3yVkSJY7tRfvIiGLvwTmhD7hc1a+M1Y+/pdlDPeK5nI2Z7PLPwC+d0lZjUZdulAACI4BHWnOG98S8feMGFPThFdd82PqV0cz4OijsCiF28KV4SXM5JZ1aH7w9FKyL6ubj2hFgiAAAjYjQDfe3NeCDkxot3Gp+V4IIBToFly6ikqEwuMKChdnQkRzP1yQpixxg0ie7RIJuUuSmEk+l1Sc/Aeyus/JnXA4rejYRNN5VXr1yFaNi0Bp4vgUt8InXzlv82Zn11Nm+jbK2dDV007gSYxDAI4/kRwCFz58UelCggRN8mChRkgAAIgkCEC0bl3MmSGqbuFAE5xenL7W6jm7XuFN9ifURHMnfP+ytGlN5lGCFcIb1eRwtvVU7OOvCXLUiSNy+xAIFoE88Ob3mseMt2DGz1Yrz13lJ556y/nNP1y3ZV02+V369GlLduEAI4/rRFnJYvkifzeQgEBEAABEHAugYr3HqQiEbWKEpsABHAaK4PDomsP/Dm5pifTaCX5S+N5nM0ghJVHcvDI+ssvpcHK1ckPElfYjkC0COYs5+fW3G97ERxPAH9bZHjftfRG282zXgOCAJ6fLPjotfLQLgiAAAhYj0DFB39HRe2vWs9wgyyGAE4TNItgDvdVbjpPlNU5zS4jLp8Wewmz/aNRvyskv0iwwyHInEFaWUJnDDfrcoxIdMgFe33Z+4sCAjKBEu9JquvbHwYyKpJBDdr83NJYApj3AN+++i/oQPVFWBwqCaQr8G6oP0Tfa/4Xaizsk3rc3X4tbT/yNZW9m79aunzMP0JYCAIgAAIgoJZA+fsPUfHZfWqrO64eBLAGU87HUJS37JpzZJJRQjjVftgD5xP/pkUintnva1MiEn3cEcRvShgdcVG0CB64ZLvYy77etmNvFg/J9rzx9TnjO1C5km5ee79tx631wNIReCx6D234/+aY9OCJL9CDx3+kBQAAIABJREFUJ/9Ia1Mz0l7Ngbspb6BF6rv3qh9Y/vz4jEBEpyAAAiBgEwIQwPNPJASwhgudj+rgs4OjU5CnKlCTNU2Lfvo/uYP8xQslMc/ieFxFpunojM847ijZmXNe/bq+16jEe0IaOIfu916zUzyISe3hixXonXz5ViqNitRACLT6mVPucU3lGKQdy56iHcufntNh+1gNXb7n79UbYuKaEMAmnhyYBgIgAAIGE4AAhgA2dMmZ5SwueZ+wcvAulythxuogiTrZeZQ1PSFd2vPpHycMly47tiuccj2QlSeOO7oZxx0Zuuqs2dni9t3k9nkk4/lBS/9q+yaE4jOAd37wk/BEtZQ00eeF93fYXWzNyTPYauX2ilSyHG9pfI12rvrHmFbXv7Db4NHo053SQ955/eO231uvD0W0CgIgAAL2IFD53g+psPPX9hiMDqOAB1gHqNxkIiGshbc2XdNlG+LZEhCeuZ4EnjkO/27YO3uUS1fdZ2m0qCld03C9Awjkj3fSoq4XwyO1e9hm41gPbWnfK87+raWXhOCH+FW/yJUP2TwXbCHv8lvVXzxTs3vzFscIYJyTnPTywAUgAAIgYCsC1Qf+gvIHjktjMoPmMBtcCGCdZ0QphKfzKihnvE8cnTRlqgUZ640xJTxUnJzIJ5JpzVcqxZFHhTNHHo3nL6CzCzbpTBTN24lA3cCbVDIU2rc4XncF9V9+j52Gh7FoRECL8F4IYI0mA82AAAiAAAiYnoAyBBoCeO50QQAbvISrDt0fkSwrk4syXt/epk3kWTnr1Y2HiMX9gldmPTEdDZtoomCBwUTRnZUJ5Pi81NT+RHgICN208mzqZ7sW4b12FsAR5wCLh5e91+7UbzLQMgiAAAiAgOkJQADPP0UQwAYvYQ4ZrhSJsuRsnQZ3L3UX7xxhTi4z1Lw1oddXtll55u94foPw/m7OxHDQp8UJNHY8TXlT/dIo7J4R2uJTlRHzldsseFtG58bZBybJGOQUAZxKkrBkOKIuCIAACICA+QkUffQcVfz2n81vaIYshADOEHh+Yl/e8gjletsiLIgnTvU0k2+YPMtuSerYDPb+1u3ZKs4gHpNMw95fPWfI3m0rj0VCGLS95zqV0aWbAVruEwI4Ffq4BgRAAARAwIoE8nsOUfWhH1jRdENshgA2BHP8TpReVGUtPYRwdMhzMCefBlb9maqjjqJHUNz6PJUff1T6tS+7mD5enHxSmgyjR/cmIZAVmKSlbf8StgZh0CaZGJOYofysSSUDtBMEsPLviNotLCaZXpgBAiAAAiCgEwHl9iGdurBssxDAJpg69nBwMqmcib451iiPM+JjjJIp8+0v9hUtonNXfiels1ejz/3tqVlH3pJlyZiGuiAQQaCh+xUqGvtY+l2qWX6B1J4ElOIunbVhZw+wVozsuYIwKhAAARBwJoGF//VFkXjX58zBJxg1BLAJlgWfcVnWsiscTqw0KZ6ITZQ8K97r0+5S8qy4ncYa16c8cuXNViArl9rOu4X4/F8UEEiVQNFoGzX0/DJ8edf6XSk9nEm1f1xnXgJaiTsIYPPOMSwDARAAARDQnkD9q1vDzrVEukH73s3dIgRwhuenQnh+i2aOEZJNCbqyyRWcln5MtGATvS63yXsrvUtuTGqfbyw00Xt/+6rWkKfsogxTRPd2ILCw8wUqmOiShjJZtZL61txvh2FhDGkS0FMAd4xV0+o9/5CmhZm/XHm6ABLJZX4+YAEIgAAI6E3A7Wkll8jDkzt8mvjePFYpPPNLIYBDSUZRIglAAGdwRUSLX05GNVlxIZV+9HTYKrUCN9YwOGOqd8lm4e29TjNvWtmxXVTS9qLUHfb+ZnDx2LDr6CORhlZ8lUaW3mjDkWJIyRDQSgB/v/kx2rb0pYiu7235Cj3c+gfJmGPKulqck2zKgcEoEAAB0xHgzPzsuJkQD6qnxD+zF1kosp1BcV/sK1tqqMksTnOESJVLfv+x8Pfu4dYI8ZojRK0/jn3ya/yQs/b17TGjRg0dmMU7gwDO0ARGi19O7sKZmKMXtVIAB9xFNLRiK+X3HyV+I0RnkOahsOidqL9KfDBdlFaYcywsyuNI+HVkfs7Q4rFxtxUDh6lq6D1phNNiLfdseIR43aM4l4AyCVa6WcJ3LHuKrq46LsF8qecKW4hfHgsEsHPfHxg5CBhNoOHlWyLEF0dsTZUuIb6PNVpcRo+dxa5bnK7CX9kzmqcQm3JdvrcYXXoTjQgHEd9f5He/LX1VI+b5Pjh7vFcSrdw+l2gR61K8psfccKJD2RGlR/tOaRMCOAMzHUv88vm71QfvCb+hZLOUAthXfB71rPu7CIulJ1szoQ/ThXWaeXpjYeFEXYUz4drjBQvpbMMfZoAeurQ7gcUfP07u6RFpmOlk/bU7J6eMT3kMEt9k9V7zkFOGrnqcEMCqUaEiCIBAmgTmyyzsL6iVtjCxEObPay4sLGXhKHcth+1mj/VQjhCUiUQjt8llUjh3uPgLa4XDpyh8z5wnHEOxxO58Q2X7+KFq2and4WpyP/wa2yWHFrPTST72M018aV3uz6+h3mt3UsWRhySmQSHc+d7fV1ATs928oZOU3/d+Wn3a9WIIYINnNhnxy6ZFeICz86jzhqcMtjjUHX8ILHhl9qijjoZNNFGwICO2oFN7E8gf76RFXaEwey5IiGXv+VYzOuUNV8em59Rc4qg6EMCOmm4MFgQyRiA6EjBjhiTRMUdG+mbEONsvn7jCvx8VXmsjvKm8xVEuLK7lyLbpwnryK8Qrhz+z2I5VUnFyFX30HFX89p+ToOWcqhDABs01e2r53FzlEyr2bk1UX0SlJ56QnjSpKZm6+eNM1ZUf7JRMnMyvpfYFn1NjLuqAQEoElAmxcK5pSghtdVHta9vDWz56r/pB2sn8bAVHDAYC2G4zivGAgDkJKCNyWNT1X36PFELMW/Pyu9+iLJGUKZNFFru8P9lf9gnJCz0tvMXKUiDszfF8JHmTWXCWtzwSd1th9FiUYpr74ML9cFi1skyJe3szFGUOjXRyCplhLFrbAAGsNdGo9vhpU+nJJ+ZkeuanURzyoVb4ys1mSgArs4wi87POiwbNk9ILzH9YujY+ASoOJqBMvofkaHMXAgSwg98cGDoIGEhA6QyJtUWJBTKHIyszE+cNtEj5aWQvLJurDNuVw5rnE43ydj9u1+UbkaIS+f5ZDrOWxWw6OUOkNme8r9xPwF0c9s6m4n01cFridqUUwGawx0w2QADrNBv8RKzk9PNJ70lIZE6mBLAyBLGt8Rbyu0sSmYrXQSAtAsq9wJla92kNABdrRkCrTNCaGWSyhiCATTYhMAcEbEpAmQsGDyPNP8nKvw3wAEfOFwSwhuuXn1BxkqjC9j2abZZXLlj+ns9GNTq0IiLkJa+G2hd+XkNqaAoEYhPInTxH1aO/pfHzP0/j9VcCk4MJQADPP/lKD7nngi3kXT6br8HBywZDBwEQ0JhA/Z5t4cjFnk//OONZnzUenu2agwCOP6UQwBosdxa9fFSHnBJdgybDTUQ/scnE/jflzedQaTOdq75ayyGiLRCIS6B64G0qH/pACnNC9l/nLhQI4PnnHnyc+97AyEHAKALKBFgc0tyJrUlGoU+5HwhgCOCUF898F/JG+jLePB8zgZVLZHAOkMvlSqtvM3iAlW8gnP2b1nTi4iQJKJNh8eHvY43rk2wB1e1AwG4Cb8fyn9G2Jb+gMvcYHehfQfe2fIWOeZpSniolHySNSxkjLgQBEJiHgHL/b7pnsgO0MQQggCGANV1pHBJcdupJzff3qjFy+Pw/ouEL/5uaqprVUe7/bW36CgWy8jRrGw2BwHwEKgYOU9XQe1IVTobVs+GR8PEBIOccAnbad7Zj2VO0Y/nTEZPXPlZDl+/5+5QnNDoza9/aB1JuCxeCAAiAQCwCymSoeCBtjTWi/NtpDYuNs9JRIdC5/cfCZPlg7mRL4ZlfUempp2J6fI3aXD5RfQmdu+p7yZqecv2IG6vcSmpf9MWU28KFIJAsgazAJDWefZbcPo90KZJuJEvQHvXtlOTpxMbbJc9vdLn5wL3CGzx7VmQyMwcBnAwt1AUBEEiWAGdIXvDKbG6BrvW75hwvlGybqK8/ARyDFJ+xJQXw7337/X1ubxvliCOGuHDaczkVujzUfCF2s8d6JLHKac2zY5xNxh4lPgPMX1ArpWSP2U7fe1QgzjbL8XbEDGc2SvjK4wqI7Mud1/+7/u+amR6w/9cw1OgoDoHK4aNUee6g9CrCO525TGpfvyucYyETeRC0pN69eUvM5tgDzJ7gVAoEcCrUcA0IgIBaAsrPmKmSJuq9dqfaS1EvgwR4q2bVYUQExZoCSwrgdevW7cvgepK6NlL4KvsKZOdT5w27DRu+8sYT+38Nw46OFASKRtuooeeX0m8mK5sJ4Z3OWx7KbRhWPxIrngCufyH1z3UIYOe9JzBiEDCSAPIMGElbu76iPffatWz9lhwlgNnjG8irINf0BOVM9Ft29oy6AYx+42D/r2WXjKUNzx/vpEVdL0IAW3oWUzeej5ere+PrUgP+/Brqvu6R1BszwZUQwCaYBJgAAiCQFAHlNpT+1XfjaMKk6GW2cv2erSIati+zRpiwd2sK4M9s2BfIziOX2JMgl+hsy+w1jfcaC+Gxxg1CCPvIFZii7MkhkWFnUgqTdvlGpJ9dAZ+ppkvpBTZq7wX2/5pqCTjWGGUirLFF62lg1XbHsnDiwJUC2A7zDwHsxFWMMYOAdQlEO0M6r38cySgtNJ1Vb99HBX3vSxYbGb1qdkTWFMAmCIHO5MQatQcO+38zOcvoWyagFMCeC7aQd/lsIg5QcgYBPn6joPsgDa66y/I3XhDAzlizGCUI2IWAch8ptiFZb1ZLf/sYlX70c+sZrrPFEMA6A9ajeaMEsDLlfU/NOvKWLNNjOGgTBOYlAAHs7AXC3oc6EcLFETrSA5Blt5DISGhZKBDAlp06GA4CjiSgvBfEQ2jrLQHZmSVHxkZHzFpvRNpYDAGsDUdDWzFKACsTYHU0bKKJggWGjhOdgQATUCbBGq+7gvovvydlMBzWnz/QIs7wPhrRBmeR94mM8JOVK3G0Q8p09bnQbgme9BDAxa3PU/nxR6UJSPc9os8solUQAAErEsgWp6007N0WNt2oLXhWZGVWm4s+eo4qfvvPZjUvY3ZBAGcMfeodGyWAlZlXP1x6R+oG40oQSINAjs9LTe1PhFtIZf8R7yNlgZCnOAs8nkmcI2B06U00smSz5cNt08BumkuV4s4O3odYAnjYV0DLXn4sZebK7Sp2YJQyCFwIAiCgKYGKIzupqGMvHq5pStXYxkp/+y8iBPoZYzu1QG8QwBaYpGgTjXoCBwFswcVhU5MbO35GeVMD0uiSzUBZfPoFKm9JPnMwhLA5FlPZsV1U0hbKAj604qs0svRGcxiWohV7rvkWNZd9HHH1U+3X0p1HvpZii0QQwCmjw4UgAAJxCCijb7iKUc4XTIi2BMp/8w9UfCZ0lCSSYM2yhQDWdp0Z0poRxyApw1582cX08WIkHjJkctFJTALV596k8uEW6TVv0ybyrJwNyYqHjPeOVnywUyRPejstqhwezaJ7urA2rXZwcWoElMdv2OEGbGVZGz22+oe0qPCcBKTFs5huPvgd8viKUgMkrpLW+pGHpK+8RSDgTr2tlI3AhSAAArYioNwGh60V1p1a5R5u645Ce8shgLVnqnmL0U9sjBDAyid/4/kNdHbBZs3HhQZBQC0B5T5gX9EC6vnMP817KYc8Vx3+K3H2Xa/aLuatx97gc2vul/YJoxhLoH7PtvA8phL+bqy16ntbWxV6oHOgv1n9RXFq8gPLqsMPUFAI33PiYQ1/RQEBEACBVAkoo0oC4u9fzzU78RA4VZgZvk75EBke4NnJgADO8MJU030mBDAfO1IpvGdcIIDVzBLq6Ekgeh+wv6CWBi65k6aqL5rTrXLtamkT99l7zUPwrmkJVUVbyq0YRjz8U2GS6aogBNp0UwKDQMCyBJRnr/MgkFfAslMpGQ4BHHv+IIAtsK4zIYCVN1T95ZfSYOVqC5CCiXYm0NT2b5QTGI8Y4uii9TTauIGmqlZKv9dL/Mqdcjg0i2AUYwgoI1EmKpvp3NoHjOnYYr1AAFtswmAuCJiYgDLqBuf+mniiVJqmDGWHB3gWGgSwygVklmq8eM9ufl53c5R7Bvqq1pCnbK6nTXcj0AEIKAjkj3dTXe9eyg5MUFbQH8GGQ5R9JYspb+C4OCJW3zNi1e5BxuSlTyBiK0aaR2Clb415W4AANu/cwDIQsBIBhD5babbU2aqMolJ3hTNqQQBbZJ6VT22SzYKbyhCVIRM4AzgVgrhGDwLi+Q+5/V6q6T9ARWORmXSj+9PzSacdkjHpMT9at6kUwAjDi08XAljrlYf2QMB5BDiJXt2erZTtH5MGb4es+86bxbkjrn1tO+V626QX9LwvshprCGCLzJhy0Y6JsM+BVdt1tbzh5VvCH4JnFt5MU3nVuvaHxkFADQEWwLKDN3fyHJV6T1DR6Mfknh5Rc7lmdZARUzOU8zYED7A6zhDA6jihFgiAQHwCleLM38KZM3+nSpqo99pQHhgUaxNQOrSsPRJtrYcA1panbq0pBTAn4+nesEu3vvgp4IJXZo89+nDpHbr1hYZBQAsCLIYLJrokQSyfF6xFu/O1YaeMxHqzSrV9pQA2ci/ajuU/IzlL85Pt64jP6TVzgQA28+zANhCwBgGl4wNRTtaYMzVWKh9sqKnvlDoQwBaaaaUI7vn0j3U7kgVHIFloUTjNVOEBpgRbfDljdNXQu1TiPakrnYFLttNY43pd+3B648qHcbzPu2vjE7oj+X7zY7Rt6UsR/Ww/8jXabWIRDAGs+7JAByBgawLKBJL+/Brqvu4RW4/XSYNT3tPzuBEGHZp9CGCLvgv03A9X3Po8lR9/VCIzVCoyr1ZfbVFKMNuOBFRoYGnYLIQbel6J8Ahr+cFvxFYELeePxWTO8Gnir7niK5fssZ7wGbscWTJdWBfRZUCcJ8uZr7n4xVf+2eiyQGzHyJrZk2aE171785Y5QzzmWUzXvf43Rg9ddX8QwKpRoSIIgEAMAsrEp9j7a78lUvu62Ac83Ga/gaUxIgjgNOBl8lI99yCWHdtFJW0vSsNDBuhMzjL6jkVArQDma7MCkyJh1kFdvMF6b0VIZfZz+49Rvvjn8o2ERW6e+FmLwp853iU3Sg/HfEIM+8qWEocl81c9i3L/khFhebEEMI+v/oXdeg4zrbYhgNPCh4tBwNEEssd6qWHvtjCDrvW7xMPQWkczsdvgK9/7IRV2/tpuw0prPBDAaeEz9mKl90rP/XDIAG3svKK35AgkI4Dllhu6XwlnjdbSC6zmRoHDj/IHWiRPKp9XHO1F5ZuP7PG+MIRZT2uQgiLe2yX+H6/Igjev/yhpJXTj9cVJUbjI2STlenqHgiv3LxnhmYAATu79iNogAALWJqB8gKanc8XalKxtvdIDrOU9kJWpQABbaPaUi1bPDH3KQ9DbGm8hv7vEQpRgqv0JJC+B2RO8sPMFzRNkqTmSTJlYhOeG97L6Z7ym8UTreP2VNFl1UTj8mK/LGe+lHCGW3cOtInS5N+zhVTvfAT4rWYhwDnP2iXDnoLt4TvscEq0sWTOe5ICoO7zsFipsfzUcHSLXY2Hfe81Das1Iup7R3k0I4KSnCBeAAAhYlABvial9/a7wVhg1f9MsOlRHm12372vkHj3raAbRg4cAttByMMoDrDw0GxmgLbRAYOq8BDhT9KKuF0VY9JRUT4unoGr24ht5CD1HhrAgZS8zC2guLLa13Lvr9rRK3mY5TwD3oWdSPmVOAm/TJvKsnA3V02PJQwDrQRVtggAImJFA1eEHqKD77dDfCiS/MuMUaWJT9YG7pUg0lFkCEMAWXQ16hakos676sovp48WzxyFZFBXMBoEwgTLPUWlPsFzSFcFqwn8TCWDZM8s2uThB1cyB9WqmjSNBJkVY9Xj9VTRVHRK8RhWj9uYafRQSBLBRKwj9gAAIZJKAMvMz22FEjoVMjtfJfeMs4LmzDwFs0XeEGs9TKkPDEUipUMM1ViLAodB8ZjCX5IOpI0eqZg9w/atbKWcitMeXPaUscuUSS7RyeHNB91vCy3pUytisLBNC7E4X1otQ5ibdk08lmlPl3lw1DwIStRfvdQjgxOSM3ied2CLUAAEQMDMBjuSpe+PrYRONiK4xMw+72xa9Fcsq4+UtY9kzp0BobTMEsNZEdWzPiHOAIYB1nEA0rRmBoFCurgTnAcfrjI9HOu/s07Oh0AkSTcVrR+0+fKM8pZrBVdmQUeNSeimMOHrKih5go+ZC5dJANRAAARMT4AerdXu2hoWF2r9lJh4STJuHgDKyE6BmCUAAW3A1TOeWUddn/1UXyyGAdcGKRjUmkK7nlvcDn3f2mbBVAcoS/wVUW8lhy90bHlG1t1YpTvT0lKo2XqOKyifKajzhqXaLJFiJyUEAJ2aEGiAAAiECyqMu+W9ZzzU7ceyRjReH8r7exsNMemgQwEkjy8wFSu/vtMjK3HX9v+tiCASwLljRqMYE0hXA0k1AivuB+Yahb839qkOQjRZwGqOO2Zzyc0LvxClG84MH2IgVhD5AAAQyQSD6zF9kfc7ELBjbZ/Reb2N7N29vEMDmnZsIy5QCmL/nY0d8M0epaDkE5c3mUGkznau+Wsvm0RYIaEIgnRBopQF1ffupxHsy/KtESbGSFb/csPKPj17J6zSBmkQjys8JvcOSjd7fCgGcxEJAVRAAAUsRqDl4T/jMeD2dKZaCYnNjlX+vbT7UpIYHAZwULvNU1isJlvKN0l9+KQ1WrjbPoGEJCMgEtFLAoj1lUqxEgFN5Wm50EqdEY9DidSO9skaH957ceBuVuscjML3cfRndduhbWqDTpQ1lOHrn9Y+rCs3XxRA0CgIgYFoCsUJhOzY9Z1p7YZg2BCCAY3OEANZmfenaSiyvFASwrsjRuIMIcFKspvYnEo44VU+nMgGF3uHCCQehUQUjvdpGC+Ab6g/RzlX/EBbBw74CuvngfXTM06QRPe2bUR611f6Hz6WcIE57y9AiCICAGQjw36Ha1++inPFeyZxAdj75xYkCvdfuNIN5sEFHAtgDDAGs4/LSt+mI8GeRsXbgk98Q/w+IQ8urpI5zh08Tp7TnDzY+YiXoLpJ+P1W6hPimXQ6V5r0f2TMffkqL+YNRamO4ldwDJyhnakh6GR5gfecVradBQItNwIruKwYOU9XQe3ENYuHKNwqBmfdWMpbb0QOsPEKDjynoUZkQLBlucl2luDPKu9lY2EdbFu2jYX8x7W6/ljy+0GeqWYuSUccfPpt6inSzDhB2gQAIpEVAmfgqmFNALv84zv1Ni6h1LoYAjj1X8ACbcA0n2oeYrMkshAcvuTPizDc1bXTVfZZGi5rUVEUdELA0gURe4HSyNxd0v01Vhx+Q+ExWNlPf2tD3Vi9Kz+zQiq/SyNIbdRlShLhDuF5MxpECWIQ0pnhEmC4TiEZBAAQySiBaAE1VLKOR826gscb1GbULnRtHYOELob/PrpnzI2WdobXeMG5E6ffkKAHME60s8kKYD2P0IoleLPEWT3TSKuWii9Vf9KJMf2ojW2BPcGHH3qSa7WjYRBMFC5K6BpVBwCgCGjuBqaH7FSoa+3iO+emGLRu5X9Yo9txPRCboglpxLNQuXbqHAE6MNTIE+tnwTU7iK1FDTwIcXZUjoqvy+4+JcNNa8ov3SVBETOiRwFLPcaBtaxOo37MtHPocdGXR8PlfIu/yW609KIOs52gnt7dNirLME+9jjpZUFo6A8ouEtPzeni6sS2gVR5GN110pHTvFD8c5KlP+WXmxHLEpR2gqX5uoWin9mDPSKdmW5Z8Iv5wz1iV590Ovd1BWwJfQJrmC08SwbQSwUtzqLSbjrSY9Fw8fVJ4rFjrfjPMbJzrUmd947OnlN2L2WI/0ekH3W9IbjOsPrLqLyk4+Ib0Wq/C13EbJh09T9kwINASw6s8NVMwAAa0FsDIMWn4vp5L1ORqF0lOaShKtDKBV3WX9q1spZ6JPqt971Q9oqvoi1deqrQgBnJjUgpdvETdBY1JFPc9kTmwJaigJKDPuRpOZFDex/Hc36C4m+YaW67BY5pLXfzR8Cd94h26wa6XfTVape59NiIgTvicoa3kkvEUq+gY+1oxxX2ONG2hkyeaUtn1gFZiHgDL0ma0KiPU2WdVMvtKlEUYq1yC/MK1Yb1qPhsWkS3xe8Vrne1UWeXKZqriAJmouU30usXJrXyyxGHN9zzyMcntCYpZFI4tIV2BK3CP3ip/FPXTQJ2wUvwtOaz18YtHsad5GlR9E7r/mzwMuat6jmhvlwAYtKYCvvfbafSxy9RScya4FLW2Zzi2jsQWfFjeTF4sPqpXhP0D8ocEiNZV9iGrHo7zZ/HDpHWovQz0QMJyA3gKYbwD6L787bW9NJvawGjUZypsrvRLz2ZmfVvNkdKIwrey2ezvKB0SZGCvfaE/WX5V09JdsK18/uvQmSaBPzXidMjGO3JmHAnqKskyMS+8+9dj7yfekcpHEYoy8MmrGpfaemZN1+crPDzfJgtkOAnGyZAnleSO9yWq4pVonVsiz7DhUEw2bar9mvs6SAnjdunX7koXKnhzfzNMVvlZ64854LuZri/fsseDkJzP81JUFqPwUVg6JYE/rUPNW6bWi1lBKeX6qq3ya4/KNSL+Xn+4q+5TbnxYZ+fjDRW4/2TFqUR8CWAuKaMMIAhqehCSZq/QAj1evosHLvpX2wyZlsqh0Q6mNYJpsH0aEd9e+tl2KfuGil5c52XGbrT4EsNlmJGSP8gERR3FxgkrpBn5mPettNfc5IgRstKcp1X5DHuvIhHCyN1rpsY7XvhxpJn0VDxj94p5JuDKk+7Hs8T5JTLH3jduKJ3TwGZDc7NUB2LUjAAAgAElEQVS8sYPyPKeSuwi15xCIJxbl30/nVQhh4Z7j0Y6FMlnBmWj7ZnQErNOFrdrlaxsBPFlxodjdnS2NWxnKwR/OHAIUz2sqffBGhQXzB7xT9+hAAKt966Ce3QgUjbZRQ88vpWFp5c0sbn2eyo8/KrU5XneF8CjfYytsRiT4MsLLbPVJgQA25wwqHxB5mzaRZ+U2yVBpb7CI6GJPFj8cD30dlXKXTUjhzUHpYThnM5PvX6SwUVEnW4SO5ng+SjhgfgjPYcx87yNfyxcl2qbAtuWLrVOlJx5X5SRIaIjGFbT6bNbYLNM2p/QCK4XRfKKKva7S3lEdwn+VoNR6gZOBGz2uZAVorO2UyfSfTl0I13ToJX+tJQXwJ7f90z4Wtk4WqslPdeIrlOeVBrJyqbXptsQXoQYI2IgAe4FzaYq8V96dtveXsVQdup8Ket6RCOmZKTlTU6AU+Kmek5zIdiNEdiIbzP565ZGd4TBXO64zs/OPZ5/y4Y0V54XFU7FInimJdYO81rFYyjlQ+DU7ZdI3al1H7wM2ql+t+knkAdWqH7TjLAKWFMDnP+hJOgTaWdOa2miVTwrH8xvo7ILNqTWEq0DAEALa7gLOnTwX8gCLSJJzn35Qk60IyvDdTN4A71j+M9q25BdU5h6jA/0r6N6Wr9AxT1Pas2RECDRH6TTsDXnOuHTgKKQ582bEPKS9WBzYgN0883yPEF3k0Gd/2Sek5D7zFfZ0c8Qdf3WLf3LiNlnYytvBuC1/QU04Ek95b8Lh073XPOTA1ZTekPlBYsWRhyKYp9cirgYBaxOAALb2/GlqPQSwpjjRmMUIKPcAaxVmpxQmnFlVr6OC5kN9Q/0h+unlD0ZUaR+rocv3/H3aM2SU8FJmOe759I8du0Ul3oQZNQ9pLxiHNYAEbtpMuDI6DQ/BUmfKHFkEy1FJqbeEK0HA+gQggK0/h5qNoOz4T6mk9VmpPW/JMuqpWadZ22gIBPQgoKUPWHkOsFbeWr7hqN+zNfzUPRPHIO1Y9hTtWP70HPw3H7hXeIOb05oWo0I87XyUVFoTMHMxBLAWFLVtQ5kAj5Nwdm58QtsOHNYajkPTbsIL2/dSecsueIO1Q4qWLEgAAtiCk6aHyfzHuubXOyhrJulBf/mlNFi5Wo+u0CYIaEZASwG8+Mzj5PaHsrVrmWlUKRKViXA0g5CgIT0FsFEhnkiENf8k4wGBUe8m9f0oI6qwb1U9t3g1I88cv18k85o9jif91p3XAm8tqRTe4LyBFucNHiMGAUEAAhjLgPhpYPQxCV11n6XRoibQAQFTE9BKAPP+3/POPhMea+f1j6edBGuN+7jU3njXcTr31r9J32di/5pRAvj/XO+m1Q2hTPzxiidQSC3T8T9XjvmbaDgYecwKt3X02BFqOR7af6hVeLqpF3aSxhn1ICJJsxxdXemVt2MGeKMnN3KNf18I4IuNNsGW/XEiw9KTT8AbbMvZxaDmIwAB7PD1EUv8MpK2xlvI7y5xOB0M3+wEtDoLuLHjacqb6peG6y6tp/oN26Xvr54RsTKHUtcorcxpi8AS+t3HcVF5p4L0mccnw69rIa6TmRczCeBk7FbW/b/v+2jXB9PSryCA51KEAE51Zel3HcLStWULAawtT2VrHAFYITLJZzLTt36jQ8sgEJsABLCDV0a0+JXPZMP+XwcvCosNXQsBXNu7j0pHToVHrsaTmSymi5+uD99caBlercYOCGA1lKxdp+HlW6TzYbkgSZg55hICWNt5gADWlmes1njNlpx+Ad5g/VGjBxMQgAA2wSRkwgR+2lckzveTi3zOmi+3grpr19NUXnUmzEKfIJAcgTQUcFZgkhZ2vhj2/HLHm87Ppvs+5U7OBhW1L3r+E+G9VgOXbKexxvUqrtKmip4CWCm89t2aRyW5Lm2MjmoFHuD5sSJBkC7LLq1GlQI4E3v/0zLehBdDAOs7KRzZVOIao09MHqWWQ69SX1+vvh2idRDIMAEI4AxPQCa6jyd+Xa7Qzeto4WLqqr8+E6ahTxAwhADv+WXxmx2cCvenl/jlDpbvv45K2l6U+jI6hFdPAawUXodvy9dt7u54aYre6wlI7RvtQddtUBo1jGzDGoHUuBk+d7Xq8ANSq3omwVpTfZy8vkJNzvXWGIGmzdW+fpd0fjCXrvW7NDmnXVMDTd5Ymdiqs0Js1WnM7qPzsvqoMatX+r6Rvxdfo8v+MwF68O0p6h41+cBgHgikSAACOEVwVr0sWvzK45DDn/nn8fwGOrtgs1WHCLsdRSD5NFixxO+fXZFDt67I0Y3cBW/eRGWndkvt20UAcxbRhr3bpDEV5xLtv1U/AbzuPyZoxBeaHtz8Ri5TZBvW7W2bVsN6z8vKsjZ6es13qcwdCn0/0L+Cbj+0gzy+uUnk0hqISS5WPmxr3/Qc6RNrYpLBpmiGnHiRc1fI+SoS5aiYryvOX/F/3/fTk78N5V9AAQE7EYAAttNsJhhLPPHLl0EAO2ghOHioHPa8+OMnwp7fAncW/Xh9dsLsxekis6MAVnq4Lq3LoodvECpYh9I5EqQbfxZKIubPr6Hu6x7RoRfrNqm30LIumcxarvTM+wtqqXvDLk0NOrHx9rD4lRt+8MQX6MGTf6RpP2ZpDGH+JCVg5DBl/lomvjbnnJa+ro1K1qj1nJ3oD9B9v/bRqUF+4IwCAvYgAAFsj3mcdxRZvlGqPnhPOHwoVmWlAMYZwA5YFA4dYl3ffirxnpRGz+L3kY05tLwqS3caK15dS4Uze+7t4gFW7nHcdkk2/T+f1H7vNE/MCx9O03fFzRcXHCczd6kqBXBNTS3lf+rrUqWDvhW6r2t0MD8BPUVb9+Ytczo/eO736PMH77PltOjJ0izAOBx5EYclR4UpN2cLwZsV8vRnsjx+3E8PH/HTyOzOoUyag75BIC0CEMBp4TP/xRymyPuQ5L0zbLFS7MojgAA2/1zCwtgE1AZB54930qKu0D5cLg+uz6V15+kvfrkvZRIso/ew6rUH2CgB/ODbvnAIntEPD6zwnlOGojeI6NcXvhQZin5gRggf8DVLw3lz5mcIZP1nV0/RBgGs//xp3YO8D5e9tuzF1SJMWWsbE7XHnuAXxUNJFBCwOgEIYKvP4Dz2s2eAxa98PIbaoXY0bKKJggVqq6MeCGSUQCIBnOPzUuXg4Yijjq5tzKIfbdAnZDcWjFW7SylnPJRV0+hjauIJ4Ote/+u0EucoBXBzXR5d3RC6KVpQ7KKG4thLwis8BycHIsPoLqvn+lnSddFl/5lp+pEQwF0ziViMfniQ0YWdROcLxDFIWTPHIP3H5lzVUQ2eQCG1TDeRJyi++pdIX4/5m8g78zUJE1A1BgEIYO2WhXKNn73+CQq6C7VrXIOWZHHLTcnnx8shyvESTWnQreFNQAAbjhwd6kQAAlgnsJlutlic5Vbektpeudamr1AgKy/TQ0D/IKCKwHwCuGi0jWp790dke+aETY/fmBdTcKnqMIVKqx+bCF/VIRK4GFnK3KN0aMP/oFL3eLjbl7svo9sOfSstM5R7HNNqaObiYhFBvbohi5ZVhv7d98ZUOPGV3H7n9Y9TwG3PJD/pMKwUx9rJIfZahqO3T9dQe0D8k77W0pmZ74/7FwuxjHlINGcQwIkIqX89k8cgOUXcqpmNw13T9KevzGQkVHOBhevIx4PKJ6SoHUqsKEu116KecQQggI1jbUhPHA5X+cFOyus/FtFfMm/ID5feYYit6AQEtCAQ7yjgysF3hef33Ygu6sU9+44rjQt95s6VNwxTJU3Ue+1OLYadVBuNhX20ZdE+urrqOL3UcwU93PoHSV0fr7LyplSTBudpJK9qyf/P3peAx1Vd9x/Nqn20b5YsWV4E2MbGyBsEDDZrkKEFGmOTfyEFkzZpYyCkbQxNQmrI14YEaBsaMKTQL7FNCrTY0BKCDYaAbWzAxDaJZVuLJWuXrF0ajWb0v+c9zejOaEbzZuatM+d+nz7ZmnvPPfd378y83z0bnFn9lNLTGFI+n5AsmBu0Uos6zohwPyPCaDXG316CjPORizUAEWD5Tp7j+HZfKbnei+6BwcqbZRFO5DZyGGv+azRuyiNF8mwcOVI0Qs8IEAHW8+5EqBtafdEtkXd59pisYPLMfFtHGaAjBJq66wqBQAKMmZ6xxq99rNun5/zsJPg2K3VUXWxWXXdMHPLTj8eFeYdL10LP0i2q66DUhJhgL7VpL1RPHAV70hhzoy0HZ5dYqzNUG81d5HvJOtIJ5uF2sLL6nl4XXn6cx5IKA3PWM3fHdBguW0fW3xlwVasmc6RnyetmjeO8lmT8N5JmdLnGFm8u195svU3//V0fXHJ7fiRaDHB63W7I+uIF8bxU3AR9i8Jf1BO5jfTdKq3/t/eOwf4msS67EZv3mVct8qvWPEbcCy11JgKsJfoyzY2uiPjFEIvV16vKUGo5tBZdL5NmJIYQUB4BngBjhmeM97WOD/omrplnFshvhk2bypF8zFTPki2MyK1VHhQDzoDeK5isz9J3xqf9aNEqcDkqDbga9VXmCfDu29V18Zd7tV7LMsr1xicHzsFbmwNfi4ZQezPwzrQWb/Ii7ONNYOTtH6wUjZKhD4lGgPls56M5C8F1+cNwkaVRKAOEFw7YLrOeEH7HU8yt3O8tOeQ9+5kLtn8e/4mwJli1aY/JBuOWdHBP/h63OsCdZBFgdLF/J4+2gcUthheZwA1mVz/YXH1g9kylyo7WlVqOvSIZoREgAmzw05HatE9weeZbpG82ygBt8EOQ4OrbRzugoOsDP4svQoKxvt9eYYX1jABr2dYzdzFvEie1E2BpuW6aWz0E0BJf8ptNvgmP3O2fCVo9TWgmHgEiwPKdh8B618dunrook28WkiQFgXhKhOVB2mpJAxeSXHMKuGw54LRkwEja7Jhy4aQMNcKs9rcZnGLSx0ify6XsA/WJDQEiwLHhp+nobJb4JG2ytqhXkWhcLYgAa7qNNHkMCOR1fQRpw41gYbeufKIKdHn+wZeskrPhxqDCjEMHxibg6h1OXx+53SCV0pvkGgsB/iIUz/7OWyiJoR52kAiwfLtABFg+LGOVdN//jcGn7cZxgQ72XDxiy4f2wmtg3JoRKxwhxyePtE6WXpyqfBDNM7piCia4YCLABjwAUmv7Sl0aEWCpSFE/PSEQWNcXdcOH//XzzYLVVyuXZx4jPgFWakoq1K7bqScISZc4QSD38GOQ0v6xsJoHmbv/potEFz1q2iJABFg+/IkAy4dlrJL42uyxylJ7vDvJCudKboYxe64qUwcjwapMTJOERYAIcFiI9NUh2tq+UldBNYClIkX9tEbA5uyC2edeE9TAEjrv3ak/t08+AdasklI4tOxnWsNG88cZAoHuz+9usuvi8ifOYI5qOWoTYDnKm0W1UBUGEQFWAWSJU+w57YZHf6fvUkjBXI7HrFnQPOuWmFybJULk183m7Iaijr0sNrjX7+9kDY4GTfnGEAGWD0vFJWXW7oLMWmUtSESAFd9GmkBGBObVPeeTpmrco0SvqWcPsmQhh8VkIRctXQxvl26TcfUkihAA4InBRYV2+M8btUn2RnsxHQElCfBDC34ND1W96pu035XCant/Bz7qXhiXW8GfcyyJ9uH61rhcpxEWxee10Ku+geRykCV4bdM4wSvGBRd1vuuXIEuv+CWCXkSADbDLeMOfd+BhIUMq35S4PSICbIADQSr6EPAjwI8ExD1aGBFIm4q9CQtbpvzE4dndjAC/KRLg/KVXwGelD4VVgzoQApEgwBODuQXp8PKXxZJb1LRHQEkCjKvbULYfylLahYW+xep7H++rUHXRNxYdhs2V/yvMicT7iZO3KzY/7+lgTsmCQxtGFZuLBM+MAH+ujYCV3qqbpA+eAdt4P+T0HBbgU+JZ3gj7orWORIC13gEJ8/MPOBK6R9yFf/MRAY4YPhqgIQJ+BPhZ/blA8wQ48+K18MXs+KkBrOG209QcApgTonjfZuEvs7JT4PVbIrj0ISQVRUBpAqyo8mGEI/n9j+VP+PXaXncj/MOJuxVTS6+1rhVbsE4FG4EAe12g0e353Kw/AY9ZX4kBHb2/h/yeg74dJhKs/mEnAqw+5pJndJx4HjLq98Bo/lJI7jwqeVwsHU9Xhi8uH4t8GksIyIlAeeMOsLrFmr+/esQGVWUmOcXHLGvPARYr9aIYK5U2dxmcvPD7McskAYRAIAIlb20E0/iw8Gej1wCOl91tGZyAm18RM8BjSbY/Xvd6vCxNWMd/r/4BrM77w7Q1Fe15WfI6PVYXjJY2A/42D6dCSnPpjGPpnEuGVtGORiDACMCoLRdaimtCkl+sHjFuzVQUq5mEF3Tuh8yBk74uRILV3QoiwOriLXm2YCWOJA+OoSMR4BjAo6GqIzCrZQ+kjIqxYD9/0ArVVdrW/A0E4MhJN/zlT0UCbC+cA2eWP6U6RjRh/COQw0ripU6WxPs+K/+lde3r+Ec8/Ar5DPDLCk2we/l/hx9koB6xEmCXox/Orz4IE4z8epu1OwdyPlodEgXKdq6PA7LxdSecOq9vTxO3yQ6NZXdMI79IerPPfwKOwVMCmONJNhjIWADdeZdpAm5x6/9C2kgzkWAN0CcCrAHo4aZMr9sNWV+8oMobgr9xGkkuZunh14dTj14nBHSDgJEIsDNnIXRe9rhusCNF4gcBa18d5LM8EfNzTPD8NS7KAq2DrSUCPPMmdF/5Pow7BqZ1Sj9xEaTVzQk6mH82WsO8fX6yjpnWqamOgF7rAPPPsz3Z1dCTvcwPm7ShBsjveA8sE2PTMAtnLVYS5Mr6X4BpQszdQFZgJZH2l00EWD2sw86ESR6yPv9XSG07ELavEh2IACuBKslUEgEiwEqiS7KNggB+d2DIzNXWo/BPq4eIAOtg4/hSMZicbP+KX+lAK/lUiMUCjNbfnis/CKqMaTgF8veuDfoaH++OHajkl3z7GYkkvRJg7xomIAnOVIp5Ebwtt+tDyO4/MeMyh5kRqEUDIxCWSZp9biqjeyR7QX2jR4AIcPTYyToSb/Bzj/wILCMdssoNJ4y/berOWgbnc6rDDaHXCQHdIEAEWDdbQYpoiEDGyR3gOCXGXpILtIYbwU397GcsA/znYgb40vxsOLjyRX0oJpMWShFgVC/n/SvA2hc8NjP/o61g7xGJzM+vZ2EvxfoKe5EJXl2L0SMB9vNmtOXDudI/9WFYwKy+mYO1vv+PWnOgo+AqGLPnQQaLwS1ksbjedj5zIXOHvlx1/IvafgPpw43CvGQFVgd+IsDq4BxyFry5z/zDf0L62bc01gSACLDmW0AKRIhAHrvVzZq81d18kxm+frM1QgnKdudjgMkFWlmsE1k6T4A3L2Hvg0v09T5IxL3hLcD5eQXw2artcQVDLAQYgehctw88qSNBMUmtq4CME8HrGc/5/DFwNX0sjHtwhQU2XWSJK1yNsBi9EeBAwthQtpElt8oQoAwkuP3pC6Ard7VfbLCj9xjLyDzledlcdBOMps5SfSvm1m1ntmt9x1arDoqCExIBVhDccKLR6pvz6Y/BOtQSrqsqr1MJJFVgpklkRCC75wjk9n4qSCQCLCOwJMpQCPCl8jDh0nM3Umyk1hvIxwDbc1kCvNXxlQAvVgI8uOAUDFVNWeX4/ZrJDbrq94/C0NnJz3y67JF8zAfGJqC2x8N+RIK1ZrYZStKTJI/nO+qJAAeS34H0edBeILrQJw+fg9K2N32qI/lFy2+wxltgMR64ufS2qLCJZVBR29vMCtwQiwgaGwECRIAjAEvOrilthyD7s5+AyS2WSdBDIwKsh10gHSJBIGOglrkvvSd+oS9hSVG+oa8Hf94CPFBRA32L/OOSIlkr9SUEQiFABFh/Z4MnwFZHMdRf8XP9KRmDRrESYHfqMHStezekBqHcoOceuB+c3fXCuCfW2uCq2bGXvsOSVdgy2NfHo79zwcluj+BFUTPP2O7VSHqf+2wc9reYoKVvKtu2F/SauSb4wRWRf2fqiQDzB8htskF9xd3Cn/DZurT5VbBNlkkMF9+L2aErmnb5xLUWXgdDaRUxvEMiH2pxDTAddkY+kEZEhQAR4Khgi22QViWOwmlNJZDCIUSv6w2B2UlnwHZmr6DWsvnM8vVQ5F/mSq7p2d0sDvBNMQ6wb/4GGKjapOR0JDtBESACrM+N5+ulNtdQHeDAXQqVCRr7ZX+0CmzdudM2tuytDTAxPir8/VfrWe333NgIsPeiIp1FDVxVboY3Touf19iK0wC+vVIekq32CcV1PbB3HEbGZ3apjSZnwA/YJQGPk9prCzVfc/F6GE0pFl7mk16NmdMFi67HbJ9RVX5MOMKs1JorGn8JFrdY051igZVCWZRLBFhZfP2kYwbDnM+fBnv3cd/f8YBjS0qKzhVFTvWJAMuJJslSA4HAG9MjzyarMa3kOTb9oxNqm8X3eHf1VhgpWil5LHUkBKQiQARYKlLq9qv5r1FoGxLnbL/iSXA5KtVVQMHZXlz+z3BD0Sd+MzQP50H13p9JnnUmN+hg5ZAwbKzwgwcE+ensrvO9TbF/3n/9rTH4pM0jyOxlCZAyWX1Yk8e/TM6lRSYhuVy0LsOSAZGp43NHxwF/ApvTlsMSP+Uy6+gYpE0mXMI+u2+3R7Q2PsGbTCpHJYYniMN2lsF5lljGM1prbuA4LWKBCzrfh8yBP0aFBw2KDAEiwJHhFXVvdHnOOvoUmMfFmx1sWt/u8PO72A1ZYzlZp6LeYBqoGQLz6p7zza03Alz9ddFSgS3eLECabThNPA0Bvj4qJcHSzwHhXUU7Vm2DsbzF+lEuRk3KUjsB3aBLU7sESf2uFNhy9Jvwf23LJUueiQCnnVwA6bXz/WTJXQeYd1PHieoq7hLmc/T+XiiZE0iEv82Sbm3UcdItdHl+aJ/LR+hxLR7mFtzJkj6hOy/+29vKmHuwfaxH+O/cwgx4+cbpLtKhNlIvBJjXD/fOYxItvHziq0gtuXzG6EjHSj74M3QkN2g5UJQmgwiwNJyi7hXM6ovCtCa/gTpQDeCot5gGaoxAVdMvwO0Sb7t//iAri1Glj7itk00euHObaEmYO4fVAV0YX3VANd52mp5DgLJA6/M4xDMB9iJ+X+X/QqZlELbX3wR9LuYzHEEby+2G85cdDDrC3lYIWYf9yzLmHn4MUtrFDNDRuO4GTsRbfwcy5kN7/lW+Lkh+kQjn9n7mNwxjjnHuDJv2Xnu8Ykh+cT3eJFf42khyEbQWXe9HfL1jkkdaoLR1KkFUJCWltCbAgc/P7iQW+zvnbh8cfEKr9vw1MJBRJflU6sEKXFn3AphAdMXXA1eQDJ7BOhIBVnDDMmt3QWbt9IB2PR5oIsAKHgQSrSgCla2/BtNIrzCHnggw6kMWYEW3noRPIsDXRpUrMRCBGzsCV/1qFAYnDWvx5gIdOzoAMxFga1cu5BxY5TeNnDWAMfHVza9MJSFtKLvDVzqHnxQtcrO794JpuNP35wU5SfDsDTZdkeBNu1m4zWSGZ1S0O+sSOJ/jf4EQuGfFLOuw1xV6Xl4y7KqRtqtaE+BAYhhoqZ3T8CKYJ93YxX0NXlM61Gr56hKDqeXQxi4R1GzlLBmXlSXloqYsAkSAFcAX3Z0dJ54Hy0iHAtLlE8kTcaoBLB+uJEldBIziAt1y/Q7wWCOzkKiLJM1mVATkJAZGxUCPesdzEiw58J6JACc3lYLj6BLFCPCOL8bhpx+LnkNDjOS0Fl0345Jq3G/CHxunSlbqiQQ/ccgFu/4wlbxLtHouCLtForvtVObjdzfZJZF6LQjwTPly0HLPr5d/Jogmtw1mkC5n2ZiRRGvxbFxybg+kOluF/dOjwSzswdJxBy+e+PvTTz9VxI1DEaGI6cDAwFXznugLnTtfQ+AxEYnj1C6/JFeoDmaeS2JZC/WQ6IqHhwiwhoeFppYNAe+XXXoKS4ryVOxJUWRTjAm674kx+PSUmGCFkmDJiSzJ4hEgAqzP8+AlJmMZFdCx5ml9KqmhVkOV9TC48IugGgSLAeZdoO+40AwPrWSpm6Ns3947BvtZmAo2qYTxUvcR6GucconWAwkOtGRjvG+fY5FkVPhYYKlu5VoQ4JkW1DHnDuhPEq28NmcXzD73mvBvzP58NsrcNt5YYCLAko+SLjvyhBcV5HkYWYBl2DKTawiyWXZntPzybcJkgQnmyR+YSEGGKWUXIX5oxk+CDtkBIoG6RcBLgBeUJsGOf5i5zIEai/ik1g2t3QAt3ROw451xGBwRZ5WjDJLDOgQ/XPgSYAKapuF8eKL2z4Tf1BIbASLA+tx/rCe7k1kaX8r+e8oAH2SLZkqClXn0YkhpKvMbhc9YuUceF/62rJCVvbsx+rJ3vHVeTKAkTZZYe36/T69oa+nKdWL5OGaM+T1XImZCltocfcchv/uA0B3rHv+AxTeHa7z1PFzfWF4PZf28rMgNH7VN5frgrbzJw+egtE2MbY4liRXvRh2NFTmWdRcx1/T04QZBBFmApSHJE10kuTxuobwHiABLwzZkr2DZnbHzuC0LLGNiXKIRWnNxDaufVmIEVUlHQsAPAd7d6Ym/svrKDtWy2/2ByaTrLexBFEkpkuSMVNFB5dIqE5TkJkExKzV56YLIEmdhgquqsqn6k0h23zjg9iO8gdvkzFkInZeJD2/RNCS/71z5dwL59TYkv9e8/08RJ5+ZaX6U/8OFL8KNRUfgeF85/ISR7Egyu0azNhoTGwJEgGPDT6nR61kZpFZWBsltSYXWG6bnA1FqXqPI7Vl9EFx57IM5SAtVB9hxfDtU9e6FH1/hjroGMJ/9GUsDNbEasZG0QBL8IMsOvUmD7NCBWaxDxTHPtDabs9tnMZV6qRA4byTYSe0bjPglmyfgngtdUOmYgG9/OHXZrSQBdrOLkfqKu6WqLUu/wo59kDF4WhZZJEREINh5IgIcw+nIPvo0pDXv85MwnloEluG2GKRqM4qG/RYAACAASURBVJQIsDa406yxI1DeuAOs7sGYBaELNU9qeYGf1Iquct+/2wonGz2w61038P29r8+kRKwW4A1l++Hppc9Mm2LL0W/Ay01rYl6/V8A7V/4tLHI0+sm79aPvwUfdC2WbgwTJiwARYHnxlEMaZuW9eoeYZMnDCHALEeBpsHZf+T6MOwaCwp3/1nVgck23RmJ+lbmDH8OTq85HTYB5C2Zg9mepe1/Y+R4rt3PK1/1X621R6yN1zsB+3gsW/Puw4wJoyb0iKlHz6rb7xh25O3wYkdIEOBhZWZTjhq9dOFXbmCfArXM2wVBSurAGuSzA6EqdNtTAMmkXw2jqrKhwjXYQxQCHRy5ay7hj9iJIL5wD6QVzYMcP71IkXFcRoQiJHmKA0eU578DDYOuv9+2SJ8kKSSxgXm9xvuGPkdiDCLBUpKif3hDgMzZG+6EodU3L5pvgbFcSdJ2fSjgSOHY8OV+o9+lKyQc3uxAbF34Xsp8CqdME7ffQgl/DQ1WvTnvtiZO3MVfor8Qk2zt4kaNBsDIHtl8zgv0tRrSp6ROBHHYZmzp5GauVNUqfyGinlZ+VMUbvj2CrQE8NvBTDhhdgRgyFaF8/VYYncI2Fe26atmzMs1Jw8BHh72uYB85P1klzWw4UxMf/Rhozy8ua1bIHUkZFg0c64+p7/kxaEik5TuWe02549HdiinG7xQx/KP2qZDfuwPkrG17yhepJSYSlNAHm9cuwTsCfV4lWX7797JgV6vpFLyxT6SqotV0s/FsuAizHHkUrgwhwaORCPePxbs7ef2eVL/aR3fTCSuHffPvp7cwlUIGmiFDUU2sCbO2rE8iveXzSt1IB8LQQSQRYC9RpTjkQMHmcUHF2p+8LfPGFDphVnAK5OXbIyRIfkHKybZCbbYeRETc0t4rv3XOtI8K/z55zQls781MM05DY9i3aDEnsAizz5A6wjE65IuNQdHHuW7BRIL9KNDUI8GW5J+C1y344Tf0DXRfCnx74gRLLIpkyIEB1gGUAUWYRvJVxuHQt9CzdItsMwd6nXzv8kKFCFTxWF3Te8HZQTCx9GZD7/pXTXjMPd0Dxvs3C35FwvndneGtlsAn4+szNxTdFHf6F+V347x6sEYxlyJRu6F2w/r+cvhJbGbMWwWf21VFPyxN5KfWAlSDAgcSGRXHC2lIPfLl8yurLL/AXf7DCiR6RAI/nL4WGjBXCv/kkWFoksIp6E7iBRICnoxiM+PKkNzmrEBxlCwXLrpf4htsLIsDhEOJeT6/fA/igwZNfpS1OEagXU1ciwDHBR4M1RkD8AhfLBkTraowPV+bh9mkrCWW9xcswJMP4eYBWXpejUlEUiAArCq+hhRMB1t/28Zlyo/1MCrWqYGEKGK9/zfv/rD8gQmgUaQ1gr5jSN27xSdx9ux1K0iO3t0SbACvYUpJHWqC0dcqSrUYdbv5s5aSY4OPie2Lad74esBQPEjkJcLBn6Nnpbmb1HYfsGe433jprht82WYR1T6QVwZnCm30YoOsylnjC0khYhcVorbT5VUgeE2Pj44VjRLoHXnKL4wI9a/E1W5oDcuZWQxZzaUa35hRGgCNtRIAlIIYPxjksy7O9+7iE3sbsQgTYmPtGWosI8AS4/YonFSejWuBOBFgL1I0xJxFg/e0Tb2WUuwRa2/oNQRdctOdl/QERQqPRojboW/5J0FdT6yog40TwnANyxLvzBPh0pWhRjqXldX0EWf0nBBFKu0IHWn9nzb8E9rurY1EfxDAisbzT5iVm+PolM2eClpMA84qj1fe6snG4braYc2OmdrjDDLtOiQTYnJwJJ0vuCDfEMK/zGagTgQBLXWOSySxYd+ff8I2oCG/gASACPMNbAolvev1uSDv7Dpjck7VMWH+pm6X3dxu/joayjTBuzdC7yqQfIRAUAUffMV8pB7ndDfUCORFgveyE/vTgSYHUWp76W0V8abRptxNqe8S4xY5V22QNjYgHAjxTCaRgNYC9p4OvBSzFWhl4qrA01Z17xoQ/W6zJ8Mey/xfzwUNX6LKmV1gyRjGURgqJjHZS3vo7KycV9mfdGa0o3zg+q7WU2GolCHBusgceWOKCFJHThm2n+5Lg34+L7uZWqxX+UPa1sGOM0iHeCXBgyaJw+2JNy4aSpddB6YpbwJKcFq675NeJAAeBKpnVmstgxDeYxTdeyG/gstWucyb5hFJHQkACAujuVNE0VWakueZ1CaOM1YUIsLH2S01tC96/35eUUUoMn5q6JepcvJWx5fod4LHK9+AWDwR4YOEJGK5sCHo8HIcvheS2oqCvxertwJM3T2o+1BX9iSxHlCeRSlmBA62/vbOuhy777Jj15924pZZC4s93JAoEq8kamOFZirwRFhr8yKFJ92bmEnt67telDDNEH760oyEUjkBJqRzKbE+FvAWrJn9WRjCD9K5EgDmsMmt3QWrTXrCMdExDMFQhZelQ67fnUGo5tBZdr18FSTNCQAIC/JcGEWAJgAXpQkmwosNN61F8XKSUMiZa65sI8/MEQe7Po3ggwNHUAMZzwxPgOy40w0MrZ3bXDTxrPAEeSS6CcyXrZTuOYkk+0QocjXU6nCK89TclIxuO5d8eboik19UkwIEKXVHihj+ZEzzRVTjln/jMCq3DYiKsjvwroT/jgnBDdP962sBpKO4Uy6tKJYu6X9SkgsHXkwRWFs+bUTQPUvPKIC1/thDXm+yIrWqGFEyIADOUsKxR7pHHQ8b4xtshDDwYYhkAZTLXSjmE1IcQkAMBvh5w69rtMZcdkkMnOWWQBVhONONLFhFg/e0nEeCZ92QmAhyqBjBKTGEeevi8hk2qtZLX5L2zHnhon+gCLV7+Xyfb4eGtwMXM4L/nz6LLUh1Koat+NerL/BxL9upA+TZnN8w+95rwZ6l6R2sBnpp7Ar66wAWX5PuXN4pkM/67zgy/axV9pkfsBXBuljzW/Eh0kLtvbs/HkN17VG6xqssLx5tSckuhdPnNUHKJdsa3hCXAGN9r7zkOFvY70Oobz9Ze77vAezg9JiucnXU7xf+q/vFAE8qNAJ8IS+6kM3LrGo08IsDRoJYYY/wI8M+YW2CoKn19YfBA49V45Fl1p0kdCDFPKvu7WQd7ElBTNGaNkhlmdv8H+ervOH1iyQV6OsIdrATSBCuFFKwFqwHs7cfXAl42Owme+3OJZYfwXLPz/exBF2w/LNZx7866BM7nxJZAitc/sCySnBmh+bq/GZlZ8Fnen8V8bHkB8+q2+/575G8YcUePfcvkmU5j2Hn/nSl+PlR/fVTS/MHiPW2mCfibi8egJMaoAD4R1gQkwRkZEppJWpSCneIhA3Qw8ptktgAmsUrJLoZ519wrJLPSusUFARbKkUzW5U2ezNSc5Br0xURZ2Ove0kVuSyqMs3Il/N/4TQh3a6H1hsk1v3edZP2VC1GSozUCYibLTwU1+stugP4lf6W1SrLOv6FsPzy99JlpMr934i54ru7LssxFLtCywKi6EJ4Av/ukHTJSZSCxqq8ivia874kx+PSUmM1W7gu5eHCBbl8/VTqI33nTcArk710b8jD4EeD5JnjuIYkEeFLis7sZAX5TGQKMU/AZoS8tN8Gz/4+5aE+S74hPOKv3C07xvbz+v0ahdbJcvVyxv7w+fgT42fCW60gJMM61NM8NRakTcG2ZiL8c7eGDdhidFHc+ayl054j1gI3a5rKLCMyGjS1e+IjJYoOld/0zZLAavXpqhiTAK+/4u3fRgmvrr5cRS/yQid4VQ0ZFVBHlfWO5k6xQPyd+suepAh5NoksEsPZfcfvbgm4ueza0X/uiLvWMVimHdQheW/0oLHQ0+kT0u1Jg+d6fQZ8rxqv0SYk4x8kb/mKainKS7GjXT+NCI+BXGuZBK1RX6cHMmtg79sQuF+x6V3wyH6iogb5FsZfb8SJqdALsTh2GrnXvBj0g1q5cyDmwKuThcRzfDhkNbwivb76Jley5ObIYYH5f5LYAo05iQsZdPv13P85qFefGdiG154AbHn1RtJZn5yTD4azYM1cHAqwUAebn+eaiMaiU2fuCrwfsNtmgvuJuw37wGDn+N5CsYxKrwkVrIaN4rmoxvZFuvCEJ8FVXXRX8kzPS1XP94+WmJRoIKAN0NKjRGL0hYPI4obLhJZ9a8VgPGAnqPy58CcpSOqBppAB+XPtn0DScL+tW/OPCF2Fz5f/5ZMpNsmVVloQJCOQcfRpSm8XEKQ9+xQKb1kmsJUL4KYbAe0dZrOm/i7GmY5lzoOPKp2Sb68i6b0JpapefPHyfLnjrRdnmUFKQh7k+dzIX6GBtphrA2N8v43kUlz28ZV7OOFp+LWI4TpvwpzuuZom67oiMpAfisn4rs/52i38dKLkc2pMvkn175CbAgc/Ua0vH4aZy+Sy/XgB6RpPgsU+mvACM7NVYfpYlURsfFJZmBE4SSsfyyzdAxZWbZD+jcguMCwLMbwIfvxssltf7NwQyKWn6rZwRDl2sh4Bf40hysaxZEGPVjcYTArEgUNz2G0gbFi2kvRfdA4OVN8ciLmHHois0/vSPp8PLTWtkszAnLKAKL9yvNEwUVjGF1UtI8QPDE3D1A1NxwHJmgg4WDvHEydvgidqvGAbrUEmwsj9aBbbu3JDr8It3D+Kqi7jXNntggMXB1zZP9+p7df84dPeL4pUiwGlDjT5vpPQUlgyLWYGjDUvgXbYtyaxucYn81l/EIlICvPGHTjh1LgKvSVaqaC6z/m6c74Ls8B7WEZ3jnacscKRD9HoZN6dAQ7kyGEWkVISdCzr3Q+bAyQhH6at7WkEFXFCzBdILK/WlWAhtDEmA16xZI1iAgxHYaFAPJL2JQIK9OBEBjubE0Bi9IiBm4XxPUG8soxw61vyLXlUlvQgB2RAgAiwblLIK4uMk5STAqOSNRYfhvjliHO2u5quFiyojNbQCn199gOVkmcqYln7iIkirCx0nyMf/FjOO/IO7RcvqJ7WM9DZ54CT78VpKpWBRV3EXeJjbrBKNL4n0fabn+tWRhyUgmV+/1QmDI6KG7flrYCBjgRLq+hFgKXkEeEt6RAoxIlySNgHLC9xw5SwxRj7WFmgFbpl1Mwzbg9eRjnUuJcaj63NRx17ZOI0SOnplhuJHhYvXCsmtLMnyhGMpuQavbEMSYCVcoNUAWy9z8Ae4N3MhdOVdrhfVSA9CICYEAt2g47EcUkwA0eC4RIAIsD63VUkCrM8VR66Vy9EPExYXmEdSwDyMacJDN54ARz6Tv1upy5wGjeXKuWmKSRk/E9REsr7n8cjNnny8stuSBvWzldO3rPlVsI/1CPr+XIJrOe+WHW4vZjIqmVjuHXuQu4Exxo3dE1Nemt5+SJ7LM9xwYfaEXzwxbwUuyc+D9zNuDaeWLl7P6T4klD3yGvT0aoCbifhWXLFRlbq9cm8YEeAZEI3Xckj8Qe7OWiZrGQC5DyjJIwQiRYDcoCNFjPobHQEiwPrcQSLA8u4LVvwo/OCBsELzSwvAZrex2OsKliOhAJwe0VKMiVNT2j8W/j2SXKRo+FdgSSQppJJf2JGTbvjLn06ViWotvA6G0srDrj3aDnzcshRdpWaB5vWRm9whKU5nBvz85AkoSvHAh+1i7gMss1RbeieMW9KjhUOVcQWd7zO35z+qMpeck1hYgqtZ1euhaMk1hiS+XiyIAAecCrnfoHIeOiVkiR+qFUqIJpmEgCYI8G7QI4UroHv5w5roQZMSAmohwBPgSxeY4L71UyaVSxdE7nqplt7xPA+64965TUyCNZGSA+fW/Uc8L1e1taXX7YaUtoN+82GSMZdjLrgY4XWxMpehGv8+USIDdOC8GI6TMXBK+HMNc4H2umyHAwtdnzdtc/rcuZUm66gPr+sTf2WDq5aaQqoZSM7DrYd/PVhd4EjGS+3rtGZBU5l+Y+IDya/eDG7B9EHiO/fazVDE3J3joREBjmAX45EcNxfXwGhKSQQoUFdCQN8IBLpByx17p+/Vk3aJiAD/YB9q/UiMF5QmQUl+kvCbiLGyJ4UnCfbCOXBmuXxZoJXVPH6l8+XClIyn9SIYWBLpV4/YoKosNLH0jtv0j05fAq8JFqPcOOtWGLdmKLoxvMt2uPJSsRDgwEXwiWkDX+Pz/EghzoHP6B35V0J/xgWK4haN8KK2tyF9uME3VE/cIpQuufNXsARX9xsqxjfc3hABngGhYAdBTwc13OZKeb2hbKPiH6xS9KA+hICcCJQ1v+KLZ+pYtQ3G8hbLKZ5kEQK6QkAKAQ6mMBLhBWVJQt1gjFNcUGqaMVttS/cEs0qJiWtCZdkNnOeTk9MT3VxaZYKNa82A8vZ/7pkk5DPPjXKx/6e1LNnRWY+PIKClFZMEof4luSK5wHVlpDGyz+qv4t/TU5JCEg+vTPydwUJQN66Vp4QUn703a/7FcLzqH3V1ZhJRmaK9m8Ey0iEsXakM0IG48pZVPJfPfts243vsBy+OwRsHpt4zSrs+e/UVPaf2C/8NZ62WkwDHcg7DkWKWbwuaSm+DMXvorOKxzB/N2GCWX7kS+kajDz8mGL9Bq28VI755C1bGKl5344kAh9mSUIQ3Xogw1QDW3XuSFJIBAfE2+1PxQb2iBvoWbZZBKokgBPSJgMk1BFknnoci90kWD9fnp2RPjxPO903FEkpZgUAgU6cS0HhJppSxUvvgQ/YntW6/rL1opUYSuiDAStbS5WF9I8vwG0wPLEmDFjicAwl8CyPzgVmDo83YGzgfT4AvWrkY3s7fJhUa6qcQAnwJpdOV6nwnYCzwnLM7IYn9xobvLTxjwSzBgeRXDSu1F+rkkRYobRWzii+bb4LnHgqdHVsvBDjYMQl8NvckmeFs2QZdxANjvG9+x35dJbyayfXaiJmdI/noIAIcCVoz9DUqISYCLNMBIDG6QkD8Mn9D0MmZsxA6L3tcV/qRMoSA2ghgBl1MAoQ/FpZMyDbQoLYKfvMhAcYH6TYx8axuWjj3T6mK8gT4qjWz4ZcZ/yp1KPVTAAHzcAcU75sivWoRYFwKXxfYu7Sa1SYWZ2tmoQii18JPfu3ys/ya88vhZMZ1CiARXCQS9cqGl3wvHglSY9n7op4JMOoY+DzuMqVAY4W2tYEt44NQfnYHeK8VteYMoYivLSMXii++xvAJrqS8cYgAS0Fpsk8kBzaSvhGoEHNXXi+qARwznCRApwhQHLBON4bU0hUCXlJs7z7GStB0hCXFeJnkbZh4yGMNX/NxnCUnclumytuYx4chiVmsR4tEl7rUpr3CjxRCPp6cz5IczQFn7mKW4VesF+sNb7jQ9ClcaP4UGoaL4FRdv/Aakn20juPaLKOdIbE3ZZWAp7dFeH3NEhP85Bux14bdc8ANj74oWt4ryh3wu8X/qau9TzRl+AzSaiSVCsS3cPQLKOr5CIZGmV9uQEPPBG+tX3zJkzMH6rKuUX2L5tVt9805Uy1gvRPgYMBpnRSrrOnXYHf1qr6nwSYMRn7R2pu3YFVcujqHAp0IcBTHUSq5ldovChWiHkIEOGroaKDBEJhX95xPY0qEZbDNI3U1RQDJApJUbBOM5M6UWVdORZGQW0Y6GWFt8xOLJBoJrzu1IKbpvOtCYozyvGvj68uGc/+UqgCfBdpqs0L9da9IHUr9FELAcXw72LuPQ0f6Qk2Sf9qc3ZDf/RGkjPqfb365AxnzoT3/KoUQmFms1FrARiHAgc/gA+nzoL1A/QzG9tEOKGv5H032NBQB9sYdY4zvpfc8behyRtECSwQ4WuS4cXokuqGWRQRYhg0nEYZAQKxr2CroSomwDLFlpCQhoAkCPAEuLsuDPY8MyqIHXyu1/YonVbtIkEX5OBOCngDZnz+N/rHQmnIheFh2Za0aZofO7f1EcI1G12NvUzPmN9ja+VrAM8XCG4UAB1vjWZZRe8yep+rWO/qOsYuPA8KcTlsuS9DZrer8oSZD8rvkzscgvTB06TBdKKqQEkSAFQCWJ5l6I8dEgBXYcBKpSwSIAOtyW0gpQkB3CPAEGPIXwJFtZ2XR8b4nxuDTU2JG354lW2C4TH3rkywLiQMhOUefhtTmfcJK1KgBLBUyJMOW8QGWpClD84ocUkshGY0A88+9bnbxUV9xt9TtkaUfn5TTbbKD2eOURW6kQgL5yJJN2yCrPHErZBABjvQExVH/gYwFmrnaxBGMtBSdIpDX9SFk9Z8QtOubvwEGqjbpVFNSixAgBLREgCfAGOe887tuWJTZELNKfCKs4dK10LN0S8wySUB0CBS/tREw/lxvBDi61SgzytF33GepnKkUktEIcCBapyrvUwbAEFJThllSzjYxKWcwA5kWhrKqmi1QxOJ+E7kRAVZg941iAe7OWgbnc6oVQIBEEgLaI8Dfug6VXAnnl31be6VIA0KAENAdAoEE+OcP2eHy3C9i1pMnCpSNPmY4YxJQ9M69vkRoerIAx7QomQdLLYVkdAKsRfUTzABtZZmgZyo75N1OuQlxoDxMeHUBI8CJ3ogAJ9gJ4N8IRIATbPMTbLl8KaSxtFLouPpnCYYALZcQIASkIBBIgN/83gDMTumQMnTGPnwiLEy61XHlUzHLJAHRIZBxcgc4Tr0sDCYCHBxDIsDRnS0po/iQLCkEN9CQhnN4E1fxRDnY3/FvoeYov3wDVFxJ3nCIERFgKSc3wj56tgDzS2kurtEkE2KEcFJ3QiBqBPhM0K1rt8ecRTZqRWggIUAI6BaBQAJ87EdnZNOVT4RF2ehlgzViQUSAw0OG8cgVTbuEjsW5AHseTw46yKgWYO+zuRYWYJ4AY+ytJTkNes8eh/6WWug58wm4naJ7vlwtkABbUjJhycZHEzbhVTBciQDLddoMKIcIsAE3jVSOCAH+S6f3ontgsPLmiMZTZ0KAEIh/BIgAx/8e53+0Few9Yk6I5uKb6PI/xJbztYCPPBtfBNi7ZD0Q4MDkUwMd9dD5xQcw1NEA/c1/gPEICLHJmgwe12jINzFafUtX3CKQbmpTCBABVuE0SHF3UEENYQpel4ayjZpnHVRr3TRPYiLAlx8YKVwB3csfTkwgaNWEACEQEgHzcAcU79ssvO62pMK//fACWWKAUR5ZgPVx8Ir2bmY1pkW3drEUDjNxUpuGQDwS4MBncD0S4MCNGGyvg0FGhgfazsBQez0jxvXTSHFaQYVg0UUyffINVuIroOHrGOubqGWOwr29iQCHQ0iG1/VEgPnlaPEhIAOcJIIQkIyA6NK109e/5fod4LHG9y2o4/h2sA00COt0ZVYCxh7iv8cnf0sGjzoSAgmEQOkbt/hW+/Tjy4gAx9HeYw3gkt+IcY9Y/7eu4q44Wp28S4l3AjySXAznStbLC5oEaWXNr/rq/ypRfqjt2D5o/vh1wYKMLXf+CkZ+7yer7wx7QwRYwsGNtYteCDCvh8ucDo3lFAgf697SeP0jUNb8Cvvi6REU7a7eCiNFK/WvdJQa4oMe1rrMOvF8SAlIiF3sx51aCOOpBeDKqACXozLKGWkYIRAfCChBgFu6J+DmrWLNzzH2PutYM91KEx/o6XsVqU37IOdzEfuh1HJoLbpO3wprqB0RYGXA5/ORrPnu68pMwqSi5RgbWX3DQ0wEODxGMffQIwHW6hYsZjBJACEQIQK8G3S81uJEF86U9kOQ2rQXbP31ESIkdvcSY2feYnDmLKKEYVGhSIOMigBfJuc7f30BbFjcEPNSqAxSzBDKIiD38GPs8/FjQVZv5kLoyrtMFrnxKMRLgOfPSoKd37MHXaLRkmDxz+BaPfuqRYDj8UwqtSYiwEohy8nVIwEeyFgA7flXqbB6moIQ0BYBm7MLZp97TVBiPKUA2tZt11YhmWZPbjsE9u5jkMJ+e2PbZBLtI8TO3EWAlwZkIZYTWZKlRwT4JEl/fe98uHt5U8xq8kSBchCEhhOTkNm7j7MkVceFTuihMsQ+d8Zl8Ezh3Z9RNsX/znys04Ya4Y6id+C+9RaoKjPFBQHmF+GyMO/H2ep7PxIBjvnjVHYBRIBlh1S/AqkGsH73hjRTFoHyRlaE3j0oTNJ+xZOGJXRIelPaDkIy+zGPR142AT8D+IZ1BaVc0OHFAbqOExlW9pySdO0QUIIAP7vbBdvfdAuL6pu/AQaq1H/w1g7R8DOjx0pG7S6wTianChwxyi7g+uffAWPMKyXaxrs/u8xpFPoVBsji9t9C2lADfP9uK6xfbTY0AQ713aZF/hueAF/+wA6KzY32DS3jOCLAMoKpd1FEgPW+Q6SfUggUdr4HGQO1gnijlUNC9+bM2p1Rk16pmEohwigLyfBw2TrBQuNmMcTUCIF4QCDn6NNC/Dy2O28vhweubY95WUSAg0NoHm6H7M//BZKZ1VdKQyJ8fsm3hLwFkTZyf44MMa8LdHzVAU5iIExd/mpBgAPrAAeWQYpsl6i3HAgQAZYDxQAZUh8kFZhaskiqASwZKuoYBwjgjXZx+9vCSpw5C6Hzssd1vyq09mbU7xZcA4O1CWBf6hMeQCuuVg2twgMV62Oy0GilO81LCPAIZJzcAY5TLwt/un5tETy2oTdmgL79zBjs/9wjyOlYtY3eJwwHtPo6TrzAPFiGIsa3j1mDB6o2Sh7HW39xELk/h4fO6Emwgj1/Yzkgb3ZkRACzgHtMweObwyMUXQ+eAC+8bSvkLYjfZJzRIaT+KCLACmBOBFgBUEkkIRADAnw5JKzz2XrDVGmkGMQqMhStUJkndwaN6/UkWRnpdUMS/qhMfD1JFka5Ge1mcwc2jBXGh9NYXBUVAZOE6hYBh3UIvlK2HxzWYTg7nA+/blqjqa5KEOD7nhiDT08RAfZuLMb6Fhx8JKZ9Rmtwd/V3YcKaPqOcQPLrtOVAU+ltMc2dCIONSoCDPXdb7KmQu2AVzLvmXjj+ymPQ13RC2EItDEB5XR9CVr84f/nlG6DiSgqH0Pr9RARYgR3QKwHm9Woo2wjj1gwFVk8iCQF9IsDH4LSu3a5L9938Aw8Htfi6fKQDJgAAIABJREFU7LlgGe1SnfSG2klPkhlMIYhwz5ItusRWn6cyMbVC8vvq6kdhkaPRB8D/tVXD1w5/RzNAeMK0YlkOPPP1yGPsA5UnAjyFiKWvDvIPPBKV5TcQV8xY37l6W0gSPI38phTBucLrhRrA1GZGwEgE2JvTIvAyGInvrOr1ULriFl+s7dFfbtWUAGf3HIHc3k+JAOvoDUgEWEeboaYqWsRAqLk+mosQCESAd0HSmzsiuju7U/LZA+LDYJpMbuWxpIDLmgX2kVZDbSZa2HuX3h/X9ZaNtCFINn+48CXYwKytTczS+nLzVfDEyds1XcJ9lf8r6BTYrnn/n+B4X4UmuvHWyblz0uHlvx+PWQ+eABs5+V6sQCS5BqHg/QdCJruKRj7mIDi/dMu0oZksqRbmTPA2Z0oxI7/XEfmVCLKRCHDgkoIRX28fngBjBRSshKJmK277DaQNixd+VTVboGjxWjWnp7mCIEAEWKFjwVtb9WYRFl2BtH0AUgh2EksIhESAT4Slp4ys2Sz5Ttpk8h1M0JVy7n2YGB+F5KHYy7CodRyCfcahJXi4jL7k1dqDUPP8x/Ifw41FR/xefuLkbfBE7Vc0U+2hBb+Gh6penTa/lnrxBLi4LA/2PCJmjY+lVX991De8ueb1WEQZemwGC+lwnNol+xpa1z4nJMbCUkfJrA56YOiI054P54q/TOQ3AuSNSIBnIr7BCHB31jI4n1MdASqxdy1rfhXsY92CoCWbtgElwYod01glEAGOFUGDjXczF6CmWbeR+7PB9o3UjR0B3gVJLwSYJ7+4wmFHFaT2nYx9sRpIENzRkkxCnLC3EQnWYCMCpmxbv2GaEmgJXr733zRTTo8EGMEofeMWHyZHnk2OGR8iwACY8bl4330xYxlMAOYdmLClA8ZvB5aFG0kuhtYisvxGCryeCXCwi1ZH2UK4YP39kOyYuSIBxgB3n/pYgENtAsznIMH513w3cS/DIj2PSvYnAqwkujqSzX9woOsHuoBQIwQSCQG9EeBA8juB5JFldTZ6Q/rL56UemLMe+hbea/RlGVb/YAQYF1O0R8x4rEXTKwEueudeFmvfKUDy7pN2yEiNLcM6EWCAwM85Oc9bMELkMdsFgtPnWCTnVAkjS88EGC9YsfKBt0WSTEpLF2hH3zHI7z4gqJ02eylU3/lowpwnPS+UCLCed0ch3YZSy9nN6PUKSSexhIA+EeBLIY0UroDu5Q9rpqiSD4WaLYqbeALQEjz1oBIqXk8Pusa7DkSApe9w/kdbwd4jZmr9+YNWqK4ySx8cpGeiE2CM/Z31mztjwjDY4GDE12XLgh5GfAfS58o+X6IItDm7Yfa514TlFuUAvPGj4F4QR0664S9/6lINFrM1GdyuqXACdHmuqrk/olJCWibB4uN/81duhIvW3qEadjRRaASIACfI6eC/MNR2/0gQiGmZOkcgeaQFSlvfELTUshZwYIZSncMWtXrBSDBagj3WtKhl0sDIESACLB0zpQiwhyWGa9Fx6TXpCEXWM61uN2R/8UJkg0L0DpXxd4KVZ+vKXQl9mRfJMk8iCxG/I98UIFg23wTPPRQ8a7ZaBDjJZGEGX/9kdFjT9wKWRCq9sDKirdKSAPMJOEu//Lcwd8nlEelOnZVBgAiwArgG3k7qIQkWEWAFNppEGgqBjIFawERY2LSKAU5h2Z5zjzxuKNzkVHY8pQB6lnyL6gXLCWoYWXokwKGyQN/60ffgo+6FKqLjPxVPgB/8igU2rbNErQtPErS8cIt6ATIMzPvoYUjuOR6TpFDPT1jSqD9tDvTkrqIkVzEhPDVYDwQY99tktk4jvqhlJC7PgZAceeF+GOqoF/58dtatMGbPkwm18GKIAIfHSIseRIAVQD0YAeanCaxZpoAKM4rUogi42muk+QiBQARMHicUdrwHlvEB6L74W+ApukRVkKysDmYeK3PkTdaih4sxNQAIts7+BRuhfwG5gamBvx4JMK5775V/Cwu5OsBvtV0Kdx/+WzUgCTkHEWB54eeTikUjOdhnx5glE85nX6J6GZto9DfaGK0IcLjvwkJWMqh0+fqIrb48/vt/NJXgTu0yoDwBnrX2Ppi38iajHY241JcIsMRtDfUG9f6dd8/h/yaV7IaTL1FNSd2IAEuCiTrFIQI2ZxezAu+Hsax50Ldiq2orTFTy6wWYMkSrdtSmTaRXAoyKoiU40zIITSOF8HLTGu1AmpxZThfoHXvH4ae/Ft03tfI40RrQgv1bwDbQIIsaY7Zc6GDW3tGUElnkkZDpCGhBgGciv5jhueKKjbKUDNKSAPPeZ2kFc6D6nqfo+OkAgYQnwF7i6t0LL2ENFW+i1Z6F0jMafYgAR4MajYkHBPhkFGqV6Akkv4hjuBvveMBayhrar3gSXI7IYrmkyKU+UwgEI8DNw3lQvfdnBFMAArzFMtYkWM/udsH2N90JTYBzDz8OKaw+byzNbbJDa+E1RHxjAVHiWC0IcKBq9sx8yF2wEoovXheTxTdQrpYEGL3PKhte8qm08hvbw5Ztkrhl1C0GBBKSAKv98GlmGev45nE5WXyD+MUopcmtr9ruH1LWSH0IATUQ4EshDZeuhZ6lWxSdlsjvdHj5zzM3Sw7Uvu55Soyl4Cn879U/gNV5f/CbYXvdjfAPJ+5WcFZjiuYJ8KULTPBJbeiyZAtKk4QyScW5IGSLns/+X1XGyrRMtm8/Mwb7PxfHd6zalpBx77auY1Bw8JGoD4OHJbhqKL+TYnyjRjCygeL342fCoM03meHrN1uDCog1CVbgM62X9JatuEUxYqglAUYQ+cv3udfcw1y6b45sc6i37AgkFAGOhkiaLFbhDZlZehFkllRBSk6xsAnpzI1hsL0OehuPCf/vPXscLMlpwt+xZZUvFm6v8G+h2mhfB4z2tovjJ+UE9vXKwSLefU1ieYZYGxHgWBGk8UZFAF2gvWUeMCFT27rtii3FPNwBhfv/BkzuqfIN0XwGKaagTgQPVNRA36LNOtEm/tRwWIfgxeof+0jwga4L4e4j34E+F2XjDtztWGNW01PAR4JPNnlgcEScIVEJMK49kkRY/Ocj1hNvLLsDxq0Z8fem1OmKpBLggeEJuPoBpyyriCWxVSQKaE2A+VrAGNOMmaypaYtAQhFgYJUpU3JLYPR8m88CiynVk0xmwDpj2JKzCiGZuWAIH9xVq2R1wYh1q5FwNx/eI5BmngzjGiY8HhjuOitpCiLAkmCiTnGKQGXDi2DyjAmra127HdypBYqstHD/t8A60OiTTeQ3NMyJTBAUOXxBhJaldgKS4eN9FWpNabh55IxZ5RefyOfbPNwOhe8/AKbxoRnPgx/5Zez3XEkNc3sWDQ7U1EFAKgFGbfga11K0C/z+i7ackZS5gvXRmgDzZRgxtnnpVxO3GkS0eyj3uIQhwLnzVwjB9JHWDpMbcKXloVW5848fQvvv98FQEELsMqdDY/kmpdUg+YSAbhHgMzIqFQeccXIHOE69TORX4ikYy5wDHVdSYhCJcFE3hRAwuYbAwrK1Y6vM7oOcgpyQM422if1GW8+A63wrjLELavfYdKtYakYqnL4ssd38EdOiDx6QvGudLNlVn2Ox5P7UUR4E0oYaobj9bUHYmiUm+Mk3gtcBjoYA8xqWVNfA/GvV9fohAizPGYknKXFLgC0s7hazraEVt2jxuhldkeNpQ/m1IBluOvQ/0Pb7veBxiW6YI8nF7GZ1fbwumdZFCIRFgI8DVsL9FuN+CyN42AurcIJ0SNRMuQmyvQmxTAx7sPXXA1o98VIH21geETnEIbVpL2SdeCGkJZi3EDaQ67Mm7xepSbBQuZrvjkJbT2RqYqzvPEZ881iSK7XbwZ/dC87+TmHahrKNqrvWkwVY7R0PP19cEGC07mLsbXJ2keC+HC72Njws8dUD44s/3yEmoiACHF97G8lqvJbP9vyrErqGIv9FpITlMZ/V+rV3H49ka6jvJAJKuqQTyIQAIaAtAmgJLjjwSFh36NOV6loHtUVFP7NHQoDve2IMPj01PUlcqFAfjPUtZUmuZsqLoyQSR3+51Rc6qEUlFCLASu5udLINS4CR9OZVrYa8+Ss1e0NFB7n6o4gAq4+53mbkP3xdFuYGPzux3eDn1T3n26Lmmtdl266UtkOQe4Rie6IF1Jm7CDpXPxbtcBpHCBACOkcASTCWR7KOita4YI0IsDabGAkBfmKXC3a9O72aSSABxnjXC9bfr1h2Z6lIaU2Aec8zLVzApeKUSP0MSYAffr3lXa1ukYx4OIgAG3HX5NfZL/lT4XUwlFYh/yQGkVjW/ArYx0T/LTkT1BTt3QyWkQ5BLiW9iu4wKBWXHZ02NIoQIATkRiDJNchI8I8guSe4pwwRYLkRlyYvEgL83lEPPPTvYjLJYA3DEBfetlWoiKKHpjUBzuv6ELL6xUouamW+1gPuetbBkAT4+7/pe1fPoOpNt+bDu+HMOy8Iag1kLAB0gaWWeAjwH8CJfg4KO9+DjIFa4RD0XnQPDFbGXpMvvW43ZH0hvs+oRYYAf1mA5akwIZbHSmV6IkORehMCxkIg4+ROyKjfI7hE858BdRV3Ue1fDbYykiRYWObrzm0iAcaSVUmcvmj1XXT7w7ryztSaAPPJN/FiQIs4aA2OlK6nJAKs6+2RR7lTv90OLUfeEIR1Zy2D8znV8ggmKYZCgK+Bi4qLDxl2Q61BLmWR/CIJxjZcuhZ6lsZWkw+zxxbuvRfM48PiA8HEBCQl8Y8Ecmkev3I8SRYwTYwLC6SEWPG7z7QyQoBHAK3BmBwrrXmf788dJTdAf3IZAaUyAlLLICH5/dfXXHDghGfa95xerZtaE+A59S+CeUK8MFiyaZtuLOMqHzFdTUcEWFfboYwyR164H4Y66gXhWgT/K7MqkhoNArzrbyKfBf4yAC2Obeu2RwOnbwxf9ojIb3RQusECZhAJsNuSCq037IxOEI0iBAgBwyHgOL4dMhrEi3qXLRsaS2833BqMrrDoGXVKWMb377bC+tVmvyW1dE/Aoy+64JPa6cmvMMPzotu36rbUqJYE2ORxQmXDSz4s13xXvrwjRj9zWupPBFhL9FWYe3x0CD58cirh0enK+1SYlabQKwJ8IoZE9waQKxFWoPVXr3tvBL3czApsnrQCd1dvhZEi9ctlGAEn0pEQiDcE8HO0iHnRmCa9aLqzLiFvNZU3uaz5NZYbo1uY9ecPWqG6aooA79w3Ds/uHofBEX+l0N25aMk1rNzoWpW1jWw6LQkwn4QULwpWffP5yJSn3oogQARYEVj1I7Sr9hCceFXMSuu05UAT3arqZ3M00IR3/R1KLYfWous10EIfU/IxObEkwiLrr3z7yVvP5XBNl08zkkQIEAJKI8B/luJczcU3wWhKidLTkvxJBObVTXlCHXk2WfjrwDCz+r7kAkx6xbdCRngrrtioeXZnqZt38JnN4OwTE1SenXUrjNnzpA6NuR+VQIoZQkUEEAFWBFb9COXjf3szF0JX3uX6UY40UR0B/oM40WtCy5EIS7Ba/PYuMHlcqu9l/E6IsdMTQBbg+N1hWhkhEAqB3MOPQUr7x8LL7iQbnCupYWQllwBTGAGTZ8znpjt/VhLs/J4djpx0s0zPLj+rb1pBBVxQs0W3rs6hYNr/o1t8L6ntCUkEWOHDG6V4IsBRAmeUYRT/a5SdUkdPPvY10esB8+7gAxU10Ldoc8SbkNq0D3I+f1oYR7G/EcMXcoAzpQg8jnLon38HuByV8gkmSYQAIaBrBPBSsWD/FrBM1gnG76mm0tsoK7TCu2ZxDUBF0y5hljRm/L35MjPs3Odf5xetvvOuuVdX2Z2lwkIEWCpSidOPCHCc77WWb/o4h9awy+NjX9W+CdUTaPytrDNnIXReJoYKRNIK3r8fbP1igjlq8iDAXyQ4cxdB5+rH5BFMUggBQsAQCFj76iD/wMO+eGCnLRdaC6+FcWuGIfQ3qpLzz/0SJpwBQb5sMVjTt6rmfkOX7tHyWZgswPp8RxAB1ue+yKLVYHsdfPKLB0RZyQ44XbJBFrkkxNgIVDa8yFx2xXT8DWUbE/ahIlYCbB7ugOJ9kVuNjX161Nc+lvhs9bWlGQkBQkAOBFLaDkHukalLSXKHlgPVmWXwMcDennqs6RsNEloSYNG6LlY1MLPLhC89SBUOotlDuccQAZYbUR3J6208Bp/veETQyJ1RBvX5N+pIO1JFKwT45E+JXAopsDRBc01kpQl492et9jIR5h0pXAHdyx9OhKXSGgkBQoBDINhnbGfuauhzLCKcZEbA5uyG2edeE6SiF06yowAqrtyk++zOUmHQkgCjjrzhgcogSd01ZfsRAVYWX02lN7y/Axo/fFnQYazwUjibdqmm+tDk+kAgr+tDyOo/ISiT6KWQ+C+l1rXbwZ1aIHmTAjOWSh5IHSNGINLLiYgnoAGEACGgSwRsXccgj1mCveWRUElM4NievyZhvZeU2CjRI+pNQXRKzixY8fVnlJhGM5laE2CswJE3egYuWnNr3FwqaLaZMk1MBFgmIPUohifAvbnV0OVYpkc1SSeVEUgbaoDi9reFWRM9E3QspZDyP9oK9h7xIoESYMl/iHlM2694kpJhyQ8xSSQEDIEAxgRnH30abAMNPn3RJbqxfCMlx5JpBx19xyG/+4AgrfzyDYL1N57ahz9l4V7OYWFJWoR+eQ0Ps6rXw7xr740naA27FiLAht268Ioff+Ux6D4llhNoz78KBjIWhB9EPeIegUDX37qKu9hDhD3u1x1sgbw1PNK6s0SA1TsyRIDVw5pmIgT0ikCg1w1aga3jgzDIatpTqaTYdk2sivBZ3BLgo7/cCn1N4oW1FqFffPJRcoGO7azKNZoIsFxI6lCO1m94HUJCKk0iwFs+Wwuvg6G0ioTEhk+E5bakQusN0pNTEAFW78iQC7R6WNNMhICeEUBrcGbtTnDmLgYkxGa3mLW4J/tS6GWxwR6TTc/q61a3st6PfB5NC2/bauiMz8FA1vp5mAiw/o4+EWD97YlsGmn9hpdtISRIdgQcfcd87k7oGYAeAonayht3gNU9KCy/u3orjBStlAQFT4AlDaBOUSPQcv0O8FjToh5PAwmBeEPAYR2Cr5TtB4d1GM4O58Ovm9bE2xLDrqfoHVaTdrJeMHbGmsFoFR5NKQk7ljr4IyBeircJf1yyaRtklS+OK4i0fh4ua34F7GM9cYuvEQ8LEWAj7ppEnY+8cD8MdYg1Ss/OupW5COVJHEnd4h0Bm7PLl/ERayw2ld4W70sOuT7+MiASN2jH8e2Q0fCGIJdigJU9PmidH6jaBINz1is7EUknBAyCwDtX/i0scjT6tP2/tmr42uHvGER7edTEUnQ5R5/yWS69UtEa3JNNOU8iQTneCfDBZzaDs69DgESLGGDe6y4eLxgiOWt66UsEWC87oYAeWme9U2BJJFJGBHiXnNOV98ko2Vii+Bp9SLTa1z0vydqY88mPIbX1d0SAVdzu8ZQC6FnyLRjLiy/rhIoQ0lRxgMBDC34ND1W9Om0l17z/T3C8r0KVFaIrctL4MNj6xUv2scw5MME+P12OSlXm5ydJr9stuEXzmaLxYrczdxVZgyXuRl7XR77qEHOvuQdKl98scaQxuvHPw4Mr/x7aOkVrrFqNJ8Dx6GKuFo5yzkMEWE40dSaLCLDONkRn6vAuOVokhdATHDwWHau2SSJY+R/+PdjP/4EIsAYbOcAswQMLWAZYcovWAH2aUmsEDq/7ayhL7ZymxvdO3AXP1X1ZVvVMriGwMJKLRBdJr3Xy36EmwUvE0aJV4GSXVKOFK1V7j6I1OPfwY36ZolHHofRK6EubKxBhig8OfTTiPQmWNwu0xZ4KvUu/pToBFvH9VNiAeMyyLeuHjkrCiACrBLQW0xAB1gJ148zJ30gmepZw/sup96J7YLAy/O13/u++A/beWuNsuIE1XVRog9PdYzA6PrUItDidZ9ZgLSxOBoaSVI8DBNrWbwi6iuV7/w2aWDyw1Iak0TzSAcndx31DklyDPqsuvm5hr8fSMKcCJqwaYWQ4kjrr0c45U312tApj6T+XNUP4TZmjp1DmyyAVLl4LF9RsiXYLdDmut/EYNB/eDUUXXwOHmj1EgHW5S+oqRQRYXbxVmw3f7J/veESYz51RBvX5N6o2N01kDAR40tedtQzO51QbQ3EFtOSx6Ju/QYg3DdcoC3Q4hOR7/a8WuWBW+gTsrLXAiR6Tn+DehfdSbLB8UJMkAyAQigAX7Xk5pPZIZtF6a+8+JhBcO0d6o1myPTMfkh0FkJxVKAwf7W2HURZj6eyfbpn2yscQBmfuIpZocBWMsd9KeXDgWh3MJTq1ed+MS8OkWUOpFdCTc2nCW4fFighvCng5yhbC0q8+Hs2x0O2YP77xNLQf2wdI7s+krlCdAGcM1EJh53sCPmQB1scxIQKsj32QXQueAI9nz4eG7Ktln4MEGhsBnvQleiboaAhw0d7NMVtHjH2C1NMeCfC8rAlhwsPtJvifeoufNRgfqnuWbFHFwqTeqmkmQiA4AlIJsK3rGKS0H4KUtkMxfVYhIUornAMZRXMhmRHfmTIED7bXQe/Z49D2+70sCWfDjFvoJcNKWYfRZTu57aBg4bb3iDVggzV3kg268i6DgYz5CXvkbM5uX2JMM3MT/tKD0ksCGgE0rWOA+ZKL8XjBYIQzEKgjEWAj7poEnRve3wGNH4q3wb251dDloIyIEmBLqC78B3KiZ4KOlABjXFzJb8JbiRPqQCm4WJ4A4zTnBpOYNdgMrcNT1mCMPexbtBkwkzc1QiCeEQhFgGe/+A+CdRctq66MCij84IGwMODDOFpxkdhis6SkQ3rBHPHfyWmQXhh9Uiu0CCMZ7jp5APrY73HncEh9pHrehF3QDB3wQgDxwR8kxnzSLByGbtGtRdclrDVYLAk4JCAYb4maiADH8s6Jz7FEgONzX+HUb7dDyxGxREuix3fG6RbHvCyTxwmVDS/55CRyJuhICTA+SBUcFEMMqCmPwNcuHIdFuZ5pE73VaILfNln8/k7WYOX3g2bQFgEvAR4YnoD9n3vgvaNu9uP//rDPXwvOU/4uwGkFFeCYvUiw5Gax3+jCrGZD63DXyYMCKe5r8rfIWmevhD5LAdjPMstx5S1CWINSLtLeNaNlHGOGbQMNPhiG0uZAa+E1asKim7n4TNDxFgfME+C2xVtgcGhEVdzJAqwq3JImIwIsCSbjddK66LfxEEtMjcUb30Fh8YmcCZoIsP7OP19b+dqycbihfDoBRq3RGvyrU1ZoFw0XQqO6wfrbT9JIPgT+Lv3voK+xFt44EPw9gTNhKZtkRyEMtp0RXJbRkosWXb208dEhgQifb/w9DLXXw7xr74VPfjFlscb3MBLhkcIViie6C0yc1ZO3CnoyE6/UGu8Gjefk0r94MiYPAL2cNdSDJ8B1FXcxK79dVfWIAKsKt6TJiABLgsl4nYgAG2/PtNAYkzJgcgZsiZwIi/9ywgeu7uUPz7gdZAFW97R+qdgNfzrXPeOkwazBmHSnv2qjquVY1EWGZksUBDCxUxpL6pTatDdkPC9aeJHoprN4XSPWceWfW/h9xfexN5u0i2V/VyKbtOP4dshoEL3msLUXrIWB9LmJcrx86yxuexvShhuF/6OXwJI7H4sLDI68cD+LSRdrVp+ddSvLAJ6n6rqIAKsKt6TJiABLgsl4nYgAG2/PtNCYz0yYyHHAFtcAVDSJST/c5hRovXHXjNtBMcDKn1beAlyZ6YFvXszVQAoxfbDYYGFPmTXp/NL7WX3SlcorTjMQAjIigJdtjlO7QmZtRtJbdPE6yFuwSnWXZhmX6RPVxjL1Yg4TKdmksdawM2eRbISYz+yP3wPnim5MuFJJJs8YVJzdCfgbG3oSGPEyJfBsal0WlAiwEp8WsckkAhwbfrodzRPg1sLrYCitQre6kmLaIRAYB6yFa5B2q/efmXcHx4zCw2UzJ1Mq2L/FFzvGkzW9rCfe9PjJl8QHMint/XMmeKvJCs5xMXO0t2Ht4I4rn5IigvoQApoiMBPxtbAsvQWsnEsxI76xJKnSdIFhJu+qPQRdtQehm/3MlDwLxeAF1xgjw67MShhPLQC0GE+wv0VaIxwvNvM+2ur7XHfZsqA1f23CkWC+JjDiW8VqAhex82bkRgTYyLunjO5EgJXBVXOpfBboRHZt1XwjDKBAWfMrYB/rETRN5MsSR98xyO8+IOCAD1StN8xcBoLqACt/uPmLhYerxyAnObI5sW7wkQ7/usHNNa9HJoR6EwIqI5B/4OGgFt/c+SuYtfcaZu1NLE8GLOso/ARJniVla/DiC92mkSAL/07JD0mOsXQS4u/NEO02sRJJuatZiaQFUqaKmz68KzQuqvyKjVDxpTsMuz4iwIbdOsUUJwKsGLTaCkY3opOs8De2RK/xqu1O6H/2vK4PIatfzMjZm7mQ1UO8XP9KK6AhWsPLml71JQVrv+LJGS0IOUefhlQWk0dNHQQCSyGFmxXrBe865Z8hWoplP5xcep0QUBKBbPa5grG+3pZkS4WS6vVQsfIWXSWxUhKDcLK9hLit7jiMdtVDkit0eaWZZKGlGIkxkuIJa7rwW8g8PTEBeUce9yuT1J8+X6gV7GGEOBEaukDPatnjuxzHNWNMMJZH0lMyNal7oTUB5hNtllTXwPxrN0tVnfophAARYIWA1VosfkF8vkMs04K17c6VrNdaJZpfpwhQPeCpjSlu+40vAUg4ssRnDiUXaOUPdyQE+H/qzPBBi9mnlIdZ9LuqtwpuktTURQDdSi2s7qq3jXtJhrpqGGK2QPJbvGoDVK4m4htu8xob6qDlDCut1M9SwZ+vAzxzmDTMMtoZbuiMrwd+rmOejPb8NQnjEh2KBBsxMZaeCHD55Rug4spNMZ1NGhw7AkSAY8dQlxJ4ApzIyY10uTk6VGpe3XM+rRI5DjiSckjPxNtKAAAgAElEQVREgNU9yNtWjUGKv0E3qAI7a83M7XmK/I5lVEDXZY8rXlNUXTT0PVsyq6+a0nZQcOO1jHRMUxZDDMYdlcKeoFtqkmsQbIwkJzHigr+x8da54dK1Ecdz6huh6doFluKJh7hLLfZgkKUKGHKxH/Y7jRlrrSwCwtRxTIgjxpJQgywT8GhfB8sI3CBJvUAS7E6yMYNCTUKRYEfv7yF/+I/gGRNr5xqxPJLWBJi/XKf3tqS3nuKdiAArDrE2E5AFWBvcjTorxQGLO+eXFTtnIXQy4hSqEQFW9rTzD55ZNg/8w4rwWaADyS8Sp56lW5RVlKQL1jZ7z3GB9KYw8qtEQ0I8XLYOhtieKlEGRwmdpcpEzHKZy623kYVIKnKx9RtsrwOhHjHzmHM5h4R6xNj6msSQIG8LZglGEpwo7tCIQ3HX+5DWf1KAxIiZobUmwOhOnjLaKuC3ZNM2oTY3NW0RIAKsLf6Kzc4nwRpKLYfWousVm4sEGx8BPg44kZOm+bmDhyDANmbVSkbL1mAzpLZ8YPzN1+kK+IfO6gIPbFwwMwEOrANM5FfejcXkQCntH/sJtfbXgbWvPmRdWm9nR9lC3zisxRkuq284zbEm7EjRqrio75xZuwsya7mEewULYc09oS/ewmFDryuDABLlgz+7F9xjYrwxVtZoLbxWmcl0KFW8HN4vaIbJ2Bbd/rAOtQytEhFgQ22XKsoSAVYFZvUn+d1PN4Kbufxga8+/KuEyGKqPuLFn5C2fiRwzbnN2wexzrwmb6S2Zg9atlPZDkNq01+eeia9T3K96Z/6O+eOwvNATcsLAhFdEfmPfG0zwlsbOvIUR315WQznr6FNgHpeWbMiakQ/5VSshn9WmDWbpQBfU0d52n1tqcnYRJGfmQ3JWoa+WbTsL5zx27BiM1otW5VDxnEYlw1jmKOuLF/w+U8zp+bBq89OGTDIU+4nTvwTes058tlqTMM9WNme377sR1240K6aeCDB5eOjjvU4EWB/7ILsWHzICjLfsLnM6NJZTsL3sAMeZQEqENbWhfDw0Plwr5dIZZ0dI9uVILYEU6PY8UrgCupcbyzohO3hRCMwxD0HB0HGwM2I2WH8InIykepuTeUOESyqUlF0Bs5asg8LKRbLWpkUi/MeuJKEebGrTO9Os0PxSnbmLwJm7GPAMRFoDNgrIohqCOKLFl8/0jIIyK1fA4lvuJ/IbFarqDeK96zAeuLF8Y8K4QvOlkdIK5kD1PcaoqY6u7p/84gHhkGj1TMznFyECrN77daaZiADrYx9k1wKLyDcc/l84MXEhjFszZJdPAuMPAZ74na68L/4WKHFFPA7BhrisDhhNLoIxcxrk9n4qUSp1iwWBn3yJZbTh2gjzhj7RY4L950zQMjRV5xeJGpJfoZQJtRkRQCJW3PcxJPefgaTeehjpnMrUHDgw5+ot4M5fBK7GQ+BxDvpezsxMg6yiOVA8V/l4Nkxu1NwPUN8xBKMNhyC97nWwDTTMuEZvIi1vJyTH/Qu0q2WK7s5pTG/eko5ljmZ/idVYXXkznViDIICu0M5+McO0WDrwMoNoHpuaFteAYAXG7NDYjJLMSQ85cYgAx3b2lBhNBFgJVDWWie5lh54Ra4y1Fl4nxKpQIwTCIVDZ8KLvi+3srFtZlsu8cEPi7nX8gq9o4uLxJlc4nF4JAymz2XupnN32233rDkeW4w4glRbEW3+LUz3w0LJxQNJ7pMMEp/tMcLx7ivR6VbqgMBXeWT5971RS2RDTeEmvteEdcHWHJry4GDtzSS5dcTMULV6nO6skkmHGg6GppQOGGRm21L8Tlgx7N6iblcOyskzT5uF2MY6YeXko3dDdOefzf5kWK51xwdVw8Y2bdYev0ngYXX6gK3RD2R0JY2gQidxnwhbaHQWw6hvbdb+dvNV+IGOBEBaodksbaoDi9reFaTEnwtKvUpy/2nsQOB8RYK13QIH5247tg5NvPC1IFm8nL1dgFhIZbwjwWQqbi2tgNKUk3pYYdj18LLTblAy9jouhz3GhH+n1CuHdxikeOCy0EXXg8cxNnoA5mR6/0kaBwhbNmwsfVP0QhpLSI5onETpjTdSS/o/BWvt6WNKLD2ZZsxcJcbtGylKKhLitZwi6Th2CkXPHwNN6LGTMMNb3zvlc/H7EhiWZhipvgcE562X3HEDsHSeen+buDCzR1YVr74CCORcnwhGMyzUe/eVWX7bogYz5mpAqLYBF62/F2Z2GsgLzBFirJJ/88wIRYC1O7vQ5iQDrYx9k1UIP7h6yLoiEqYIAX6cuUROnRYIBT5ZV2aAEmkTKhYKFJQyylFZD2+xbYdBWkEDozLxUzNZsZa7BGYMsa/P54zA+g6W3cPFaFq87B9JZPJ+RCK+UzUZS3HLm9zA4ZoJ+J7Df7MdaACZWc7jwAzEekG9IhLHM0uCcm2Ups4S5AwITh01YU8Fx2Wa45LK1UpZAfXSMQKAV+HSl6HWXCI23AtuYp8jqbz6v62Uff+Ux6D4lZrDvzF3NLrWVD9kIBIQIsP6OCBFg/e1JzBoRAY4ZwoQUwMeoaHVLqjXwvEtzQxlLJDdD/DxfOkoKYdN6bfEw/3hyPnNbXSkQFb0mOVIbZ7QyYmkuoQYvq8VrYrG9MzUsYZJXtRry5q9MSNdbTKrV0VwHXZ/uYUHFB8EUJLM1JtNC92jMBD/G/h1Jw/3IZhbmwOR5noq1sKzmXnBkUHx6JHjqua/XCjxhtsOZ8j/Xs6qy6mY0KzBvrdfKu40IsKxHUBZhRIBlgVFfQogA62s/jKINH6OSiKWQ+C8oKZkiy5pfBftYt7C9RICVPeUeZp3rXbiZEV+ynGEcr3mEleZihNfOiK+NxbOGa2kFFVB08TpdxvOG013J19EqfPTAPhj7bAfDVExqFKx5k2khIXanFrIs0yuDWonR+p7NYn35PcFLm+y198OyJZERaSXXTbLlQcDrWpuSVw7HMq+TR6hBpPBWYEt6Lqzc/K+6vVAjAmyQQ6WymkSAVQZcjemIAKuBcvzNwSeAwvIO9XPujr9FzrAi3gIuJVEGJcBS73h0rNoGY3nqu62pt8LgM6FlN5n9WPvrmOvukEB4wzWLnbnZsjher1tzemGlbh9Mw61Frded7gk4/fuPoeWLg2A7u0/StGglxnhid6rofo/kN+/Aw34Znofn1MCS6zZBSQ5ZfSWBarBO/sTqpoTKmxFoBdZzaR9+n7RKDEsWYP29uYkA629PYtaICHDMECasgPLGHWB1i2VOtPqi0Ap8PglYuDghm7NLKAdBTR0EMHMvuj4nQktmsaNo3U1mP3y5nJnWjm7NQuIqJL6M8FKLHoHO3iFo+HQfDHfUgbunDsx9DTMK61+wEUZZ+a3cI4/79gs9Flwr7oc1X1oBdnNS9MrQSF0jkMgEGDfG0Xcc8rsP+Pbo0r94UpefP6d+ux1ajrwh6KlVeBefM4SSYOnjbU0EWB/7IKsWRIBlhTOhhPFxrUOp5dBadH3CrH9O/YtgnhDrG4YrA8Xf5iYMQCovlHcr75u/AQaqNqmsgXrToVtzev1uIW7UwtybZ2po4U1jSavSWPKq7PKLIW9BYlwMqLcb02cabK+D8dEh6G6ph96zx2CwTkyoE6wh+bVd/zhcfvEcLVWmuVVAINEJMEIsXhy3CWin5lfA8nunMqyrsAWSptBDFmiqAyxpq1TtRARYVbjVmaz58G44884LwmRUBkkdzONllkDLZl3FXUFLAMXLer3r4N2/PSYb1FXcHXaJ5AIdFqKYOsQ7AUaX5uT2Q5BetztkHC/W4s1lBBeJLhLfeMvUHNMB0XAwEuLTv33eVwbH9znC9mj+Vx6DglKywmu4PapNTQQYAL870RsKXaKx6dEVuqv2EJx4Vay7q1V+E77CRFXNFpaPgfJZqPZGDTEREWCtd0CB+fXg7qHAskikSgjwbtCJUg6Jd0+S+gXJ46TS1iTUNGO2bLCNnRcfWgpXQPfyh+Ni/V5rb2rT3qAuzl7SW7biFkh2UHknPW9627F9cIa5V447hwU16cFWz7slv258eR0xZKhc/kkMIJF3hTbbUmEVK4tkSdZP3DvvFem05UJT6W2qo8onzVyyaRtdZqq+A9MnJAKsg02QW4WDz2wGZ5/oRpdocZxyY5mI8ng3aKlk0Og48bez4eJ/vWvlcTL6+vWof1/aPHAMnRZUc7IYy87LxBt8oza0+DpOPA9pzcGTLGEcb9HF15BLs8E2GF2j247tZZcVhbR3Btu7WNUlC/AUguKFMKsxxpoercD7f3SLT9nTlffFuvURj+c9xi5/YIeuLggiXkycDCACHCcb6V0GumZ98osHhP9KdeWMMwhoOTEiwLsDo6hw9XBjnE7z4SaPEyobXvLpIXW9vLs4lUGSfxtbC66G4o53BcFGJ8AY25t19KlpFl+09pauuJnKE8l/fEgiIaA4AkSApyAW82K86fvDym9s15UHy8Gf3QvOfrHUmdTveLkOUOAzxprvvi6XaJITAwJEgGMAT49DefdnKaVc9LgG0kl7BHiLqFZZE9VCgXd/dtpymHvU7ZKnrmx40Rf7JHkQdQyLgHh5dxfMq9vu69tcY6yHBrT4mofbwWNNh+J9m/3WjFlAK67YSG5wYU8CdSAE9IsAEWD/veETYmFG+iV3PqabzdOyFjCfNBNrslffo79EYbrZKBUVIQKsIthqTMW7PzcX1yRUXTo18E2UOdKGGqC4/W1huS5LOjTOjt8MvHxsTqQxz7NaWObeyQyYZAWW790hZiC/zpAEGGN8M2t3+lydHXNXQN8ZMWswJrKqqrmfXGXlOyokKc4QwHhNjK0ebK+HoY56sLM4+Lz5K4XLIowrHelpAVt6DphtycK/TWYLjEyGfCEUKaw/jsE62ErHoRIB9j98Nme3X3nAhbdt1c1nHZ8JWmqYk1xvLaoBLBeS8sohAiwvnppK83N/tmVCXekdmupDkxsbAd66Ga+x5PwXE1odG2ZvlJz1eoJtbykRYEUOeXv+GkAPFiNZgLF+r6NlH1hbDvph4o3tHWw7w9ydb1H8oVyRDSGhhIACCOAzS9/ZE6ysV4VQPxYz9faePS7bTFguDC2RSJ6VKBdGBHj6VuV1fQRZ/SeEF8zswm8pswLroTY5Xx1Fba82IsCyvaVlFUQEWFY4tRXG33CNFV4KZ9Mu1VYhmt3QCCRCMizRZatV2KdIQwaIACt3vMXyWzbdE2DB2stIbzrL6DwxNL1+L7o6z7v2Xl08ACq3WySZEJCGwCiz1PYxgnueWXmR6HqTdeLokuoaaDnyhjRBUfZCMuxgZFggxewn1kYEeDqCWA6prOkVX0IsvZBgPhO06GF0fazbL3k8EWDJUKnakQiwqnArOxlPgHtzq6HLsUzZCUl6XCMQmAwr3lzq+cL0SLbOzroNxq0ZkveUCLBkqCLq6HV/xkF6tABjbG9658fgqH8dJs7XB10bxfhGtOXUOQ4RwOzYg8yFeYi5Mg8wS28g4Q1cMmbRdg50wYTHDWmFcwAmJpgLdIOvGx9i4kmysNc9YAKP8Dq+5m1JSUkA+MP9LRi8SMyyBcvwKshlLtbRuEsTAQ5+cNEVurT1DV9+DD2QYJ4Aq13dwsgEeIiVdx4cm3p/4Y6fH02CMbf/37wnYchlmtY/1MdbYdp0Gem2JEizTv29MJ29lxVqRIAVAlYLsdNr0lVooQbNGUcIFHa+B5gkCpvaXxpKwsh/IeE80cQE4Uf07OZXwT7W7XsIEx6+qMWEgNf9GS0JfHZurZNgoYtzdtdBMDcEL2NE9Xtj2nYabHAEkODiT9+kdVfKcrykVkr+BL5Pc/FNkM7yVHhdbWeay0uOw302Fy5ey7Kxr40oMR2fdLQ76xI4n1MtZdkJ0ScYCcbkT1rVNucJcKK6QLcPThHLdrFildB6R03gnCS0Q64kGAogvHo4sGmTxNhuToKsZPHiq5CVmrax/2enRKchEeDocNPlKP42Ml5jNnUJfBwrFWgFVvuLQwlosSRBeeNOME+wq03WInV99uqEXyXz655TQsWElul1f+bLamhVBgldnLMbWaIzdHEeGw66Lxjjm1e1Wnh4pkYIJBIC6NLc/PFu6Dp1yM+dOSQGnGVWCukNJsfrIRJYdkcq7uEIMSbQKlt+MyAhDmcV5r3uiABP34FAEoxx2JgYS4vmv1fLVL2sUMoCfH4EfJZYntC2D01dxHdwRFcL3NWaE4lwVvIEeAmyQIzZ/wWLsi24FkSA1dodFebR8g2uwvJoCo0Q4GOBUQUju0Ij+Z3V8obPaotlj86VrJec+IrfgiQmay5XP1ij7YmracUyVLcJa9KKAKOLc3L7IchtZaS3PXhCHkzagwmtMDttuIfkuNogWgwhwBDoqj0E5w7vlpSwKhIrbzhwxVCVW32hKsVtb0PacKMwTPR4nmDez/J54SBhm8lFmn/mcs66DJrsC8MtIeFeD8wMvWTTtois7HIBppcySBges/Srj/sta2x8grkVT/0JrbBet2OXOwl6uNcShdDKte9eOV4Lck4ygNU8IViPf3V3mXwfFpzCighF+QMDA1d9/zd978oNTjzIIwIcD7uozzXwyaJQw0jLBelhVTZnl0B+vZZf1AkfpsbseVGpx9/qRmvNiGriOB4kuqKLyWnEGO3PhH8PVNRA3yL/WrpywoCWXnvPcUjrOQb2s6FdnNHKW7TkGs3c+ORcM8kiBCJBAGN6m4/sgbbf7w1q7TVZk8E9NiIrAQ201vKfD6g7hkngd5N9rCeSpQTtG84yjGQ4a/ZiyGW/vW68RIClwS6GUp0SOmNm7up7npI2UMZev/vpRnA7RS+eWL73o1GJ96SbsKaC69adQEQ2GiTlHdP+aKkiXFURocKDEBHgkCdAyyB/eY8lSdMbAqLl1P9BozdzEfTkXBqV9VTt9WFd44KO9/zIL+oQizXb0XsM8nsOqL2UuJ4PY/tGU0qENfIEuH/urdB/4V2yrB0tvJb+erCxH3v3MbD21YNlZHoGZ+9k3jJGSpRRkWVBJIQQUBABdHNu+GAntLPavEGbyQwT7nFZia93Hv5icSS5SPDWCWyBbrYKQuETjRmky790h1Cv2ItLd9FaOJ86V43pDTcHEsDZ517zJcWqqtmiasgInuFDz0xdoJ6uvE91DOdx4VJa57NQffE6nZAIsE43Jhq1iABHgxqNkYpAMBLsTrJBV95lQhytXhsm8cIb6FAtWmt2bueHkD0g1jskC7A8u99QdofPvZG3GqB0t+X/t/cmQHZUV5rwqX1fVFVSLVJJJRlJNgiDkWww9lgCL3S0hZu2PW0kZga8COjuiZ+2YSK6bUcgYvAy3RY2M+HfNsK/YWIs0d1eQZ62sRuktgG7kdgkbEsCqUoqqaRS7fte//0y6766Lyvfyz3z5XvnEhWF6t177rnfzcyX3z1bOc3UrKORtR+h8aZrqbjnKOXPjNFcUQVN1W8ScT5KrM/UKOUNiAzNUyOUL35PDFzUSG7h4CkqEGOsGlycm97+fs39MaqkLVY68ueMQJAIwOL7xq8eNSW+eN7lVzXS/EjqgyM/dVus0W4ezFcx2kHNF59OTOnH89iO63ZhSQVNT4xo5F89vPNz7dkiS32eI876ur/aG9rS1HfjsqYNdLR8W2hzy4mYAIcOueWETIAtIYpPBybA8dmruGoKEry894VEZmi5jsniei2TsrTeZcr6GnqeF5lCF+M4EWN6qf56ahEvS3Cfk61v2WbCj5PWcv5JKp+44GQI97VA4I11i6f0utu9jq/xhbZgy6dp9vB3fcUTsVmw7DRsvI7r9vqKLAuLGwKwbL7xy70Jl1Gpf2ndKpro6wx1OSC/8NSZKqlPO2/N4DHtu8nvZodMow/qyo5VrPF7+qyRp7sBP5FYT5ixwEyAs+Yy8nUhTIB9hTNaYfjSOn7gYU2JsAt9R7tynj1sBBD/2ihciotmR5KmHqpcT90rbghbnSXzgaiD/FaP6HFHaGrCK3wZN1/8RVLsmFPdVQJs5yUpclAyXIHpggrqWLMzoWUqAgzrLJJPdTz3j65WVCjqfyIODbVGy2obqVL8f62oB8qNEfCKgKx1Oy5cLkdF7dsCYSFErVlcs5WN67yKD2X8uRef0iy/aqtc+TYaabyO3hgoJDXxFPoE/ezTK1rYI5ZJzwzKE/+Z1yp1AqRxfT11IvHdzIj23aIeos7mFYmQoC2JHAZO5siVvlFZgZkA58oV5mydWUOAzYo1Awo1NbgRGmN2NWfQpe8tM42Z9ZLpudXPvNSyknI4CZafO8iy7CBQM3iU6vuPJL0IOCWSduZx0gfJrhovHUpkesZY1DDuavpQUrwySDJIvMwiin5OdF97+rFETHHQL4FO1h/XvsYYP/VlFtYCZFuGW6YkEqd/vU+QjNM0MzlKo93tS5YNiy4arLqly5qotHq5NpazNsf1CslMvXFNIkb2wtF/XWIxNWpcIA5fqhaIMNxAS8UBTJn4jZI7mdD+KA7Q1VjfsobVNL76/Rrxlc2YeCrIZ5+sCW4XG+jWdmZ/4vtojvLFf3rNUK8Nlmh4OclwH8y1vPf5RHInKR/eUGdXfdTrdFk53hgLvOY9n6C29y0eega16EyIAUYoVu3IcRrd8Bc01poZ93tQeMdFbiwJ8OVfH3p2aqFoc1yAdqrnMi1Vtz5KTduNfzdWmucYU7+8sqFeq1PMuH80CJgRSTPCGYZ2dYKMIzmVmul5oPoKEaf8npTT66fSJxKf27131JieIF8Cw8AtE+bQ9+n6hCqqtQC1IzkJVSbsEuugIgBrKQ5iZHZZt+iAGCPeHFnGo/JGMJJfangrnaq8VhwaLo27NRJNt+tON84p+ZWy9JwPhxKi3T6bjeP0zMFL3bDhDQXXazUTNeKBZwqrEvkMgsAnrjJVV/WC4nLa8pmHQ8mz8JzIAj2zkAU6iiRYuC5rJs7S2LrtTIAz5OKNJQG+7GtcBslY9BmEuefJL9BQp56Ux0t22wy5NlmNmCEAa7Aag4UEWedaELvlrsyQk+VrLtmCyBYJ1zTZ9BN7ewm6jCTYTmIsdoF2skPWfXtr30H9woVQNjULdFiWAmstuQcjQDQi3Jv/eOB/Cs8DkWhNbYWlNFzWSlMFleK5t1y4yg5TuXg2wSulaHbUFnTwWECW3DCTrxnJ72j1RupqeF9afY2Jp2wtzmYnt+RXile9R/A9oLoq21HBSH6N5ZfMZIDYwRsKFmDMVzLVu+BRtM3OlDnVp7Xzh4kDA1zvV932pcDWD+9QeIJ2vfYMjb5+gAaKWyNJ2slJsALbYteCmQC7hi7zBjb/fEciw2nYdc4yDw3WKAoEzDIuwxo8LkrbTIgXg7GKNl/VAvHFS0fZRFeSXMT7djXe5OgEXiXBIO8da3akLfHEBNjXrRT7lRzrp1py4CL6VkEKuDECUSPQ/psnqEO4PKtNT65nLwkgnlloOKwrnB6iyrEO0zq2K7fcTJd98DOBLhfu28d/9jD1nPhdYp7hqvVanXc7TU8yuJgJH2OQEdlJM5JNr+QXcxsTLjmxAhv7OsFDrvuyU4sZjvWwGnt4OsEtzn1RugplkWR7ywc+Tave+RFfliQJ78XRPI34jk7pceCVp56kihP/pB1KqAetvkxqQ8iajn2JnCnnb9qnVS/gFi0CTICjxd+32VHbsuUXi7EUUbh4+LYYFhRrBPCCZ8yyLBeEFyucyON0HIQY/+/UVQwu17A+1AqLM+SoDfJ6RTbnwRrnSY2MZZ6sXKGrho9rrnYz+aVUODcR6z3LBOWNZURwHa3q+pmmGuJ5r/5PX84ENVmHHEUAZPGV738hyeprjAt1Cw0IG55nkkxKObCOwf0/iLh1Myu2U7JnjAd2u345zugF4kWeGkIxl1dI+fMzjsU5xUNOoB4M4G9MgpdCr3r4wBX6ur9+1PV1fnZwnroF4T07nJcgvMYZVx34s8Sfong/1r0S9IP67usepKkG5+8oji/gAAYUiVKCeSalBOdFmcJpUaYwjFbcu1jZA/O5nZsJcBi7FcIcqIm54rdf1GbCafTZVR8PYVaeghEwRwBkEtlCjZZZZCdXk06lwg9uZGaxZ3ApVN2c1fFITgIrzFx+iettqRhtT9STnC6spI7VqRN0FE300LKho7qbI5dDco25HKiWQMLfVAJcv/5dtOnjX/A8BwtgBNwgALII8qvG+iJpG0rfmD2n3MyBMVqSoKHnKX/wTEIEkmVt+tjf+ZZFWibtOnf4qSQ13ZJPozXP7tr9sLSmm2uJFViQ4Lw0JNiojzEpn911yX7GOuaLeTHMaxk7lZ8N/XWrqB4a4MTLR1p5O4cE6R2yzvQN0tb4689q8+B+PdV2R+jwNfQ8lzjgGlt1I/Vdbc+jSRJOrY79WDdNVa/VrMezZStotnyFL+soEHILhHy1TdVv0v4J41rpxd9pFvTiIUPIh4PZofe80Bu6T1cvEuWJhXmsRGHukt6jVDR4moCFsc0KAj4jCPhk/ZXaHJhPNkmQsZZCIWdmAUMmwFaox+Tz8rPPUN2rXAIpJtuVM2qCCJeNd2kxcHMFJZq1t1nU4PWr4cusv3qTiOnZ6MjdOd38qqtSulj6pgu/0NwX0Zy42Pm19myTYyTAHAOcbTscz/Wo5QXlCuzEhHpZbcvUSSrvPJgQgSRZ1/2VewsZBKEUDNaiZnnG3/2wYhsTT9lZu/rM1A/tP2ZnmKM+qiUWYS1qckSjIKM+51pu9ny4YSTB0GGw9kpRc/4aR+vI1s7qISfWuPlTX0950NM/TnSqX4/n7XfocKUaiHAQgb0Nu+EdSHX7Htqwg4Y23LpEDZA0WDjLLvxWEL5jpmRPHTQpCOSMIMOwvmokU7HEqsRWk7tAYIuGTmnEFp+bkUnIh6xhoWP94ezwvEKIFZKkSq/BmdIGevW5XziL17B50QQiFHMPDw9v4yRYS3eh6vg+qjmp18W0ct20uYfcjee6VUIAACAASURBVBEIBAFYWcvGzyXi3oxWYjuT4ktsSJBe1If0YvE1m0tagfFieGblx1ISa44BtrNT9vqYWVvUl0ckBUKGXG6MQNgIHPrKouskngk4FDPLBuy3XlXTF8Vh4S9pbkq8+YuG2tVXi2RBbtyhEeP7+g+XvsjivkNYykxRlWf13ZBgTKo/Zz/qiw7GRRizVc9SgfhvNu1aoU/7auR/8MdSqx7kyYnh4YQEkX7N4XnzIhSg1pVWCfDUzDx1CpdmxPJ2DglC5qHySyYQYECsWoEl5FPlK2muuIoKJy6Jn+SQrgi3RZt6cP0nErxi8dqtM33nKhSW/CKR0yCMNi2SDKrPLJBaq0R34EX1Ay8lqXfkyJFAuGogQqE5E2Dzy4sJcBi3Hc8RFgIyUYycr0Bk1ZxdeCGZEAm1gm5wn7N6KWQC7N8umMXarRH1PKW7+7V/tTfUrLj+rYwlxR2B3+zZQbNTY1pokR9WQSd4wL14Tfe/0Py0ToKduImq87T/2z7qeE4/IEfDWvqWbdEOEP1sdkiw0VvGGPvvpz6QpZbdwb+tvHWMyfj80AffJ/B8UkslMQnWkQVxqRl4jUqn+qiqtICqt9xK3cuuFTG9fiCvy8gUAmxWMtJqldNF1eJdpIZmimvEO1CJZsHMy8un0uFTVkNtfz5V1aa5J6tttPUDwp14E9W+vpfmJ4dpuKjRk8EB73T5JVVUXFSou1vP6/W5S/v/qE+Lfy/8DTjhux/3CBoOipAzBhVFxsuazQm4uMeADSztBWK8eq/hXQ5eO/BGRK4FaXRhAmz7EsnsjkyAM3t/WLvsQ6BFJLUoX0hqYfVSlX2r93dFxvhDNX6vpHq5liCFGyMQJgKvipjfgTPHaKpxM3XnN1EYB29m6zOSSieHQbK8EYjz1NgwXegfo0slbYGuxQ4Jlut0G3fs9DowuiKnel67TXplVx+jNZhJ8CJya08/nnBR77vqHl9r5cLVt/mZXdpkcEM/vfYOu1sWSD+UjKyEJ5yheoWcDB5uY+JnVFTNSFdGEkQRh2QgfrC+gvQZraGQpZJI/D9kwqAgn2n55XUp14nDN3kAFwgYEQnFO0bvT+4LxFgbiFDgxBZg86uFCXBEdxFPm7MI6LUMM8tlKa6bYbQCqS/RnAArrrsaX71Vl2GvyZD8QGFV1wGRFE7PIGvXCmys7Tv41v9Ml6ZK/VDHUoYZCQbpRJNlkpAQsavpQ5ay/OpgJMFGuWFZ+I3YcIZofSfU2s34t98kOOos0KmuYxAxJNKElTMd2fXrPmA5iwgM/vNdgXDVQIQyAU596TIB5tuaEQgXAbWwfbgzZ99s7a23JrmccwKs7NvjOK3o2A++RL0n/11TeaD6CuppuD5S9dVkQUiI9d7PJdchNipnJL/S4gnr10R5i+ZaOCHcoJE/QX/x1l0N/WxqbCfkgv7KF8MgyCZcaWENk145mBNWLljA5PpSkWC9bvyHLMNeJD5yrtLJS1QiXC4nSldote5h1RsRxN4MT+gm4xRRQq9m5GQCbibBuis0SLB0XUVW34vvf9S3erkt//IJyp/Vs2edarvd99whft47LCscBJgAh4Nz4LMgRXnt77+rzcNJsAKHmyfIcQTgerSu/XENBXZ/9n4xcAZo7xiyBH8QQJmg576+WP7MeDgDIoNkKkOVG3yPoU23gjXnf0wovYaWLltu54tP0pu/0t8F0PKKymy7MKL0GzL1g8yBPIIog8ylS9YkiR28YZCroQyxfuJ3Ou8YP+JsYRFHnKBMqJhuPkn8R8rbqHr4j8L19EICH0nG8QdJoAuFOylkW61D3S8YuPMWGD7mkyQ4Xek+dTyT4KUk2Em5IKu7v/7QZ6lsIW42XXUHKzn8efYgwAQ4S/aSLcBZspG8jFggoFtkDsRC10xX0szFlC3Amb5r2aufWvbIrDyP6qppPLgJEhW1pE/Llu20/oN6TKPajCWbCioaaEIQ+qJZPYlWJjVJElWyDf2kBTd/FolskkNM3FQMsFozSL5MumPVN+jPuVZwcv134N193YM01XClZ+jrfvffqfzSYU0OMp8PV23wLJMFxBsBJsDx3r+E9kyAs2QjeRmxQECWSoqFshmupFniGSbAGb5pWayeTH6FJZrV+73s1N7E6sMkwBWjHYka6iiJtOXT30jaBdT5fXXfFxN/M/NMkX+Tv+fyCmkur4gK5zKPIHu5xNR446A9dORc0FfGN5vpbtTDGBMtx8zlFdBQ9dtElu7NOVsmSXVVRz3a7vclX+turg1+R3aDWnaPiR0BHhkZufot/zDwcnZvi/PV1b/4JSq7qMcssXuHc/x4BCPgBAGdoOk15YJ+wXKiVxz7mmWCVUuX1LReQVf/p6U1TOO4VtbZHwTODqJGaD6NTM3TtCjr2q+H9qVsFcV5VFGkJ2FK20a7qfjAomVVjxVcrAcLl1gZ+oC/4/Owmjo35tz6dz9NTD0x2E2Hv3sPzU6OaX/Lyy8QFUXS17uVg+dFZG6eFqHrvaUidZA8VVitxQDD2po3N035pJdB8dqcPn+t+hsPCZzop8pOh4VRphk57q+9ivrqr3Uyfdb0RWKo1ed+lIiZ9iMhVqaUQsqaTcqChcSOAAPzxvs7/XlaZ8EGYgn506PU8ovFmCUO8M+SjeVlZCwCTID92xqzOqBq0h8za5d/s7OkTEagXxgmp2bnBcHN035fHM2jgYX/D0LvmmN7qapdD20wy1KsXpdRZIdWa2Ov+9iD1LpBdw1VrdaoETq/UE/TLUZOyJvbOTDOzHqq/k2VDetqOqu2Uz2M86Sz3tqVbUWu7cpBvzlxRNC58pZAEpQ50SOqvqoXkB8JsYoGT1Hjrz+rLQeu5qjpzS23EWACnAX7X/P6o1R1+inlS/umLFgVL4ERyFwEmAD7tzfGJEOQnM7a5d/MLCkTERidInqzf55ODeTTqLDwhtkaf/lJKprs06a8uHzrkjhBtYRN2GV8oJPqGtp1416aLV9BFf3HaNlzX0jA5IaEwZp9vvGDtLz3hUQWXjdygtqrsAi5H/p7wc04FnHS51q25yQJxndA25n9CSvweNO11Lvl8562KFNLIXlaFA92jQATYNfQZcZA9VRL/9Lm4P7M2BnWIpsRYALsz+6mcyNVYy1Vd09/ZmYpmYQASO/ZIVGepN/anTkovY3fpUb3Z8yrWqXMXPeD0k2VWztynIprV9LI2pu1EjHLX/gClfQeczS1kWhJso8syEjuJ8v1OBIaYGdV38miWrrU8B6h588CnNGbaL9JcMeaHYHFA8PdGG2mqMrbogMYrca9Q/zA5Z+mkXUfcT0TE2DX0GXlQCbAMd9WNa4BS2lv3ZGRD7KYw8zqMwJJCOiWoIOMikcE0rmRMgH2CG4MhiOW97Sw9J4dCtfSawZN9avfpOqzT2sfpbLuqhZYswRZYUDe2vkjLTsy3EKH3/pfqPbYtx1Nm4r8SiEgwYi/zMQ2K5J2day5TSODap4AL4TTzTqN800XVGj1lauGF2v7upErxxjl6y67272ITIwF4a0dPKZdQ9jrgnlx+iSaH6WpfFHQIETNfo5rvvt9D2ueD24aE2A3qGXnmLPf3fHJ6urqx4JYnax3HoRsGhoaOrh+z9DWQITHTKhKgPWSDR+P2QpYXUYgfghwGSR/9iydFY0JsD8YZ5qUKF2c02HR+Ms7hPuzMEGLZub+jL+rJZDMYtfDwBpJuGChnRDle4oEeSlYsOC5mdssAzvkqK7e+HfYBFOuxTivEfM1HftEiadRrXtUOso6wiDlrZ0/THIhh15uY4uN6/F64ILvrPr+l0QN5C7TSyUqjwar6xbXeuvZHyT2ebJ+E11695eshpl+zgTYFWxZOajz/9t5Q1VV1cEgFscEOAhUTWRWnnqSan+vF73nwP6QQOdpch6B4smehJUkqhevbNiEVEQDa2MCnA07vLiGTLL2GpFV3Z9BZNpXm7ucrj39eMJiZha7HsaOwSJWMXaGRirW0rLB12xPaXxOpSK/UmAmkGBVZzN9jS6ytsFw2dEKQyNZczlNYphxvjMrP+o4HhgW3+V9vyWU7jNruN7x7nhxxbbA3Ky94qAmn4Osi//h6zRds86xWCbAjiHL2gFxJsCPCQtwePUHMvgS4NTuGbw5rFpWI3DZqUeyen1hLC7dCx0T4DB2INg5pmbm6Y+9IrY3goRWTlamZn9ORwyjqgGsrgVxyEUzw1Q98kZKomS29qQ4Ws1b7GOWECW5GYvegVo20mgDkoZnhVmcqmqVt1yQxw5GDJFJWC2TBfFGF3KvB6QzBeVUOKuXt7I6tFCXB9JYLUJ1qkeWumVDzkj5Whova85Y0mvcKjX8YGzVjdR39T2OdrNgrJuan9FLnE2WNNBZcT1lW/vK7e+mnds20ld/cIS+9bOjS5Z3ZVs9VZfrZd3OXhqhM5f0+G+zVlNRTJvW1Gsf/YcrWrTf77282RKy3/ze3MOgo3s4ab6hsSk62t5L6jxG4bKP1aTqusz6HuvopUG4HiktqPhfTBHoc3JwcHD3hoeG77cCJRc+T3aBrrf1pZYLuPAaGYGgEWAC7B3hN9Yt1lw1SmMC7B3fqCTgXeO17jzqFImtUL4o01vTv+6iwvFuTc10sZDSxXWg+grqabg+kmXV9f6OqgT5LVogRXYIltonnYXbbEEqwZwtKKOCWVGbKuBmFaesTm+0DtrBw6v6VhiqBwcoZ+Sl5vFsXpHwOphOqGzleYA45Orh46auziC+vbWbY5knxniwcP6mfVoSOLstG41FH35nG33ljnfTGUEu/+7xF+jXf299qGWGF4gwZKDVVJQQCGUY7av/fISwhjDmAwE+2t5DIOjf+r9H6cxjnwyMpwYmGJvCBDj50mS3jjBuVZ6DEUhGgAmwtyvCqo4qE2Bv+EYx+uLIvEZ8u/WwzFg09cU4XVZyuRi8iE+VhPOCaAagGmdqF2CVFKYLOzCTBxdaJMWSmaFn80uoYG7S7tSO+7mJfW2+8LRwC+/Q5gqCABtl2kkY5Wd88kxhBRXO6DdV6rjtk1TXD++AkSWY41l7qf76SK9bxxeCyQD12h9c/wka3rjTttiq4/uo5uQ/av17a6+h/rottsdmWkdYTf/245vpLz+s1wFHg0W3dXllpqmaVh+QUqwl7AbCv3p51Q0iPv9gEHMHSoBFEqxbhAv0j4NQPI4yVxy6h4qH2zXVO5u300SZ7q7AjRFgBIJDYF37YxlXLiS41fov2cqKJpP9YObNn/o6VTY6j/nyX2uWaIYAyheB+IZdt9eP3ah75WEq73xGE+XExdSPuZ3K8BqXi2zFHWvskwapn1r+CbVpZeZgp/o77W93P4w1Y4MgwVJ3uzqpezUvnCLzyL0nBGJ01eRVaokuHFA0XjqU0uLbX31l7ImvxF7FdKa0gS58QM9/I9vc1DjNz4xTSf8fqVh4SBRO9FDB2EXNu6NwtIsKJkQ8hmjTRdU0I+4FtPGF9+Xpwqoldb+dXq9h9AdhPHD/zaFYTcNYT8RzBEKCAyXAw8PD2y772uCzEQOXMdOr8UtxP9nKGFBZEUbAAgHdNVCPdwnyhStbN8LKEqW6Xl6180GqXbN42p2tmMRpXTK+93hvfizcnFNh2/zzHVQwo8dYukkyFNaegeSt6difIJ9unjlW91yqtRgJZhhrtks0pS5BJcQy4mzlgqxi45cVGO91lWPtiQzTch9BCBt6Xkg6kIAXQ79w0R+sfXts4nudXE/qwWjvls/TWMkKKj33b1TSc1TDB+WdvLTRijYRH91GoxVrBH4lXkT5PpbJr++QtguJ7xCW4AE/JQdKgKGosALPCyuwnzrHVlb52Weo7tWHNf05E3Rst5EVjxkCTIC9bZjVi6Tq1sgWYG9Y+zk6W4gvMCm78DuqP/xlDR631lE/sU0nS7XCzol6uPnzM46nVi2HTgcnWTTnhU0zz5/XPBBMpI1RxTklv3ItaqIk/M3NIYERF6tM1OlwTMYMJZGcoq73h8u1ns35hcR73lDVBs3yqzaUMspW4ivXifsACeCGK9ZRyXS/lhE9qAYyPFi5gcbE70xoB+7fTu9dSEiVCfpkiQ6Pi2fZHX6uxeVtbl8FEQfcLhJhrbE/Int7qtntsMo31t2ZvYvllTECGYIAE2D3G2E31rJl7DW66sa/oIYN17qfjEf6gkDcElvZWbTqPWXlki/llYtyMqXC0jRUuT60ZEJG66+bONzR8jXU1fQhO7Ck7OMm/jjdhBr5zctPcg92a6WW8xhr8fpF1NNlok63Rj+swDgsRGs7+4TpVKhFfHH5tqxxdU6FJ1zJy8c6qW7g5ZT1jDEWeMwIl+YJ8RtNujkb5ZaJTNmy4Z6WceTGftOFldS3bEukLtJIFvX9/+bt/vV082f3YFiBX/FriYETYGEBPigswFv9UjjuclqEG1d+khtXQ9yXxPozAhmNwNrTj4UWC5fRQLhQzioBFkTCpbGx5xBV1bfQlk9/w8UsPMQPBCTxPdXvPobRDz2CkLH8+c9TSd/rmujO5g+nzJ8BAgprXu3g0USSIT8Ipd01JcXgChfXAqGP0+aVWGI+Y8Zlpzqo/UF+5/MKEhmSQTBB4uB66qX56a6t26b1Buuqm8RJRtdsp1Zp1TPB7AACZM+sHJMXDDNxbIGwgNf3HzEt6wQMhqo2asTXSw4cWNlBgpFFG+7UxhYlEX7tmzuQuCkTtyYbdDooCPANfi0kcALMmaCTt0r9IseXyLBwj+HGCDACwSHAWaDdY2vnZZJjgN3j68dIZHRG/d5sJL4SnxX/9jdUPHRa+6fRJb90vIvKRYw/rERqAiI51q2brpu9WXv6cc+HbV7cn1WdVTdjp2Qu1dpBfpHA06/s2n7X4rUqe2S1p+qzbA6kf37Wakjic/U6U8sroUMukF9YfUFIje7eWH+QZZ1AhnHgVSE8Popmk9PaI9TwgnjPni0Kh5DC7Rnuz9wCRcC3hFiBE2BhAb5DWIC/FygcMRKeTSneYwQ7q5rDCDABdr/5dsqIMAF2j6+XkXEsZeR2vcklBEUtYPHSW5fCyiTnCDvJkNvYWy+xq+nwhIW19ewPlpACJ3tgJM5BJB8zZsz2op+d51U6+cZSUvNw+56fs6WS6pmgWreB4bmW7K76AfK7vOd5qh06loRVkMTXuCnAvGbgNVo29PqSqg+X6t9NAyLLttvYblsXgOjEBNguUp76+RYLHDgB5kzQyRvNBNjThc+DGQHHCDABdgxZYoBVAix0XHNmf8LdlJNgucfa7shcIr4SE5UAD1RvWvKirWIn3SzhXQUSHFZbef5AUrZ5zGsnrlUlmX4TTKMrtFNLcBI5F8mMLja+PxA4/UiKZTc23GoBbgi5WaiIdNNdNvAqXWp4r2eXcSu9o/oc5Leu70WqF/G+suEexGHETEiWV3XtIMJ1IgFXrSDCakOiLIQXBJkxmglwKFfhgHiuLvNjpsAJMJRsvL8z+4KSXKKvZoLGFzTcoLkxAoxAcAgwAXaHrd1su5ed2puYYOvf/dTdZDzKEoFcJL4SlKZffUbUCr1kihGuU7zcomYoXB79cs+13BClA8hOqsRHduXYibe3K0vtp8YlOxmvkt95kc369JrbAjtQAGlZee5JLVuwnaZnpF48YPAbOyMhT6dTOvdmeTiImsyn195uZ2mx62M8ZMFedDXdFNi1Yhcg6NXYfTDJA2KyuF4jwZMlDYmYcbvy7PRjAmwHJV/6/LkgwT/xKikUAsyJsBa3qVjUQFvx2y9qf+BSSF4vXx7PCFgjwATYGiOzHnaTBzEBdoev3VGnBCd4rTuPRqdy9xxZzZ0Bqy4IE160e5dt9pRMx+4eWPVr0Nw/dYvTTGEFFc7osYjpLK7qZ37H1hr1NcYDq+TRbG1Gvb26Flvhh8+dxAOr+gURX6sRclE/Xk2wlGov0yVlUzNLh4GhHZz97JMncGpTal77fRDhh67qvQl5OIzoavwgjZev9J0EMwH2Y8dsyXhAEODdtnqm6RQKAeZEWIs7oNYz1F8wb/K6hzyeEWAE0iDQ2vmDxIuMUxfAXAbWTgIs1fJVWFJO7/nc/lyGzLe1o4Zv53BezhNfCagxCzTcGKOw9JptsLH0UXfddbSi77eWBFiVFQY5aj37z8LCOuBIL3QOk9Q4tVZ7TXqV7oY1kmDt+MmkrnK6MBGVfIWZjM23B5GFIFhYq0ZOar2C3Auv64Fb+/LeF5Jig7W44BoRF+xVuDL+Lz98JX3l9nf7KNGbKBGCSidOnKDNmzd7E5R5o+NDgDkOePHq4RjgzLuTWKPsRqD5wi9S1g3M7pV7W106y4aUrLq/lbVcQe+6/cveJs3x0SC+f+wlOt6bT1OzuWvxNV4Gah1gOwczYV5GasworJFnV32MnNSU9aPskZ31aomZOr4vMhvP2Omu9YkiljOpPrCgJ3m0eB8YDzDtPKNsL9akI6zSq7oOJIiT2QFqOh1Uq3a2uUGj3NFapd5xGIc4XvcS7wJqpmjUCL9Ufz3NF5R4EZ0Yu0/U//1TUQc4qnb+/Hk6dOgQ7du3j7q6upLUqKyspI0bN2pkeMOGDdrvqqpwsmMHgEd8CLB4aNQ27T5nL7gjAKQySaQaA8wW4EzaGdYlWxHQrQovactjC7D9XbZTjkUlwJN1V1DeB79Mb18xT42Vfp6r29c5rj2zuYavH3uiHhwPLHsH9Szb4odYzzKM1l9JZo01ZeWzB7/VxFhhkV+50FRJsYwxteg/XtJIXc1/EnosZzpXaPX57VfSK6uLwEiCjf2tSLgaImInqaCVPpnyuWr9DdNLwMv6zVzbUTO4R5Bg5BHw2gb+6U6vIlyNB/F95JFH6MCBA47GgwjffPPNtH379riR4fgQYOyIiAN+RZRDusrR7mRhZ44BzsJN5SVlNAJMgJ1vj7RkWY00EuBL1+sW4BUVxETYCjzxeS4ntrIBT6KLGjo0XrmWzq34gJPhgfVVXXaNSeOaLzyd8DzRczaJfLlKHZawya8EwSzjMj5TdQuLXKbaGKMrtPHgMmx3WyMpl3rb0UMtE5fpVlK7N0re7BS9pePxRHerQwC7csPqZ5bkbBDW4BU3uFYhivhfuDjv379fI79mrampiVpaWjQ36JGRkZRrg3V427ZtdO+998aFCMeLAIuN+sZlXxu8x/XVlSUDVQKMjHRwl+LGCDACwSFQM3hUi//hZh8Bu/FqqQiwnKmiOI9aq+bprQ1EFeFVpLG/0Ah6ws351ECecHXO7cRWTqBXvzdnSuqpfeVHnQwPrK9aAsxIbsysTVKRruU30GjVZYHplU6wMWO1MRkXYiNRoSLqli4TcxRu8DWDxxLfI8AMbrNwn8WzMl1T44Cj0DuIfTRz+w9iniBlwksD1xjuU9m8lEoKO/738OHD9MADDyxxdb7mmmto586dGqFVG6zEIMIYd+TIETp5Uo/dVhsswvfff7/mKp3hLXYEeJsgwM9mOKihqKfWNNTdDP2JPwhFeZ6EEYgZAmwBdr5heAkerNlkOdCKAKsClpUSrRPV+xqFdXhZmaXorOsg3Zw7h4jje13sbsvPd1D+zJg20u96uS7UIdXNeU6UCbogrEelU31JovJnJ5fULI7K8qsqZkYug85E7QbjVHq2r94Rims2yFGtIL4lU71UOnaeCuYXyRIMGMAM7r+Ul59YHvYc/bXPEVs6P0t1A69on4+JMl3nW7a7gSKjxqj7Yve7IqMWsKAM9heu3BVjHQn13FZn+dZfb6MdW8M5OILF12j1BfG98847acsW++EhTz31FOHnpZf0EDE0WIO/9rWvOZITwd7GiwADIJENemDDQ8M1EYCVUVOqGS31U+O2jNKPlWEEsgkBToLlfDfturQ5IcCqFrAMgwivqprTfhcXZmfMsMzm/KbIgNGtV8bh5hKBulcepvLOZ7TRvS0fpP7SaL83V4usysUusiojGRIyWI+XtdCESJo1JYjSTFG4yWjM6hbbveddbp/rYUYSnM6KClflapHxFwQU/y8JK+I8ZwqrFkmp0AZkFA17ASJbPtpOBXPTGqGV+9F88ZfioKPdte7GgcIJnt5c9xnf5EUhCGtYd/qxBLbZENesWveBqU7qr3QE789230zvuVy/poJqsOLed999miVXNhDW3bt3L7H4OtEBVmHIVd2kYQlGfHCGthtEyMZBr7qF+tYh4oAfE3HA2VkN3MFOJCX0qL6Cehre42A0d2UEGAEnCKxVvqw5CZY95N5Yt8tWR7cE2Cgc1mFpGcbvuLtL94+T5uLM1l5bl5GtTmoc8HSJyLbcfHMoVsBUyr3lzUcScbN+PFdgedKIWlG1RoyNnmETZelfrmHNwv1YPt5FZRNdGgk0NnUOfC7JXSa75mrZq8/sT7iqGgmXJL0VY+1UNJM6zjHVPuJAoq9u85IwGVhwzTC0dbGm6XSx4b00XP02r2IiG6/GQ9vNFRGZsg4mVkkwrgmEJzo5mPrqHe+mu//UGWl2oB4dP36c7rrrriSSunXrVo38+pHN2Uw+LMo7duzwRb6TtdroG0sCfIsgwD+2sbis7sJxwFm9vby4DEKgeLKHVp/7UQZplPmqOHmp8YsAG1GBhbhOkOIVFSKjdExcpuHi/GY/4nvzaXSKSxgFcaWrbtC6q2J07qRqdl+51tm8oqSYQiSWMsuw7Cc2eFlXXXO9yJaWUsiQLrzSUppOLohn0cwwjZSv0Q4lqhdqw6pjiqYGNEKZR3M0m19K+LdTvaX1PE+4FZdOdntZatLYycIaKpkZdCRP3Vf5/1KA3Hc1sZj8bLR8NXU13eRorkzqrMb/2s0VkUn6p9NFTVimJ4Kzb5wKMgbYjJy6sdBCDlqqGF8k1QLpVeODm5ubNeKNTNEZ1OJHgAFe4/2d/GYgcFC/yNtbdzg6acqgi5BVYQQyGgGdoDkrDZDRCwpBOScZYIMiwGbLRGbpRkGIpbU4E9ymQXrPipjeU8LFuX8ihM3J3yUIpAAAIABJREFU8SnUw2NAEVX8oWoFc2v9lePcjrd7KcxRvvhvzm53z/1Aot1YYj1PbEOAFRZzeQWUNz+XqD3s196ocpARvKvpQzRWscaGxpnVBe7Py3ueE3Htr2uKRXX/BYWKel/jOu5YvdP2VEFmgUZCK+meDJfn73znO0tI7MGDBzXXaCS4Mmvq30FqUSvYzHIMEoxs0GpcMOS5Idy2wXPWESdVbeJwacDZsKW9Q3WBxvTsBq1vghrP5CbewOvG83hGIBcQgItf88Wnc2Gpvq3RSZIeuCeua1fKYWz/qW96WAkCEV5WhlhinRSHlVgLpYsuinjezqE8Jr1WmxTA5+Vnn6G6Vx/WJEflumusp+vHMtMRYidELJ3F2TgHkneB1BTMT/uxBE0GLMBqZl3fBKcQFLSF3S/9k7JtUwGdWvcpv0SHJgfXyurOHyZcwzM1btwLIGs69lHRrJ6wQU+2J0oY2Gg1Im6n43t32OjpvAusrxcuXNASVKnkF2R1z549BPKbrsyR2YxWhBbzoMSSlGvV3/mqXI1oF6P+XJBfPaucxxYFAWY3aLFp6pe426xzHveehzMCWY8AW4Cdb7HTDLuqK2hniATYuLLigjyqLYXLtE6I6wQ59hpLjCRWsOyC8A5M5Gu/p2bZicn5VeXvCMQDF118iQbmyrUkRmE3tU6tE3LqVU+zufyc38yt18yNV12Hcf5ZUdUifza1O0Q69+BU+BhdjNHPSi8rrP3EzWou4+eYG+77EyIRWrzaPF126tGEynZzRcRpjWrStd7aa6i/zn5W5aPf3Emtyyt9Wy5clh966CHNUot4X1iCVast4n8PHLDv4Ya6wJJIwwKMGsHpGgg2skTjd1dXlza/sbySb4u1LwiW37WxtABjjSIbdLvIBh0//w/7G2TZM396lFp+seheweWQLCHjDoyAYwTUGOAoX3gcKx7hAKcvNSoB7rpxL82Wr4hQ++SpVVKMTxBPLBs+g9UYCaskqe2fyNP+H2S3T7zDcyxvxmxlkiL4/mz8189QgSiL5MRjwa/VqLVd/ZIZVzlBk3I/cEn17I/yO+F8403CDXq1H8sLTUbp+DkRUvR/tfmc5IoITUEfJlKTYTmNA9733z5Ef/rONh+00EUgCzOIJ9r3v//9JW7PILEgyGggtyCnKIMES7GxgexaEd5UiqtE20wP3xZsX1A8Y4CxPkGAdwsCfL/9tWZnzxWH/h8qHtbrj3E5pOzcY15V9AjoLk16dtAoX3iiR8JaA5QAOdfirPSBmjik+7oHaaohuEyY1ivgHrmAgDEWOOxSLCvPPUllkxdDe6YYn1uTRcuoZFoEni+0KJ5rRtdjECK4P5dNXAgNFzvXuhGbUZGoS9Z9jQI3qXNU7vt2MEvVR3X9d/Nd4WXusMYmrxGJ9ux/H/7tf9xM+PGjwQV57969migQWlhizWJ2YSXG392SW6kr5DzwwAO0efNmLQZYbagL/MQTT2h/uvXWW7WSSRG3TwoL8GNedQjdBRoKj4+Pt7V9tfe0V+XjPp7LIcV9B1n/OCCguysuFnqP8qUn0/FykgBLrkUlwH1X3UNjrTemXCZCP6pP7Kfxpmtp8Ip418PM9L3Mdv1WHLpHHCC3a8sMMyN0och4jLI8YTWdaOYJl199xilRz7Zz1UdF2Z7nqWr4ZFhqLJknKaZVEN/O5u0i9ndSWAh/pvXNhOesUQfpLaDGeUalZxwJZC4QYDURFrKOn157h+17zC8CDJdjWH9l/O3nPvc52rnTfkIu2worHSFf1hc2WnlBjm+77TatN8g4Yo4jbg8IArzbqw6REGAoLZJh/USURPozrwuI83guhxTn3WPd44IAXsrURE1x0TsKPd24k6oEeLawnC6+/1GaK1J8jRcWUn3iCY38ysbW4ih2OHvmLBo8RY2//mxiQW6uXTdo1IkDtbqBlxNDwyRQ0wUVdLb145qlVX1Rd7MOv8ZAF5BfGYutPg/CxMZqParFVXVhn8/L1zI/R9GchptEoaOcEwmwyjQXaP2AI44E3i5+eF9AIjdc26fa7rA7TLP++mEBPnz4MN19993avHBtdhLna1tZQ0fU+5Xlj5B0C27PapOJuPA3WIQjjgU+JAjwNrdrleOiJMCcDEvswqoDi2cAb6y70+t+8nhGgBEwIKBmgs6kF7JM3CinCbCwhuYLTydcCvHv4bbtNLhpV2J5iNesef1Rquh8JmnJY6tupL6r78lEGFinmCCgelHpZUt2BK55a+ePEllwg57MzMqqJv0y3ntB62MmXw/fWkzpEkSGbK/rMpK1TDk8iFMWZfghFBiy/seJwDu5hnB9VIyepvGylY4SlflFgNXYXjMy6mQtdvuqc2KM0dU509ygBQH2zF89C7ALrlk/ToZFtPz5z1NJn15TDaeo8csK6OUK4LGMQPAIqC7QTIDT4+3mhaZitGNJqSk1GVb94S8TsvYaW0kB0ekP7DO1Fqt9i3uP0Uz1Wst+wV9JPEOmIYDDlSaRDCtfJMNCM5KxIPSV1qGgLYfGZ5XZ2qIgm6peqeJYVStwEHtgJdOInVmMeKtWzqdPE2VVH9hqPiefq7rFqY6u7ohPpLqPhx177wRnL31BgFee17Mrn131MZopqrIl7me7b6b3XN5sq2+6Tmr8765du+iuu+7yLNOOADXZ1fr167UySLKpVmnUEUZMcpQt9gRYuEHfIdygvxcliFHPXXNsL1W16zca1wOOejd4/mxEQH8Z0zMpckuNgBeXNvVlEjMMXP5pGln3EVr2ysNJlt8tK+bonMhH1jWWrymSLmYYISJ1r/5PKhzvpilBgLvf9w3ePkZgCQKqFRgJjrqaPhQoSiCd9f1HaKjqbVTX9++JmqF+H66p8tKtKyqX43RZgAunh6ntrJ40J+o2XLVeZArftkQNs4O7sHUN43r1a02SAKteB3GyYDvBQS1z5qQU0q///mN0ZZv3smxREWBgBEvvkSNHtJhjxCGrDW7PMi752WefNU3K5QRnj309Z4KO1AKMxee6FVitBzxctcH0Qe3xIuHhjEBOI6ASYL9fUrMJWDcJsOT61RcG/A3uzRP1VwoC+3ACIpDfHRtm6N/O5dNPTxdqfzdzgy4Y66ba3z+6xGocZY3hbNrnbFsLrpfmZxZd7t14MdjFRJKmyeJ6rY4rwisaLx3Shs/lFVD+/KxdUWn7GV2f24VrN+IRzZpK5JAvy7tjoL0lWIVLGGslQ6oPXouWytmx/kohas3XsL4bEMddNCsKioumJ1m63XJNmdBBXluwjiIBG+6BnobrM0E133VwS4DjbgG2AvLOO++kl17SE4p++9vf1kouRdjiT4Bz3Qqsfnk7zTgX4YXHUzMCsUGACbC9rfKSRMgYi4hkWLPljVQ8pCf7l+QX///GQB5961iR9veCZW3U8Z5FkgxX6dpXvqHVdzU2JsD29jEXezX96jNUOHFJW3qQbtCqtVVav6RLNOb2g0TZcX027nEYWY1VvewcliGJEPCSbsZ+YOP02k5l/ZVyoGPr2R8kCKlT+U76q+ufLigXc4bntu9ETzt9G3peEBnIT1D3im1J8d92xqp94CmAklQw/qQ64HEq04/+TIDNUWQC7MfVZZCR61Zg9cub44ADuMBYZE4jwATY3vZbWXTSSVkjysIUifIwqdoXtkxRXenip/f+ZtGaJYmt6g1jlDNV1UbdWxeJsr0Vca9cQUANJbIiPV4wUa9zeb+oVkS/Y0nthiWAjEhLdNBWYBCVdBZpFV9YC1d1HdAy6obRjJZz7JFV/KYxIVbQRB0W4NGKNqod0nO/BHm9BoG5X6WQcE2s6dhPBfNTmjUZB7BqgrcgdLcrM5kAv4P6695pa2i2W4DVRFhhlGayAD3+FmAsMNetwOqXt17P0H7hbVt3JXdiBHIYASbA9jbfi+voZaf2ppxkbX0p/de3DSV9biTARvJbWVlFl1WM0isX9fIk1a1vp99f9d/tLYR75RwCRjfoU223B2JRUq9zeb+oLshzeYXCDXrGNf5uCJycLAwrMOZKlfgq1aJVco4+QRNMqYcTjxajjq430MZAeA4UzE0nEgfGyQ0ay1Pju71kXgcBVssTAoe+us0ZYQ1mAmx+IasW4AwohfQOEVLxio1bLmWXyGOApWa5bAU2fnkjYQNcQrgxAoyAdwSYAFtjmC6hjdVo1SLQXK4TVpnkCv9/6/oZemdjcp3Nb75WSKeG9ERY403XJsX7rq8votvXj9IhESv8y7N6rPCGttX0zKb/ZaUKf57DCKw4dA8VD7drCDghP3YhUy2Fen3QxdhN1Q3arjxjPxBD5NmVMbxOMwQbkzoFQTSdWH/V9alWcrf4OBnnJrlUGDqqFn31mvHifeMEF7/6mh0EuZGNaxa4qx4CIMJmluCBmis9uVs70Y8JsDlaasxv1EmwYp8FWoV4eHh422VfG3zWyUWaTX1VKzAeAEiwMVXSkE1L5LUwApEgwATYGnYvbniq9eSKujl6X8tsIsYXMxvdn/E3NRGWqh3Gf+py3YL2845FAty46jI6cvUe64Vwj5xFoPLUkyJ52ne19U8X11LHqv/oKxYqwTS6JiclfBLJsPI8JsNyeyAVRPkhO2WP7AAdVM1iI9EHdvCicxNTqmaz1w8k/E3cpWZNVgm3nZhqOxgH3Wd+Hgc081psd9nEBW06r5mgcbAELGSseKo1hGkpV+9n/TBtoy1os9kF+vjx43TbbbdpODQ1NdGBA3r1mqhaVhFggChcoX8iyiL9WVSARjmvsZ4hk+Aod4PnziYEmABb76ZTt0ZVovqy8MHWGfqTNXP04zcL6DddBQSL8H3XmLuE7j9RSIe7dSswGvr+9dtnqEw3+tKLF/PpiZP6P6pqG+gP79XJDTdGwAyBoGsCq9e5kbAYy/44tb4aXZ+RC8RNPCT0WH3uR77F3DrJRm11VRqTYln1t/O5kaR6Ib+Yz++kWCp+xkMT9UAFMbBnV33UzpKj7yMOBpaJMmD1Ay9ruvhF3nF/LRNx0anixRE73bFmZyjrTyb422mirMXWvNlQBinVQtX43+3btxNqBkfYDgkCvM3r/BnjAo2FjI+Pt7V9tVdPG5qDrWjwFC1/4QuUv5ABVZZamMsvyUE0eMmMgD8IMAG2xtHLKb4ZAcaM50byaGWlbkVJ1SQJNpJf9FezRZdX1tCJbf/beiHcI6cRUGsCT5auoLMt/p2nqxZMswOjpJI6cGWm9Ne+3CgjWfbqvl0zeEyUqXlBE++UiKsXj5ts1FYXn1lmaIxxWx7Jr4MDVW8/E3ep+hmzkxtjYNtbb7VM2GWFbxifwwpcMtWjHbSg+W2ZBf75c5NUKUqMyURhmMfLd5RTXJIIcJMgwOX2CPDAP93pdCrT/ocPH6a7775b+2zr1q20Z0/03k+oCdzV1aXplAHxvz8Vz4xbvIKdUQQYixGxwLs3PDR8v9eFxXU8k+C47hzrnakIMAG23hkvSYNSEWDrWfUeqYjyuDAcf/G3S7NF25XL/XIPAaMVeKhyvVaqxY/W2vkj8eLfq4kyexl3YwU2kkwvoQjqGv1OiOXFQ8SIvdFK7YerMdyd3VrNza4NYw1jtwRdyk5lvVSJlteDDz+ucbsysGdtyPy/UM/Yb91BgleeP6BliEbzy8psd31rTz+emLu9dYetg4nVy6votW/usDtF2n4qAa6srKSDBw/6ItetkExzfxbreEDck7vdrkeOyzgCDMVyOSEW1o9amPWHv5zYW6TMx+khN0aAEXCOQEPPc0knyc4lZPcIr65lXglwOnTVbNHnb9pHc0UV2b0ZvDrPCBgzivv1cq4m/kl1YOQlkZJf5BcAqonpvJZFcpNQymoTjVZWpyTYeHAQhHVQPUSwWo/V56kOEJYmW9piJSpjPq8aPqnF7qJ5yQZtXJCR/NotBeYnMMlJvuxZda9sqye4QPvV4GZ84YIeZ33//fcTLLBRtQxzfwYM2UuAR0ZGrn7LPywEGES14xHPa/wS10+yb4hYK56eEYgfAvpLxkua4l5cAuO3cnsae33BCJIAf+GFIpqY1c9pu697kKYarrS3KO6V0wjUvfIwlXc+k8DAKwlWM0CnOzAys27asR76SX7lotWETk4uBvUZ6TWmNt28XkmwlO2ndVrVt6Hned8OTlO5N6dLrOZkz6Lqizq+RbN6/Xc/9sFIfoO8/lJhtjTb+x224f3qHe+mnds2UnX5oueS7cGGjk899RQ98MAD2l9hBf7Od75DGzfaS8blds5U4zLM/RlqZi8Bxupy3RUaGKiZofFvLo/k923N8nIBAcQTre34P54zs2YrVl5fXIIkwGwBztarLvh1LX/+81TS93piIi8kWM10bmURVe8HO6v0olc6+SqBm6d8EZOcXIrMSjcQ/bOtH3eVTdlKtvzcKwn2eniXTk+jS7vdNaGf3czZqqU+yLU40d1uX6wRMboy3hzjvJRzMpJftyW37Oqfqt/Se/0m2yK/crtOgGsqvBNgTKpagUGCYYlVSxHZVsxDRyMRj9ode2Epj4uDxTs8LEsbmpEu0HJRIiv0KyIr9FVeFxnn8fUvfonKLv67tgTODB3nnWTdo0JAs8qc/UfxCjjHFmCTTfD6Ah4UAeYY4KjumOyYF/HADYIEy9rAWJXba111bb5Ufx0NipqkqRqSGyE+MlU2W3WcW33s7FCSJUs8/fD8c9K8kBkn8zghwWG4Pqu6ey0rZRVeou5RnDJB6xWr9aZiBFdoGGomypqdXAIE0tnQ80Ii7tbvmG4nyiTf6+9Oe6+rcv12gYZsxN7eddddJLxiE1Pde++9tGOHP7HGVriI8rSa67Wcf9euXZo+GdCyLwu0EdRczwoNPLQv8ef+lopHzmjwcGboDLj1WIVYIaCf6B7UdGYX6KVb5zV+Tn0B+uTbZmhTvbMX7VQXk1oGiaqaqXPrt2N13bGy0SNgJMGLh8j1jpRbg4Q/M/pL6JmVfy5KFDWkHW+WRMnvbM92FuAkGZZdq6WdeZ32cUKCpewg3MaNeqsWWjvfH8Y9tjpEUAlwrCzACgNOVXprvLSZxkX5oAlRl3lKlHmaKapKghcHRPhurh08mri30CFK8mu0+ttNgAW933tFCx24f7vTS9+yP0gwSK+MB8aAbdu2aXHBVVXJmFoKc9AB8953332JzM8Y+uSTT1JLi72M2A6mctM1+wkwUBGu0H8jskJ/3Q1C2TJGzwz9eVEeaVxbErId2q1Lli0Y8DoYAScIlIsSCuXj56lirD3py9WJjFzp+8a6XZ6WqhLgv9w0TZfV2iv/YjWpWid4uG07DW7ypqfVfPx5diJgRoJRc9X4Qp5u9clJcT4juqZ3njNagY3E6FI9LEubAgdctWbNUiEVkHlNblURK6tlUEqbkeB08dNhlQ1Sn2/pDlCNn9kJLYmjC/S8SYkvu6WjYCGeKayisgm9nI6xIeYXCV+d3Jt+Xo/qwdVw1QbNmm23BUWAMT8ssai7e+jQoYQ6zc3NGgkOwiUabs6YT7U8Y+LNmzdrscgZ0HKDAANo4Qr9mHCFvj0DQI9MBZkUazEugmsDR7YZPHFGIoBYX2SmrB18LSXpZQtw8tb58bIbFAHe83IhnR/N1xTu3fJ5Gm+6NiOvO1Yq8xEwlkda9KSyjtVTSYqT+yVVLPB4SSOdW/mRUEBTkyzN5RVQ/vys6bzqczFIt2yrRacjUqqOYVpL7ZI7dW129YsnATY//gFOy4aOUunY+UR5JKv9lp/jvba/+grqr4suCzYOrZDUS5ZecmpoCpIAS5xAPvfu3ZsE65133kn48as98sgjhB/ZEHusEmHEJYMcR9xyhwCLB19t0+5z/REDHvn0+BKfGTxPU90nIteFFWAEMgEBvEDgiwvWXrhTyS8vo25zeYXi5c/a+pEJawpTB7svaul0Uq1je96r1230o3ECLD9QZBkSAd2T6gvCk2pM+5NdEryEpAgPLMqzTp+iW4H3iefTdNImeA05cLqjqhu0GQlWiSWICEo8RdlSuUNDJ2kRDhtD1VXZDBsjhnB9tmPFjCMBJjUAOMWFAldiWHnLJ84TsCuZ6lvSE9ca3KSHqjbSaMWaKC85bW51L2CJPrvq4450CoMAQyHUCIZrskpK/XKJBrE9cOBAYt3r16/XyO6JEycSGanxYQaQ4NwhwACcSyMt3ovTF16n2b52Rzcnd2YE4owAvlCLp3o1olsifqdyoZJrnBfWjjnhqoWXTztlSOKMjRfd7bjpWckPggCfG8mjh14p0qaeKyyn83+y30oN/pwRsETAvLzgtrTjVEuungH6g6K/NQGG0JrBY0lZcvUXa/9qhVou2PBij/7pvGAGhBWup+F6O2ID7ZPO6urECu+nkmp2YFWuG9dnOT6WBNglqPgOL5wZ1kZnYghf8l4007kWZ3V3wyLAwA8u0YgLfuklvbwj2oYNGzSXaDelkiAPJZfUDM/XXHMN7dmzJxFnvG/fPnrooYcS80VMgn8q3utucXkpJobZe4p7ncWn8cIV+hbhCv1jn8TFWgyT4FhvHytvAwF8YVaMdVD18HGN9Npp7OJsB6XFPn64OwZBgI/15tP3/lCoKTpZdwVduv7LzhbGvRmBFAg4JcFJcYGVb6HBqrcKydavTrBwTZXU07r2xxMZof2439xsbLrSTOoz0yppk5u53Y5JRYLDip8209tIgo3fN04POHKJALu9DsIap4YL6Add9ssfQccwCbDEBGWRnnjiiSSIQExhEUaMsEqGkdRKWo1h0QXpPXLkCJ0/fz4p0RWEpSK3RgtxhCQ4u+sAp7roBQm+Q5Dg74V1U2TyPDMDnTRz/tVMVpF1YwQcIwDiW9d/mKpHTlqOlS8gTHwtoTLt4IcrYRAEWE2ANbj+EzS8cae7BfIoRsAEgbpXHqbyzmcSnwxVrqfuFdtMsVJJitdQCrhdgxijqV4syE4NsizdQWUfPzdPTYgl5arPzagsq+nWCDdy5BiQLrR+1oYFwa4UB6xlwqsIDf9WQ2jkXuH3pMj6jXARuDWr9ZWNups9T/F9Jr/L8mcntcNcrAu/J4vqqGRadw/2IxzFz+vFTJYN7+egVQhMvnpI1Ft7jeN45CgIMMBAnV5Yao0Jq9wCBSsySh+lakYS7Jf7tUN9c5MAAySRGXq3yAx9v0PAsrL77NBFmj7/ivAT5PjGrNzgHFuU/nJxzHTV86KS5Wx+CRXMjrFbs0/XRSYSYNT/ffDFIpqY1a1s3dc9SFMNqeuu+gQFi8kxBIwkOJX7L8gKrLhhNZDhwdorCaTcThypHm95QST+G9bJlSBZyLark7ZmjVjLZqxrqxLgTHF/NsNZkk5p/QVZxQFCyWRPIuGhlmG4qJrGxJplHVq4oM+J7wx8JlulqBDgtjoA5KAEVoWQYWzAunfZZk0f7AWIM/ajZuBoytwUUSX2cnstZzMBbu38UcLTDJmoRyvaHMEUFQGGkrDmggSr8buOlFc6w6oMUpuuGUkw3K+RoCvIskwGfT4pXKAfc7tGOc7aj8frDAGN58zQi8DOTQzR9JnDNL9QJikgyFksIxAoArqlZTEBQ6CTsXANAa8lkFTrWFVtA+3epFtTvDS1/u9M6XK68IFHvYjjsYxASgSMJDiVi7KaSGqsdKVwgDbPpqxOBGJaNDvqCX3N+ijihiWxQ6b70oWEQrBcGq2WZpOBUE+Ut9BIeZsmC5Zgs6REQZcVwkEC9C0XxLVweigpU7+0skI/lbDL9ZSOI6GSILyCUCLLcKpkh7I/5A2JMjbLe1/whH/QgyeLlolrZETLVRFGXWOv68lWAmw85EIiOBycOGlREmCpJ9yc4dYMF2f8/8mTi150SGglCSpq+cJFGr9BXtUkV3bJrNH9GvLwNzcxyE5wXuh7gyDAB12MSxoSWwKMVTAJXtzL+dkZmrl0nJNjeb0jeHxkCODlru3M/kS8HBTBCTkaJ7IKZlsykQDD+ts/qX819V11D4213hjM4lkqIyAQsEOCVffhS3XXaRZaJw3ED8832fByrRI9me+gdkCUcPNImq30AiE2EkhYL0H+5wpKNJKKBrJZIEirsU0IkqqSA2ltlf30ZEcgdTpZt0vUjfNIC6rVelJ9DmtxOgIMl2/9YGCt8Cwq0iy7quu53DPor5PvvqTvJjt6waoO92cQLLg4w8UdVmR1/4uFFbtalO/rq9ucNL8d+aH3yVIGrCarw73gNAEW9iETCLDb6wEWZLg9SzfqW2+9Vcs0bdXgfo3kWbKhZBKsw1YWZCu5Nj5/h3gnFK6v3lqsCTCWziQ4+QJgl2hvNwSPjhYBvDTV9R0WbtCvJynCMb7+74vThC1mGqhxU2tXttB/XdvuSVG2/nqCjwe7RGD585+nkr7FZ44xJlhNfgQX2/MtohRSQA3JeFDLHG7NdhpIG+5l6IUGazEsrMXCsghZIF/Z1iR5nShu0NaOViCsqGXj5zTiDqI5LCzAIDaoHKAePoBYj5etdFV6Ry/p06vhiwZibGwgtzgkwD5AB5n92CzzMfamtfOHmjU80y3AOIu2Uf0rlpfaGnHwjj1Au7h8m7ZvTlucCTDWaszybBULLPFB5miQXjUG2e5YpxjL/oL8+sJdfRHidhF+jWMSnIwkW4P9urJYTlQIwLW2sfug5h7GLRgE9EyXH/IkvPnC01qmbrRb18/QOxvnXMtD7O+elxetv5z8yjWUPNAhAvnTo1T/4peSSLAe03mNVrLF3EVST2YVVNNdhnt0C6p4DoJIoYHAzQrSC4KF/zdzGVZ1AmmrGD2tkTW7pDqINalEHbqrcblYo2YtFjqaEXZYTxeTUTXbio0OYg1+ytQTfB1IxJ36cSDpp35GWfPC8T9PKwKcXU2t8byYZM2Z+zMQiTsBxhpQWunQoUOJDbYTD4zOcLfG2AsXFg/tgiTBTIAN96Aw4X/jsq8N3pNdt6a31cxNjdPspRM0O9jpTRCPZgQiQACn9isECUamTtmsOBboAAAUEklEQVTYJdq/jfCjBrB6cv65q6dpZaX7F6Qfv1lAv+kq0BaI2N/urQ/TXFGFfwtmSYyABQJGd2h0hzW4TyQ3gjutPOyJshSPl02UpBoy4NJbJCyZqUrMSYuycT6j1VMl1SBx0o0YCbymCpA0avlCHHOVbdUlCQ4iG7ZtJQLsaCS/WGdn83bLw4wAVbIhOjv9n5sv/jKR1AyWX1iA3bRsIMBwhb7zzjsTscNwaUZyKztxvcaxwDAoEswE2OQK5RJJ5retRoT7TtGsKJvE2aLdPNp4TJQIVAt36BU9zzEJ9nkT9EyXa1xLhUWq7axeg7BUlOz90nXuXS3fGMijbx0rSujSu+XzNN50rWvdeCAj4BaBylNPUu3vv7tk+Fhpi7Ci6kneYL3sWL3D7RQ8LscRwMGuWubP67M4HDizjwCrSRyBYXvrDtfeBdlAgIGBkcjaTYplNjYoEswEOMUdzyQ4/aMQtYPnhrpobqQ7nGcmz8II+IDAsv4jVC9+ZGNLsHdQvWZ9VROHXFE3R5+63F0pNmPZo8m6K+jS9V/2vkCWwAi4RKBgrJtqTuxPqhUMUWocZFytwC4h4WE+IaA+NyEyVeZxn6bzUUz2EWC4oMt63F6svwA5Wwgw1nL+/HnauXOn46RYYZFgJsBpbmsRjH31W/5h4GUf7/ysFDU72ktz+Bm+QPOTenwRt9xEAO7GiIWRNQxRSxKuceMi/g1turBKqylppy6lWwRhUawdPKrNKzORIr4NOkyIWLfSyUtUp9zWTILdIq2P85oBWq0p6jb+F+T3/z1aSOdH8zWd5grL6eL7HqbZ8hXeFsejGQEfECgaPEW1rz+aFBusitUT5qz3YSYWkQsIqMnUNLIgrh23Lrfh45VdBFhN4AgX9DMrP+bp/SabCDCuLSS3UjNBP/vss7br/IbgDs1lkNI9AMTLcS3igtfvGbo9/AdF/GbM5ezRcIORDQ9ClEMIuiG5CeKAjPFUIHoy7sksa6RfemHNiAErEaQSJ6AyA6KVfC2DpiDCY4KUzgg3QImVXA9kFggyDRILEp2uoeRGb+01WhfE18mT2HRjZqmQCrQanO5jTa3WmAufI6mMm1IPEhvV/Rl/e1C4P5cJN2gnzUh+Mbb7ugdpqsFZiRknc3JfRsANAsU9RzUiXDzcvmQ4nod61mEmwm6wzZUxRvKb6Umvlu5L9hBg417o3hzevneyjQBj/xEP/NJLL2mXwq5du+iuu+6yfbuakeBvf/vbtGXLFtsy0nRcK6zASx/GDiVnRRbodGtml2j7VwSyR0+fezkw92hpZYRGIH4oJQDiBWsf6hLiRQJtpGKt9jJhVohclhQwW5W0XkryJeXaR2CxJ4geXmqQKVdaPVWinE4mrJZmupePtmslGSrG2m0TTswDXUCKEXeG7JlmLR3hBNFOlejEDTZ+jsHaQKRlchk7stnyawel9H28Wh4aep5PlKpy4/7cN0H0vT8sWn6hLdf89b6vLCE4BJApetkr36Cyi/+u1Sc3VuJAfV3E1A+IF2mrzMzBacmSMxEBo9szyC8OIOOU5CtbskAbya9eDeEmz5dNNhJg1QqMhFj4t5PmJalWinkGxd//Rjx7H3OiR6q+WU+AsfDx8fG26enpx4Q1eKsfoGW7DJk0a27oIs3PjNterqzhCiugbHaseqkmGGt4B/Wu/BNqeOP7VDZ6xrYefndEggq45jpdiyT00McLGfd7PankTVWsEll3y2mi9q1aF/wuwuHEhKh9OCYsxr3HKH9mzFd1hms30XRRDdVd0pNcjay4lsYb30XT9ZdToZi3cPwSFQ2+ScVDp6lI/Kjzc21g91vhJekKDlTWdOzXDq3Q1jRU0oeb++ktNfas8r8+n08/7yigidnFrx8mv+73kkeGi0DV8X3a86j0wu+WkGCpCQ4rh8UBKjJIBxk2Eu7KeTanCODQfHnvb5MOoIMkv3qW794lauKQ2c51qBsYRhKeaShPhYZ3nzlRBGlSeA6hdF6ciLsKhpH8TonQroHaq6hwdlz3WpOeZbOLCR0RgjUrajtj31IZNzBHNhJgrGv79u2J8kZ2yyJJzFEe6YEHHqATJ04ktgFE+qmnnrLtTm1yz7ULArzW6b1o1j8nCLBcuDiN2CZKJT3rB3C5ImNuYohmh0SM8MSg+Bm2JMRwhV197ke+wYNaoDUn/9E3eWaC9NINet03fAEYa88iOQIenH62ucIymqpsTZDNvEIxf14+lQqSiYYkLIUTl/ycMknWVFUbzdSso+kyUaKiXlgsbLqdlomXvuKe17QXwDxhEZEugUhchDZRv0n7PVXeTLCIYF3a2lI0OS9cDKGPVdkbWGEKRVzevCiPM1veqL2EVp76qalrYmDgZYHgU223u36JMWbONIOjtGA+qSRSS8U89U/mEbI9q8QXY5n8ZsEFlYNLqDm2l4oH39AO5fLHe6ggxeEgvFxgFYZ1OK7EIQe31/WSQULxvlAtfoyeV+qhLQ7IcVAyUtGm1ZpOdW2UjnclecxJxZweyLtekGEgvte7mj6o6RynZiS/bg/QsX6NCIsQLr0md4nmKXjd1RvpwP3b4wSJLV1Bep94Qq/2sHXrVtqzZ4+tccYYYnUQSPXu3bttyUnRiWOA3aI3ODi4e8NDw/e7Hc/jRLIaQYznZ6cTUOQJy2F+cZkgI+YlJGRHSZRAXiT5ApmZFuQHJAgWv7ILIh5UuJmhFmjf1fcQajNKMogkOdPV5oc/UuY0yN3cPE0u0y2ZTltRcalGrKAH2sAVuzTrZ8XZX9kSZbRUykEgnZOCII43XWebcErCBxk66Rwx1WG2vIlmBJlN1ewSXFsLzMBOSFaDPSq+8CKVDvxRi682Nuk6jb8b3RfdLkmVKWX4JdutTlbjvLo/Q36DsGpUipIwhSbWBqv51fuhX9zfuPe5MQJxRwDfX5WdzyzJHK2uCxZhK8ITdxxyUX8cnKMecqUIb6oQoU5mzYpwgUyNCjIsG8hzqfC8kp42mYYramP3LdNzeGR6qxjtoOaLTyfUtNoLp+sBKV5/43+mf/off+l0aMb3R0boj3zkIwk9n3zySWppSX/4sX///iSiDKsvSK8k0hBmR04acB4Q71m7vYKXUxZgFSwkyRLxwX/DRNjrJZQ8Hi8BarNj1fNXg8yRpmKRyzhEsSNl7T+nss6DVD7whyim1+aUX7JGkiwJcrq/o4863k9S7bX8UZ7wXiha/U7KL60Wh0TmHgFWoMOzY3jjTqtu/DkjEDsEcGgpD1BxkJuqgewgCSDHC8dri2GRLZoaoNrhP1DxdL9WGitfOAhnSpNGBlWfVIfyZjpjvDQmyIN1/BsH8IiBV8OQQNpRximTr2G4hKPckTxIUMmv2VqNmJT0HiXc02ZhWLIvPPredtMu+v4D/yVTLgNf9VCTYVlZb7/zne/Q3r17E/OvX79es/Zu3LiR7r33Xjp06JD22ec+9zmt1JLL9lPxTnSLy7GJYTlLgFXgOFGW18uIxzMCmYkAvrjKz/4rVb75Y2GtXIxNz0Rt051K+3Vi7cn6my8ycNetpaIVGy3hgwt/wdjFRD+8RMwXVWoeEGzxtYSPO2QJAvL5g2eQaQbpqnXi5XqESia6tRWreSOki6uW/FDEKuqJGTdkNNmI67aBJEmvIZlME2uR5QDx/07yeMA9dkp4oE3Wv114om3UCKWxtJv0Wiq7IGKE+15PCZ30HJuueUuSl1cUh+p4rtcJEmzUF54NsAjbiTMO8xoxkl94Ffa864s0U93mWg353QZvxYKxC5ochJG96x2b6AefXuVabiYPPHz4MN19990JFVNZbxHbi5hf2a655hrNElxVVaX9SXWLxmePPPKI22UfEgR4m9vBchwTYAVBxAiLF807uHSS18uKxzMCmYcAXjiqBBEuu/hbylOSXLjV1MwdX42Ldip3sqxZI+koI2WnIXYdL2tm7t5m40F+L9Vfby8OEWS3tlW8ARZSXoGI5RbW3oKKejtqcR9GgBEwQQAvziA7Khl2k+NCEmG1QoE6nVkiJL28H9+/0lW5bPxcUgUKPy5YENWJpmtptPUDruqYw5umUCR8lA3WVxwYZmJNdCSCM8vNMlC9ifrqNtv7jvED9DQyjOQX39eX3v2lwA5gr28roR/dEXwJzYBhSyletQJv3ryZYOlVGxJe3XbbbYk/pYoXlmWQmABHtZM25gUZFt1uEUmz7rHRnbswAoxATBBQ46oLR0U5LnGKWyzIcf5kP00Z4suN8eYFU/00V1JHI+sWY2KMy5byYfWUSc3UPkj0BWuoaiHF5wNXfEZkuhYxZB3/QnnCr64QWa/nZxJDpRUYWbKH135EiyNXS7Okg3+k6T3Uc9lOmp8atdyl/IoGJruWKHEHRsA9AvIZgXsYybQ08uMi6eF4xWoiJRdHusRIMnkPstpOC4syLMsT4tBtyfNrIZNwppFmmaFYWmhlGcV0u4DDgumiKpGRewM1X3jacSUHM9mwIoKU4rsCll38zvYcG2Y44EAZtbGN1mBcZ8B7oGZTZBbhsMkv8Ml2AmwkuGpGaHyGGsEjI3qOGrg9w7orLb/y+lHjiZkAu//+CHXkQhmlbcIy/L1QJ+bJGAFGIKcRQBx50UgnFQ6foYnl19Bk0ztN8cDLiGZZEqQZTWYRh1ViZN2f0VjrjTmNIy+eEYgDAriP4UWCBhdXNGS9R4ZpzXoskmyF3UBoJspbaExkLYaLNizJqpVZLw1TbKlW6WQ3Vcz0688n4elSND0k3LobtPI6Zk11P/aa8Xi06jKqGH4jpY6S1KIDDijVg1C4t6KZuTFbLjoHOuA7qubEflM3bsS547rBQYTZYYvf8OC6rB08RjUDR5OSh4VRaeATV1fQw7fU+r2kjJKnxvcisZW0AqvkN12Zo/vuuy9RS9gqlthi4ewCHfWVsWAlRrKaWvFzNfThpFpR7wrPzwgwAowAI8AIZB8CMsGWVek3HHyhuoJsTpIgWaF2ad1fUF3Hk1QwO7Gk60Stnh9A1pLPnxHJg0bOisz8x63EBvo5CJDEDNiMC1dlEFsmtf7BDi8GeDOk82SQpZ8mSxoShyl+aIDEZJUi+zZKHRmzZodBfrGG+7ZViZ9qP5aT0TJ27NhBJ0+e1HRsbm4mwYMSll9JipHwytiQCOvAgQOJP3MW6IzeZlaOEWAEGAFGgBFgBBgBRoARYAQYgdQICCPYbvFp1pdXNbo7S0RAfkFyt23blgQS3J6RGOvIkSOJv996660Ea7CHxmWQPIDHQxkBRoARYAQYAUaAEWAEGAFGgBHwhIAgwAeFgK2ehMRksDErtJnlF5Zh1APet29fwkKM5Xl0fZYI3SCyQANvT42zQHuCjwczAowAI8AIMAKMACPACDACjECuIpBLBBh7DGL70EMPJbYbNX7hHg0LMWr9GokvOu7atUtLluVDYwLsA4gsghFgBBgBRoARYAQYAUaAEWAEGAFXCOQaAQZIammkdKAhKzTco81ig12BTcQE2CVwPIwRYAQYAUaAEWAEGAFGgBFgBBgBzwjkIgGGmzNIsEyKZQSxqalJs/jefPPNnvE1CGAC7DeiLI8RYAQYAUaAEWAEGAFGgBFgBBgBuwjkIgEGNiDBe/bsSWR4BumFpRfJsAIgvnI7mADbvTC5HyPACDACjAAjwAgwAowAI8AIMAJ+IyAI8GNC5u1+y2V5pggwAeYLgxFgBBgBRoARYAQYAUaAEWAEGIGoEMiVMkhR4WuYlwlwhmwEq8EIMAKMACPACDACjAAjwAgwAjmIgCDAt4hl/zgHlx7FkpkAR4E6z8kIMAKMACPACDACjAAjwAgwAowAEBAEuFb86mc0QkHgHaIO8CteZ+I6wF4R5PGMACPACDACjAAjwAgwAowAI5CzCAgSDFJ2Vc4CENLCBfn1hbv6IiSkNfM0jAAjwAgwAowAI8AIMAKMACPACGQUAhwHHMp2vCr479V+zMQE2A8UWQYjwAgwAowAI8AIMAKMACPACOQkAoIAg5i9nJOLD2/RnxUE+Bt+TMcE2A8UWQYjwAgwAowAI8AIMAKMACPACOQsAoIEt4vFr8lZAIJd+KAQf7UgwMDYc2MC7BlCFsAIMAKMACPACDACjAAjwAgwArmMALtBB7b7rwrJ2wT5HfBrBibAfiHJchgBRoARYAQYAUaAEWAEGAFGICcRWMgGDRddELV7chIE/xd9SIi8xU/yCxWZAPu/USyREWAEGAFGgBFgBBgBRoARYARyFAFBhudzdOl+LRvEd7cgvgf9EqjKYQIcBKoskxFgBBgBRoARYAQYAUaAEWAEchIBwX9hCb5D/NTEBADE2EapK9yc28UPykn9xI9av+lwZwIck6uS1WQEGAFGgBFgBBgBRoARYAQYgXgjsOAqLcv5tInV4P/lT1Qk9AYQz5BIcIeY5+DCD8iub7G9dq8MJsB2keJ+jAAjwAgwAowAI8AIMAKMACPACASEwEI5JZBhEONUDeRRtgEn1tIF+bUGwe3Irmwg5moX6IMxIKqw0KKlnFfI2bbQR/7W+i+M1eYKCD7bYpkA24aKOzICjAAjwAgwAowAI8AIMAKMACPACMQZASbAcd491p0RYAQYAUaAEWAEGAFGgBFgBBgBRsA2AkyAbUPFHRkBRoARYAQYAUaAEWAEGAFGgBFgBOKMABPgOO8e684IMAKMACPACDACjAAjwAgwAowAI2AbASbAtqHijowAI8AIMAKMACPACDACjAAjwAgwAnFGgAlwnHePdWcEGAFGgBFgBBgBRoARYAQYAUaAEbCNABNg21BxR0aAEWAEGAFGgBFgBBgBRoARYAQYgTgjwAQ4zrvHujMCjAAjwAgwAowAI8AIMAKMACPACNhG4P8HtGn3YHF69xA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86560" y="376223"/>
            <a:ext cx="192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JUEGOS DE NIEVE 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Día Nacional de Kuwait 2018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5281"/>
            <a:ext cx="10953750" cy="494825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9481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25 de febrero de 2018</a:t>
            </a:r>
          </a:p>
          <a:p>
            <a:r>
              <a:rPr lang="es-ES" b="1" dirty="0" smtClean="0"/>
              <a:t>Día Nacional de Kuwait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 descr="data:image/png;base64,iVBORw0KGgoAAAANSUhEUgAAA8AAAAIcCAYAAAA5Xcd7AAAgAElEQVR4XuzdCZRV933g+d97r/adYilAgBEyRVsSFhZaHSUg5Gk5MSB30t22Kj2JHVso6ZwTZEtzJiP5HKE5lpJzItli5kx3hOzYmZmDkjmx0xK4W04sQLa8ySCjaIsKCWHALAUUta+v3pv/7xa3uFXU8pb77vq95xAcce9/+fz/b/m9/5YQLgQQQAABBBBAAAEEEEAAAQRiIJCIQR2pIgIIIIAAAggggAACCCCAAAJCAEwn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AAEEEEAAAQQQQAABBGIhQAAci2amkggggAACCCCAAAIIIIAAAgTA9AEEEEAAAQQQQAABBBBAAIFYCBAAx6KZqSQCCCCAAAIIIIAAAggggAABcIF9oK+vb102m23MZDLrkslkk52M+W8r77zzzs8VmCyP+SCw+/MfkdaWGk9yfui778uB9i5P8iITBBBAAAEEEEAAgfALHDhwYIezFibeOJxIJLrq6upe17/DX0Nva0AAnIN3b2/vBg10TQfToHfdpk2b1uXwGLeEQODBu5bJvTe3eFbS3qG0bP3rN6V3aMyzPMkIAQQQQAABBBBAILoC+/fvP2DilAMaGJeXl79eXV19LLq1Lb5mBMDTGJrO02SC3nvMP33ajOZ+unhmUgiiwPoVdfJM2xrPi3boeK/cv7vd83zJEAEEEEAAAQQQQCAeAjpqbILi580o8eF41Dj3WhIAX7Ii6M2900Tlzh2fWimb1873pTo6Cnyqa9iXvMkUAQQQQAABBBBAID4CJhh+2gTDf0swPN7msQ+ANfA163m3mynOD5ipzRNreePzkohnTZc2VcoLf3y9b5Xf+8YF2fG9Y77lT8YIIIAAAggggAAC8RK4NFX6sfr6+gPxqvnk2sY2AB4cHFyZTqe3b9y48YE4d4C41n3bHUtk2x1Lfa3+TX95yNf8yRwBBBBAAAEEEEAgngImGP5cQ0PD38ax9rELgC9Ndf46OzXHsbtfrvOutla5cUW9rwj3735XDh3v87UMZI4AAggggAACCCAQXwEzPfrOuI0IxyoA7unp+UMT+H47vl2cmtsCB/98ve8Yu145JbteOe17OSgAAggggAACCCCAQLwFDh48OC8uRyrFIgDW6c6jo6PfMsHvxnh3bWqvAn6v/7VbgXXA9EcEEEAAAQQQQACBoAjs27fvgcbGxp1BKU+pyhH5ANgcZ/Somfa8wwS/pTIk3ZAJ+HX80VSm18xxSNs4DilkvYfiIoAAAggggAAC0RZ4+eWXPxblHaMjGwDrWl8z5Xm/2dl5XbS7KLXLV4AAOF8x7kcAAQQQQAABBBCIk4DZJOvzZpOsb0exzpEMgM2xRuvGxsY0+OVYoyj22iLrRABcJCCPI4AAAggggAACCEReQM8PNhtkfSlqFY1cAGxGfT9npjt/K2oNRX3cE2ANsHuWpIQAAggggAACCCAQbYGobZAVqQDYBL+60dXnot0FqZ0bAuwC7YYiaSCAAAIIIIAAAgjEQSBK64IjEwAT/MbhpedeHff8yfWypLHSvQQLSOmx7x2TPW9cKOBJHkEAAQQQQAABBBBAwFuBqATBkQiACX697fxRyO3Bu5bJvTe3+FqVO58+LL1DY76WgcwRQAABBBBAAAEEEMhVIApBcOgDYILfXLsr9zkFNrY2yZO/e41vKByB5Bs9GSOAAAIIIIAAAggUIRD2IDi0AbAec2TO+NU1v58uov14NMYCfk6DZvpzjDseVUcAAQQQQAABBEIuEOYgOJQBMGf8hvwVE5Dib1k7Xx791ErPS3O6e1i2/Nc3Pc+XDBFAAAEEEEAAAQQQcEsgrEFwKANgpj271W1Jx49R4Ie++74caO8CHwEEEEAAAQQQQACBUAuEMQgOXQDc3d29Y9OmTY+GuqdQ+MAItC6qlt1/dK1n5dlrdn3eYXZ/5kIAAQQQQAABBBBAIAoCYTsnOFQBsBn5/ZxZ8/utKHQU6hAcAa+mQrefHZD7n2tn5+fgND0lQQABBBBAAAEEEHBB4NChQ6GJK0NT0L6+vnUbNmz4pQvtQxIIXCFQ6mOR+sxxR23ffkdOdQ2jjwACCCCAAAIIIIBA5ATCEgSHIgC+tOnVB2bqc1PkegoVCoxAmzkX+MvmfGC3Lx35fegfjxL8ug1LeggggAACCCCAAAKBEghDEByKANis+/2lCX7XBap1KUwkBdavqJOnfvfDUleVcqV+uub3qZdOMO3ZFU0SQQABBBBAAAEEEAi6QNCD4MAHwGx6FfQuHr3y1Zvgd9tvLJF7zYhwoZeO+mrge+h4X6FJ8BwCCCCAAAIIIIAAAqETCPqmWIEOgFn3G7r+HqkCL22qlHvXL5SNrU2ypLEyp7q9fKTLOuJojxn55UIAAQQQQAABBBBAII4CQR4FDnQAzNTnOL5cgllnDYY3rm6SusqkVcCbVtTLqe4R82d8U6v2jkHO9g1m01EqBBBAAAEEEEAAAR8EghoEBzYAZuqzD72ULBFAAAEEEEAAAQQQQAABFwSCOhU6kAGwTn3OZDK/NGf+ukBPEggggAACCCCAAAIIIIAAAl4LBHEUOJABMFOfve6a5IcAAggggAACCCCAAAIIuCuwf//+zzc0NHzb3VSLSy1wAbAJfh9IJBJfZ/S3uIblaQQQQAABBBBAAAEEEEDAb4GgTYUOVAA8ODi4cmRkRM/8bfK7ocgfAQQQQAABBBBAAAEEEECgeIEgTYUOVADc09Oz34z8biyemBQQQAABBBBAAAEEEEAAAQSCIPDKK69cXV1dfSwIZQlMAGyC388ZkG8x9TkI3YIyIIAAAggggAACCCCAAALuCQRlFDgwAbBZ+/uBmfq80j1iUkIAAQQQQAABBBBAAAEEEAiKQBCC4EAEwIz+BqVLUg4EEEAAAQQQQAABBBBAoDQCBMCXXBn9LU0HI1UEEEAAAQQQQAABBBBAIEgCfgfBvo8AM/obpO5IWRBAAAEEEEAAAQQQQACB0gkQALPzc+l6FykjgAACCCCAAAIIIIAAAgET8DMI9nUEuLe3d2M2m9WjjwLWJBQHAQQQQAABBBBAAAEEEECgFAKxDYA597cU3Yk0EUAAAQQQQAABBBBAAIHgChw4cODO+vr6A36U0LcRYB39Ndd+PypNnggggAACCCCAAAIIIIAAAv4J+DUK7FsAzOivf52NnBFAAAEEEEAAAQQQQAABPwVeeeWVq6urq495XQZfAuC+vr51GzZs+KXXlSU/BBBAAAEEEEAAAQQQQACBYAj4MQrsSwBspj8/baY/bw8GO6VAAAEEEEAAAQQQQAABBBDwWiA2AXB3d/cHmzZtWuk1MPkhgAACCCCAAAIIIIAAAggEQ2D//v3/rqGh4b95WRrPR4CZ/uxl85IXAggggAACCCCAAAIIIBBcAa9HgT0PgJn+HNzOR8kQQAABBBBAAAEEEEAAAS8FDh48OC+RSHR5lafnATDTn71qWvJBAAEEEEAAAQQQQAABBIIv4OUosKcBsE5/zmQyv7zzzjuD3wqUEAEEEEAAAQQQQAABBBBAoOQCkQ2Amf5c8r5DBggggAACCCCAAAIIIIBAqAS8PBPY0xFgpj+Hqh9SWAQQQAABBBBAAAEEEEDAEwGvRoE9C4CZ/uxJvyETBBBAAAEEEEAAAQQQQCB0ApELgHX6czab3c7639D1RQqMAAIIIIAAAggggAACCJRUIHIBMNOfS9pfSBwBBBBAAAEEEIiVwNK6hCyuvVzlIxez0jsSKwIqi0CkBF5++eWP1dXVHS51pTyZAm1GfpvMCPBFRn9L3ZykjwACCCCAAAIIRFOgtTkhm69JyU1LktLanJyxku2dGTlwXP+MSXtnNpoY1AqBiAp4MQrsSQBsgt+NJgjeTwAc0Z5KtRBAAAEEEEAAgRIJrF+ckEd/o1yW1s8c9M6U9aEzGdl1eFQOnSEQLlHzkCwCrgpEJgA20593JBKJRwmAXe0fJIYAAggggAACCERWQKc4P3pHuaxfnH/gOxVFR4Mfe2WUKdKR7S1ULCoCkQmAe3p6/psJfu+JSsNQDwQQQAABBBBAAIHSCeh052furpD6SvcmK57qzchD+0eZFl26ZiNlBIoWOHDgwJ319fUHik5olgTce1eZJRM2wCplE5I2AggggAACCCAQHYEtH05ZI7+luHqHs/LYj0etNcJcCCAQTIFSjwKXPABmA6xgdixKhQACCCCAAAIIBE1A1/s+88nKkhZLg+D7vz/CSHBJlUkcgcIFQh8A6wZY5tpfOAFPIoAAAggggAACCERdoBTTnmcy0yB463eGWRMc9U5F/UIpEPoAWDfA2rRp06Oh1KfQCCCAAAIIIIAAAp4I7N5aMevxRm4XQneIvv9FDg5225X0EChWIPQBMBtgFdsFeB4BBBBAAAEEEIi2QNu1ZfLlW8o8r+RD+0ZYD+y5OhkiMLvAyy+//LG6urrDpXIq+RpgMwL8SzMCvK5UFSBdBBBAAAEEEEAAgfAK1FeIvPB7la7u+Jyrhu4MvfU7jALn6sV9CHglUMpR4JIHwOvXr+fkca96CvkggAACCCCAAAIhE/Br9Ndm0vOB97w3FjI1iotAtAVCGwCzAVa0Oya1QwABBOIi0LqoWuoqUxPVfe1EX1yqTj0RKLnArk9WyI2LkyXPZ6YM9prgd4cJgrkQQCA4AqENgM3630/feeed/xgcSkqCAAIIIIDA7AL1VSnZsLpJ1i+vk42tTVJfNf26xN6htBw63icHjnTJy+ZP7xAjSPQtBPIV0OnP+9uq8n3M1ft1R+g7nxt2NU0SQwCB4gRCGwCzA3RxDc/TCCCAAALeCWjge+9NLebPwhmD3tlKs/sXZ+XZH58mEPauycgpAgJenPubC9P9Lw7LoTOs2svFinsQ8EKAANgLZfJAAAEEEIitgI70Pvo7Hyoo8HWi6ajwrldOy3MHO2JrScURyEfA7/W/dlkJgPNpNe5FoPQCoQ2AzRToA2YK9IbSE5EDAggggAAChQl8+a5l0nZzS2EPz/DUnn85L4/991+5miaJIRBFgW3rUrJtXbnvVfvaq2nZ/Xba93JQAAQQGBcgAKYnIIAAAggg4LKATnl+9HdWWut8S3G1nx2Q+59rZ0p0KXBJMzICQQmAdx0elV2HWccfmY5FRUIvcODAgTvr6+sPlKIiJT0GiSOQStFkpIkAAggg4IaATnne8tEFbiQ1YxqHjvfK/bvbS5oHiSMQZgEC4DC3HmVHoHQCBMClsyVlBBBAAIEYCmy7Y4lsu2OpJzVnOrQnzGQSUoGgBMCsAQ5pB6LYkRXYv3//5xsaGr5digoyAlwKVdJEAAEEEAiswPoVdfJM2xpPy/fQd9+XA+1dnuZJZgiEQWDjiqQ8ucmcheTzRQDscwOQPQLTCJRqHTABMN0NAQQQQCBWAi/88fWytKnS0zqf6hqW3//2O6wH9lSdzMIg0NqckN1bvX09Tudy5+4h6R0JgxhlRCA+AgTA8WlraooAAgggUCKBLWvny6OfWlmi1GdPdtcrp6wjkrgQQGCywJ5/XyFL6pK+sbR3ZqTtBaJf3xqAjBGYQSB0AXBvb+9Gc+2nRRFAAAEEEAiKgB+jv3bd9YzgO59+PSgUlAOBwAg8eEuZ3HttmW/l4Qgk3+jJGIFZBQiA6SAIIIAAAggUIaDTnjUA9vNq+5u3pb1j0M8ikDcCgRNYvzghz3zSv2nQW/9hWE71ZQPnQoEQiLsAAXDcewD1RwABBBAoSqDt5hb58l3Likqj2Ief+8VZeeqlk8Umw/MIRE7gqU3lsmFFyvN67X1vTHa8Mup5vmSIAAJzCxAAz23EHQgggAACCMwosKutVW5cUe+r0GvmXOBtnAvsaxuQeTAFltYl5IV/7+0ocN9IVraY0V82vwpmn6BUCBAA0wcQQAABBBAoQiAIATDrgItoQB6NvIDXZwI/ZkZ+95gRYC4EEAimAAFwMNuFUiGAAAIIhERg/wM3SH2Vfxvt2Ew3/eWhkIhRTAS8F9hxR7ls/nDpp0Iz9dn7tiVHBPIVIADOV4z7EUAAAQQQcAgc/PP1gfAgAA5EM1CIgArUV4jZEKtCWptLdyzSa2cysu1Fjj0KaBegWAhMCBAA0xkQQAABBBAoQoAAuAg8HkXAQwENgnUkuBSbYjHy62FDkhUCRQoQABcJyOMIIIAAAvEWCMIaYG0BRoDj3Q+pfe4Cbp8PzHm/udtzJwJBECAADkIrUAYEEEAAgdAKBCEAZhfo0HYfCu6TgJ4RfP+6crlxceFTonXK85Ovjkp7J2f9+tSMZItAQQIEwAWx8RACCCCAAALjAg+aM4DvNWcB+3ntfeOC7PjeMT+LQN4IhFJgi9kYa+OKZM7TovWIo0Mm8N39dtr8TeAbykan0LEXIACOfRcAAAEEEECgGIGNrU3y5O9eU0wSRT/7mAl+95ggmAsBBAoT0PXB681ocGtzQpbWJc2fxERC73ZmzJm+WWuk98DxTGEZ8BQCCARGgAA4ME1BQRBAAAEEwipw4IF1UldV+iNWZvK58+nD0jvEuaNh7T+UGwEEEEDAOwECYO+syQkBBBBAIKICOz61Ujavne9L7Zj+7As7mSKAAAIIhFSAADikDUexEUAAAQSCI1BvRn/3/PFaX0aBt/71m3Kqazg4GJQEAQQQQACBAAsQAAe4cSgaAggggEB4BLbdsUS23bHU0wIz+uspN5khgAACCERAgAA4Ao1IFRBAAAEE/BfQUeBn7m2V1pYaTwrTfnZA7n+unbW/nmiTCQIIIIBAVAQIgKPSktQDAQQQQMB3Aa+mQveZDa+27X5X2jsGfa8zBUAAAQQQQCBMAgTAYWotyooAAgggEHiB1kXVsqttTUnXA99vgt9Dx/sCb0EBEUAAAQQQCJoAAXDQWoTyIIAAAgiEXkCD4Kd+7xpZ0ljpal0Y+XWVk8QQQAABBGIoQAAcw0anyggggAACpRdwe02wrvl96B+PsuNz6ZuOHBBAAAEEIixAABzhxqVqCCCAAAL+C2wx5wPrDtGFjgbrqO9TL52QPW9c8L8ylAABBBBAAIGQCxAAh7wBKT4CCCCAQDgENBDWPzeuqM+pwDriu/fNThP4nmen55zEuAkBBBBAAIG5BQiA5zbiDgQQQAABBFwT0KnR600QrOuE9Vpjjk2qr0zJweO91v9/untEDhzpIuh1TZyEEEAAAQQQuCxAAExv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INIC9VUp2bC6SZY2VsqShnJZ2lQ5Ud93zw5I33BG3j3bLy8f6Y60A5VDAAEEEEAAAQQQECEAphcggEAkBTavnS8bTeC7sbUpp/r1DqXlQHuXPHewQ9o7BnN6hpsQQAABBBBAAAEEwiVAAByu9qK0CCAwh8D6FXWy7Y6lsn5FfcFWe/7lvDz7kzNyqmu44DR4EAEEEEAAAQQQQCB4AgTAwWsTSoQAAgUKPPo7H5ItH11Q4NOTH9MR4a+9dFL2vHHBlfRIBAEEEEAAAQTCL6BLqRbXl09U5EzvKD+Yh6xZCYBD1mAUFwEErhTQdb6P/s7KnKc752P41A9OWNOiuRBAAAEEEEAgfgKti6rN94t5ZllVo7S21MwI0G72FTl4vFf2mh/OWUoV7H5CABzs9qF0CCAwh4AGv8/c2zrrh1KxiDol+rH//qtik+F5BBBAAAEEEAiJQDFLqjQYfuqlE3LoeF9IahuvYhIAx6u9qS0CkRN48nevKcnI71Sox753jOnQkes9VAgBBBBAAIHJAm7OKjtkRoT1B3T2FAlWLyMADlZ7UBoEEMhDwM01v7lke//ud/k1Nxco7kEAAQQQQCCEAjrdWX9Ydx6ZWGw1dE+R+3e3My26WEgXnycAdhGTpBBAwDsBnZr0TNsa7zI0OekvuFv/+k1P8yQzBBBAAAEEECi9gB6bqD+s11eVlSQzZpKVhLWgRAmAC2LjIQQQ8FvgmbbWoo46KrT8u145JbteOV3o4zyHAAIIIIAAAgET0JFf/V5RquDXri4zyYLR8ATAwWgHSoEAAnkI6K+0OkXJj0unMukocO/QmB/ZkycCCCCAAAIIuCiga35f+OPrSx78apGZDu1iwxWRFAFwEXg8ioBfAvUVIqvnJSayP9Nvpuf2Zf0qjuf5PvV718iG1U2e52tnyDQm3+jJGAEEEEAAAVcFvJ5RpjtEt33rHVfrQGL5CRAA5+fF3Qj4ItDanJD1i5OycUXK+num61RvRg4c1z9j8trZ6AbE+x+4wZNfamdyfvlIlzz4nfd96QtkigACCCCAAALuCPg1o4wf0t1pv0JTIQAuVI7nEPBAQAPfB28pnzXonS0Y3vX6mOx9L1pTdf36sHI66xSmO59+3YMeQBYIIIAAAgggUCoBnfrs5o7PuZaT5VS5SpXmPgLg0riSKgJFCegU5y/fXCZbVhe/E+GhMxl56tVRae+MxojwtjuWyLY7lhbl68bDbX/zNkcauAFJGggggAACCPgg4PcP6l976aTs/sVZH2pOlgTA9AEEAiawtC4hT24ql9bmmac651vk3uGsPPbjUWt6dNivoATA7OQY9p5E+RFAAAEE4iyw41MrZfPa+b4RsJzKN3ohAPbPnpwRuEJApzw/c3eF1Fde3uDKTabHXhmVPSGfEu33B5bdHgTAbvZM0kIAAQQQQMBbAb/3E9Ha3vn0YU6V8LbZrdwIgH1AJ0sEphModfBr5xn2IHiXOafvxhX1vnciNrDwvQkoAAIIIIAAAgUJ6Lm/u//o2oKedfMhfkx3UzP3tAiAc7fiTgRKJqBrfp/5ZIWr055nK2zbC8OhXRP84F3L5N6bW0rWFrkmzIdWrlLchwACCCCAQLAE1q+ok2fa1vheKH5M96cJCID9cSdXBCYJ6JpfPeLIq0vXBG/9zrD0jniVo3v5sAbYPUtSQgABBBBAII4CW8za30fNGmC/r12vnJJdr5z2uxixy58AOHZNToWDJrB+sVn3+8lKz4u16/Co7DocviOS2szo75fNKLDfF+t2/G4B8kcAAQQQQKAwgaD8mE4AXFj7FfsUAXCxgjyPQJECOvV5/WL3dnzOtThhHQXW8/r03D4/r/azA9L2rXf8LAJ5I4AAAggggECBAgTABcJF5DEC4Ig0JNUIp4BufLV7q/ejv7bWc2+nzRnB6dDh7fmT62VJo49u5ty+p8z5fVwIIIAAAgggED4Bv88AtsUYAfan7xAA++NOrghYAg/eUib3Xlvmm0Z7Z0baXgjfQmC/N8Jq+5u3pb1j0Ld2I2MEEEAAAQQQKFwgKJtgPfTd9+VAe1fhFeHJggQIgAti4yEE3BHYvdW7nZ9nKvHWfxiWU31ZdyrkUSp+ToN+7XivbNvd7lFNyQYBBBBAAAEE3Bbw83uEsy78oO52y+aWHgFwbk7chYDrAnr00f62KtfTzTfBr5kp0LvNVOiwXX6t3+H4o7D1FMqLAAIIIIDAlQK7P/8RaW2p8Y3mdPewbPmvb/qWf5wzJgCOc+tTd18F/Nr9eWqlw7obdH1VSvb88VqpM397dTH665U0+SAQH4FsNiuJRELsv6fWXP/70KIbJV2zRMZql4qMDUpqpFfKu49KVSdfnuPTU6ip2wJ+/ZBu1+M59hNxu0lzTo8AOGcqbkTAXQEC4OI9vVzDo7/U6s7PvUPhOzqqeGlSQACBQgSG66+WTG2LJEf7ZbT2Kqk59SNJpvtnTSorScmmKiQ5NjTrfWNlNTKyYK2MVS2Q5NBFKRs4LRU9HxRSTJ5BIJYCfk+DZkaZf92OANg/e3KOucCWD6fk0TvKfVd47UxGtr0Yvo2wbDgvzgXuM0Hvtt3vsvGV772VAiAQXIGJkdxEShLZK38oG1i2SWpO7rMqoP97rGqeCVw7reBY/6QGOqRs6FzRFUxrQGxGiTVN5zXTCHPRGZIAAiEW2PGplbJ57XzPa8CMMs/JJ2VIAOyvP7nHWGDjiqQ8ucksBPb52vvemOx4ZdTnUhSXfSl3hdbg98HvvieHjvcVV0ieRgCBWApkzEjt8Pzr5eK6B6TMTFseq2kxfxZNa6HTmst7jplg+Ix5Zq11z3T32/dVXXjDSrOi91gsbak0AsUK+LGcSsu89a/flFNdw8UWn+cLFCAALhCOxxAoVoAp0MUKTn5+i/kF91HzS66bl057fvA77zPy6yYqaSEQUYF01ULpX25GdmsWS7p6oWTLa2W0cZVnta04/4aVV38ZDdoAACAASURBVKUJiu2r6oJZI2xGo1OD583o8vlJZWFE2LOmIaOAC5Ti+8NsVebsX/87BAGw/21ACWIq0NqckN1bK32vfVg3wZoOrnVRtTz1e9fIksbiXV8+0iU7vneMNb++91AKgEDwBJzBowa+PWvaZMAEv0G/an79stS99w9mxPh40ItK+RDwVMCrqdB737hgfbfg8leAANhff3KPucDBz/l/DNJD+0bkwPFMpFpCf83V3R0LCYR1Xc4zr5xiynOkegSVQaB4AQ16JVUpicz4ngk6tbn36i3Sv+oeyZjR3jBdOoW66a1vSGXnW1axGQ0OU+tR1lIJ7GprlRtX1JcqeWk/OyD3P9fOD+slE849YQLg3K24EwHXBZ7aVC4bVnh3jM/UCvSNZGXj7uiuQdnY2iTrl9eJ/j1bMKwfSnvf7JSDv+phurPrvZwEEQi/wKiZ1lxu1uXa12DLLdJ13X0zruUNS41rTuwzgfCzZmfqAQLhsDQa5SypQKlGgplVVtJmyztxAuC8yXgAAfcE/N4J+uXjZoOnfeHeACuf1tAjD5Y0XN55u71jkF9i8wHkXgRiJJApr5PRhqulvOs9a1dlvXS6c+e67dbxQ1G5dLfoeYefluqzr1pVyqSq5jyCKSp1px4ITCfg9ukSnPcbvH5GABy8NqFEMRKoN5tA7/n3lVJXkfCl1o+Z3Z/3mF2guRBAAAEELgsMLbxRysw6WXvjKJ3u3NN6r/St2hpZJh0Nbn5953gQnKyQxNiwJBL+fDZFFpmKhUZA9xR56BPLi5oSzZKq4DY3AXBw24aSxURg27qUbFvn/XnAYT//Nybdg2oigICHAmNldZJKTz7yrHflZuk1m1yFbZ1vIWy6NnjhTx+xpkTrSLDGv4n0UCFJ8QwCkRBYv6JOdER4w+qmnOuj0533mM2uDrR35fwMN3orQADsrTe5IXCFgF+jwPe/OCyHzphNXbgQQAABBCSTKJNkNm1J6Ihv/7JNZsT3ntCv8823aTUInnd4J2cL5wvH/ZEX0P1EdGS4vjIla1pqJup7qntETpljE3VZFUFvOLoBAXA42olSRlxg44qkPLnJzIf26Nprpj3vMNOfuRBAAIG4C2QTKUmYs3L10jW+Os15YPldsRjxnantdV3wgp88bAXBzh8G4t5XqD8CCERDgAA4Gu1ILSIg4NVU6PbOjLS9MH6MBxcCCCAQZwFd65q8dKzRgBnx7brui7EOfJ19wRkEx7mPUHcEEIieAAFw9NqUGoVYYMcd5bL5w6U7FkmD3/tfHJFe4t8Q9xKKjgACbgg4dzvuvGG7GfXd5EaykUpjuiCYM4Mj1cRUBoFYChAAx7LZqXSQBR68pUzuvbbM9SIS/LpOSoIIIBBSAT3iKDnaZ631PXf74zLauCqkNSl9sTUIrj36vNSaXaLLhs6VPkNyQAABBEosQABcYmCSR6AQAbfPB2bNbyGtwDMIIBA1AR29zKZ02vMowW8BjVt95ufS8NazUjbQwRFJBfjxCAIIBEOAADgY7UApELhCYGldQnQ0eMOKwqdEn+7LWJtdsdszHQwBBBC4LMDIb+G9of69f5DGf/1/hKnQhRvyJAII+CtAAOyvP7kjMKfA+sUJ2fLhMtGdousqzKGMOVx6xu8es9Oz/uFCAAEEELgsMFK/Ui7c/Ejsjjdyqw/olOglL/2RdT4wQbBbqqSDAAJeChAAe6lNXggUKaDB8PrFSak3gfCa5uREaqf6snLKjPae7hM5cHyMTa6KdOZxBBCIlsBIwypJN6yUwcW3mT+3RqtyPtSm8c1npf7YXgJgH+zJEgEEihcgAC7ekBQQQAABBBBAIGACztFJdnl2t3FSZg3wkn33WYkyCuyuLakhgEDpBQiAS29MDggggAACCCDgoYAGZXolEgnRKc8dG3Z6mHs8smIUOB7tTC0RiKIAAXAUW5U6IYAAAggggAA7PZewD+ha4EUvb+dopBIakzQCCJRGgAC4NK6kigACCCCAAAI+CrDTc+nxK86/IYt+9hUrI6ZCl96bHBBAwB0BAmB3HEkFAQQQQAABBAIkwLpfbxqj7ugL0vT2NwmCveEmFwQQcEGAANgFRJJAAAEEEEAAAX8F2PTKP//m156UmlM/8q8A5IwAAgjkIUAAnAcWtyKAAAIIIIBA8AQIfv1vkyX//IeSGu5iKrT/TUEJEEBgDgECYLoIAggggAACCERCYGDZJulctz0SdQlbJSo635aFP/5za+dtLgQQQCDIAgTAQW4dyoYAAggggAACswrYo7+DLbfIhZsfQctHgcX/9IdSNsIosI9NQNYIIJCDAAFwDkjcggACCCCAAALBFRipWyHnf+MvJVNeG9xCxqBkDW9/WxqO/mMMakoVEUAgzAIEwGFuPcqOAAIIIIBATAWc6347bvuqjCxYG1OJ4FQ7MdonV33/960CcSxScNqFkiCAwGQBAmB6BAIIIIAAAgiEVmC4+To59/EnQlv+qBV82d57CICj1qjUB4GICRAAR6xBqQ4CCCCAAAJRF2D0N7gtTAAc3LahZAggMC5AAExPQAABBBBAAIFQCjD6G7xmIwAOXptQIgQQmCxAAEyPQAABBBBAAIHQCDD6G+ymIgAOdvtQOgQQYASYPoAAAggggAACIRLIJpKSyGaE0d9gNlrL/j+V8v6TwSwcpUIAAQSMACPAdAMEEEAAAQQQCJ0AOz8Hs8maD++UmpP7glk4SoUAAggQANMHEEAAAQQQQCAsAmMV9ZIa6ZXBllvkws2PhKXYsSpn9Zmfy/yD7Modq0ansgiETIAR4JA1GMVFAAEEEEAg7gKdN2yXgeWb4s4Q2Prb64ADW0AKhgACsRYgAI5181N5BBBAAAEEwiEwWneVlPf9WjJlNXLqk8+Fo9AxLeVV/+M/SmJsOKa1p9oIIBB0AQLgoLcQ5UMAAQQQQAABGZ73Eam8+I4MLNskneu2IxJggZaXvijlg+cCXEKKhgACcRYgAI5z61N3BBBAAAEEQiAwUrdcKvpOWCW9cNPDMrj41hCUOr5FvObHfyrDF0+K88iq+GpQcwQQCJoAAXDQWoTyIIAAAggggMAkgeH510vlhTclXbVQznziG+gEXOCxvofk2QNHAl5KiocAAnEVIACOa8tTbwQQQAABBEIiMFY5T1LDF6V79Wekd01bSEod32Lu6P2SfOPloxZAfYVI70h8Lag5AggET4AAOHhtQokQQAABBBBA4JJApqxakulB6/87velZGatZhE3ABb5w7H75/ptn5MaWpOy4o0we2j8q7Z3ZgJea4iGAQFwECIDj0tLUEwEEEEAAgRAKjDStloquIzJSv1I6NuwMYQ3iV+RPHv4DefNkt2z+cMoEwOXSO5yVrd8ZZiQ4fl2BGiMQSAEC4EA2C4VCAAEEEEAAARUYrTXHH/X/WnpXbpbu6+8DJQQCa75/j/SPijxqgt8tJgjWq70zI/e/OEIQHIL2o4gIRF2AADjqLUz9EEAAAQQQCLFAJlUlybEhdn8OURve+eNPy+n+rOzeWilL6xITJX/u7bQ89Wo6RDWhqAggEEUBAuAotip1QgABBBBAIGICp+7eLZny2ojVKprV2fSTT1vrfx+6tfyKCm79h2E51cd64Gi2PLVCIBwCBMDhaCdKiQACCCCAQGwFWP8bnqavOP+GLPrZV6wCH/xc1RUFP3RmfCo0FwIIIOCXAAGwX/LkiwACCCCAAAI5CXTesF0Glm/K6V5u8lfg2iM7pefdfdYI8K7fNmcgTXO1vTDMrtD+NhO5IxBrAQLgWDc/lUcAAQQQQCCYAtlsVhKJhGTKauTUJ58LZiEp1RUCa/7lMek//trEDtDTEe06PCq7Do+hhwACCPgiQADsCzuZIoAAAggggMBsAnYA3HXtF6Rv1VawQiCQHO2Xpd9vs0rq3AF6atF1R+i2F5gGHYImpYgIRFKAADiSzUqlEEAAAQQQiIYAm1+Fpx2d63/3t1VKfcXlHaCn1uKmbw+Fp2KUFAEEIiVAAByp5qQyCCCAAAIIhF/AHv0daVgpHb+1M/wVikkN5toAy8lw/4vDcugMu0HHpGtQTQQCJUAAHKjmoDAIIIAAAgggYAv0rrhbuj/6nwEJiQABcEgaimIiEHMBAuCYdwCqjwACCCCAQFAFuld/RnrXjK8p5Qq+QD4B8EP7RuTA8UzwK0UJEUAgcgIEwJFrUiqEAAIIIIBANAQIgMPVjvmsASYADlfbUloEoiRAAByl1qQuCCCAAAIIREDAXgPM+b/hasx8RoBZAxyutqW0CERJgAA4Sq1JXRBAAAEEEIiQQMdtX5WRBWsjVKNoV6Xu6AvS9PY3pa5C5EBb1ayVbXthWNo72QQr2j2C2iEQTAEC4GC2C6VCAAEEEEAglgL26K9W/vSmZ2WsZlEsHcJY6SU//DNJ9fxKNn84JTvuKJ+1ChyDFMYWpswIREOAADga7UgtEEAAAQQQiISAMwA+ufn5SNQpDpVIDXTIkn33WVV9clOFbFyRnLHaLx8fkwf3jcaBhToigEAABQiAA9goFAkBBBBAAIG4CtgB8HDzdXLu40/ElSF09c5n+vPXXk3L7rfToasjBUYAgWgIEABHox2pBQIIIIAAApESGFi2STrXbY9UnaJcmYU/eVgqO9/Kafrz1n8YllN9rP+Ncn+gbggEWYAAOMitQ9kQQAABBBCIqUDXtV+QvlVbY1r78FV72d57rEI/atb+bjFrgGe6dh0elV2Hx8JXQUqMAAKRESAAjkxTUhEEEEAAAQSiI8AO0OFpS+f637++u1xuWjJ9ANw3kpUtZvS3dyQ8daOkCCAQPQEC4Oi1KTVCAAEEEEAglALODbBO3b1bMuW1oaxH3Aqd6/m/j70yKnveY/Q3bv2D+iIQNAEC4KC1COVBAAEEEEAg5gLpqoVy5hPfiLlCeKpvb4C12Pxesfc/TH/+714T+O4wATAXAggg4LcAAbDfLUD+CCCAAAIIIGAJsAN0ODtC/bu7pfHI38uNLUnZ9dsVV1TitTMZ2fYi857D2bqUGoHoCRAAR69NqRECCCCAAAKhFuhe/RnpXdMW6jrEqfD2DtCf/UhKHrq1fFLVdeT3qVdHWfcbpw5BXREIuAABcMAbiOIhgAACCCAQNwF2gA5Xi9sB8H03pOT+j10OgDnvN1ztSGkRiIsAAXBcWpp6IoAAAgggEBIBdoAOSUNdKqZ9BNKTmypk44qk6JTnZ8xxR4fOcNZvuFqS0iIQDwEC4Hi0M7VEAAEEEEAg8AKZVKVIIiVn7voGO0AHvrXGC+g8AumJDeXyTx+MyYHjmZCUnmIigEAcBQiA49jq1BkBBCIpcOPyOukbHpP2jsFI1o9KRVtAN8DKVC+Q7jX/SQaWb4p2ZSNUO+cRSBGqFlVBAIEICxAAR7hxqRoCCERXYMPqRtm4uknWr6iXpU1m1Gyaq/3sgBw83it737hAUBzdrhCZmtk7QA+23CIXbn4kMvWKekXsHaCjXk/qhwAC0REgAI5OW1ITBBCIuEB9VUruvanF/Fko9VVledX2VNew7PrxaSsY5kIgyALsAB3k1rmybPN/8bhUn3114gircJWe0iKAQBwFCIDj2OrUGQEEQidw702LZNsdS/IOfKdWVEeFd3zvGCPCoesB8SkwG2CFq62XvHivpNID4So0pUUAgVgLEADHuvmpPAIIhEHg0d/5kGz56AJXi/qYCYL3MBrsqimJuSNw6u7dbIDlDmXJU3FugGVPYS95pmSAAAIIFClAAFwkII8jgAACpRLQKc/P3NsqrS01Jcli9y/OytdeOlmStEkUgUIEWP9biJp/zyRH+2XxS1+URHpIEsLOz/61BDkjgEA+AgTA+WhxLwIIIOChwO7Pf6Rkwa9djV2vnJJdr5z2sFZkhcCVAvbo4YWbHpbBxbeWjKju6AvS9PY3xa18dAR00Q+3y8CyTdJ9/X0lK7cm3Pjms1Jzcp9V9pEFa4vOq/rMz2X+wSek8wZT/gJ33S7vPipNb+2SigtvSyKRKLpMJIAAAgh4IUAA7IUyeSCAAAJ5CpRi2vNMRWA6dJ6Nw+2uCjinzpZy+rPzuJ6ua78gfau2Fl0Pewfk4ebr5NzHnyg6vdkSWPiTh6Wy8y1xa5MwOz0N3jvXbS+o7HYaTH8uiI+HEEDAJwECYJ/gyRYBBBCYSaDt5hb58l3LPAPqHUrL73/7X0V3iuZCwGsBO3gablot5+54smTZ6whq/bG9MlK/Ujo27HQlH68CYJ1qvPT7bVaZ3dokbNEPH5CKng+KCqgXv3SflA12uGJJIggggIBXAgTAXkmTDwIIIJCDgK77feGPry96t+ccspp0ix6PpLtDcyHgtcBEAFziUVQ7AHZztNYeAe1dubmkU6BrTuyT5td3SqasRk598jlXmmjZ3nuKDqjtNBgBdqVJSAQBBDwSIAD2CJpsEEAAgVwE9KijbXcszeVW1++5f/e7cuh4n+vpkiACswl4FQDba17HTBB52qUg0u1pyTM5NR/eaa3/dXOTsGIDYOeUcno4AgggECYBAuAwtRZlRQCByAvsf+AGz0d/bdSXj3TJg995P/LGVDBYAl4FwM6A7eTm511BsKcAu7WmeKZClSKfYgNge1Q6K0l2gHalN5EIAgh4JUAA7JU0+SCAAAJzCGxsbZInf/caX51u+stDvuZP5vET8CoAttfrurUGuBTrcqdrfedZu26t/9V8ig2A7VHp+PVYaowAAmEXIAAOewtSfgQQiIzAjk+tlM1r5/tan4e++74caO/ytQxkHi8BrwNgt9YA2yOg2lpujShP1/KlGLl2I6i2N9GKV2+ltgggEAUBAuAotCJ1QACBSAjo5ldLmyp9rQvnAvvKH+vM3TreZyZEtzesmv+Lx6X67KvWGcCFHiOUS4PbZxenqxbKmU98I5dH5rzHHr0tdFMtZwDNBlhzcnMDAggETIAAOGANQnEQQCC+Agf/fL3vlX/teK9s293uezkoQHwEsokySWTT0nnDdhlYvqlkFV/y4r2SSg+IW+t17SnEF256WAYX31qycrt91JIzeC30Rwd7R23dUExNuRBAAIEwCRAAh6m1KCsCCERagAA40s1L5eYQcHN969SsnNOIT296VsZqFhXVHqWYljxTgdwOgO3dsAsd/dVy2j8mjNYslvKBM0VZ8jACCCDgtQABsNfi5IcAAghMI7B+RZ0807bGd5v2swPS9q13fC8HBYiHgHP6bJjW0drTkosJInNtYbcDYHvtbqFroe0AWsufrl4oZYPncq0K9yGAAAKBECAADkQzUAgEEIi7QOuiatn9R9f6zkAA7HsTxKoAXm2A5faIrX0sUe/KzdJ9/X0lbTNnwFnsjwR2MK0FPvubX5fRxlV5l915JrGugeZCAAEEwiZAABy2FqO8CCAQWQGmQEe2aanYHAKlDiTdDIDdnk49V+dwY8dmzaO8+6i0/OhLVnaFrv3VZ+3gv7u1TRrbd89VfP4dAQQQCJwAAXDgmoQCIYBAXAWCEAC/fKRLHvzO+3FtAurtsYA9AlzqDbDcDIDnH3xCdFS20CnEhRAvNRt4JYvYwEvPLF7w00ekoucDKeYcZGcw3rn2P0vzG/+lkOrwDAIIIOCrAAGwr/xkjgACCFwW2P35j0hrS42vJByD5Ct/rDJ3rv91Y2Oq2fA0AFz6/TbrlkKn/uqzzrN/S737s7M+9hFOhR65tNAEv5UX3hRds3zu9scLmvqs5XH+kNC9+rPSeOTvYtVnqSwCCERDgAA4Gu1ILRBAIAICD961TO69ucXXmrT9zdvS3jHoaxnIPB4CXm2AZWvaxxb1tN4rPa2fzRu5of3vpKH9Oeu5wZZb5MLNj+SdRqEP2Gt3Rxqulo7fejqvZOYd3im1J/dZzxQ70u4MgPuX3yW1J17KqyzcjAACCARBgAA4CK1AGRBAAAEj4PdGWH1DY7Lx6cO0BQKeCNgBcDFTcvMpqH12rT4zPP966zzgXDaBqjHBY8O7z5ndjjus7HTqswa/mfLafLIv6l7n1ONczzHWZ5pf32mN/OrlxjprZwA8ZAyrLqVdVOV4GAEEEPBYgADYY3CyQwABBGYT2PMn18uSxkpfkPa+cUF2fO+YL3mTaXwFvBxNdQbBdiA8uPg20ZFVvTTILTOBo17lPUettb7Oq5jNo4ptYXv3ZU1ntpFcDXx1xLf26POSMuuG57o/33LZI+nOEfx80+B+BBBAwE8BAmA/9ckbAQQQmCKwZe18efRTKz130dHfLX/9hvSav7kQ8FLA66BSRzE1mCwbyv38Wl17222mTo/VLPKSZlJe1kZWP3lYKnqPWf9dR7F1GnK6epG1uVVq4Kz1tz3iq/ekqxZK57rtMrJgrWvlXvyDL+Zl51rGJIQAAgi4JEAA7BIkySCAAAJuCfixGRabX7nVeqSTr4CXm0k5y6ajuzUnfmACx46JoFI3iRq9NBo8VtMiQ/PXytDiWz2d7jybnwbB83/xuFR2vjUrs9aj9+ot0r/qHtfLvsTsSG2PLOfb1tyPAAIIBEGAADgIrUAZEEAAAYeA12uB288OyP3PtTP6Sy/0ReDU3btdD9J8qYiHmeoodqPZkKvcjPjq8Ug60quj0zqVe2TBR2XQBO2luJxnCTMFuhTCpIkAAl4IEAB7oUweCCCAQJ4CXk2F1qnP23a/y87PebYPt7sj4OX6X3dKHO9U6o6+IE1vf1MyyQpJZkbijUHtEUAgtAIEwKFtOgqOAAJRF/DiWKT7TfB76Hhf1CmpX8AE7NHDXHc0DljxY1sc+zzisVS1pMY4Li22HYGKIxByAQLgkDcgxUcAgWgLbLtjiWy7Y6nrldSR3we/+x7Br+uyJJiPQMdtX3V1g6Z88ube/AVY/5u/GU8ggEDwBAiAg9cmlAgBBBCYJKDToR+8a7nUVaVckdE1v3rcUXsHIziugJJIwQIEwAXT+fIgRyD5wk6mCCDgsgABsMugJIcAAgiUQmBpU6Vs+40lstkEw4VeOuq7++BZee5gR6Q2vNLptM4rkUgUSsRzHgsQAHsMXkR2NSf2SfPrO4tIgUcRQACBYAgQAAejHSgFAgggkJPA+hV10nZzi2xY3ZTT/XqTBr4HjnTJUy+dCFXgO90us8XsPGs/awfMBMo5d6GS3Xj2N78uo42rSpY+CbsnsOiHD1jnDKdrl0hZ/2n3EiYlBBBAwGMBAmCPwckOAQQQcEtgY2uT6JFJN62ot5KsqxyfIt03PCa95s+7Zqrzgfau0E11LibIzcfWGQh7lWc+5YvqvU7rk5ufj2o1I1Uv5/FH6aoFUjZ0PlL1ozIIIBAvAQLgeLU3tUUAAQRCJZApq5FRPdvU/MmU10q2vM763/Y1VtNinX/qvPTLemK0f+I/VV54w/rf5YPnJDVwduLsVP1vw/M+IpUX3wmVSVQKq2176pPPRaU6ka5H8+GdUnNyn4zWLpPy/pORriuVQwCB6AsQAEe/jakhAgggEEiB6UZd01ULpWdNm6SrF0raTI3VoLcUV9IEyBokJ0f7pKH9Oak+++oV2XDWaSnkRex2H26+Ts59/InSZEKqrgrYuz/3L/+fpPbEP7uaNokhgAACXgsQAHstTn4IIIAAAlYQpJe9Dndg2SbpvXqLb+tBNSCuOvNzqTKjxVVnfibJ9MCkVsqmKkXSQxPlpQkLFyAALtzOjyed058Hlnxcak7/xI9ikCcCCCDgmgABsGuUJIQAAgggkIvApLW3ZVXScftf+Bb4zlTeahMMV5tAeGownDFTsHXUmKt4ge7Vn5FeM9rPFWyBuqMvSNPb3xSdnSHJpJSZZQRcCCCAQJgFCIDD3HqUHQEEEAihgD0CqGtAz93+eOCC36mkevxL7YkfSGXnWxP/lCmrlUR2TBJjQyFsgWAUmQA4GO0wVynq390tjUf+XoabWqWyq32u2/l3BBBAIPACBMCBbyIKiAACCERPQIPfs7+184oNrIJcU50KWv/BHmszIPtK1yyR5PBFSRII59x0+gNIpmqedPzGX4Wq/XOuYMRutDfAGmlaLRVdRyJWO6qDAAJxFCAAjmOrU2cEEEDABwHnplcdt31VRhas9aEUxWeZGuiQ5sNPTxoR1tGx8v5fm+nRl3efLj6naKZg94MLNz0sg4tvjWYlI1SrhT952Orr6YomKRvpilDNqAoCCMRVgAA4ri1PvRFAAAGfBAZbbpELNz/iU+7uZVtx/g1peusbUtF7zErUOrJp3hqpPPdL9zKJcEpMgQ5H4y5+6T4pG+wIR2EpJQIIIJCDAAFwDkjcggACCCDgnkDURv50jaROjbZ3jh5p/LBkE0nWS87RZbqu/YL0rdrqXsciJdcFdLbDkn33WelOd2yZ6xmSIAIIIOCBAAGwB8hkgQACCMRdwPnl+eTm5yPHoYFC01vPTjpPeLDlVjN19E2mRc/Q2mGeBh+5DjxDhRrffFbqj+2VTCIlSbPpGxcCCCAQBQEC4Ci0InVAAAEEQiKg5+n++rf/v5CUNv9i6rRo3TSobOic9bBOix6rapbyvpP5JxbxJ87d/BUZbrk54rUMb/Wco7/hrQUlRwABBK4UIACmVyCAAAIIeCaQNSNJv/7Udz3Lz6+Mpk6LziQrzc7HZhMhzlCdaBKmQPvVO3PLd+FPH5HKC2/KWEWDpEZ6cnuIuxBAAIEQCBAAh6CRKCICCCAQdgHnFOjTm56N3PE3ekRSIj0wqZnSDVdL7dHnrfXB6epFkpCspPrMTtHZdNib05Xy91zze9LzkT9wJS0ScVdAz75ufn2nlShrf921JTUEEPBfgADY/zagBAgggECsBHrW/CfpWf0fQlFnnQaaMjvgVpmRsMRon1T0fGCVu8wEvKkpAe9cFcokKySZGRkPKkw4LNmMJBLm75hefVfdKV0feyCmtQ92tZf80x+YUd/uYBeS0iGAAAIFChAAFwjHYwgggAAChQmMmJHRjt96urCHHU/ZKZZfEwAAIABJREFUwelsCekobKa8Nq+8Gtr/zkz9fMOa/lmKa8ycp5pynKfqHGGLw2ibXceRptXScceTpSAmzSIEGt75W2l4P/rLFIog4lEEEAi5AAFwyBuQ4iOAAAJhFMhlGrROK04NnrNGXct7jlq7KWvQW+iZpBp4j9UsktGGVZLWv+tXymjjKotP064zU5VrTrw0bfrpqoXWs0Pzr7fuH6tZbKY1L5ygT5t0nIG2pqejxPalo8Vl3e9b/+/A8k+YjbKeNjtEvzVt02X1v2at/xvpEeK0+SHgzL/92zB238iWWfvt4n/+QzNTYZSpz5FtZSqGAAIEwPQBBBBAAAHPBOzRv1ETjJ6dZhRY1x7WffDCxFRjLwo2Wr9CUv2nrS/99jXcfJ05o/YeK8i1g+RSlEV3jdYA3/pj/re9e7Sdl24alk2Wm/XFg5EMhn99927J5jlCX4p2IM1xgfkHn5DqMz+HAwEEEIi0AAFwpJuXyiGAAALBEnBO8XXuAqyjvToCW3XmZ1esrdVgVEdXdQQ3W15n/a3XWE3LnJtpWZtTmVEtvXRas166nrfcBJxJMyqrAW6ZGWXWS48s6r16izVCq6O9flw6wq1Tr6vP/HTSmcJW+UwgnKloNEHyeT+KVpI8L3zsyzJ41YaSpE2i+Qk4N77K70nuRgABBMIlQAAcrvaitAgggEDoBZxBsAacOuLknNasgejFdQ9YgW4pA9Ha4/8k8/7l/7I8R8x06PMffyLv9cKlbAydjlplbKYLhkfrPyQJczRN2fDFUhah5GkPN7XKuTv+quT5kMHsAvrDy6Ifbs97YzdcEUAAgTAKEACHsdUoMwIIIBBygek2e9IgVKcdDy2+teSBqAaWC8x0T70Glm2SznXbAy2qwbCuT647+sKkadI6fTtTViuVF98JdPmnFs5uf90Nu+M3v1bSaeahgvGpsPaZvz5lT7YIIICApwIEwJ5ykxkCCCCAgFNAR3uHFt9mTT0u5VpbZ57O0S6dXn3OjPyG6bLWSZvzhSt6j00Ue2Dx7ZIwa5irOw6GpioT68Frr7JGgfPdrTs0FQ14QTnzN+ANRPEQQMB1AQJg10lJEAEEEEAgFwEd8b1w8yMlneY8XTmaD++UmpP7RHd27tiwM7SBl26apXWxN84aMz8mDKz8HansOOTpJmK5tLXznonRX7PTtX0OchhG4fOtZxju15kFLS99kanPYWgsyogAAq4JEAC7RklCCCCAAAKzCTinPfu15tb5hb/zhu1mw6tNoW80HcFreutZa1MvvXTt9PC8j0jtqR+a4536fK+ftrt92QHvdIXquO2rMrJgre/ljVMBJnZ9NruNS3YsTlWnrgggEGMBAuAYNz5VRwABBLwUyCaSkshmfN1wyjnd85Q5gicq0241sG966xvWyLZ99a34pKTMjtFBnBY93LRahhbeKOnGa6Thnf9byvtPWoF7xzRHY3nZR+OUF7s+x6m1qSsCCDgFCIDpDwgggAACngqc/c2ve7bed2rF6t/dLY1H/l7CuPY3l0bSadEaCNvrg3Va9NDS35Dq0z8t6WiwPco70wjvaN1ys9nYRivonbrWW8u86GdfsaoXlVH5XNrKz3v0eLAFP32Eqc9+NgJ5I4CAbwIEwL7RkzECCCAQHwF7+rPfgef8Xzxuna8b9TWnult0Q/tzE9Oi05XzRJJlohuAzTYNebYeOV2QO91u3ppGtqxKBhd/XIbmr81pV2+7XdLVi6xR4KiMzAfxFe4MfmdqvyCWmzIhgAACbgkQALslSToIIIAAAnMKdK/+jPSuaZvzvlLdYAdafpejVPVzpjvdtOhMqkqSY0PWbXMFP3ON6k6tg/64odOYB82u3vmu5dXAfMm++6wk49A2XrT/dHlMHvlNaC/wqyjkiwACCPgmQADsGz0ZI4AAAvET8Du4ifoU6Ol6lAaXjWY02Lk+WM/fTcwR/OgRVfbGWs50dXR3pOEas3t3ixXwWn9c2LzKbhudtn32rm8wCuzy20O1Ofu66fDTl6Y9m9Y36/ELnQ3gctFIDgEEEPBUgADYU24yQwABBOIt0Ltys3RfPz7S58dVZYKABQfHz/09ufl5P4rgW57TBcKj5gzegaV3XFGmbHmd9K3aKro+177SjatKGpTqiPVicySPBt1+/1DiWyOVMONle++xUs93ZL+ERSJpBBBAwBcBAmBf2MkUAQQQiKeArvE8c9ezvlVeg6yl3x+fgu3WhksVF96csz4j86+f8x6vbnAGwroW2i5/5w1/5spIbjH1YBS4GL3pn6391f8Q3fG5sqvd/cRJEQEEEAihAAFwCBuNIiOAAAJhFvB7dK/58E5rOnCuwbgGiGWDHVJmphJXXhgfES0zu+imLp27m29bDJtgWPO2pxCPVS/0bVfs5MBZWbpv20QVeq/eIr2t95Z0pHc2L0aB8+1NM9+vo/fNr/8fVt/Va6413+7lTEoIIIBAsAUIgIPdPpQOAQQQiIyA/QVc15aeu/3xgoM+e8SyyjHymjKBnP1FfyrYsNmJ2L50vapkRmTBa09a/2mmYLzRHCWkayZnStPtRtFyXTQjsHUf7JFhs552qOVWz4JQ3RhpnvlRwD46SYNzP0eDnefT+nlklttt7FV6+iOC9t9ax5nQBL9e6ZMPAgiEQYAAOAytRBkRQACBiAhMBMFmN+LzN39lxim3+iW+rOcD0SA3MdonFeZ/FzPqOpXPGRA4gyxdI1x78iUr+HVeGrSPmiBVR21HzYjtWM1iM4q70Loll7Wx9lpaHTUu637fnMnbb9Wp3PzRNa/pKh0Fvto6oskZrA8sv0sGTTA8VrOo5D2g1hydpJtl2RtfDS6+1QTl2z0LxJ0VXPTydisg1x8G9FgkrtwE9MeM+Qf/YtKorz7JZle5+XEXAgjEQ4AAOB7tTC0RQACBQAhMHYkaWHy7OZP3zklBlga9NSdeynv01d7cZ2pF7S//2URKEtmxiX+2y6K7DmugqXk6pzUPttwivVdvzSnAdQNXg5d6MwJcdeZnV+y+rIGgF8Gwrg9uNjsFV3a+ZVVJbbrWPWCONrrVjSrmnIZatPzoS9b9fVfdKV0feyDnZ0t1o5bJdukzU8WDdk0+4ihopaM8CCCAQHAECICD0xaUBAEEEIiFQD7TMe17p/5dLNRsO+Fq4Duw/BOeB33OOukIdMX5fxmfhj10blJ1NRjtXbmlpBtWab7zTCBsjwbruuXu1Z8taZ5T29Q5FVrzv3DTw56ORtsBr6771hF8548jHbc97qnF9P398hm+zuBXj7gSjjgq9i2C5xFAIMICBMARblyqhgACCIRVIJ8gudA6OvPQKcj9yzdZga8X043zKbMGNzo6rWs6nefy6lrdnjX3mhH0Tfkkl/O9Ok1bd2WuP7Z34hmvA2FnEKz1vXDT/1bw2vG5Kj5bwGs/q/1Ef4Dw8ygvuyx2/3UGv5lkhSTGhpnyPFdj8+8IIBBrAQLgWDc/lUcAAQTiKeAMfjWA7Lrui56OLhaqriOzdUefn5iKq+mUetMqDbCazKZK9vRfzVOnZOs5waXarEs3OtOp8Dr6mtB10/1nrOBfp2R3X3ef+aGiuKBf61Ru1hjrzt66trverH3WNdlTLw14R3RTMrORmgb/QftxxBqp/+VTkjRBr5gp/tlMmuC30BcXzyGAQGwECIBj09RUFAEEEEBABaYGv53rtocOxnmWr114DdC6rv1CyUZIdRqwbpLlDIQ1bx0RHVx8W8HBsNalsvNNsUZgTdA7XSDaufZPpe7Y9yZ2qtZ6agCe62XnUW3WV0+dzpyuWiBps7lZlVn37GXAa5epmBH8+T9/TKrPvWYxeDFrIldv7kMAAQSCLEAAHOTWoWwIIIAAAq4L2IGCBh5hDH6dIFM3rdJ/K/VZvnbwPd1mXbkEw/bobnnP0SuCUWfdRupXWqOuIws+agXZidEBs0HX162dsnU9sk7/nu3SgFrvtYLeGUZ3dedte723TvnOlNe63t9mSnDxS/dZG73p2uZCNxlb/IM/MmvEL3hWZjJCAAEEoiBAAByFVqQOCCCAAAI5CdjBr470dWzY6WnAk1MBC7xJRzV1mrJ9lq9XuzfrGt3qMz+ddHyTXQWdJj1kRoZHa6+yAr0qM1KpI7zTXfYxU0Mm4NVzm3XasfPSoFmnKmdNgKp1nfrveq89rbnS/LvmM/UMZ81DyxOE6czOtc2nNz1b0NTqhAnYr/p+W4E9hscQQACB+AoQAMe37ak5AgggEFuB7tWfkd410QsedNOqxiN/P9GuOoLaac7yLfXaVR091aBTR1unGxl2djT9EWK0brkML1xnpmtfM+faWjtY1POQL9z8sGgwrJeuEdZL1wnPdEa0vWmVPYoclA6/6IcPWKPSxcxC0DOr5//icdb8BqVRKQcCCIRGgAA4NE1FQRFAAAEE3BLouO2rATjGxq3aTE7Hj2nRU2ti71xtrek1m01Nd+kI8cUb/kwajvydaAA90zXTqPF099sjybomWYP/0cZVpUEuIlU3Rn81+4U//nOpvPhOESXhUQQQQCCeAgTA8Wx3ao0AAgjEWiDKAbDdsLpDcOObz06cI6zTovtX3SN9V2/xdOq3PTpc1v3++M7OZrMpvTRY1enO1Wd/XlBf1DXCOiVaA2kdSR5tWBnIgNdZOf1hoOVHX7L+UzGjv/r8kn/+Q0kNd7H5VUG9h4cQQCDOAgTAcW596o4AAgjEVKCYjYfCRmad5fvBnokzhP0KhKcGgpnyOjPy22dNmZ7tSpvgVstsX2kzquvlZlVutbfzvF4N3s9//Imi6nHV3n8nCcm4VTzSQQABBGIjQAAcm6amoggggAACtkCxo29hk9RR2FpzfnDQAuGwORZaXp323PjWs5IyZxm7Efzq6P78g08UWhyeQwABBGItQAAc6+an8ggggEB8Bc7+5tcDP2XW7daZLRDuaf2s29nFPj31rjdnJ+sPD3q5EfxqOs2//JrU/Pplpj/HvocBgAAChQgQABeixjMIIIAAAqEVsI9C0rWj529/PO9pqLopUyI9JGX9pyVds2jSGbMVXUckpeeyZsese5JjQzJW0SDpuqvMGtXLGzLpcT9ZM63Xr02apguE09WLrLN1dXScq3gBaw22OZrKPo5JXbuu+2Le/W1qSbTtFv/gC6ZvDRZfSFJAAAEEYihAAHyp0TOpKhmuXHBFFxipWiT6b9NdVf3Hrf9cPtorZaPdOXefdHmj9NdfY6U7XLlQKofPWV+SKoY6zP8+b/1vL67BmmWSSVbKSHWLlZ3+/3pVmPMaU9kRV8qk9cukKvM28qL+XudhW8yUb/XASVeLNFt+buflRsGnK+9Q7YoZk9bXSVX/Cev1k+ulr73R8nrr9qAZ2O8LgzXLrdfMaFmD9ff4+8Ow9XfZSLf1XjNd2e3Xr9PCfm42H3UfaFhtvRdpfvr6t/Iy+ZTq/UjLOtv7pvP92NkHKgbPSjKjFsW9T9oBsLpoEKzrgWc6Jkh3VC43x9Vo0FtjzrtNDnVKwgS3bl7pqvky2vRhK0DWwDhtyuTVGlc7EHYenTTYcos5bugRN6sYq7T0nOJGs7O1vXu1bvbV03qv9K3a6oqDcxdpTdDZn13J4FIiU78XFfO607QGq68y3zOWm+8ci6wc9PuHvp71Pac83WN9B8rlPcvNOvqdVn/dNRPfwZxlsb9fFvM5Nd1nQjHp+W3lZv72551+voyW1Uu6ovGK5PXztjzdO/Hf7Wdsw7m+g+hnusYV+h17Ij/T/61+bvq99vXqgRPW/19ou9jpal5aB7vfXK5MQt8hJtUt35jFLXctq8ZUTms11rrnE0Npeeb6DpFLmUMZALf+4X/Zn0vl9B59Y13QcUDOL9o48aarXyzHpunsuaY53X0p04i1ve9ZnVk/JMaSFZIubzCB7oetQHfB2QNWg3U332h1gNmuhPli7/xS73wRjiUqJupRaHmHzAsw38su09Q3BE3HfgHOP7Pf6thaR/1v2Wl+OFAn64PuUpA90xtPrh+C073B23WzXlQmv/EfFqYPkuyAyH7zsF9YTp+ZvOy66L2Nna9ZeV1c+HEriLCvmRxy8Xe+SdrltwOAqc8738TzybPK9NepV23v+1Lf/ZZ0LLnbqst0bT5d+Wdqy+nvde81qH2zvust63Wu/tonnGW2yzVdO9r9WvuKfnDY/c75xc/ZN5z9PZc2nO0ezUvfF4arFsrFBbfP+b5QTH7azlPbUV30y2gu74XO9yT7dd7beJ2Vpv5YZvfLqT9YOH/UyKdf5lJXZ5m0/WZ7L5guvZq+Y9J04VXrnzKpaulf8QnRo3Ocl55pa09dnalM+iVe29D5mtf/rV9wnFeVeQ9KmDbXK5FJS9nYwKzV1NFYPcZnyJRpcPGtuZAUdY8G+o1mqm7NyX3WNN2x2hbRMvSawM2rYLyoCgTg4amBr/V+0XyddK57wNVzmBf+9JGJ4FrzON9ivt/M8r3C+eXa/rFdn7O/CNvvd/YP4vpa1dfTdJ/hTmb7M0r/m/MzUP9/+zNL32e0bHN975mu+ZyfsXYd7C/4zmDcfu07Byycn0f2Z9r5RRus7ygzvRc531PszwJ9b9O87C/ozsBptu9jc32H0TLn813M/qzW707NF34mnfNvs+oy9buNpjvXd1zb1f7cmyn4mjpIMrWNnMGWczDFvs9uF7VYdPr7osF+b9N1VsBT03Nkzu9lms7Uz1/9b7O911vlmPJacPajfMzzeUvR9tHPRn0t6XfgXF4/V3iaNOw2mSlIVQ9NW/9ofDHXa3S2OujrV1+3+rf93XW6fjtTP1fL6V4z9g/19veBXPq6M4ZyfnZqGnb+s/VrrUNt3/tWfezX+Vztd/q7/6v+OuD6VZJEtZS9vb0bV/zJnpwDYH2mbECnqS1xvZL5JBiEMuRT3kLuDXodU0PnJ6qVTZRLpvLKX/wKqbc+o1MeM2XV1pTGKFxBb8vpjCmzNz0vaYLejMs/IHpT8itzqe/8pRUEl6f75iyCfojrl1/9wWC4UmcGXflFa85EptygXzb0g7um/5jUmh9xysemPwu3d+Vm6yxdDUj1CKNSTpvWEeEyc1TPop99xSqt5tlpzuodWbA23+rF4n71qjLHONUdfWHSVPi0+VGkc9121900yLbbxh75PbXiP8pQbf4/bLvZQPoZqFP9JVnuZrKupRXGz4eZKl+K9+DkcLeZ2TJqZWn9KOpyO5b3nZDRumn6aGZUNPhx+zuZax0nj4Rcfw1csrGLoDNJXP+OafJIjg64+n04DzLXb52xn02T08X/t60ksWpJEtXy5xsAZ8warOxgj6TqZx51zaZHJGt+kZ90mSlu2fTkX/Cn+iXKzEhfIiXJijmCnsyYjPWekVTjVVYSVpmGzReuMfNmo/mWV4uVVqpckmXTT7d2vZeYMmW0fqYMWfMCkFHHWiIdwUwmJVFeI4lkmSlbxdzZ23WsX2yeTY3Xc+TyCEdS63fpv8+dWPjuGOs5LYmaeTO3n+09S9XcNJrUp007Z3U9oumrou1grtn6bGZwfDp/stq9HwjmalFnX7HuzeX1Z/qnXQ/rNdV/YeI1Nm1+U9pgztftXIUu9t+ne18w71Wio4TmfUHff6z3BfMatN4j9AuJ9R5x5WtpUnvr9Fxta23DHF53meHe8fcjfS9KJK0+Mtv7kfb1VJ15Py309XypHWbtg6Y9JWOOd7Hfny5ZTxjM9Z6bY9uM9ZrlHpWV0tT9pvXL+9SREPuX9oH61dOOYDnd3ehPOouoofOQpJNVUt/33qVzcq/Tlpx0Vq5O29bptEMtt5ZsdFaPTnJOi+41gXfcR4M12K0wU+ErzJR4HRXXGQL2NGe7y+mIb7cZNS/VDwb26K/mY5+nfPLq/7mgEda5XiZT35dn6+Nj3b+WZO3CGb8vWK8V8z0ja75sj7+/6VIv8z1Dv1843t9y/s4xV+Ed/259ppnvNMnK8eUvgbn0vdB4ZEfM969Ls0PMG9LE9y+rzFO+E9rfH1O1Vy7Zc9Zr0meCftc0nx1zffaXykXLkuk7K6kmf3+ksetn24z3Rf2cufRd344D9DP30mfhhIl+X85eOnLMbiPzWZk030Psz8Kpn436+rHyuPRd3+rzps31xwWr35t0EhXVk9LItw2s1+il70vO73izpeP8XqCfgYlKcxydS5+pM+Z76XPf8rA/z833lERFbW4xhvP1bMcWU14f1uvctFHSfBfP5QplALz09/7qyhFgu0NNqXV2ZPwXdfuL5EQHzEUnj3sS5o01UVE3/iZjGmXiy5v15qZfLsc7vXVpwDlr77z04sgj/5xuvfSlOqd7p9w0/oXYvGD1TeHSG6l1yxUvbNOhzZvHtD8emC/MCX0zd76xOANvZ56X3mBmLav9A8J0N1mBu8lL36BmCAImPiAuBYhWMs43ubm8LtVH07HbVF/M9lVsX5tIS9+ML5nrjxJXXFp+tTBv4vnmORFgXUp02rrM1RbOD5AcOpf9mszh1pxuUadJr3Ptp5cC/Sv653T92nyRtQM+/Wer/9ofhM4ALM96zlV454dhTu8LcyU407/br7up7ah1s9+b5kp7oq/bH+Dmtax90Xae7nnHa8nZr+bKKud/n+E9P9fnZ3rdWs87X3MmH+tHQvvSL/GO1/wV+dneU//BkebEP9nvYVPyq0h3y7JTL0xMo+5ZuUWyVU1Se+xFKRu6vJxDz8bVKdK6vnSmNcy5ekx3n55b22Q2cbIDLfv84DjtFq0jrtVmhFcDXQ18p7t0ZEbbQQPfUrSDnadz9PfiR/5I5r3zN9Y/HVnyH2du5ilf5O0f7se7+fiPaROBrr4nWD+Mm8+SS9+dZus/9mfUxOvB7vsmoM359TJLBpM+ny6lOfEZqF9+zWvT+iFfL/u9eur3AsfnuPVZMdtr10K59P3L/g6hAYojCHUGHBODGDPVYabPTvt7Uw7GE0lfKtekzzrz2WV937Qvq+3MDw1zDd7o95Q5gi+7TzgDlpzfS6Z8Vk70Ja2DCbSsgMsROE5K1/lD9dQfwmf6vngpgRnbNtfv3jlXcPKN2k+t7wzW9/xZvgPP1df1u4jpbwltmxkGniaCav0cyqf/TM17Sjknvm86X7uXXlfWj+OOa5Kz8/PO/gH90g/wOvBivS41YJ0t7rH7xaXv7FZWdts7+tKM9dXnzevA7vfO7+GzNWnP3hBOgZ42AC6w4/JYPASuCPSKeeOIBxm1RAABHwUqTRDc0ve6VI2Nb8IyatZ+XTRrSfXHsDqzTrfKjD4mzZmy9tVvdhguVSCs03sbzPpgOz87ENbp2FFaH6wBf7mZaq5/687NveaHB3u68dSuoFOcdW32yIKPerJGW/Nf9MMHrCBcR3/7Vt1jnQM8mqiSD5rv8rGnknUUBCZ+zPD6u9GU4CUKlm7VYfKAyuWBFrfSj3s6vf/0v5dktnJJEtXG0inQBMBx77bUHwEEEIiHQPNAuywYPDJR2cG6D0nv9fdJunGV1Jx4yVp76hwV1kC424WjdqbqTrdbtN6jQWD/srvMCGjpN+pyu8V1OnOV+VN54Y0rpjJb3zfM2ms9ykhHda1jq8rNLC9z6eZkpVyHPV09tZ2b3v6m9U96frX+AKJT1AfKmuVk4+1u05AeAgggEGkBAuBINy+VQwABBBAIu4DuGL3YjAbXpDsnqjJc1SL913xahpZtMMHQz6XBrNm1A2Edoe1d02ZtmOX2Nd35wZqH5jmw/C5rJ+0REyAG8dKR3eqzr84Y8GqZdTrzqFljrQFvvxllDcIIt5a75Udfski7V3/Galt7jTYBcBB7GmVCAIGgCxAAB72FKB8CCCCAAAJGoHr0gsw3I8LOQFiP3BuYv06GP/QJs5tnv1mz++zEVGXdLKvr2i+UbEMmPY+22pyNrEGl87LXJmsw7PfIsP44oCO8OpKr05qnXjqdWIPd4flrzUhvS0nX8BbSibVNF5hjj3Tqsx5Pdf7jT1hB+fxfPG65X6xcKefqdKM0LgQQQACBXAXiFQBbmwiYDU0cuxPnCsV9CCCAAAIIBEFAA+HG4ZPSYP5MCjxNMDzYfL3ZW1ek5vxrE/9U6h2cNUjT6dj6R49rmnrpNGkNMAfNrtWl3CTKOsLJBIqzTWt2rt3VqcxBGOGdrU/NP/gX1m7TOjJ97vbHJ6ZeL/zJw9bmZOerV0tnTWsQuiVlcEuA76puSZIOAjMKxCcANm8oqeaVZqewlDmSqMMcjXR5Khn9AwEEEEAAgbAJJM25nXUjZ6Vh6MSkUWGtx1jC7B6vn3tj40fc6ahst1k7PGDWCJfySg10XDoeSHdPnjwybJdDjwgabVhljbymzSh1PkGortu1Lw109dIRXs13uhFe/ffBllvGA3AzIl3KANxt16wkZPnerVaynTdsN1PML7cdAbDb2gFJj++qAWkIihF1gdgEwAlzZpp9btpY/3lzZuj5qLct9UMAAQQQiImArhO2guHhExM7R2vVs1kTRiUu70uZrl5kgqk/K9m0aCe3jsjqFOQqE6DqET7Ozbrs+zQw7zK7W9d98MKlYPZygFto0+korwbZGvCGYZR3aj0T5niyBYf+QsrM2t/xs5frJgW/ej8BcKG9I9jP8V012O1D6aIjEJsAOFm/RJLVjVbLEQBHpwNTEwQQQACByQJ2MFyTvmAFxdNdGhh2r/6sJ4Gwnb91zFCPHjP0/vi5uma6tE7t1Z2r64/tzbsZdU1s1qyH1bW7o9ULrVFe3R07nxHlvDMt8QM63bnp8E5JXTriSnd8nm7HaQLgEjeET8knm1ZI0pyVa31X7f61ZIfHj0HjQgABdwXiEwA3XiXJyvrxNxWmQLvbi0gNAQQQQCCQAjpNuma0U6pHzpu/O6Qyc/nsYC2wH4GwE0qnLmsQqyPFqYEzVhA72xX2AHemuuloue7sbP8QoD8M6LnPun56uosAOJAvt6ILlZp/jSTMWd96pc+/b7YlHy06TRIUw6xhAAAgAElEQVRAAIErBeIZAHedMBth9dMfEEAAAQQQiJ1A0+BRaRo+LhVjlz8H/Q6EY9cIjgrrqG/jW9+cWMOsO1N3muB3tvXKBMDR7DFli/7NRMXSHf8azUpSKwQCIBCfAHjeSrMfSBW/qgWg01EEBBBAAAH/BaY7VkkDYd1wKUybRfkvWVgJUv0d0vwvO63p4PZln/M7V4r2MUg9lcvkTN0Nc93Ov4dAIFFWaTZrvdoqaSY9JJnOYyEoNUVEIJwC8QiAzc7PZQtWWy2UTY/IWOfRcLYWpUYAAQQQQMBlgekC4R6z+VJP62ddzonkVKDiwtvS0L7b2hzMvnIZ9XXq6XTpxiN/LwNlzXKy8XZgIyCQqKiVVNPy8QDYHNeZ6ToegVpRBQSCKRCLADhR1SiphiXjbyqD3ZLpPR3M1qBUCCCAAAII+CSgG2Yt7HtTyrNDVgm83DHapyp7mm3VabPB1b9+W8r6L38H0R2rO9dtz3szMgJgT5vOk8wIgD1hJhMELIFYBMCTdoBmVz26PgIIIIAAAjMKNA+0S/PQB5LMpq17dCOmi2ZadJh3V/aruZP9Z6Xu5H6pOfnSpHOKM+ac5q6P/ukVxxvlWk4C4FylwnMfAXB42oqShl8gFgHw5F31jphh4LHwtxw1QAABBBBAoEQCepTSooG3J45RGktVS++/+X3pu3pLiXKMTrJ63JPual199udS0fPBpIqlzXFNZYPnRKc8n/v4EwVXmgC4YLrAPkgAHNimoWARFIh8AMymAhHstVQJAQQQQMATAZ0Wvbjv8MRo8FBjq/R85A/ynrLrSWF9ykSPMKowG1lVn/6pVJmg1z7D1y6OTnPuX77JjPZ+QmpO/MBau0sA7FNjBTjbRO0CSZk/eo31n5es+cOFAAKlEYh+AGzO/k2ZM4D1Yv1vaToRqSKAAAIIRFdAzxKe398u84aPTVSyb9Ft0nv9FyK/W7QGtjqKq0Gujn7rNHA9uzg12GFGeH8hVR0Hpbzv5BWNr0GvTh0fWH6XjDaumvh3e+RW/8Opu3cXPK2cEeDovd6S81aY00pqxgPgntOSHeqOXiWpEQIBEYh+AMwvagHpahQDAQQQQCDMAtPtFq2BcP+az0wK8sJaR526XN57TPRvDXqdxxNpnUYarjbB79krRnjt+uqo7uDi26w/Mx0jVXf0BWl6+5vWIyc3P18wlZ3O+erV0lnTWnA6PBgMAedsRU4rCUabUIpoC0Q+AJ60ARa/qEW7N1M7BBBAAIGSCzQMnzQjwu9O7BatGerU6Ivr/5dQjQhroFt99lUT6L4hZeZ/T526PBekrufV0eB0/Yfk7Mb/c67brX/XPFt+9CXrf5/e9GzBXjoi3fLSF+Vi+VUEwDnJB/umSd9Vmf4c7MaidJEQiHwAbK+psH5R6/oVG2BFottSCQQQQAABvwU0EG4aNBs+jfVaRempuVpqh83UzYqG8em/yzYFamRYg0Zdo1t57g2pPvNTSY4NXkGoU5dHG6+2RnuH56+VtJm+rKO+VWd+Zt2r/y1rpkHrtOaaE/uk+fWdea/nXbb3Hiutjtu+WvBa6sY3n5X6Y3utdNrnf8rvrkD+RQok61okWTNPMukhc/7vCb6rFunJ4wjMJRD5ANgsqJBk4xKzmcAFyY70z+XBvyOAAAIIIIBAHgI6NVr/DJbPl+U944GifelZwhoMa+A4ZP72+tIRWt2RudYcQzR1R2YtSyaRkv4P/bYJRD9qBb0zTV2eqdw6FXmspsWqY66XGwGwcy0xAXCu8gG+79J31Uy3OSM6MxrgglI0BKIhEO0A2LyhpJpXSiKZksxwr2TMGcBcCCCAAAIIIFAagcp0tzQMnTTHJ52ZNEVacxsrq7FGPDUY1mBzZP71JSmEBr11R5+Xys63pg16B1tuscog2YxZ8/sr6b7uiwVtRmVPQ9ap0/lMZ1708napMGuNu1d/RnrXtBVk0Hx4pzlbeJ8MperleNNvFZQGDwVEwHxHTTWvGv+uOjJgRoCPB6RgFAOB6ApEOgBOVDVKqmGJ1XrsAB3dTkzNEEAAAQSCJ6DBcK05RkmDYXua9NRSaiCsU4rH/66z/tadlqe77N2YZWxUUsMXJZtISvmAGTEzl72GVzegSo70WsGvfWVM4D10aXMq50jtwp88bN3Xde0XpG/V1rwBq83I8vyD42f55rOhlZ1vMQGwnQabYOXdbIF7wHn+bzYzJmPnjwSujBQIgagJRDoATprjj5LmGCS9xszob9aMAnMhgAACCCCAgLcCZWMDUpPulBqdLj1y/orRYbdKo2t4e8yoaq05b3fIjDBr4Os8hsiZT7GBqD0NOd8zfYvNV+tAAOxWj/E/HWcAzAiw/+1BCeIhEOkAuGzRv5loxbT+omZ+WeNCAAEEEEAAAX8F9GzhynSP9Uf/twbGemmQPNM1mqiS0VSNVI71SCqbltHaq2Rg6R3W7WM1i0V3ZdZNq2YaQZ6abrGBqH0Uka5zPnPXszmDLvrhA9bUbEaAcyaL9I0EwJFuXioXUIHIBsC8oQS0x1EsBBBAAAEEihBY1v1TK1DuXblZuq+/r+CUig2AK86/IYt+9hUr/1N378458HZjEyxGgAtu9sA9mDAzFVNmxqJe7FcTuOahQBEViG4AzPrfiHZZqoUAAgggEGeB5oF2WTB4JO/jh6aaFRsAa3p2MHvhpodz2glaN+hasm88aD/7m18v+JgoAuDovALsI5C0RmO9HZIdnHkWRHRqTU0Q8FcgugFw7QJJmT/WGwqHivvby8gdAQQQQAABlwTqzMZaS3sPWrtKn/7kcwWn6kYAnO+OzvbZwbox16kiym6vPx4oa5aTjbcXbMCD/gsk5600J3ZWjX9f7fxAsulh/wtFCRCIuEBkA+Bk0wpJVtSMv6Hwi1rEuzHVQwABBBCIi4DuLv2h7les6uZz/NBUHzsALmYqdeObz0r9sb05j0bbxxfpUUwXbn6k4CazA+kxKZP3599dcDo86LOAOfqobMHq8UKYfWqs/Wq4EECg5ALxCIC7Tkh2pL/kmGSAAAIIIIAAAqUXaL3wPSuTjtu+ap0tXMhV6C7OzrzyPQppyYv3ip4b3HnDdhlYvqmQYlvPONcft8//VMHp8KC/Aqz/9def3OMrQAAc37an5ggggAACCIRGQEd+Fw68Y5W3crRbUpIuaidlOwDWs4c7fuvpghzKu49Ky4++ZD2by2i0Gxtg2QW10zrRcJsMls8vqPw85K9AguV6/jYAucdWgAA4tk1PxRFAAAEE4iDQ0ntYMslyOVd73RXVbRg+KYv7XveVoa+iRYZSDdbGVvlexUxfznf0dqay5RrUOkdtT25+Pt+qXnE/AXDRhL4nMCkA7jkt2aFu38tEARCIgwABcBxamToigAACCMRSoNqcr7u852dW3d9r/reSSZRPcrCPFPITR8/3HS5vFN3cKperq26N1A6elPKx/qJGgJOj/bL0+21WlsXsyLz4B1+UsqFzc5bFOVqcz7FJcwXejADn0muCeU/SHH/0/7f3LtBVHWee76cHegsJCfOQwcY4iBjbYwIk3XacIJyepGcCxHFPJzymJ86a8Oju6XEC3LnrutPLeJI4a2YZHN+1bsIjmTiTMSaZm04Cyu3Y3QkQx484QHBskyASGxssBAaBkND7cevbR/t463Cks88+e5/HPr9aS0ugU/VV1a9q167/qaqvCs01SBqGOK6XnY1EqUJJILQCuMg4FSgwzgU0WE4FjHMBAgQgAAEIQCDfCNjnZeMJJfWmrMLz4p2NcsH8ZCL0T62WofISKT99cUz2hWcHrP8XFBVLYdlkmfvNiMdnPfdb/cY+KT/3kqTqTMoWr5cX/EfpmrvSU/Xrf/0Vqyzds+6R9oUPTGjDXrV1s106UWFYAU5EKPs/H+OwFQGc/Q1GCUNDILQCuHjae61GGhnsN27lXw9Ng1ERCEAAAhCAQDIEJhLARVV9Mm3Sa/LHv/2oDFWUJmM27XEXb9gVFcClF1+RmpPfc+19ebzC2l6cUzkHbJ8lHiyfJm0f2R03K73/t/b4N0W3XfdXz5HzSx9PmR8COGWEGTdQVH+z+YInsitj8PzvM14eCgCBfCEQSgFcUFIpRbWzrTYc7u+W4ctv5Ut7Uk8IQAACEIDAGAITCeDrqo/LlFNvyOlP3SnnP+LNm3K6cAchgJN1YhWvrs6zveNtbb7uhb+X0ouvWslTWW125o8ATlfPCy4fe7EGARwcYyxDIB6BcArg8jopqp4WEcDdl2S4y925IroIBCAAAQhAIGwEolcGVS6QPuNsyhnqK1uk4my7tH58kZxduSSrq+4UwCVX3jArqt+SiVZd3VbG7RneiexN5AjLvrN3uLhCLix50PO1Tc78uQbJbetmb7yC4lIpqrspMlcd7JXh9lPZW1hKBoGQEQilAC6cMkcKJ5VZTTXU/obZBt0XsmajOhCAAAQgAAF3BGwBPFHsXBPAWpdpL37RqlKqHpXtbdB9dbfKO3c94g5qTKxphx6Qks5T1zjCUkdb03/2Oevu3455n5bO+RGnW6mGqKguLJE/TPnXqZojfQYIcAVSBqCTJQRGCYROAPONGn0bAhCAAAQg8C4BBPDEvcE+w5uKAJ7xs3VS3HP+mu3Ndccel4ozPxdd/W37yDdleFKlL13Ttnu1fLa8XfGvfLGJkfQSGLNYgwOs9MInt7wnEDoBXFg9UwrLa6yGHeJOtbzv4ACAAAQgkM8Eioe6Ze7lAxaCN2vulr7iyPvRDg1lv5aqt8/n3BZoLb9fK8BRJ1Zl10nbn33TU3eJtwXaXqVVg+13PCDds+/xZDteopk/XW2tKp+vWCCXyyPbaAk5RMDcy1089eZIgc0tJdZtJQQIQCBtBMIlgM21R0V1cyPXH+mAot6fuf4obZ2JjCAAAQhAILsI6BVHetWRhpb6j19TuFm9L0rF1Ys5J4CLe96Rupcft1ZWW/88cj2S1+DHCrBTAA/WzJXqlqfMVU37rSKlsrIcr05Vr++zzj9reL12mQwWVXitOukyRKCgrEaKJs+0ch/u6ZDhzrMZKgnZQiA/CYRKADOg5GcnptYQgAAEIBCfQF13i0ztOSndxXVypubOawVwxwtSMZh7TrBsAeyHuPRTAF81dwGXtb1orc5qcHM3cDJ9V69TmvaLByz747VpMvaImxkChTXXS2FptZX5UMfbMtLXmZmCkCsE8pRAqAQwA0qe9mKqDQEIQAACcQnMGhW4F8rnSXtFY2gEsFZEt0Dr/b0X7vxKSmdr/RDAtidpG7CuTF9pXC1dc1f62jPtbdUDhRXyZu3dMlwQuUOWkFsExlx/pNuf2a2YWw1IaXOeQKgE8JgLxRlQcr5zUgEIQAACEEiNwM0Xn5YiGZTW6iXSVTI9NAJYtxk3PB3xqJzqKqstgFVMn//w1zwBv+75B6W0/TUrbeec5Za3Z78cXjkLVP/rr0j5uZesttQ2JeQegYKSSimqnW0VfLi/W4Yvv5V7laDEEMhxAqESwFwonuO9keJDAAIQgIBvBApHBuQ97c9Y9k5P/lPpmVQfGgHcP/V2KW/7ldQffkSGzGrr2RTOATvv1PV6pZIfq8iJGt65/RnnV4loZe/nXH+UvW1DyfKHAAI4f9qamkIAAhCAQB4RKB+4KLOvvGjVOJ4DLP27vUU61+4BVgFslb/5E9bvcx96TAbMqrCX4IcAtrcmD5ZPM9cd7fZSjIRpVOyr6B8oKJM3p3yY7c8JiWVnBI7rZWe7UKr8IoAAzq/2prYQgAAEIJAnBPJJAF9c8qD0zPgTTy1bOHA1up36/J9+WWxxnYwxP0T0RPnVvLpbqk81W1HGW81PprzEzRyBMff/tr8hI4N9mSsMOUMgTwkggPO04ak2BCAAAQiEm0Btzxsyrfv4hN6Cc3EFuH/yHOmrv11KL74qJVfesBqxY96nrXO3XkO8e3yTsTWp43WZ/uwXrCRn79ktQxXTkkk+YVznfcLjOTPzLTMMBU6A43qBIyYDCCQkgABOiIgIEIAABCAAgdwjkOgKJK1RLgrgkZERKSgoGNMg7Xc8IN2z7/HcSKkKYIvl6HZsr6vI8Qpvn3PWz66U3SBtlZGt34TcJFBQXCpFdTdZhR8e7JXh9lO5WRFKDYEcJxAaATzGqx6DSo53S4oPAQhAAAKpEmjoPCxV/efkUukceafq1rjmclEA9059nxQM91tXINnbglMVnfY1RqkIab8FsHPlt69smpyuWMi531QfigynxwN0hhuA7CEwSiCcAhi38nRwCEAAAhDIcwKJ7gBWPLkogJ1i1xadqZwBVg660lre9qJcvvVznq8v8kMA63nksnO/kqrX90W3d/dXzZa3Sm5B/IbgeS4oq5GiyTOtmgz3dMhw59kQ1IoqQCD3CIRHAFdOlSLzo2Ho6gUZMT8ECEAAAhCAQL4SyAcBPO3QA1LSeSrlu4BVcNYe/5ZcXvAfpWvuSk9dxl5F9mKj4szPx4heuwBd131AzlfeIoOdzGk8NUqWJeIKpCxrEIqTtwRCI4ALq2dKYXlNRABfOSsjvR1526hUHAIQgAAEIJAPAtgWrqneBezHPb7XPf+glLa/lpRDLvUeXXNyr+XQyw7DhSXSVXa9XJp0vfQVR+Y1hHAQ4AqkcLQjtch9AuERwLU3SGFJRUQAXz4tI/1Xc791qAEEIAABCEDAI4GwngF2boEu6j4vM3++ziKUyjZoP+7xrTv2uOhKbvese6R94QNxW029RRcMdkv5mV9EvFh3vx2Nd6V0lnSYn55J9R5bnGTZToArkLK9hShfvhAIjQDGrXy+dFnqCQEIQAACbghM7jsjM7peloHCcnljSnwPybl4Bvjchx6TgZq5UQT2NuhUrkLy4x5fexVZnXP11d9mnSsu7jmfsKm6i+ukreoOGSyKfIlPCC8B5qrhbVtqllsEQiGAcSufW52O0kIAAhCAQPAECkcG5D3tz1gZvVlzd9zttLkkgGftfU4mXa6V7uv/yxh49tbjzjnLpeO2yGpwssEPAey8sihR/r1F1dJTXC9dpTNY8U0EKySfM1cNSUNSjVAQCIcALq2WoprrrQYZ7uuU4Y53txSFopWoBAQgAAEIQMADgRsu/0LKhjrlQvk8aa9ovMZCLgngW770AynsK5ULf/KNuAI40yvAur15+rNfsMo2UFAml8rnmi8dJo8p63BBMed6PfTjMCQpYK4ahmakDiEhEA4B7PQA3XleRnraQ9I8VAMCEIAABCDgncANl581AviKtQ16IM4W29KBDimSQWn9+CI5u3KJ94zSkHLxhl1WLrFboL04n4otrh8rwGrTvgqptXqJdJVMTwMVssgVAmM8QDNXzZVmo5whJRAKASyFk6SweppZ/h2W4avmvM3wUEibi2pBAAIQgAAE3BFwboFOlCIIAVx++oLUvvxmoqxdf96w/4gV1+kES/+fTQLYLst4K+6uK0vE8BFgrhq+NqVGOUsgHAI4Z/FTcAhAAAIQgEAwBKr6z4l6gtaggixeqOk9LZNGegNZAb7560/7KoDt8o8ngDN9BtgpxhHAwfRprEIAAhDwgwAC2A+K2IAABCAAAQhkGYG67haZ2nNS1OHSW7Ufjlu6IM8ANz66X6pPnpW+uirpr69OmY7a0hArgP24w1ft2tuXY+0nU3BWgJOhRVwIQAACmSGAAM4Md3KFAAQgAAEIBErAFsB6zc6ZmjszJoD92l5tnwG+au7ZHap493ztpCuvW1cOaTiz/MeemfpxnRIC2DN+EkIAAhBIGwEEcNpQkxEEIAABCEAgfQTCKoBHRkakoKAgLshUVm9rXt0t1aeapWf6B+Ti+//eU0NlqwAuKIncMTzS3+2pXgkTFRbhfyUhJCLkCgG9skpMnx4Z7KNf50qjJVnOcAlg01mtTmsH4wzL6rzOYJwQFBRPiospYUcfJ23CdEk2SkrRYxgUTIq89KwX38Doiy+Gi/1itCIZfgUF5qEf6DX/GTb8Bswv85NkiAwehvWkMvO72NgtedeCeQGPDBmbg73Xto/GitahMJI+TtDyjQz2uB+YrLYzdYuxF7GjA1zydUyEZAxXR2SvTBPlF6rPrT5QHmmvgkIRq90KTZca2x+GR/up2H0q2o6jfWd00qdptT+LtndvR/x+5xKg3a7OZ8v5fAU2wXRZvmuiOfv+6EvdijPYb5AMRp7FeP1/dCx4d/ywx4TMTQjGe6Ys/rFjlT2OaP2LzJhv+kKB/e/RSln9R+tuxgAdH7Pm2dRyanm13M6xw1zzd807LabBnYzqOl+V+q7fSdhWgPur58jIpEoZ0bYzYlhMHy7rOmWRSEUAV5z+udS9/LgMlk+Tto/s9vTE1R17XCrO/NzyAK2eoDVYbWL3vdFnUPuijm0jQ6NzFB3DXLTveIWKtPvYca/Q8f6PTafP/Yh5B0f7fgJhHO1X9rgwOrbG5jGi8wt9lvq6rLE260Mqc0Jn5ezxxuaj7y19fkfnoJ7nGrF2o+80R+bad+w5W1BfcGRpQ455tmLKaDNRx7gTjZvW3NBcUaXviAmfGbXjfF5HjMNdfXckEsnO+cxoGe33bsK0Lrnbgt2ew7/73o7M+7Pi3WY/a465hXP+ke65U04K4Fmf+98HdCI83N1uDbAF1dMn7LQu+080WnRSbf3l2kn3ePasgV8fjmsm4xE71mR+9OUX+5ANmxfGcMdZy5t1oT6IJujfEoWJHtZEad1+rh106NJbUlgxRQrKasw7u8iULTIZHhvcs3Kmc9Yz2fpYaW3exqg1YRwV3yPdF60JRqG5Jit2Ihlb9zFtN95EOJ4wdwiK2Mm1G77WJMSD+FZOWubhLvV6Pmj6zQyrjtF6WB1odHB2CJzoIBj3pR/zhUO8F62jUgVF5qWhfWGC5/Ca+o2WyRqQ4/QhS1SWVF0jdN2wTCZO8s9bcn372v40VjRO+AVR7FM1wSQ2Mk70Wnef6/NZWFE3Ztyw2ygZNm7iRutni+hxxoOxX2BELE/0nGh/Ge44Y57hMlfPrZuyeokzdPWC+bKkJ/pcWf3VOfnRL1Js4WxPOGMnqnG+bHCWZWR08mT9zZ4Q6G9T94nGK1tg2BNrK30cca9/rn3nOam78KL0VMyS1ln3xR1rrn97n5T3vB2IEyz7DLDfW6Bb56yW3vKGMU17/RvfldLe85Lpu4Cj55FL6uXMnLUJ3z3XvItGnwHrXWt+ohPuOB052fell2chlTTRd5Qx4uY97DavMc+iM5Hj/WI9s6NzKGtiHX3nvfslQTLjo1WXnksi5kuKguqZ1rvPfncnYycyZpvyOMaQd6swWrbRL32TteuWn1UGU4/hzrbIGKfzCVvY6Yc6no+YBZBrvhx1zBHs+cHo+Bf5AnH8L0ejAs3+Iih2YcQu/Gje49Ylmi65d/KYbqLsO89G5rOjc9pk2MWL6/xCKfq51Y4qquMv5Ixnx3oHmi/4rDm3zuvGnSd6Z+ClvrHPs/7f0gFx53Vj+7LXsSq+1ri29BPZ1znqcPclKayZOUYrXvpfa+JvI/ICx5EmEKNqv7Ozs+mGv95/wM5LH2JbMKZY5ownz+a6ZHPZxmu4XCxzsp1w2Lx8dIBMJPCTtZts/FxknYtlzoe+rn26MMGXL8n2z6Tjq9g1E8BMP1dJlzsmQWXnH2T6mciZ2Ndv2RzX3Mw3vyfl3WdySwDf8CnprZw9pj52PVIRwIUDV6Xh6TWWXa8ryXoWuf7wIxMyT9Sufj8Dak9DgREPBc7dWIkK4vLzYV1JNqHQfHkTG6x3lH6xo1ukcz2oCDYiL+Pjk08ctd3itVkq5mO/nAhSxKdSzgnrPtrOQT4zE5Xd7+c/FU7XPM+mz1hfYufY8xxvvpfTAvjPGiOD7b+0RAbfGZOLpHzSu9r70tUhudxrtkc5wk31ZjvuOOFsx5D0Do6Nb0ctKy6QmTXxB/CJ0rnteAumF8v7byiT7/y6y22SuPGc9bs5pq5/vDgYTaNsplSOrU+Dg1/PwIi0XhmSN0wa5bpqYaXseL5zXD6xhdFy1JUXypSKQrm+pljKRtul19h9u2NQtCxqO16oLSuwymaXv3xSoTQY9pe6h6S9e9j8HpY/Xhi4pm2dttTG/R+ojpZZyxPLQ+28berYZn78DhP1s/HqnWwZtE9++n2V8ovXe8dlmaxNL/FX3Fph2mVInnsj5riBF2OjabT9bp46yeo/+ltDw+Ri83yPNdpqntnWK4NWv3D2b23rOpNW02jfseO9erZfjp8blA/eVCrvMXaTfd7sccDu23Zp7Ocl3piTAgZXSRM9n/q58rjecJhS8e4zr8+QBic3O8NM1c9+bvceuzrmuZxo/LXLHDsO2+8DHdfqTL21Hzj7kD7/7T2RsaTVjEntPSNWnprXytvKxe4rrhrB50j2eGWPnVb/NWV8rW1gwjHYrnO5ec316PB6+S0pePUpq3RhEsBX3vMpqZ5xkzjb/LrWn0p1x2spnd9VTql6gi658IpMe/GLUebap62+Z96DdnuWmz6mf+sxj6COX/pus/tbouc50TtTxz19zmPfd850dr6xfT+ebeezZ9ucaEzW5+rXp/vk8FuR94G+h2OfZ58fl5TM2e9qHSc06LxHQ7yx/FMLK8z8Jf67LnbeYjPSZ7dnIPJ+8jJXdNq150LOCqt9ff9quZOx7/UdmBJsnxM72dj93mrDUeb2GK/vZ+c8T9v8o/PL5TsvRebbc+vN8zK1xHpm9LkcL9j27Lmo870xUdW0nLfOLInqE3u+EFsutaFxP72oSr53tGvCOa4zP2cfHqOBRt9xGjeZvjFeXew5p45VR86YI1RJBqcusJPaTPX/fs2NY4ulWlGfnf2vjd1Vm5MCuKqqKroCnCR/V9HfeueqvHXhqhX39hunSE1F/DPDscY03StvXZJX3rwkv/yd2ZrqCDdMrZQbrquUu2+ZLva/XRXGRHKWR9Pcfcs0t0kDj2eXTRkpq2SDsi1xoVcAACAASURBVOrojkzEk7Vhc+7o7rcYKd+aihKLT7Jl0fZ6650u036XrfZ71fxc0VnCaJhslNdto30h0idKxuSRbJuqWa235uUmJMPGZvrL351znUesfbuOsWVLtu852zdS536rzvHqrraVo/WMmLbMVIgts5Yj2fbV/hTpn+es32cuvjvwzqqvMPWrsvppbD+y65wsZzuds+zJljkZ3lo/uy01Xex45xynIuWossx7rVcyZQsyrvLVd4P+tn/sttUx4oOjY4/2YWdwsnL+XW1oH7D7u6ZLxMj5/KhdTTPe+NDa2iorV660snzyySelv2xadLy1323r16+Xo0ePysU7G+XU/U2+4rvj809IcU+/ZVftpxpsL9A7duyQJUsi52vtsHPnTtm9e7e5culWeeeuyAqsl2AL4ItLHpSeGX+StAnnKrIynz9/ftI27ASx737770E+254Lm+aE8cZpLYL9rNnsnv99ZC5213sj8ybt97ffUBv57WHOojZSmZPZ7z773WDPf+yy2c+yPZdJF1ZnnXQuZM+BnWO73e/sMd3JWue+r5n503jB5m+Pb7Fj5Lt9/t28Y2053yXJzM3TwdB+H9jcNE+/5zPOeVOi90TQdXaWJfIsRgSx9hfn+BR53qakPKcbbyx0PjfJ1tk4Ugxkt3IgRrVyugU6aAGcLETiQwACEIAABLKRgC0U44lGLa8tgPvqq+TVRyLbf/0I5acvyIIv/6Nl6pVHVvtyD/BEAvjgwYOyZcsWK79UrkKyvTh73UrtXAE+fPiwHyixAYGcIZDKokbOVJKChoIAAjgUzUglIAABCEAAAtcSsAVwY2OjVFdXy5EjR6KRFi9eLCdOnJCurshWQL+Eqtqa9rNXZPb3XzArskZYf9UfYT2RADZfjsuyZcuserTf8YB0z77HU3dIVQDbnqQnlVXKC7885KkMJIIABCAAgWAJIICD5Yt1CEAAAhCAQMYIxG4Vnqggpz91p5z/yO2+lPWWL/3AXAd0Uc4tu1XOrPqgLzYnEsCawb9f/3n5/dFfpnQO2L4L2OtWatsLdMWs2+UXP/q2L/XGCAQgAAEI+EsAAewvT6xBAAIQgAAEsoaAvcV50aJFoiu+eibVHCOSlpYWPVIk+/fvl7a2Nqu83bPq5Xf/8Bcpl73qRKvM395s2Tn+xfukZ/bUlG2qgUQC+LFv/1Ce/H++IkPFFXL2zyPOv5INVa/vk9rj3/J8F3B0BXjqXHnhp99PNnviQwACEIBAGggggNMAmSwgAAEIQAACmSBgC+B169bJhg0brimC/bn9gR939tqrv53zZkrLlhW+VTuRANbt3GvXrrXya/3YHhk2d2kmG5xneL3Y4AxwssSJDwEIQCD9BBDA6WdOjhCAAAQgAIG0EHDrBGuovESKjMdmDal4bb7xiQMy9YWTlh0/V3/VXiIBrHHs+nq9x1dtNPx0tRQOdns6S1zUfV5m/nydVf99+/ZJQ0NDWtqZTCAAAQhAwD0BBLB7VsSEAAQgAAEI5BQBtwJYV35rj52Sirfbrfqd/vRdcv6e25Kqq1P8piKix8s0XQK47tjj5vzyzz2fJbYF9KOPPipNTU1JMSQyBCAAAQgETwABHDxjcoAABCAAAQiknYBew7Nx40Yr3wMHDlheoGODvQVaBfD5P7tdbv76M1J98qwV7fLCOaKOsfrrr03ntKNnftXjszq90mDfKaxXIdW+/KZv9W7YH/FgPd6VTs76etm+bBfUPsfr9Syx7Un6Y3/5WfnK//m3vtUfQxCAAAQg4A8BBLA/HLECAQhAAAIQyCoCe/bske3bt8uMGTOkuTnilCo2OAXw2ZVLrI9n7X1Oph94LRpVhXDn/AbjJKtOdKv0UEWplFzsNIK3XWp/84ZUt0QEswanJ+kPPf4v0n38dd+ZjLe12CmAU7kL2HmO14sd2xP0zQsWyvf+5zd9rz8GIQABCEAgNQII4NT4kRoCEIAABCCQlQR27twpu3fvFvUAvWvXrrhljCeANaJuh571veeltD1yR3CioA6vWlcsli4jlO3wl19/Tl5/+TVLgPt1Fla3FK9ZE/9eYb8EsPMcr5eV5PK2X0n94UekpLxSnn+Wu4AT9R0+hwAEIJBuAgjgdBMnPwhAAAIQgEAaCGzevFkOHTokq1atki1btiQlgO3IKoTtH9tJlv1ZX12VJXh1hVh/YsO//r8PSPtrJ2U8D9R+I/BLABcOXJWGpyMi24szLRxh+d2y2IMABCDgLwEEsL88sQYBCEAAAhDICgKprACPVwHd+pzoTLCdNlcFcKpboLX+s5o/YWHAEVZWPAoUAgIQgMAYAghgOgQEIAABCEAghAQOHjwYXfnV1dF4Ybwt0H7gyGcBbDvCStfqtx/thQ0IQAAC+UIAAZwvLU09IQABCEAgrwi0trbKypUrrTovX77cOoe7ePFiqaqqkvnz51t/D5MAdtbXi/Mqu3PYZ3j1/17t2FcpLV26VLZt25ZX/Y7KQgACEMh2AgjgbG8hygcBCEAAAhDwSECdRnV1JXZkpdcg2V6gPWZ1TbJ0rwBrAex7j72c3bUrYHtx7qu7Vd656xFPOGwbEzkg82SYRBCAAAQgkDIBBHDKCDEAAQhAAAIQyE4C9gqvemLW0NbWFregYRHAutKtdWy/4wHpnn2Pp0bxQwDbq8i62q5b0QkQgAAEIJA9BBDA2dMWlAQCEIAABCDgK4F4jrA6OzvlxIkTVj4Pffsbcu5XL8vFOxvl1P1NvuZ956b/Jf1Xu+Whhx6SFStW+Gp7PGO24O+Y92lzd3H865ISFcQPAex0pDXe+etE5eBzCEAAAhAIhgACOBiuWIUABCAAAQhknMCePXtk+/btMnPmTNm/f/815fnkf/+inP7+T0Xv8W3Z4p9ILT99QRZ8+R+t/Pbt2+fbPcCJgKrX5b1790rP9A/Ixff/faLocT9HAHvCRiIIQAACOUMAAZwzTUVBIQABCECgf3BELl0dkPaufukfGokCKSkqkLqqEqksK5Kq0iJAjRJw3o0bbyXyPz29R178++1W7GOPfUaGKkp9YTftZ6/I7O+/ILr1urm52RebbozYK96pnN/1wwkWK8BuWos4EIAABDJDAAGcGe7kCgEIQCC0BGyR2tU7KF19Q2L97h2K1reto09m1FwrtGbUjv1b/+CwEboDY9K5hea0H2tXbdiCeTx702tK3GaV1fESCeCdb/5Gdv/FOqsOfp4DvuVLP5CKMxdl1apV0auY0gHKWV+vHpwndbwu05/9QoTJx/bI8KTKpIvuFMAHDhyQ6urqpG2QAAIQgAAEgiGAAA6GK1YhAAEI5CWBty72ynMn2seszuYiCBXIq+9qyMWijylzIgGskW9/4D9I6XPHZbC8RF59ZHXKq8BVJ1pl/vbIqu+TTz4ZvXIpHTD9EMBazlnNn7CKm4o3advGjh07ot6p08GAPCAAAQhAYGICCGB6CAQgAAEI+Ebgp799R8519PtmL9bQlMpJUmW2OdeZ386gq87tV/t9y3uSEcBr8kQAP/H7l+TxdZ+Xop5+ubxwjvzxrz/quf2KuvukcVuztfqbiSuA1LnX2rVrrfJ7Xb3VtNc9/6CUtr8mnXOWS8dtkRXyZMOMf/mcFPe+I5s2bZI1a7w55Eo2T+JDAAIQgEBiAgjgxIyIAQEIQAACLgno9uZjb14xArVESooLjFgttgSrBuvfjvO57eYsr25ztoNuk9bt0hpity3b9twUw952bcdtu9wXN1lsPGekBddXyw31ZW6yy+o4tlOoRGL08998XH6547tWXdQbtHqF9hJufOKATH3hpJU03au/dnn9uAu46vV9Unv8W2ZVfJq0fWS3FxRiO9NqbGwUdUZGgAAEIACB7CCAAM6OdqAUEIAABCAAAd8JNDU1SVdXl6uzuH/5dxvkjReOWFuhWzYvl57ZU12XR1d+Z33/+aj4TefVR7GF1DrrVU9mguO6/NkSMd1nprOl3pQDAhCAQDoJIIDTSZu8IAABCEAAAmkksHXrVssL8/Lly0X/PVFQ0bji0/9Ous5fTEoE65lf9fis25413H3fcvnagxPnFSQC+y7gIPMI0jb3BgdJF9sQgAAERL8gDeQb0kCMaoOZF3RTVVXVARoPAhCAAAQgAIGJCRw8eDDqhdnNWVQ9Q7tuw3rp7rpqeYUeqiqT7ll10Uz666tFV3v1vHDFmXazzbdVao+din5+98a/kq997oGMNoved6xiX+c3tTfNll998g7P5Sk93yGFfe96Io9nqORKj8x4+mXro5N/+zEZLh17Pt1N5vrlgX6JoAEB7IYYcSAAAQh4J4AA9s6OlBCAAAQgAIGsJ2CvAmtB9UywbhGeKKgIfuqpp6R/ZEie+ck/uapfxYK58l/+5u9k+Z9+yFX8ICOp6N+8ebMlgOtunSf//J+XBZmdZXvxhl3W7xOblkvX/OS9h5dc7JTbH3zKsrFv3z5paEjeRuCVJAMIQAACISGAAA5JQ1INCEAAAhCAwHgE7G3BZgeV7Ny509XVRCqEt23bJi0tLdY54thQNa1eFt59p/z7T/47WXLLbVkDX7dyf/WrX5VnnnlGiivK5VeP/VXgZUtVADtFNNcmBd5cZAABCOQ5AQRwnncAqg8BCEAAAuEnoKJQRfDJkyclGREcS6a1tVWqq6utn2wOzvuAj+xcH3hRF37+CWtbuF4hpVdJeQm2iEYAe6FHGghAAALuCSCA3bMiJgQgAAEIQCBnCagIXr16tbS1taUkgnMBQLoFcOOj+6X65Fnr3PTZlUs8IfrQI83S/WYr9wZ7okciCEAAAu4JIIDdsyImBCAAAQhAIKcJ6LbmDRs2WFuadSVYz8uGMajYX7Yscvb3+BfvS+pKJy88/BDAC7Y1S3lLq6xbt85qIwIEIAABCARDAAEcDFesQgACEIAABLKSgIpgdRKl25jV2VVYw5IlkZXYwf9rtbw8J9gt23OeOCj1L7TIxTsb5dT9TZ6Q2iIaAewJH4kgAAEIuCaAAHaNiogQgAAEIAABCOQKAfV2rSvdt33p7+Q70/oCLfbMfYel4SdHpXPeTGnZssJTXrP2PifTD7wmS5cutZyPESAAAQhAIBgCCOBguGIVAhCAAAQgAIEMEtizZ4+1xfuuTZ+Tz149FmhJ/BDAto1FixbJrl2Ra5UIEIAABCDgPwEEsP9MsQgBCEAAAhCAQIYJ7N+/39rivekfHpT3dz8faGl0+7Nug+6rr5JXH1njKS8EsCdsJIIABCCQNAEEcNLISAABCEAAAhCAQLYT0HPOhw4dklWrVsn/sWxyoMWtOtEq87c3W3l4vXbJaUO9WBMgAAEIQCAYAghgH7h29Q3J1d4hy9Kk4gKpq5zkg1VMQAACEIAABCDglcDOnTtl9+7doluKd2/wdjWR27wRwG5JEQ8CEIBA5gnktQBuvzpgtYBbwdo/OCKXTJr2rn5R0dveNSBtHfEda8yoKZX3TK+Qm80PAQIQgAAEIACB9BJIpwAu6u6ThV/4jlVBr9cusQKc3v4RptycCzFar/7BYbHnuF29g9I1ukijn1WVFZmfYtF56hSzYFNiFm6cQdMNmPlubKjUdKVFYcJGXfKYQN4K4OdaLskfznVHm14fah0Q7IHB2SfaLvdZord/6NoBIVHfmV1fJvcsqE8Ujc8hAAEIQAACEPCRgDrB2r59uzQ2NspTm5t8tBzf1OINEcdVJzYtl675DZ7ys23s2LFD7GucPBkiUd4QUMH69MvveJqjJgOppKhAViyejghOBhpxs5ZA3grg7zz7ti+NMskMCHVV7255tleJbeMIYF8wYwQCEIAABCCQFAE9R7tx40YrjddzuclkiABOhhZx/SJw7M0r8vJbnX6Zm9DOX3xgBgI4LaTJJGgCeSuAdcDQ7cu6jXnA5cpupVklVrGrW6brqkqsf8fbDqLfxh1/u8tquw/Mrb1me0nQjYp9CEAAAhCAQL4TSLcAvuW//r9S8Xa7nP7UnXL+I7d7wv8nX/iuDHb3yKOPPip6jzEBAokI6JxT57S67VmDtZtxdKtySXHhmEUa/dw+vqe/r5rjfM6g81zdCRkvLLi+Wm4wuxoJEAgDgbwVwLGNp+cn7HMS+tsO9uBRV1mCkA1Dj6cOEIAABCCQFwRaW1tl5cqVVl1feWS19NdXB1rvxkf3S/XJs9L68UVydqU3p1sfeOxpGfr9m7Ju3TrZsGFDoOXFOAQgAIF8JYAAzteWp94QgAAEIACBkBOwz9Gmci7XLSJbAHc2zpTOcc4Ad8+ql57Z9eOK8QXbmqW8pVUWL15s/cQLeqZZP6uuDlbQu6038SAAAQjkGoGcE8BdXV0LKysrf5NroCkvBCAAAQhAAALpJZBOATxz32Fp+MlRVxXsq6+Sy3fMkYt3NRpBPDWaZs4TB6X+hRZXNlQIr1ixwrrmaf78+a7SEAkCEIAABERyTgBro42YQONBAAIQgAAEIACBiQgsX75c2tra5NT9TXLxzsZAYZWfviCzv/fChHlUnLkoRT39Y+LoinHr8sWW52ivNnRFWLdN4zk60CbGOAQgEBICCOCQNCTVgAAEIAABCEBgLIH169fL0aNHZdInPywv/vl7swJPycVOqT12SqpPtErty29Gy3TuntvkzKfvclVGFcrVLWel9jfGjjl3bIfVq1fL5s2bXdkgEgQgAIF8JYAAzteWp94QgAAEIACBkBPIRgHsRK5iuGH/kei2Zz0j3LJ5uQxVlLpuGbUx+3vPR8X0nHk3y7d3fZMzwq4JEhECEMg3AgjgfGtx6gsBCEAAAhDIEwJ6ndDevXulaPF8eWn90qytta4I6/lf3R7tRQRrxfTssAphtTH7PXPlf+7+FiI4a1ucgkEAApki0NnZ+dnJkyc/EUT+BUEYtW1euXLloPF+mL1vsiArj20IQAACEIAABFwR2Llzp+zevVuK3nujvPSFj7lKk6lIuq15vvECrQL28sI58se//mjSRXHa+MCH75avb/9a0jZIAAEIQCDMBIxD5WVGRx4Moo4I4CCoYhMCEIAABCAAAdcEbAFcsWCuPPvAn7lOl6mIuhJ88zeesbL3enVTlTlbPH97s2VDV8CbmpoyVR3yhQAEIJB1BHJZAD9hlPtnso4oBYIABCAAAQhAIGsIHDx4ULZs2SLFFeXyq8f+KmvKNVFB7KuQdCv07/7hLzyV+eavP22dCZ4yfZr880/+P082SAQBCEAgjASCOv+rrAJdAe7o6Nhq9m4/FMZGoU4QgAAEIAABCPhD4PDhw7Jx40bL2JGd6/0xGrAVdWp1+4NPWbkc/+J9Y+4Jdpu108aOHTu4HsktOOJBAAKhJ4AADn0TU0EIQAACEIBA/hLIRQGsrWWv4OrdxXqHsZdg22j6Nx+TR7/0FS8mSAMBCEAgdARyVgAbJ1j3mi3QPwxdi1AhCEAAAhCAAAR8JbBkyRLLntcztb4WxqWxaT97RWZ//wXLI7TXbdC2jalzb5Sffv8HLnMmGgQgAIFwE8hZAWzcVzdVVVUdCHfzUDsIQAACEIAABFIlkIsC2OnIyuvWbacNXQknQAACEICAOadrQlAcAjNsF9isAo+YVeCgyo9dCEAAAhCAAARCQEC9IBuvn9a1Qnq9UK6ExRt2WUX1unLtPAe8b98+aWhoyJWqU04IQAACgRHIaQFsHGGdMo6wbgyMDoYhAAEIQAACEMh5AuvXr5ejR49K68cXydmVke3QuRBSFcB6J/CCL/+jVdUnn3xS5s+fnwvVpowQgAAEAiWQ0wLYrAAfNCvASwMlhHEIQAACEIAABHKawL+9f62cf/VETglgp3g99thnZKiiNOk2YAt00shIAAEIhJ/Ai0YA3xlUNQPfAs1VSEE1HXYhAAEIQAAC4SHw0b/5rLS/9IqcW3arnFn1wZyoWP0LLaL3AQ+Vl8ixr93vqcwz9x2Whp8clYqqSvnFwUOebJAIAhCAQAgJLDMi+GAQ9QpcAJsV4PvNCvC3gyg8NiEAAQhAAAIQCAeBLzz+3+TZ7/5v6Zw3U1q2rMiJSjVu2y/VLWfl8h03yh//5mOeynzbg3uk9GKXLF++XLZu3erJBokgAAEIhJDAd4wA9vbNYgIYgQtgPEGHsDtSJQhAAAIQgIDPBB7/xtflu9/6HzkjgJ1bl/UOYL0LONngtLFjxw6xPWEna4f4EIAABEJI4LIRwFOCqFfgAlgLPWJCEIXHJgQgAAEIQAAC4SCwf/9+efjhh6WvvkpefWRNVleqqLtPbvnyD6yV2746U96vJl9etXHbg09JcU+/LFq0SHbtiniTJkAAAhCAQJTAJ40I/pHfPNIigHGE5XezYQ8CEIAABCAQLgJ6B+7GjRutSnm9UzcdRFS4Nm5rloozF63sjn/xPumZPTWprGNt4P05KXxEhgAE8ofAw0YAb/W7umkRwDjC8rvZsAcBCEAAAhAIF4FcEMCxwtXL1udYGw899JCsWJEbZ57D1eOoDQTCQ8AcOZWWlhZZvHhxeCoVqUnuCmDOAYetL1IfCEAAAhCAgL8EWltbZeXKlZbRVx5ZLf311f5mkKI1vfLo5m88Y2171uBV/P7p4/8svadaLRurVq2SLVu2pFgykkMAAvlGQMfLQ4cOyZ49e+Ts2bNjql9VVWXdJ65iuLGx0fptHBLnKqLcFcDmCHCtoX4pV8lTbghAAAIQgAAEgidgO4E6d89tcnbFYpn1/eejgtNt7sVdvVJy6eo10YcnFVmiuvhKjxSbbczJhJGiQnVoIsVXI+l6Z9TKwORy1ybKCouktqhU3n/De+TgPz1tpdu0aZOsWZP82WHXmRIRAhAIHQEVvuovoLm5Oam6qRDWnSbqbT7HxHDuCmBtIXMO+JgBfkdSrUVkCEAAAhCAAATyhkBTU5N0dUVWWPU6pOqTY1c2sgGE+vU0Z9I8FWXdunWiWxVV6GtdCRCAAATcENBx46mnnhrXWd6MGTOkoaHB2gZtj6Hx7OrqsI49mzdvzhUhnNsC2DTc1wz0B9w0MnEgAAEIQAACEMg/AgcPHpSXf3dcft97SeqWf1he//G/SPe5i3Lm5y9YMD78Hz4lbQPd1s/loX45N9BzDaSytssytWvQ+ntZYbH5KbL+XVtUItfdMEt6L1+RP/zmt9YkcdasWTJt2rSojd6RIekbHpLBkWHpGh6Uof4BKSqZJJ1vtUr/lS7LW7Pbq4p0sqqT1vvuu0+mTp1qTU514pljqy/51wmpMQSyjID6R1AP+bFbnXU80l0ksV+m6SqxCmFNd+TIETl58uQ1NdIVYfU/oFulszzkvABuMgL4QJZDpngQgAAEIAABCGQRARWRy5Yts0rkl7fk9evXy9GjR0VXZDds2JCwtsnGV4O2UPZyv69OYHViq6JZz/gRIACB/CSg251jr0hT4atjktsv45ScXjOnPzru2UFXgx999NGk7GSgFXJbACsw4w368uTJk2syAI8sIQABCEAAAhDIUQKpiMl4Vd65c6fs3r3b9f27qQjgZL08q+BXUa4rODpB1Ukrq8Y52nEpNgQ8EtAvwdRBno4DTsG6devWlI5P6Kqw2nVuk052jPJYJa/JlpkjJwe9Jh4vnbdDLB5LYc4BP2EG8c94TE4yCEAAAhCAAATykECmBbCel1OPq8l4bfZSZqf41WbO8olpHvZEqgyB4AmcOHHC+hLMKVKXLl0qKn79+DIsnn39km/16tW+2PeZUCgE8L2m4X7oMxjMQQACEIAABCAQYgLqubStrc03QZjsCnCy8bUpkhXAiN8Qd2CqBgGXBOKJUy9fhKkdDeOd8dXxRkWv83zwzJkzLeGt420WhdwXwArTeE8cySKoFAUCEIAABCCQcQLtVwdkYDDyepxeU5Lx8mSyALr1L9bZiwrQZM7sJiq/OtvSbYA64dMtxnbQSaG95VA/0zO4GjSOOqGJjT9RPskI4NhJr5cJb6I68zkEIJD9BJye8PUIhI59sSJWxy8dp9TBVbzg/LuOWepHIN7KsY53urvFeS5Y7WXR+NNhijPHbIG+7HfLpXULtBaebdB+NyH2IAABCEAgSAK2OG3v6pf+oWu/w62rnCQlxYUyxfo98Wu1q29ILnUNSFtHn7Sb3129g6J/iw0lRQVSV1UiM2pLZUZNad6IYhW/K1euHLc5Fy9eLPqjHkzjTeicf3dOAp3CVrf5qaDdvn27lY/+f6LJpOanwbanE9Lx8td4KmZ166LtXEsnmBo/XtD6aly1aW93zKLJZ5CPFbYhAIE4BOzdLrHiV8ewbdu2iYrfia45igc10Zii4496rc+yMeiUqcsnjfg9FkRHyYQAZht0EC2JTQhAAAIQ8J3AWxd75cDxi0nZVcFaVVZkfoqj6douq+CNL6DdGH//3BpZcH2Vm6g5HUcneSpIdbtzUOEjH/038rNn/iko857tjrfa49kgCSEAgZwhoF+c6Zdy+sWenveNvTJNz/82Nze7ro/eC6zjqI4rugJs72YZz4COvfrFoP7WHTiafxbcVa4rvzeFYgVYwRtv0KeMN+gbXbciESEAAQhAAAIZIPDT374j5zr6A825slTFcuSu2n6zDfqS2Q4dGz7YOEXeM70i0HJkq3GdkOnkUFdgdaVW/68/8e62nKgOC25fKJe7B+R9Sz8hp0/+Vn77bLM03HyrleT6m2+T+utmyPXXN8iCW94rtTWT5cL5Nuvntd8elZMm36tXu6T1j6+5xqQTUA2JxLx9FYlOUBNNUl1nTkQIQCCnCKxYsSJ69CPedW8qYu1dKzq2qDjVYxY6fsSGVMYSp9D269q5FBsiHGeAFYIRwFuNAH4oRSAkhwAEIAABCARKQLc/H3+7S6qMSB0v6HZmDW6Esm6T1hXiuqpJlujVf8cLmq+1amx+a5x8Fb/JNq5e8WGH2EngsTevyMtvdSZr8pr4H/tXU6Wj7ZQlwuOFZCafasMPr64pVwoDEIBAxgjYTva0ABNdxU25ZwAAELFJREFUfaZfBOp4keoXZWpHfRro8Q49ouEMei/w3r17rT8l4/U+QHifNSvAT/htP+1boLUCPT09c8rKyt7wuzLYgwAEIAABCGSSgK7gtl/tN2d7h6zzvRr0HK/1exyxm8ny5lPe2jYvvR7xpWK3jf5bz2IPxDnbHctGv7xYeONkuaG+LJ+wUVcIQCBAAvolmK7+2udvN23aJGvWrAkwR7Hs287+Yld5VRyvXbvWyl/FuJ45znB42AjgrX6XISMCWCthnGH9yHyL8Qm/K4Q9CEAAAhCAAAQgkCwBXcm3vsAwZ7XtoM7NdLW+rrIkoYOzZPMjPgQgAAHdtbJx40YLhG5tTuacr1d66mfBPkKiTrd027Mz2I649G+6Ipzhs8CHjABu8lrX8dJlUgDjDMvv1sQeBCAAAQhAAAIQgAAEIJATBJxne+OJ0SAq4cxT7cdudc62bdBGAPuuV303mExD4QwrGVrEhQAEIAABCEAAAhCAAATCQsB5/nfdunXR69OCrp/T2dW8efOsa5Ds4FyVTubu86DKHDoBbLZB32+2QX87KGDYhQAEIAABCEAAAhCAAAQgkI0EMiWAlYWu9Kp3fT0TrOeQnUG3Pdvnkg8cOJBpZ32+e4LO6AqwgmYVOBsfR8oEAQhAAAIQgAAEIAABCARJIJMCeKJ6rV+/Xo4ePWpF2bFjh3XlUgZD+AQwq8AZ7E5kDQEIQAACEIAABCAAAQhkhAAC2BX28AlgrTarwK4an0gQgAAEIAABCEAAAhCAQEgIZKsAdjrCSsfVTAmaM5wCmFXgkDzFVAMCEIAABCAAAQhAAAIQcEUgWwWwcwt0FlyF9D7jCOuYK6AuI2X8DLBdTlaBXbYY0SAAAQhAAAIQgAAEIACBnCeQrQLYeeY3006wQucF2tlrOzs7m6qqqg7kfE+mAhCAAAQgAAEIQAACEIAABBIQyEYBfOLECVm7dq1V8hkzZkhzc3NG2zHUAljJmq3QPzLXIn0io5TJHAIQgAAEIAABCEAAAhCAQMAEslEAO8//Ll++XPTO4AyGQ0YAN/mdf9ZsgdaK9fT0zCkrK3vD70piDwIQgAAEIAABCEAAAhCAQDYROHz4sGzcuNEq0tKlS2Xbtm0ZL57eCXz27FmrHFlw/vfHRgDf6zeUrBLAWjlzFnjr5MmTH/K7otiDAAQgAAEIQAACEIAABCCQLQScAtgcBZWDBw9mtGjZtv3ZwHjYCOCtfkPJOgE8KoJPGRF8o9+VxR4EIAABCEAAAhCAAAQgAIFsIaDbjNva2qziPPTQQ6IrsJkKWbb9WTHkjwDu6upaWFlZ+ZtMNT75QgACEIAABCAAAQhAAAIQCJrA/v375eGHH7ay0VVgPRc8f/78oLONaz/Ltj/nlwDW2rIVOiP9nkwhAAEIQAACEIAABCAAgTQScK4CqwjWlVjnVUTpKEqsEM/0duzROn/HbIG+3+/6Z+UWaLuSxiv0MeMV+g6/K409CEAAAhCAAAQgAAEIQAAC2UBAz95u2LBBzC7YaHE2b94sq1evTkvxzHW01tZrO/9169ZZ5cmCEH4v0LGQ8QqdBd2OIkAAAhCAAAQgAAEIQAACgRJQEayi1z4PrJk1NTVZ54LNgmBgeWu+W7ZsiXp+1oz27dsnDQ0NgeWZhOH8E8AKx2yF/rxxiPVYEqCICgEIQAACEIAABCAAAQhAIKcI6Eqs3rt76NChaLlnzpxpieAgtkTrNmfNz7nyrBkvXrzYOoucBSE/BbCCN1uhnzDffHwmCxqBIkAAAhCAAAQgAAEIQAACEAiMgIrP3bt3j7G/fv160R+/wq5du0R/7KBnj51CWM8lqzjOcMhfATwyMlJr4F/KcAOQPQQgAAEIQAACEIAABCAAgcAJ6B3BujXZKUr92hKtwra5uTlah3nz5llit6WlJeqRWj/MAhGcvwJYG4CrkQJ/zsgAAhCAAAQgAAEIQAACEMgSArolWs8FHz16NFqixsZGa0u0l6uS1J5eueT08Lxo0SLZtm1b9Jzxnj17ZPv27dH8MiyCf2y8QN/rd3NktRfo2MqardD3mq3QP/QbAvbCT6B/cERKiv3r7mrv0tUBC1xbR5+0Xe6TGbWlcktDla/5hL9lqCEEIAABCEAAAhCAwEQE9FqkvXv3jomiwlRXhPWMsFMMq1Mre9VYV3RV9B45ckRaW1vHOLpSY+OJ29gV4gyK4IeNAN7qd+/wTxH4XbJx7BkRfL8Rwd9OU3ZkEwICz7Vckj+c605LTUqKCmT1XVnhNS8t9SUTCEAAAhCAAAQgAIHgCeg9vbpSG+uwymvOuoqsVx+NF2JFsF/br5MsLwLYBmY8Q281nqEfShIg0fOUwHeefTutNV99ZwOrwGklTmYQgAAEIAABCEAg/AR0NVdFsPP8rtda66qyitqJQqwI1u3X6qAryGuZYsrzWbMC/ITXOo6XLudWgO2K4Bna764QXnsv/bHD2qZsb1meqKZTKiclJV6ryoplRk2pdPUOWnksuL5abqgvCy9MagYBCEAAAhCAAAQgkFECus1ZtzXrFmf998mTJ6PlUYdWtkDVu3x1i7T+VvHqdHLlVszGbr9We/o3L2eQPUBbZgTwQQ/pJkySswJYa4UI9rs7YA8CEIAABCAAAQhAAAIQCCMBXUHWbc/2NupVq1ZZnqYTBd1+rc6z7KBXJunqcKIV5ER2XXz+PiOAj7mIl1SUnBbAiOCk2prIEIAABCAAAQhAAAIQgEAeE4j18pzoLLCNSj1Hq+h1nkF2m9YrbiN+A9GqgRj1Wkmv6VgJ9kqOdBCAAAQgAAEIQAACEIBAPhHQq5UOHToUrbKb88AaWbdba9q2trZo2iBFMAI4Qa80S/pfM8vxD+RT56WuEIAABCAAAQhAAAIQgAAEkiGgW6HXr18fPTusW5rVuZWbc72xaTXfoEQwAthFq3JFkgtIRIEABCAAAQhAAAIQgAAE8ppArJB16xRLoaVLBCOAXXZRRLBLUESDAAQgAAEIQAACEIAABPKWQGtrq6xZsyZpp1jpEsEI4CS6pjmcvbCysvI3SSQhKgQgAAEIQAACEIAABCAAgbwioM6tnJ6gDxw44Pqe3zSsBHMNUjK9cWRkpFbPBZt7sD6TTDriQgACEIAABCAAAQhAAAIQyBcCeh746NGjVnXXrVsnGzZscF31eCJ4x44dsmTJEtc2Joh4k1kFPuWHIaeNUHiBnggKW6L97jLYgwAEIAABCEAAAhCAAATCQsC5CqwOsfT/yYRUnGqNk0+H+fvnjfh9IplyuI0begGsIHp6euYMDAw8YVaDl7oFQzwIQAACEIAABCAAAQhAAAL5QGD58uXR643cXotkc9HrkR5++GFpaWmJolIhvX//ftfbqeMwPmUE8E1BsM8LAWyDM99ONJnGOBAESGxCAAIQgAAEIAABCEAAAhDIRQIqevfu3WsVfenSpbJt2zZX1Yg9Q+xMpKJ669atruyME4kzwKnQc6bt6OjYOnny5If8socdCEAAAhCAAAQgAAEIQAACuUpAPUKvXLkyWvx9+/ZJQ0PDhNV56qmnxghlXfVV0WsLaU3sxs4EmTxsVoFTUtDxbOfVCrATgDrJMueDP48QztXHlHJDAAIQgAAEIAABCEAAAn4RcDrDSrR6u3PnTtm9e3c063nz5lmrvfPnz5fNmzfLoUOHrM82bdpkXbXkMfzYCOB7PaYdN1neCmAnERxl+d2tsAcBCEAAAhCAAAQgAAEI5BKBw4cPy8aNG6NFHm/1Vs/26plfOyxatMhaCTb+lqw/ObdF62e7du3yiuGQEcBNXhOPlw4B7CCjZ4TNyvD9XJ3kdzfDHgQgAAEIQAACEIAABCCQ7QScq8CLFy8WXel1BnV4tXbt2uifxjsvbF+DhADO9haPEcPmv/eavewP5FCxKSoEIAABCEAAAhCAAAQgAAFPBGIFrtMjtH6mdwR3dXVZtnXbs67u2iu/dobO88QIYE/NkPlEo9coNZnG/XbmS0MJIAABCEAAAhCAAAQgAAEIBEPAeb5XHVvZq8BO8TvRNUdbtmyJ3iWc6CxxghqwBTqYJvZuVbdMa2p1qGV+Fuq/carlnScpIQABCEAAAhCAAAQgAIHME1i9erWcPHnSKsjMmTPF6J7oyq8titXhVWxQR1jNzc3RP+MFOvNtSQkgAAEIQAACEIAABCAAAQh4ImAWvbaahKG/TjV2u7MNS8WvitympqYx/HTbszrGOnLkSPTvq1atEl0NTiFwDVIK8EgKAQhAAAIQgAAEIAABCEAgJQJGAB80BpamZCRHEsd6hY638qsrw3of8J49e6IrxFq9FLc+24SWGS/QytvXgBdoX3FiDAIQgAAEIAABCEAAAhAIK4F8EsDahipst2/fHm1OveNXt0frCrHe9RsrfDXiunXrLGdZPgQEsA8QMQEBCEAAAhCAAAQgAAEIQMATgXwTwArJeTXSRNDUK7Ruj453NtgTbBEEsEdwJIMABCAAAQhAAAIQgAAEIJAygXwUwLrNWUWw7RQrFuKMGTOsFd8VK1akzDfGAALYb6LYgwAEIAABCEAAAhCAAAQg4JZAPgpgZaMieNu2bVEPzyp6daVXnWEFIHzt5kAAu+2YxIMABCAAAQhAAAIQgAAEIOA3ASOAnzA2P+O3XezFJYAApmNAAAIQgAAEIAABCEAAAhDIFIF8uQYpU3xj8kUAZ0lDUAwIQAACEIAABCAAAQhAIA8JGAF8r6n2D/Ow6pmoMgI4E9TJEwIQgAAEIAABCEAAAhCAgBIwArjW/LoEjbQQeJ+5B/iY3zlxD7DfRLEHAQhAAAIQgAAEIAABCISWgBHBKsruCG0Fs6RiRvwGolUDMZolzCgGBCAAAQhAAAIQgAAEIAABXwlwDthXnOMZe9no34VB5IQADoIqNiEAAQhAAAIQgAAEIACBUBIwAliF2W9CWbnsqdQXjAD+WhDFQQAHQRWbEIAABCAAAQhAAAIQgEBoCRgRfMpU7sbQVjCzFesw2S80AlgZ+x4QwL4jxSAEIAABCEAAAhCAAAQgEGYCbIMOrHVfNpabjPi9HFQOCOCgyGIXAhCAAAQgAAEIQAACEAglgVFv0LpFV4XaA6GsZPordchkeW+Q4lerhABOf8OSIwQgAAEIQAACEIAABCAQEgJGDI+EpCqZqoYK361G+B5MRwEQwOmgTB4QgAAEIAABCEAAAhCAQCgJGP2rK8H3m5+aHKmgnrHNZFl1m/Mp86PXSf0oiLt+J2oHBHCO9FKKCQEIQAACEIAABCAAAQjkFoHRrdL2dT5zTOn13/ZPpkToMhWeaRLBb5p8Do7+qNgN7Gyv256BAHZLingQgAAEIAABCEAAAhCAAAR8IjB6nZKKYRXG4wUVj3a4nMxq6aj92hjDp9S7cowwd0bR8mgaFaq6Qqth3HyNnabROPZvK/5oWisvn3D5ZgYB7BtKDEEAAhCAAAQgAAEIQAACEIBANhNAAGdz61A2CEAAAhCAAAQgAAEIQAACEPCNAALYN5QYggAEIAABCEAAAhCAAAQgAIFsJoAAzubWoWwQgAAEIAABCEAAAhCAAAQg4BsBBLBvKDEEAQhAAAIQgAAEIAABCEAAAtlMAAGcza1D2SAAAQhAAAIQgAAEIAABCEDANwIIYN9QYggCEIAABCAAAQhAAAIQgAAEspkAAjibW4eyQQACEIAABCAAAQhAAAIQgIBvBP5/p15KZILW5kM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4036" name="AutoShape 4" descr="data:image/png;base64,iVBORw0KGgoAAAANSUhEUgAAA8AAAAIcCAYAAAA5Xcd7AAAgAElEQVR4XuzdCZRV933g+d97r/adYilAgBEyRVsSFhZaHSUg5Gk5MSB30t22Kj2JHVso6ZwTZEtzJiP5HKE5lpJzItli5kx3hOzYmZmDkjmx0xK4W04sQLa8ySCjaIsKCWHALAUUta+v3pv/7xa3uFXU8pb77vq95xAcce9/+fz/b/m9/5YQLgQQQAABBBBAAAEEEEAAAQRiIJCIQR2pIgIIIIAAAggggAACCCCAAAJCAEwn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AAEEEEAAAQQQQAABBGIhQAAci2amkggggAACCCCAAAIIIIAAAgTA9AEEEEAAAQQQQAABBBBAAIFYCBAAx6KZqSQCCCCAAAIIIIAAAggggAABcIF9oK+vb102m23MZDLrkslkk52M+W8r77zzzs8VmCyP+SCw+/MfkdaWGk9yfui778uB9i5P8iITBBBAAAEEEEAAgfALHDhwYIezFibeOJxIJLrq6upe17/DX0Nva0AAnIN3b2/vBg10TQfToHfdpk2b1uXwGLeEQODBu5bJvTe3eFbS3qG0bP3rN6V3aMyzPMkIAQQQQAABBBBAILoC+/fvP2DilAMaGJeXl79eXV19LLq1Lb5mBMDTGJrO02SC3nvMP33ajOZ+unhmUgiiwPoVdfJM2xrPi3boeK/cv7vd83zJEAEEEEAAAQQQQCAeAjpqbILi580o8eF41Dj3WhIAX7Ii6M2900Tlzh2fWimb1873pTo6Cnyqa9iXvMkUAQQQQAABBBBAID4CJhh+2gTDf0swPN7msQ+ANfA163m3mynOD5ipzRNreePzkohnTZc2VcoLf3y9b5Xf+8YF2fG9Y77lT8YIIIAAAggggAAC8RK4NFX6sfr6+gPxqvnk2sY2AB4cHFyZTqe3b9y48YE4d4C41n3bHUtk2x1Lfa3+TX95yNf8yRwBBBBAAAEEEEAgngImGP5cQ0PD38ax9rELgC9Ndf46OzXHsbtfrvOutla5cUW9rwj3735XDh3v87UMZI4AAggggAACCCAQXwEzPfrOuI0IxyoA7unp+UMT+H47vl2cmtsCB/98ve8Yu145JbteOe17OSgAAggggAACCCCAQLwFDh48OC8uRyrFIgDW6c6jo6PfMsHvxnh3bWqvAn6v/7VbgXXA9EcEEEAAAQQQQACBoAjs27fvgcbGxp1BKU+pyhH5ANgcZ/Somfa8wwS/pTIk3ZAJ+HX80VSm18xxSNs4DilkvYfiIoAAAggggAAC0RZ4+eWXPxblHaMjGwDrWl8z5Xm/2dl5XbS7KLXLV4AAOF8x7kcAAQQQQAABBBCIk4DZJOvzZpOsb0exzpEMgM2xRuvGxsY0+OVYoyj22iLrRABcJCCPI4AAAggggAACCEReQM8PNhtkfSlqFY1cAGxGfT9npjt/K2oNRX3cE2ANsHuWpIQAAggggAACCCAQbYGobZAVqQDYBL+60dXnot0FqZ0bAuwC7YYiaSCAAAIIIIAAAgjEQSBK64IjEwAT/MbhpedeHff8yfWypLHSvQQLSOmx7x2TPW9cKOBJHkEAAQQQQAABBBBAwFuBqATBkQiACX697fxRyO3Bu5bJvTe3+FqVO58+LL1DY76WgcwRQAABBBBAAAEEEMhVIApBcOgDYILfXLsr9zkFNrY2yZO/e41vKByB5Bs9GSOAAAIIIIAAAggUIRD2IDi0AbAec2TO+NU1v58uov14NMYCfk6DZvpzjDseVUcAAQQQQAABBEIuEOYgOJQBMGf8hvwVE5Dib1k7Xx791ErPS3O6e1i2/Nc3Pc+XDBFAAAEEEEAAAQQQcEsgrEFwKANgpj271W1Jx49R4Ie++74caO8CHwEEEEAAAQQQQACBUAuEMQgOXQDc3d29Y9OmTY+GuqdQ+MAItC6qlt1/dK1n5dlrdn3eYXZ/5kIAAQQQQAABBBBAIAoCYTsnOFQBsBn5/ZxZ8/utKHQU6hAcAa+mQrefHZD7n2tn5+fgND0lQQABBBBAAAEEEHBB4NChQ6GJK0NT0L6+vnUbNmz4pQvtQxIIXCFQ6mOR+sxxR23ffkdOdQ2jjwACCCCAAAIIIIBA5ATCEgSHIgC+tOnVB2bqc1PkegoVCoxAmzkX+MvmfGC3Lx35fegfjxL8ug1LeggggAACCCCAAAKBEghDEByKANis+/2lCX7XBap1KUwkBdavqJOnfvfDUleVcqV+uub3qZdOMO3ZFU0SQQABBBBAAAEEEAi6QNCD4MAHwGx6FfQuHr3y1Zvgd9tvLJF7zYhwoZeO+mrge+h4X6FJ8BwCCCCAAAIIIIAAAqETCPqmWIEOgFn3G7r+HqkCL22qlHvXL5SNrU2ypLEyp7q9fKTLOuJojxn55UIAAQQQQAABBBBAII4CQR4FDnQAzNTnOL5cgllnDYY3rm6SusqkVcCbVtTLqe4R82d8U6v2jkHO9g1m01EqBBBAAAEEEEAAAR8EghoEBzYAZuqzD72ULBFAAAEEEEAAAQQQQAABFwSCOhU6kAGwTn3OZDK/NGf+ukBPEggggAACCCCAAAIIIIAAAl4LBHEUOJABMFOfve6a5IcAAggggAACCCCAAAIIuCuwf//+zzc0NHzb3VSLSy1wAbAJfh9IJBJfZ/S3uIblaQQQQAABBBBAAAEEEEDAb4GgTYUOVAA8ODi4cmRkRM/8bfK7ocgfAQQQQAABBBBAAAEEEECgeIEgTYUOVADc09Oz34z8biyemBQQQAABBBBAAAEEEEAAAQSCIPDKK69cXV1dfSwIZQlMAGyC388ZkG8x9TkI3YIyIIAAAggggAACCCCAAALuCQRlFDgwAbBZ+/uBmfq80j1iUkIAAQQQQAABBBBAAAEEEAiKQBCC4EAEwIz+BqVLUg4EEEAAAQQQQAABBBBAoDQCBMCXXBn9LU0HI1UEEEAAAQQQQAABBBBAIEgCfgfBvo8AM/obpO5IWRBAAAEEEEAAAQQQQACB0gkQALPzc+l6FykjgAACCCCAAAIIIIAAAgET8DMI9nUEuLe3d2M2m9WjjwLWJBQHAQQQQAABBBBAAAEEEECgFAKxDYA597cU3Yk0EUAAAQQQQAABBBBAAIHgChw4cODO+vr6A36U0LcRYB39Ndd+PypNnggggAACCCCAAAIIIIAAAv4J+DUK7FsAzOivf52NnBFAAAEEEEAAAQQQQAABPwVeeeWVq6urq495XQZfAuC+vr51GzZs+KXXlSU/BBBAAAEEEEAAAQQQQACBYAj4MQrsSwBspj8/baY/bw8GO6VAAAEEEEAAAQQQQAABBBDwWiA2AXB3d/cHmzZtWuk1MPkhgAACCCCAAAIIIIAAAggEQ2D//v3/rqGh4b95WRrPR4CZ/uxl85IXAggggAACCCCAAAIIIBBcAa9HgT0PgJn+HNzOR8kQQAABBBBAAAEEEEAAAS8FDh48OC+RSHR5lafnATDTn71qWvJBAAEEEEAAAQQQQAABBIIv4OUosKcBsE5/zmQyv7zzzjuD3wqUEAEEEEAAAQQQQAABBBBAoOQCkQ2Amf5c8r5DBggggAACCCCAAAIIIIBAqAS8PBPY0xFgpj+Hqh9SWAQQQAABBBBAAAEEEEDAEwGvRoE9C4CZ/uxJvyETBBBAAAEEEEAAAQQQQCB0ApELgHX6czab3c7639D1RQqMAAIIIIAAAggggAACCJRUIHIBMNOfS9pfSBwBBBBAAAEEEIiVwNK6hCyuvVzlIxez0jsSKwIqi0CkBF5++eWP1dXVHS51pTyZAm1GfpvMCPBFRn9L3ZykjwACCCCAAAIIRFOgtTkhm69JyU1LktLanJyxku2dGTlwXP+MSXtnNpoY1AqBiAp4MQrsSQBsgt+NJgjeTwAc0Z5KtRBAAAEEEEAAgRIJrF+ckEd/o1yW1s8c9M6U9aEzGdl1eFQOnSEQLlHzkCwCrgpEJgA20593JBKJRwmAXe0fJIYAAggggAACCERWQKc4P3pHuaxfnH/gOxVFR4Mfe2WUKdKR7S1ULCoCkQmAe3p6/psJfu+JSsNQDwQQQAABBBBAAIHSCeh052furpD6SvcmK57qzchD+0eZFl26ZiNlBIoWOHDgwJ319fUHik5olgTce1eZJRM2wCplE5I2AggggAACCCAQHYEtH05ZI7+luHqHs/LYj0etNcJcCCAQTIFSjwKXPABmA6xgdixKhQACCCCAAAIIBE1A1/s+88nKkhZLg+D7vz/CSHBJlUkcgcIFQh8A6wZY5tpfOAFPIoAAAggggAACCERdoBTTnmcy0yB463eGWRMc9U5F/UIpEPoAWDfA2rRp06Oh1KfQCCCAAAIIIIAAAp4I7N5aMevxRm4XQneIvv9FDg5225X0EChWIPQBMBtgFdsFeB4BBBBAAAEEEIi2QNu1ZfLlW8o8r+RD+0ZYD+y5OhkiMLvAyy+//LG6urrDpXIq+RpgMwL8SzMCvK5UFSBdBBBAAAEEEEAAgfAK1FeIvPB7la7u+Jyrhu4MvfU7jALn6sV9CHglUMpR4JIHwOvXr+fkca96CvkggAACCCCAAAIhE/Br9Ndm0vOB97w3FjI1iotAtAVCGwCzAVa0Oya1QwABBOIi0LqoWuoqUxPVfe1EX1yqTj0RKLnArk9WyI2LkyXPZ6YM9prgd4cJgrkQQCA4AqENgM3630/feeed/xgcSkqCAAIIIIDA7AL1VSnZsLpJ1i+vk42tTVJfNf26xN6htBw63icHjnTJy+ZP7xAjSPQtBPIV0OnP+9uq8n3M1ft1R+g7nxt2NU0SQwCB4gRCGwCzA3RxDc/TCCCAAALeCWjge+9NLebPwhmD3tlKs/sXZ+XZH58mEPauycgpAgJenPubC9P9Lw7LoTOs2svFinsQ8EKAANgLZfJAAAEEEIitgI70Pvo7Hyoo8HWi6ajwrldOy3MHO2JrScURyEfA7/W/dlkJgPNpNe5FoPQCoQ2AzRToA2YK9IbSE5EDAggggAAChQl8+a5l0nZzS2EPz/DUnn85L4/991+5miaJIRBFgW3rUrJtXbnvVfvaq2nZ/Xba93JQAAQQGBcgAKYnIIAAAggg4LKATnl+9HdWWut8S3G1nx2Q+59rZ0p0KXBJMzICQQmAdx0elV2HWccfmY5FRUIvcODAgTvr6+sPlKIiJT0GiSOQStFkpIkAAggg4IaATnne8tEFbiQ1YxqHjvfK/bvbS5oHiSMQZgEC4DC3HmVHoHQCBMClsyVlBBBAAIEYCmy7Y4lsu2OpJzVnOrQnzGQSUoGgBMCsAQ5pB6LYkRXYv3//5xsaGr5digoyAlwKVdJEAAEEEAiswPoVdfJM2xpPy/fQd9+XA+1dnuZJZgiEQWDjiqQ8ucmcheTzRQDscwOQPQLTCJRqHTABMN0NAQQQQCBWAi/88fWytKnS0zqf6hqW3//2O6wH9lSdzMIg0NqckN1bvX09Tudy5+4h6R0JgxhlRCA+AgTA8WlraooAAgggUCKBLWvny6OfWlmi1GdPdtcrp6wjkrgQQGCywJ5/XyFL6pK+sbR3ZqTtBaJf3xqAjBGYQSB0AXBvb+9Gc+2nRRFAAAEEEAiKgB+jv3bd9YzgO59+PSgUlAOBwAg8eEuZ3HttmW/l4Qgk3+jJGIFZBQiA6SAIIIAAAggUIaDTnjUA9vNq+5u3pb1j0M8ikDcCgRNYvzghz3zSv2nQW/9hWE71ZQPnQoEQiLsAAXDcewD1RwABBBAoSqDt5hb58l3Likqj2Ief+8VZeeqlk8Umw/MIRE7gqU3lsmFFyvN67X1vTHa8Mup5vmSIAAJzCxAAz23EHQgggAACCMwosKutVW5cUe+r0GvmXOBtnAvsaxuQeTAFltYl5IV/7+0ocN9IVraY0V82vwpmn6BUCBAA0wcQQAABBBAoQiAIATDrgItoQB6NvIDXZwI/ZkZ+95gRYC4EEAimAAFwMNuFUiGAAAIIhERg/wM3SH2Vfxvt2Ew3/eWhkIhRTAS8F9hxR7ls/nDpp0Iz9dn7tiVHBPIVIADOV4z7EUAAAQQQcAgc/PP1gfAgAA5EM1CIgArUV4jZEKtCWptLdyzSa2cysu1Fjj0KaBegWAhMCBAA0xkQQAABBBAoQoAAuAg8HkXAQwENgnUkuBSbYjHy62FDkhUCRQoQABcJyOMIIIAAAvEWCMIaYG0BRoDj3Q+pfe4Cbp8PzHm/udtzJwJBECAADkIrUAYEEEAAgdAKBCEAZhfo0HYfCu6TgJ4RfP+6crlxceFTonXK85Ovjkp7J2f9+tSMZItAQQIEwAWx8RACCCCAAALjAg+aM4DvNWcB+3ntfeOC7PjeMT+LQN4IhFJgi9kYa+OKZM7TovWIo0Mm8N39dtr8TeAbykan0LEXIACOfRcAAAEEEECgGIGNrU3y5O9eU0wSRT/7mAl+95ggmAsBBAoT0PXB681ocGtzQpbWJc2fxERC73ZmzJm+WWuk98DxTGEZ8BQCCARGgAA4ME1BQRBAAAEEwipw4IF1UldV+iNWZvK58+nD0jvEuaNh7T+UGwEEEEDAOwECYO+syQkBBBBAIKICOz61Ujavne9L7Zj+7As7mSKAAAIIhFSAADikDUexEUAAAQSCI1BvRn/3/PFaX0aBt/71m3Kqazg4GJQEAQQQQACBAAsQAAe4cSgaAggggEB4BLbdsUS23bHU0wIz+uspN5khgAACCERAgAA4Ao1IFRBAAAEE/BfQUeBn7m2V1pYaTwrTfnZA7n+unbW/nmiTCQIIIIBAVAQIgKPSktQDAQQQQMB3Aa+mQveZDa+27X5X2jsGfa8zBUAAAQQQQCBMAgTAYWotyooAAgggEHiB1kXVsqttTUnXA99vgt9Dx/sCb0EBEUAAAQQQCJoAAXDQWoTyIIAAAgiEXkCD4Kd+7xpZ0ljpal0Y+XWVk8QQQAABBGIoQAAcw0anyggggAACpRdwe02wrvl96B+PsuNz6ZuOHBBAAAEEIixAABzhxqVqCCCAAAL+C2wx5wPrDtGFjgbrqO9TL52QPW9c8L8ylAABBBBAAIGQCxAAh7wBKT4CCCCAQDgENBDWPzeuqM+pwDriu/fNThP4nmen55zEuAkBBBBAAIG5BQiA5zbiDgQQQAABBFwT0KnR600QrOuE9Vpjjk2qr0zJweO91v9/untEDhzpIuh1TZyEEEAAAQQQuCxAAExvQAABBBBAAAEEEEAAAQQQiIUAAXAsmplKIoAAAggggAACCCCAAAIIEADTBxBAAAEEEEAAAQQQQAABBGIhQAAci2amkggggAACCCCAAAIIIIAAAgTA9AEEEEAAAQQQQAABBBBAAIFYCBAAx6KZqSQCCCCAAAIIIIAAAggggAABMH0AAQQQQAABBBBAAAEEEEAgFgIEwLFoZiqJAAIIIIAAAggggAACCCBAAEwfQAABBBBAAAEEEEAAAQQQiIUAAXAsmplKIoAAAggggAACCCCAAAIIEADTBxBAINIC9VUp2bC6SZY2VsqShnJZ2lQ5Ud93zw5I33BG3j3bLy8f6Y60A5VDAAEEEEAAAQQQECEAphcggEAkBTavnS8bTeC7sbUpp/r1DqXlQHuXPHewQ9o7BnN6hpsQQAABBBBAAAEEwiVAAByu9qK0CCAwh8D6FXWy7Y6lsn5FfcFWe/7lvDz7kzNyqmu44DR4EAEEEEAAAQQQQCB4AgTAwWsTSoQAAgUKPPo7H5ItH11Q4NOTH9MR4a+9dFL2vHHBlfRIBAEEEEAAAQTCL6BLqRbXl09U5EzvKD+Yh6xZCYBD1mAUFwEErhTQdb6P/s7KnKc752P41A9OWNOiuRBAAAEEEEAgfgKti6rN94t5ZllVo7S21MwI0G72FTl4vFf2mh/OWUoV7H5CABzs9qF0CCAwh4AGv8/c2zrrh1KxiDol+rH//qtik+F5BBBAAAEEEAiJQDFLqjQYfuqlE3LoeF9IahuvYhIAx6u9qS0CkRN48nevKcnI71Sox753jOnQkes9VAgBBBBAAIHJAm7OKjtkRoT1B3T2FAlWLyMADlZ7UBoEEMhDwM01v7lke//ud/k1Nxco7kEAAQQQQCCEAjrdWX9Ydx6ZWGw1dE+R+3e3My26WEgXnycAdhGTpBBAwDsBnZr0TNsa7zI0OekvuFv/+k1P8yQzBBBAAAEEECi9gB6bqD+s11eVlSQzZpKVhLWgRAmAC2LjIQQQ8FvgmbbWoo46KrT8u145JbteOV3o4zyHAAIIIIAAAgET0JFf/V5RquDXri4zyYLR8ATAwWgHSoEAAnkI6K+0OkXJj0unMukocO/QmB/ZkycCCCCAAAIIuCiga35f+OPrSx78apGZDu1iwxWRFAFwEXg8ioBfAvUVIqvnJSayP9Nvpuf2Zf0qjuf5PvV718iG1U2e52tnyDQm3+jJGAEEEEAAAVcFvJ5RpjtEt33rHVfrQGL5CRAA5+fF3Qj4ItDanJD1i5OycUXK+num61RvRg4c1z9j8trZ6AbE+x+4wZNfamdyfvlIlzz4nfd96QtkigACCCCAAALuCPg1o4wf0t1pv0JTIQAuVI7nEPBAQAPfB28pnzXonS0Y3vX6mOx9L1pTdf36sHI66xSmO59+3YMeQBYIIIAAAgggUCoBnfrs5o7PuZaT5VS5SpXmPgLg0riSKgJFCegU5y/fXCZbVhe/E+GhMxl56tVRae+MxojwtjuWyLY7lhbl68bDbX/zNkcauAFJGggggAACCPgg4PcP6l976aTs/sVZH2pOlgTA9AEEAiawtC4hT24ql9bmmac651vk3uGsPPbjUWt6dNivoATA7OQY9p5E+RFAAAEE4iyw41MrZfPa+b4RsJzKN3ohAPbPnpwRuEJApzw/c3eF1Fde3uDKTabHXhmVPSGfEu33B5bdHgTAbvZM0kIAAQQQQMBbAb/3E9Ha3vn0YU6V8LbZrdwIgH1AJ0sEphModfBr5xn2IHiXOafvxhX1vnciNrDwvQkoAAIIIIAAAgUJ6Lm/u//o2oKedfMhfkx3UzP3tAiAc7fiTgRKJqBrfp/5ZIWr055nK2zbC8OhXRP84F3L5N6bW0rWFrkmzIdWrlLchwACCCCAQLAE1q+ok2fa1vheKH5M96cJCID9cSdXBCYJ6JpfPeLIq0vXBG/9zrD0jniVo3v5sAbYPUtSQgABBBBAII4CW8za30fNGmC/r12vnJJdr5z2uxixy58AOHZNToWDJrB+sVn3+8lKz4u16/Co7DocviOS2szo75fNKLDfF+t2/G4B8kcAAQQQQKAwgaD8mE4AXFj7FfsUAXCxgjyPQJECOvV5/WL3dnzOtThhHQXW8/r03D4/r/azA9L2rXf8LAJ5I4AAAggggECBAgTABcJF5DEC4Ig0JNUIp4BufLV7q/ejv7bWc2+nzRnB6dDh7fmT62VJo49u5ty+p8z5fVwIIIAAAgggED4Bv88AtsUYAfan7xAA++NOrghYAg/eUib3Xlvmm0Z7Z0baXgjfQmC/N8Jq+5u3pb1j0Ld2I2MEEEAAAQQQKFwgKJtgPfTd9+VAe1fhFeHJggQIgAti4yEE3BHYvdW7nZ9nKvHWfxiWU31ZdyrkUSp+ToN+7XivbNvd7lFNyQYBBBBAAAEE3Bbw83uEsy78oO52y+aWHgFwbk7chYDrAnr00f62KtfTzTfBr5kp0LvNVOiwXX6t3+H4o7D1FMqLAAIIIIDAlQK7P/8RaW2p8Y3mdPewbPmvb/qWf5wzJgCOc+tTd18F/Nr9eWqlw7obdH1VSvb88VqpM397dTH665U0+SAQH4FsNiuJRELsv6fWXP/70KIbJV2zRMZql4qMDUpqpFfKu49KVSdfnuPTU6ip2wJ+/ZBu1+M59hNxu0lzTo8AOGcqbkTAXQEC4OI9vVzDo7/U6s7PvUPhOzqqeGlSQACBQgSG66+WTG2LJEf7ZbT2Kqk59SNJpvtnTSorScmmKiQ5NjTrfWNlNTKyYK2MVS2Q5NBFKRs4LRU9HxRSTJ5BIJYCfk+DZkaZf92OANg/e3KOucCWD6fk0TvKfVd47UxGtr0Yvo2wbDgvzgXuM0Hvtt3vsvGV772VAiAQXIGJkdxEShLZK38oG1i2SWpO7rMqoP97rGqeCVw7reBY/6QGOqRs6FzRFUxrQGxGiTVN5zXTCHPRGZIAAiEW2PGplbJ57XzPa8CMMs/JJ2VIAOyvP7nHWGDjiqQ8ucksBPb52vvemOx4ZdTnUhSXfSl3hdbg98HvvieHjvcVV0ieRgCBWApkzEjt8Pzr5eK6B6TMTFseq2kxfxZNa6HTmst7jplg+Ix5Zq11z3T32/dVXXjDSrOi91gsbak0AsUK+LGcSsu89a/flFNdw8UWn+cLFCAALhCOxxAoVoAp0MUKTn5+i/kF91HzS66bl057fvA77zPy6yYqaSEQUYF01ULpX25GdmsWS7p6oWTLa2W0cZVnta04/4aVV38ZDdoAACAASURBVKUJiu2r6oJZI2xGo1OD583o8vlJZWFE2LOmIaOAC5Ti+8NsVebsX/87BAGw/21ACWIq0NqckN1bK32vfVg3wZoOrnVRtTz1e9fIksbiXV8+0iU7vneMNb++91AKgEDwBJzBowa+PWvaZMAEv0G/an79stS99w9mxPh40ItK+RDwVMCrqdB737hgfbfg8leAANhff3KPucDBz/l/DNJD+0bkwPFMpFpCf83V3R0LCYR1Xc4zr5xiynOkegSVQaB4AQ16JVUpicz4ngk6tbn36i3Sv+oeyZjR3jBdOoW66a1vSGXnW1axGQ0OU+tR1lIJ7GprlRtX1JcqeWk/OyD3P9fOD+slE849YQLg3K24EwHXBZ7aVC4bVnh3jM/UCvSNZGXj7uiuQdnY2iTrl9eJ/j1bMKwfSnvf7JSDv+phurPrvZwEEQi/wKiZ1lxu1uXa12DLLdJ13X0zruUNS41rTuwzgfCzZmfqAQLhsDQa5SypQKlGgplVVtJmyztxAuC8yXgAAfcE/N4J+uXjZoOnfeHeACuf1tAjD5Y0XN55u71jkF9i8wHkXgRiJJApr5PRhqulvOs9a1dlvXS6c+e67dbxQ1G5dLfoeYefluqzr1pVyqSq5jyCKSp1px4ITCfg9ukSnPcbvH5GABy8NqFEMRKoN5tA7/n3lVJXkfCl1o+Z3Z/3mF2guRBAAAEELgsMLbxRysw6WXvjKJ3u3NN6r/St2hpZJh0Nbn5953gQnKyQxNiwJBL+fDZFFpmKhUZA9xR56BPLi5oSzZKq4DY3AXBw24aSxURg27qUbFvn/XnAYT//Nybdg2oigICHAmNldZJKTz7yrHflZuk1m1yFbZ1vIWy6NnjhTx+xpkTrSLDGv4n0UCFJ8QwCkRBYv6JOdER4w+qmnOuj0533mM2uDrR35fwMN3orQADsrTe5IXCFgF+jwPe/OCyHzphNXbgQQAABBCSTKJNkNm1J6Ihv/7JNZsT3ntCv8823aTUInnd4J2cL5wvH/ZEX0P1EdGS4vjIla1pqJup7qntETpljE3VZFUFvOLoBAXA42olSRlxg44qkPLnJzIf26Nprpj3vMNOfuRBAAIG4C2QTKUmYs3L10jW+Os15YPldsRjxnantdV3wgp88bAXBzh8G4t5XqD8CCERDgAA4Gu1ILSIg4NVU6PbOjLS9MH6MBxcCCCAQZwFd65q8dKzRgBnx7brui7EOfJ19wRkEx7mPUHcEEIieAAFw9NqUGoVYYMcd5bL5w6U7FkmD3/tfHJFe4t8Q9xKKjgACbgg4dzvuvGG7GfXd5EaykUpjuiCYM4Mj1cRUBoFYChAAx7LZqXSQBR68pUzuvbbM9SIS/LpOSoIIIBBSAT3iKDnaZ631PXf74zLauCqkNSl9sTUIrj36vNSaXaLLhs6VPkNyQAABBEosQABcYmCSR6AQAbfPB2bNbyGtwDMIIBA1AR29zKZ02vMowW8BjVt95ufS8NazUjbQwRFJBfjxCAIIBEOAADgY7UApELhCYGldQnQ0eMOKwqdEn+7LWJtdsdszHQwBBBC4LMDIb+G9of69f5DGf/1/hKnQhRvyJAII+CtAAOyvP7kjMKfA+sUJ2fLhMtGdousqzKGMOVx6xu8es9Oz/uFCAAEEELgsMFK/Ui7c/Ejsjjdyqw/olOglL/2RdT4wQbBbqqSDAAJeChAAe6lNXggUKaDB8PrFSak3gfCa5uREaqf6snLKjPae7hM5cHyMTa6KdOZxBBCIlsBIwypJN6yUwcW3mT+3RqtyPtSm8c1npf7YXgJgH+zJEgEEihcgAC7ekBQQQAABBBBAIGACztFJdnl2t3FSZg3wkn33WYkyCuyuLakhgEDpBQiAS29MDggggAACCCDgoYAGZXolEgnRKc8dG3Z6mHs8smIUOB7tTC0RiKIAAXAUW5U6IYAAAggggAA7PZewD+ha4EUvb+dopBIakzQCCJRGgAC4NK6kigACCCCAAAI+CrDTc+nxK86/IYt+9hUrI6ZCl96bHBBAwB0BAmB3HEkFAQQQQAABBAIkwLpfbxqj7ugL0vT2NwmCveEmFwQQcEGAANgFRJJAAAEEEEAAAX8F2PTKP//m156UmlM/8q8A5IwAAgjkIUAAnAcWtyKAAAIIIIBA8AQIfv1vkyX//IeSGu5iKrT/TUEJEEBgDgECYLoIAggggAACCERCYGDZJulctz0SdQlbJSo635aFP/5za+dtLgQQQCDIAgTAQW4dyoYAAggggAACswrYo7+DLbfIhZsfQctHgcX/9IdSNsIosI9NQNYIIJCDAAFwDkjcggACCCCAAALBFRipWyHnf+MvJVNeG9xCxqBkDW9/WxqO/mMMakoVEUAgzAIEwGFuPcqOAAIIIIBATAWc6347bvuqjCxYG1OJ4FQ7MdonV33/960CcSxScNqFkiCAwGQBAmB6BAIIIIAAAgiEVmC4+To59/EnQlv+qBV82d57CICj1qjUB4GICRAAR6xBqQ4CCCCAAAJRF2D0N7gtTAAc3LahZAggMC5AAExPQAABBBBAAIFQCjD6G7xmIwAOXptQIgQQmCxAAEyPQAABBBBAAIHQCDD6G+ymIgAOdvtQOgQQYASYPoAAAggggAACIRLIJpKSyGaE0d9gNlrL/j+V8v6TwSwcpUIAAQSMACPAdAMEEEAAAQQQCJ0AOz8Hs8maD++UmpP7glk4SoUAAggQANMHEEAAAQQQQCAsAmMV9ZIa6ZXBllvkws2PhKXYsSpn9Zmfy/yD7Modq0ansgiETIAR4JA1GMVFAAEEEEAg7gKdN2yXgeWb4s4Q2Prb64ADW0AKhgACsRYgAI5181N5BBBAAAEEwiEwWneVlPf9WjJlNXLqk8+Fo9AxLeVV/+M/SmJsOKa1p9oIIBB0AQLgoLcQ5UMAAQQQQAABGZ73Eam8+I4MLNskneu2IxJggZaXvijlg+cCXEKKhgACcRYgAI5z61N3BBBAAAEEQiAwUrdcKvpOWCW9cNPDMrj41hCUOr5FvObHfyrDF0+K88iq+GpQcwQQCJoAAXDQWoTyIIAAAggggMAkgeH510vlhTclXbVQznziG+gEXOCxvofk2QNHAl5KiocAAnEVIACOa8tTbwQQQAABBEIiMFY5T1LDF6V79Wekd01bSEod32Lu6P2SfOPloxZAfYVI70h8Lag5AggET4AAOHhtQokQQAABBBBA4JJApqxakulB6/87velZGatZhE3ABb5w7H75/ptn5MaWpOy4o0we2j8q7Z3ZgJea4iGAQFwECIDj0tLUEwEEEEAAgRAKjDStloquIzJSv1I6NuwMYQ3iV+RPHv4DefNkt2z+cMoEwOXSO5yVrd8ZZiQ4fl2BGiMQSAEC4EA2C4VCAAEEEEAAARUYrTXHH/X/WnpXbpbu6+8DJQQCa75/j/SPijxqgt8tJgjWq70zI/e/OEIQHIL2o4gIRF2AADjqLUz9EEAAAQQQCLFAJlUlybEhdn8OURve+eNPy+n+rOzeWilL6xITJX/u7bQ89Wo6RDWhqAggEEUBAuAotip1QgABBBBAIGICp+7eLZny2ojVKprV2fSTT1vrfx+6tfyKCm79h2E51cd64Gi2PLVCIBwCBMDhaCdKiQACCCCAQGwFWP8bnqavOP+GLPrZV6wCH/xc1RUFP3RmfCo0FwIIIOCXAAGwX/LkiwACCCCAAAI5CXTesF0Glm/K6V5u8lfg2iM7pefdfdYI8K7fNmcgTXO1vTDMrtD+NhO5IxBrAQLgWDc/lUcAAQQQQCCYAtlsVhKJhGTKauTUJ58LZiEp1RUCa/7lMek//trEDtDTEe06PCq7Do+hhwACCPgiQADsCzuZIoAAAggggMBsAnYA3HXtF6Rv1VawQiCQHO2Xpd9vs0rq3AF6atF1R+i2F5gGHYImpYgIRFKAADiSzUqlEEAAAQQQiIYAm1+Fpx2d63/3t1VKfcXlHaCn1uKmbw+Fp2KUFAEEIiVAAByp5qQyCCCAAAIIhF/AHv0daVgpHb+1M/wVikkN5toAy8lw/4vDcugMu0HHpGtQTQQCJUAAHKjmoDAIIIAAAgggYAv0rrhbuj/6nwEJiQABcEgaimIiEHMBAuCYdwCqjwACCCCAQFAFuld/RnrXjK8p5Qq+QD4B8EP7RuTA8UzwK0UJEUAgcgIEwJFrUiqEAAIIIIBANAQIgMPVjvmsASYADlfbUloEoiRAAByl1qQuCCCAAAIIREDAXgPM+b/hasx8RoBZAxyutqW0CERJgAA4Sq1JXRBAAAEEEIiQQMdtX5WRBWsjVKNoV6Xu6AvS9PY3pa5C5EBb1ayVbXthWNo72QQr2j2C2iEQTAEC4GC2C6VCAAEEEEAglgL26K9W/vSmZ2WsZlEsHcJY6SU//DNJ9fxKNn84JTvuKJ+1ChyDFMYWpswIREOAADga7UgtEEAAAQQQiISAMwA+ufn5SNQpDpVIDXTIkn33WVV9clOFbFyRnLHaLx8fkwf3jcaBhToigEAABQiAA9goFAkBBBBAAIG4CtgB8HDzdXLu40/ElSF09c5n+vPXXk3L7rfToasjBUYAgWgIEABHox2pBQIIIIAAApESGFi2STrXbY9UnaJcmYU/eVgqO9/Kafrz1n8YllN9rP+Ncn+gbggEWYAAOMitQ9kQQAABBBCIqUDXtV+QvlVbY1r78FV72d57rEI/atb+bjFrgGe6dh0elV2Hx8JXQUqMAAKRESAAjkxTUhEEEEAAAQSiI8AO0OFpS+f637++u1xuWjJ9ANw3kpUtZvS3dyQ8daOkCCAQPQEC4Oi1KTVCAAEEEEAglALODbBO3b1bMuW1oaxH3Aqd6/m/j70yKnveY/Q3bv2D+iIQNAEC4KC1COVBAAEEEEAg5gLpqoVy5hPfiLlCeKpvb4C12Pxesfc/TH/+714T+O4wATAXAggg4LcAAbDfLUD+CCCAAAIIIGAJsAN0ODtC/bu7pfHI38uNLUnZ9dsVV1TitTMZ2fYi857D2bqUGoHoCRAAR69NqRECCCCAAAKhFuhe/RnpXdMW6jrEqfD2DtCf/UhKHrq1fFLVdeT3qVdHWfcbpw5BXREIuAABcMAbiOIhgAACCCAQNwF2gA5Xi9sB8H03pOT+j10OgDnvN1ztSGkRiIsAAXBcWpp6IoAAAgggEBIBdoAOSUNdKqZ9BNKTmypk44qk6JTnZ8xxR4fOcNZvuFqS0iIQDwEC4Hi0M7VEAAEEEEAg8AKZVKVIIiVn7voGO0AHvrXGC+g8AumJDeXyTx+MyYHjmZCUnmIigEAcBQiA49jq1BkBBCIpcOPyOukbHpP2jsFI1o9KRVtAN8DKVC+Q7jX/SQaWb4p2ZSNUO+cRSBGqFlVBAIEICxAAR7hxqRoCCERXYMPqRtm4uknWr6iXpU1m1Gyaq/3sgBw83it737hAUBzdrhCZmtk7QA+23CIXbn4kMvWKekXsHaCjXk/qhwAC0REgAI5OW1ITBBCIuEB9VUruvanF/Fko9VVledX2VNew7PrxaSsY5kIgyALsAB3k1rmybPN/8bhUn3114gircJWe0iKAQBwFCIDj2OrUGQEEQidw702LZNsdS/IOfKdWVEeFd3zvGCPCoesB8SkwG2CFq62XvHivpNID4So0pUUAgVgLEADHuvmpPAIIhEHg0d/5kGz56AJXi/qYCYL3MBrsqimJuSNw6u7dbIDlDmXJU3FugGVPYS95pmSAAAIIFClAAFwkII8jgAACpRLQKc/P3NsqrS01Jcli9y/OytdeOlmStEkUgUIEWP9biJp/zyRH+2XxS1+URHpIEsLOz/61BDkjgEA+AgTA+WhxLwIIIOChwO7Pf6Rkwa9djV2vnJJdr5z2sFZkhcCVAvbo4YWbHpbBxbeWjKju6AvS9PY3xa18dAR00Q+3y8CyTdJ9/X0lK7cm3Pjms1Jzcp9V9pEFa4vOq/rMz2X+wSek8wZT/gJ33S7vPipNb+2SigtvSyKRKLpMJIAAAgh4IUAA7IUyeSCAAAJ5CpRi2vNMRWA6dJ6Nw+2uCjinzpZy+rPzuJ6ua78gfau2Fl0Pewfk4ebr5NzHnyg6vdkSWPiTh6Wy8y1xa5MwOz0N3jvXbS+o7HYaTH8uiI+HEEDAJwECYJ/gyRYBBBCYSaDt5hb58l3LPAPqHUrL73/7X0V3iuZCwGsBO3gablot5+54smTZ6whq/bG9MlK/Ujo27HQlH68CYJ1qvPT7bVaZ3dokbNEPH5CKng+KCqgXv3SflA12uGJJIggggIBXAgTAXkmTDwIIIJCDgK77feGPry96t+ccspp0ix6PpLtDcyHgtcBEAFziUVQ7AHZztNYeAe1dubmkU6BrTuyT5td3SqasRk598jlXmmjZ3nuKDqjtNBgBdqVJSAQBBDwSIAD2CJpsEEAAgVwE9KijbXcszeVW1++5f/e7cuh4n+vpkiACswl4FQDba17HTBB52qUg0u1pyTM5NR/eaa3/dXOTsGIDYOeUcno4AgggECYBAuAwtRZlRQCByAvsf+AGz0d/bdSXj3TJg995P/LGVDBYAl4FwM6A7eTm511BsKcAu7WmeKZClSKfYgNge1Q6K0l2gHalN5EIAgh4JUAA7JU0+SCAAAJzCGxsbZInf/caX51u+stDvuZP5vET8CoAttfrurUGuBTrcqdrfedZu26t/9V8ig2A7VHp+PVYaowAAmEXIAAOewtSfgQQiIzAjk+tlM1r5/tan4e++74caO/ytQxkHi8BrwNgt9YA2yOg2lpujShP1/KlGLl2I6i2N9GKV2+ltgggEAUBAuAotCJ1QACBSAjo5ldLmyp9rQvnAvvKH+vM3TreZyZEtzesmv+Lx6X67KvWGcCFHiOUS4PbZxenqxbKmU98I5dH5rzHHr0tdFMtZwDNBlhzcnMDAggETIAAOGANQnEQQCC+Agf/fL3vlX/teK9s293uezkoQHwEsokySWTT0nnDdhlYvqlkFV/y4r2SSg+IW+t17SnEF256WAYX31qycrt91JIzeC30Rwd7R23dUExNuRBAAIEwCRAAh6m1KCsCCERagAA40s1L5eYQcHN969SsnNOIT296VsZqFhXVHqWYljxTgdwOgO3dsAsd/dVy2j8mjNYslvKBM0VZ8jACCCDgtQABsNfi5IcAAghMI7B+RZ0807bGd5v2swPS9q13fC8HBYiHgHP6bJjW0drTkosJInNtYbcDYHvtbqFroe0AWsufrl4oZYPncq0K9yGAAAKBECAADkQzUAgEEIi7QOuiatn9R9f6zkAA7HsTxKoAXm2A5faIrX0sUe/KzdJ9/X0lbTNnwFnsjwR2MK0FPvubX5fRxlV5l915JrGugeZCAAEEwiZAABy2FqO8CCAQWQGmQEe2aanYHAKlDiTdDIDdnk49V+dwY8dmzaO8+6i0/OhLVnaFrv3VZ+3gv7u1TRrbd89VfP4dAQQQCJwAAXDgmoQCIYBAXAWCEAC/fKRLHvzO+3FtAurtsYA9AlzqDbDcDIDnH3xCdFS20CnEhRAvNRt4JYvYwEvPLF7w00ekoucDKeYcZGcw3rn2P0vzG/+lkOrwDAIIIOCrAAGwr/xkjgACCFwW2P35j0hrS42vJByD5Ct/rDJ3rv91Y2Oq2fA0AFz6/TbrlkKn/uqzzrN/S737s7M+9hFOhR65tNAEv5UX3hRds3zu9scLmvqs5XH+kNC9+rPSeOTvYtVnqSwCCERDgAA4Gu1ILRBAIAICD961TO69ucXXmrT9zdvS3jHoaxnIPB4CXm2AZWvaxxb1tN4rPa2fzRu5of3vpKH9Oeu5wZZb5MLNj+SdRqEP2Gt3Rxqulo7fejqvZOYd3im1J/dZzxQ70u4MgPuX3yW1J17KqyzcjAACCARBgAA4CK1AGRBAAAEj4PdGWH1DY7Lx6cO0BQKeCNgBcDFTcvMpqH12rT4zPP966zzgXDaBqjHBY8O7z5ndjjus7HTqswa/mfLafLIv6l7n1ONczzHWZ5pf32mN/OrlxjprZwA8ZAyrLqVdVOV4GAEEEPBYgADYY3CyQwABBGYT2PMn18uSxkpfkPa+cUF2fO+YL3mTaXwFvBxNdQbBdiA8uPg20ZFVvTTILTOBo17lPUettb7Oq5jNo4ptYXv3ZU1ntpFcDXx1xLf26POSMuuG57o/33LZI+nOEfx80+B+BBBAwE8BAmA/9ckbAQQQmCKwZe18efRTKz130dHfLX/9hvSav7kQ8FLA66BSRzE1mCwbyv38Wl17222mTo/VLPKSZlJe1kZWP3lYKnqPWf9dR7F1GnK6epG1uVVq4Kz1tz3iq/ekqxZK57rtMrJgrWvlXvyDL+Zl51rGJIQAAgi4JEAA7BIkySCAAAJuCfixGRabX7nVeqSTr4CXm0k5y6ajuzUnfmACx46JoFI3iRq9NBo8VtMiQ/PXytDiWz2d7jybnwbB83/xuFR2vjUrs9aj9+ot0r/qHtfLvsTsSG2PLOfb1tyPAAIIBEGAADgIrUAZEEAAAYeA12uB288OyP3PtTP6Sy/0ReDU3btdD9J8qYiHmeoodqPZkKvcjPjq8Ug60quj0zqVe2TBR2XQBO2luJxnCTMFuhTCpIkAAl4IEAB7oUweCCCAQJ4CXk2F1qnP23a/y87PebYPt7sj4OX6X3dKHO9U6o6+IE1vf1MyyQpJZkbijUHtEUAgtAIEwKFtOgqOAAJRF/DiWKT7TfB76Hhf1CmpX8AE7NHDXHc0DljxY1sc+zzisVS1pMY4Li22HYGKIxByAQLgkDcgxUcAgWgLbLtjiWy7Y6nrldSR3we/+x7Br+uyJJiPQMdtX3V1g6Z88ube/AVY/5u/GU8ggEDwBAiAg9cmlAgBBBCYJKDToR+8a7nUVaVckdE1v3rcUXsHIziugJJIwQIEwAXT+fIgRyD5wk6mCCDgsgABsMugJIcAAgiUQmBpU6Vs+40lstkEw4VeOuq7++BZee5gR6Q2vNLptM4rkUgUSsRzHgsQAHsMXkR2NSf2SfPrO4tIgUcRQACBYAgQAAejHSgFAgggkJPA+hV10nZzi2xY3ZTT/XqTBr4HjnTJUy+dCFXgO90us8XsPGs/awfMBMo5d6GS3Xj2N78uo42rSpY+CbsnsOiHD1jnDKdrl0hZ/2n3EiYlBBBAwGMBAmCPwckOAQQQcEtgY2uT6JFJN62ot5KsqxyfIt03PCa95s+7Zqrzgfau0E11LibIzcfWGQh7lWc+5YvqvU7rk5ufj2o1I1Uv5/FH6aoFUjZ0PlL1ozIIIBAvAQLgeLU3tUUAAQRCJZApq5FRPdvU/MmU10q2vM763/Y1VtNinX/qvPTLemK0f+I/VV54w/rf5YPnJDVwduLsVP1vw/M+IpUX3wmVSVQKq2176pPPRaU6ka5H8+GdUnNyn4zWLpPy/pORriuVQwCB6AsQAEe/jakhAgggEEiB6UZd01ULpWdNm6SrF0raTI3VoLcUV9IEyBokJ0f7pKH9Oak+++oV2XDWaSnkRex2H26+Ts59/InSZEKqrgrYuz/3L/+fpPbEP7uaNokhgAACXgsQAHstTn4IIIAAAlYQpJe9Dndg2SbpvXqLb+tBNSCuOvNzqTKjxVVnfibJ9MCkVsqmKkXSQxPlpQkLFyAALtzOjyed058Hlnxcak7/xI9ikCcCCCDgmgABsGuUJIQAAgggkIvApLW3ZVXScftf+Bb4zlTeahMMV5tAeGownDFTsHXUmKt4ge7Vn5FeM9rPFWyBuqMvSNPb3xSdnSHJpJSZZQRcCCCAQJgFCIDD3HqUHQEEEAihgD0CqGtAz93+eOCC36mkevxL7YkfSGXnWxP/lCmrlUR2TBJjQyFsgWAUmQA4GO0wVynq390tjUf+XoabWqWyq32u2/l3BBBAIPACBMCBbyIKiAACCERPQIPfs7+184oNrIJcU50KWv/BHmszIPtK1yyR5PBFSRII59x0+gNIpmqedPzGX4Wq/XOuYMRutDfAGmlaLRVdRyJWO6qDAAJxFCAAjmOrU2cEEEDABwHnplcdt31VRhas9aEUxWeZGuiQ5sNPTxoR1tGx8v5fm+nRl3efLj6naKZg94MLNz0sg4tvjWYlI1SrhT952Orr6YomKRvpilDNqAoCCMRVgAA4ri1PvRFAAAGfBAZbbpELNz/iU+7uZVtx/g1peusbUtF7zErUOrJp3hqpPPdL9zKJcEpMgQ5H4y5+6T4pG+wIR2EpJQIIIJCDAAFwDkjcggACCCDgnkDURv50jaROjbZ3jh5p/LBkE0nWS87RZbqu/YL0rdrqXsciJdcFdLbDkn33WelOd2yZ6xmSIAIIIOCBAAGwB8hkgQACCMRdwPnl+eTm5yPHoYFC01vPTjpPeLDlVjN19E2mRc/Q2mGeBh+5DjxDhRrffFbqj+2VTCIlSbPpGxcCCCAQBQEC4Ci0InVAAAEEQiKg5+n++rf/v5CUNv9i6rRo3TSobOic9bBOix6rapbyvpP5JxbxJ87d/BUZbrk54rUMb/Wco7/hrQUlRwABBK4UIACmVyCAAAIIeCaQNSNJv/7Udz3Lz6+Mpk6LziQrzc7HZhMhzlCdaBKmQPvVO3PLd+FPH5HKC2/KWEWDpEZ6cnuIuxBAAIEQCBAAh6CRKCICCCAQdgHnFOjTm56N3PE3ekRSIj0wqZnSDVdL7dHnrfXB6epFkpCspPrMTtHZdNib05Xy91zze9LzkT9wJS0ScVdAz75ufn2nlShrf921JTUEEPBfgADY/zagBAgggECsBHrW/CfpWf0fQlFnnQaaMjvgVpmRsMRon1T0fGCVu8wEvKkpAe9cFcokKySZGRkPKkw4LNmMJBLm75hefVfdKV0feyCmtQ92tZf80x+YUd/uYBeS0iGAAAIFChAAFwjHYwgggAAChQmMmJHRjt96urCHHU/ZKZZfEwAAIABJREFUwelsCekobKa8Nq+8Gtr/zkz9fMOa/lmKa8ycp5pynKfqHGGLw2ibXceRptXScceTpSAmzSIEGt75W2l4P/rLFIog4lEEEAi5AAFwyBuQ4iOAAAJhFMhlGrROK04NnrNGXct7jlq7KWvQW+iZpBp4j9UsktGGVZLWv+tXymjjKotP064zU5VrTrw0bfrpqoXWs0Pzr7fuH6tZbKY1L5ygT5t0nIG2pqejxPalo8Vl3e9b/+/A8k+YjbKeNjtEvzVt02X1v2at/xvpEeK0+SHgzL/92zB238iWWfvt4n/+QzNTYZSpz5FtZSqGAAIEwPQBBBBAAAHPBOzRv1ETjJ6dZhRY1x7WffDCxFRjLwo2Wr9CUv2nrS/99jXcfJ05o/YeK8i1g+RSlEV3jdYA3/pj/re9e7Sdl24alk2Wm/XFg5EMhn99927J5jlCX4p2IM1xgfkHn5DqMz+HAwEEEIi0AAFwpJuXyiGAAALBEnBO8XXuAqyjvToCW3XmZ1esrdVgVEdXdQQ3W15n/a3XWE3LnJtpWZtTmVEtvXRas166nrfcBJxJMyqrAW6ZGWXWS48s6r16izVCq6O9flw6wq1Tr6vP/HTSmcJW+UwgnKloNEHyeT+KVpI8L3zsyzJ41YaSpE2i+Qk4N77K70nuRgABBMIlQAAcrvaitAgggEDoBZxBsAacOuLknNasgejFdQ9YgW4pA9Ha4/8k8/7l/7I8R8x06PMffyLv9cKlbAydjlplbKYLhkfrPyQJczRN2fDFUhah5GkPN7XKuTv+quT5kMHsAvrDy6Ifbs97YzdcEUAAgTAKEACHsdUoMwIIIBBygek2e9IgVKcdDy2+teSBqAaWC8x0T70Glm2SznXbAy2qwbCuT647+sKkadI6fTtTViuVF98JdPmnFs5uf90Nu+M3v1bSaeahgvGpsPaZvz5lT7YIIICApwIEwJ5ykxkCCCCAgFNAR3uHFt9mTT0u5VpbZ57O0S6dXn3OjPyG6bLWSZvzhSt6j00Ue2Dx7ZIwa5irOw6GpioT68Frr7JGgfPdrTs0FQ14QTnzN+ANRPEQQMB1AQJg10lJEAEEEEAgFwEd8b1w8yMlneY8XTmaD++UmpP7RHd27tiwM7SBl26apXWxN84aMz8mDKz8HansOOTpJmK5tLXznonRX7PTtX0OchhG4fOtZxju15kFLS99kanPYWgsyogAAq4JEAC7RklCCCCAAAKzCTinPfu15tb5hb/zhu1mw6tNoW80HcFreutZa1MvvXTt9PC8j0jtqR+a4536fK+ftrt92QHvdIXquO2rMrJgre/ljVMBJnZ9NruNS3YsTlWnrgggEGMBAuAYNz5VRwABBLwUyCaSkshmfN1wyjnd85Q5gicq0241sG966xvWyLZ99a34pKTMjtFBnBY93LRahhbeKOnGa6Thnf9byvtPWoF7xzRHY3nZR+OUF7s+x6m1qSsCCDgFCIDpDwgggAACngqc/c2ve7bed2rF6t/dLY1H/l7CuPY3l0bSadEaCNvrg3Va9NDS35Dq0z8t6WiwPco70wjvaN1ys9nYRivonbrWW8u86GdfsaoXlVH5XNrKz3v0eLAFP32Eqc9+NgJ5I4CAbwIEwL7RkzECCCAQHwF7+rPfgef8Xzxuna8b9TWnult0Q/tzE9Oi05XzRJJlohuAzTYNebYeOV2QO91u3ppGtqxKBhd/XIbmr81pV2+7XdLVi6xR4KiMzAfxFe4MfmdqvyCWmzIhgAACbgkQALslSToIIIAAAnMKdK/+jPSuaZvzvlLdYAdafpejVPVzpjvdtOhMqkqSY0PWbXMFP3ON6k6tg/64odOYB82u3vmu5dXAfMm++6wk49A2XrT/dHlMHvlNaC/wqyjkiwACCPgmQADsGz0ZI4AAAvET8Du4ifoU6Ol6lAaXjWY02Lk+WM/fTcwR/OgRVfbGWs50dXR3pOEas3t3ixXwWn9c2LzKbhudtn32rm8wCuzy20O1Ofu66fDTl6Y9m9Y36/ELnQ3gctFIDgEEEPBUgADYU24yQwABBOIt0Ltys3RfPz7S58dVZYKABQfHz/09ufl5P4rgW57TBcKj5gzegaV3XFGmbHmd9K3aKro+177SjatKGpTqiPVicySPBt1+/1DiWyOVMONle++xUs93ZL+ERSJpBBBAwBcBAmBf2MkUAQQQiKeArvE8c9ezvlVeg6yl3x+fgu3WhksVF96csz4j86+f8x6vbnAGwroW2i5/5w1/5spIbjH1YBS4GL3pn6391f8Q3fG5sqvd/cRJEQEEEAihAAFwCBuNIiOAAAJhFvB7dK/58E5rOnCuwbgGiGWDHVJmphJXXhgfES0zu+imLp27m29bDJtgWPO2pxCPVS/0bVfs5MBZWbpv20QVeq/eIr2t95Z0pHc2L0aB8+1NM9+vo/fNr/8fVt/Va6413+7lTEoIIIBAsAUIgIPdPpQOAQQQiIyA/QVc15aeu/3xgoM+e8SyyjHymjKBnP1FfyrYsNmJ2L50vapkRmTBa09a/2mmYLzRHCWkayZnStPtRtFyXTQjsHUf7JFhs552qOVWz4JQ3RhpnvlRwD46SYNzP0eDnefT+nlklttt7FV6+iOC9t9ax5nQBL9e6ZMPAgiEQYAAOAytRBkRQACBiAhMBMFmN+LzN39lxim3+iW+rOcD0SA3MdonFeZ/FzPqOpXPGRA4gyxdI1x78iUr+HVeGrSPmiBVR21HzYjtWM1iM4q70Loll7Wx9lpaHTUu637fnMnbb9Wp3PzRNa/pKh0Fvto6oskZrA8sv0sGTTA8VrOo5D2g1hydpJtl2RtfDS6+1QTl2z0LxJ0VXPTydisg1x8G9FgkrtwE9MeM+Qf/YtKorz7JZle5+XEXAgjEQ4AAOB7tTC0RQACBQAhMHYkaWHy7OZP3zklBlga9NSdeynv01d7cZ2pF7S//2URKEtmxiX+2y6K7DmugqXk6pzUPttwivVdvzSnAdQNXg5d6MwJcdeZnV+y+rIGgF8Gwrg9uNjsFV3a+ZVVJbbrWPWCONrrVjSrmnIZatPzoS9b9fVfdKV0feyDnZ0t1o5bJdukzU8WDdk0+4ihopaM8CCCAQHAECICD0xaUBAEEEIiFQD7TMe17p/5dLNRsO+Fq4Duw/BOeB33OOukIdMX5fxmfhj10blJ1NRjtXbmlpBtWab7zTCBsjwbruuXu1Z8taZ5T29Q5FVrzv3DTw56ORtsBr6771hF8548jHbc97qnF9P398hm+zuBXj7gSjjgq9i2C5xFAIMICBMARblyqhgACCIRVIJ8gudA6OvPQKcj9yzdZga8X043zKbMGNzo6rWs6nefy6lrdnjX3mhH0Tfkkl/O9Ok1bd2WuP7Z34hmvA2FnEKz1vXDT/1bw2vG5Kj5bwGs/q/1Ef4Dw8ygvuyx2/3UGv5lkhSTGhpnyPFdj8+8IIBBrAQLgWDc/lUcAAQTiKeAMfjWA7Lrui56OLhaqriOzdUefn5iKq+mUetMqDbCazKZK9vRfzVOnZOs5waXarEs3OtOp8Dr6mtB10/1nrOBfp2R3X3ef+aGiuKBf61Ru1hjrzt66trverH3WNdlTLw14R3RTMrORmgb/QftxxBqp/+VTkjRBr5gp/tlMmuC30BcXzyGAQGwECIBj09RUFAEEEEBABaYGv53rtocOxnmWr114DdC6rv1CyUZIdRqwbpLlDIQ1bx0RHVx8W8HBsNalsvNNsUZgTdA7XSDaufZPpe7Y9yZ2qtZ6agCe62XnUW3WV0+dzpyuWiBps7lZlVn37GXAa5epmBH8+T9/TKrPvWYxeDFrIldv7kMAAQSCLEAAHOTWoWwIIIAAAq4L2IGCBh5hDH6dIFM3rdJ/K/VZvnbwPd1mXbkEw/bobnnP0SuCUWfdRupXWqOuIws+agXZidEBs0HX162dsnU9sk7/nu3SgFrvtYLeGUZ3dedte723TvnOlNe63t9mSnDxS/dZG73p2uZCNxlb/IM/MmvEL3hWZjJCAAEEoiBAAByFVqQOCCCAAAI5CdjBr470dWzY6WnAk1MBC7xJRzV1mrJ9lq9XuzfrGt3qMz+ddHyTXQWdJj1kRoZHa6+yAr0qM1KpI7zTXfYxU0Mm4NVzm3XasfPSoFmnKmdNgKp1nfrveq89rbnS/LvmM/UMZ81DyxOE6czOtc2nNz1b0NTqhAnYr/p+W4E9hscQQACB+AoQAMe37ak5AgggEFuB7tWfkd410QsedNOqxiN/P9GuOoLaac7yLfXaVR091aBTR1unGxl2djT9EWK0brkML1xnpmtfM+faWjtY1POQL9z8sGgwrJeuEdZL1wnPdEa0vWmVPYoclA6/6IcPWKPSxcxC0DOr5//icdb8BqVRKQcCCIRGgAA4NE1FQRFAAAEE3BLouO2rATjGxq3aTE7Hj2nRU2ti71xtrek1m01Nd+kI8cUb/kwajvydaAA90zXTqPF099sjybomWYP/0cZVpUEuIlU3Rn81+4U//nOpvPhOESXhUQQQQCCeAgTA8Wx3ao0AAgjEWiDKAbDdsLpDcOObz06cI6zTovtX3SN9V2/xdOq3PTpc1v3++M7OZrMpvTRY1enO1Wd/XlBf1DXCOiVaA2kdSR5tWBnIgNdZOf1hoOVHX7L+UzGjv/r8kn/+Q0kNd7H5VUG9h4cQQCDOAgTAcW596o4AAgjEVKCYjYfCRmad5fvBnokzhP0KhKcGgpnyOjPy22dNmZ7tSpvgVstsX2kzquvlZlVutbfzvF4N3s9//Imi6nHV3n8nCcm4VTzSQQABBGIjQAAcm6amoggggAACtkCxo29hk9RR2FpzfnDQAuGwORZaXp323PjWs5IyZxm7Efzq6P78g08UWhyeQwABBGItQAAc6+an8ggggEB8Bc7+5tcDP2XW7daZLRDuaf2s29nFPj31rjdnJ+sPD3q5EfxqOs2//JrU/Pplpj/HvocBgAAChQgQABeixjMIIIAAAqEVsI9C0rWj529/PO9pqLopUyI9JGX9pyVds2jSGbMVXUckpeeyZsese5JjQzJW0SDpuqvMGtXLGzLpcT9ZM63Xr02apguE09WLrLN1dXScq3gBaw22OZrKPo5JXbuu+2Le/W1qSbTtFv/gC6ZvDRZfSFJAAAEEYihAAHyp0TOpKhmuXHBFFxipWiT6b9NdVf3Hrf9cPtorZaPdOXefdHmj9NdfY6U7XLlQKofPWV+SKoY6zP8+b/1vL67BmmWSSVbKSHWLlZ3+/3pVmPMaU9kRV8qk9cukKvM28qL+XudhW8yUb/XASVeLNFt+buflRsGnK+9Q7YoZk9bXSVX/Cev1k+ulr73R8nrr9qAZ2O8LgzXLrdfMaFmD9ff4+8Ow9XfZSLf1XjNd2e3Xr9PCfm42H3UfaFhtvRdpfvr6t/Iy+ZTq/UjLOtv7pvP92NkHKgbPSjKjFsW9T9oBsLpoEKzrgWc6Jkh3VC43x9Vo0FtjzrtNDnVKwgS3bl7pqvky2vRhK0DWwDhtyuTVGlc7EHYenTTYcos5bugRN6sYq7T0nOJGs7O1vXu1bvbV03qv9K3a6oqDcxdpTdDZn13J4FIiU78XFfO607QGq68y3zOWm+8ci6wc9PuHvp71Pac83WN9B8rlPcvNOvqdVn/dNRPfwZxlsb9fFvM5Nd1nQjHp+W3lZv72551+voyW1Uu6ovGK5PXztjzdO/Hf7Wdsw7m+g+hnusYV+h17Ij/T/61+bvq99vXqgRPW/19ou9jpal5aB7vfXK5MQt8hJtUt35jFLXctq8ZUTms11rrnE0Npeeb6DpFLmUMZALf+4X/Zn0vl9B59Y13QcUDOL9o48aarXyzHpunsuaY53X0p04i1ve9ZnVk/JMaSFZIubzCB7oetQHfB2QNWg3U332h1gNmuhPli7/xS73wRjiUqJupRaHmHzAsw38su09Q3BE3HfgHOP7Pf6thaR/1v2Wl+OFAn64PuUpA90xtPrh+C073B23WzXlQmv/EfFqYPkuyAyH7zsF9YTp+ZvOy66L2Nna9ZeV1c+HEriLCvmRxy8Xe+SdrltwOAqc8738TzybPK9NepV23v+1Lf/ZZ0LLnbqst0bT5d+Wdqy+nvde81qH2zvust63Wu/tonnGW2yzVdO9r9WvuKfnDY/c75xc/ZN5z9PZc2nO0ezUvfF4arFsrFBbfP+b5QTH7azlPbUV30y2gu74XO9yT7dd7beJ2Vpv5YZvfLqT9YOH/UyKdf5lJXZ5m0/WZ7L5guvZq+Y9J04VXrnzKpaulf8QnRo3Ocl55pa09dnalM+iVe29D5mtf/rV9wnFeVeQ9KmDbXK5FJS9nYwKzV1NFYPcZnyJRpcPGtuZAUdY8G+o1mqm7NyX3WNN2x2hbRMvSawM2rYLyoCgTg4amBr/V+0XyddK57wNVzmBf+9JGJ4FrzON9ivt/M8r3C+eXa/rFdn7O/CNvvd/YP4vpa1dfTdJ/hTmb7M0r/m/MzUP9/+zNL32e0bHN975mu+ZyfsXYd7C/4zmDcfu07Byycn0f2Z9r5RRus7ygzvRc531PszwJ9b9O87C/ozsBptu9jc32H0TLn813M/qzW707NF34mnfNvs+oy9buNpjvXd1zb1f7cmyn4mjpIMrWNnMGWczDFvs9uF7VYdPr7osF+b9N1VsBT03Nkzu9lms7Uz1/9b7O911vlmPJacPajfMzzeUvR9tHPRn0t6XfgXF4/V3iaNOw2mSlIVQ9NW/9ofDHXa3S2OujrV1+3+rf93XW6fjtTP1fL6V4z9g/19veBXPq6M4ZyfnZqGnb+s/VrrUNt3/tWfezX+Vztd/q7/6v+OuD6VZJEtZS9vb0bV/zJnpwDYH2mbECnqS1xvZL5JBiEMuRT3kLuDXodU0PnJ6qVTZRLpvLKX/wKqbc+o1MeM2XV1pTGKFxBb8vpjCmzNz0vaYLejMs/IHpT8itzqe/8pRUEl6f75iyCfojrl1/9wWC4UmcGXflFa85EptygXzb0g7um/5jUmh9xysemPwu3d+Vm6yxdDUj1CKNSTpvWEeEyc1TPop99xSqt5tlpzuodWbA23+rF4n71qjLHONUdfWHSVPi0+VGkc9121900yLbbxh75PbXiP8pQbf4/bLvZQPoZqFP9JVnuZrKupRXGz4eZKl+K9+DkcLeZ2TJqZWn9KOpyO5b3nZDRumn6aGZUNPhx+zuZax0nj4Rcfw1csrGLoDNJXP+OafJIjg64+n04DzLXb52xn02T08X/t60ksWpJEtXy5xsAZ8warOxgj6TqZx51zaZHJGt+kZ90mSlu2fTkX/Cn+iXKzEhfIiXJijmCnsyYjPWekVTjVVYSVpmGzReuMfNmo/mWV4uVVqpckmXTT7d2vZeYMmW0fqYMWfMCkFHHWiIdwUwmJVFeI4lkmSlbxdzZ23WsX2yeTY3Xc+TyCEdS63fpv8+dWPjuGOs5LYmaeTO3n+09S9XcNJrUp007Z3U9oumrou1grtn6bGZwfDp/stq9HwjmalFnX7HuzeX1Z/qnXQ/rNdV/YeI1Nm1+U9pgztftXIUu9t+ne18w71Wio4TmfUHff6z3BfMatN4j9AuJ9R5x5WtpUnvr9Fxta23DHF53meHe8fcjfS9KJK0+Mtv7kfb1VJ15Py309XypHWbtg6Y9JWOOd7Hfny5ZTxjM9Z6bY9uM9ZrlHpWV0tT9pvXL+9SREPuX9oH61dOOYDnd3ehPOouoofOQpJNVUt/33qVzcq/Tlpx0Vq5O29bptEMtt5ZsdFaPTnJOi+41gXfcR4M12K0wU+ErzJR4HRXXGQL2NGe7y+mIb7cZNS/VDwb26K/mY5+nfPLq/7mgEda5XiZT35dn6+Nj3b+WZO3CGb8vWK8V8z0ja75sj7+/6VIv8z1Dv1843t9y/s4xV+Ed/259ppnvNMnK8eUvgbn0vdB4ZEfM969Ls0PMG9LE9y+rzFO+E9rfH1O1Vy7Zc9Zr0meCftc0nx1zffaXykXLkuk7K6kmf3+ksetn24z3Rf2cufRd344D9DP30mfhhIl+X85eOnLMbiPzWZk030Psz8Kpn436+rHyuPRd3+rzps31xwWr35t0EhXVk9LItw2s1+il70vO73izpeP8XqCfgYlKcxydS5+pM+Z76XPf8rA/z833lERFbW4xhvP1bMcWU14f1uvctFHSfBfP5QplALz09/7qyhFgu0NNqXV2ZPwXdfuL5EQHzEUnj3sS5o01UVE3/iZjGmXiy5v15qZfLsc7vXVpwDlr77z04sgj/5xuvfSlOqd7p9w0/oXYvGD1TeHSG6l1yxUvbNOhzZvHtD8emC/MCX0zd76xOANvZ56X3mBmLav9A8J0N1mBu8lL36BmCAImPiAuBYhWMs43ubm8LtVH07HbVF/M9lVsX5tIS9+ML5nrjxJXXFp+tTBv4vnmORFgXUp02rrM1RbOD5AcOpf9mszh1pxuUadJr3Ptp5cC/Sv653T92nyRtQM+/Wer/9ofhM4ALM96zlV454dhTu8LcyU407/br7up7ah1s9+b5kp7oq/bH+Dmtax90Xae7nnHa8nZr+bKKud/n+E9P9fnZ3rdWs87X3MmH+tHQvvSL/GO1/wV+dneU//BkebEP9nvYVPyq0h3y7JTL0xMo+5ZuUWyVU1Se+xFKRu6vJxDz8bVKdK6vnSmNcy5ekx3n55b22Q2cbIDLfv84DjtFq0jrtVmhFcDXQ18p7t0ZEbbQQPfUrSDnadz9PfiR/5I5r3zN9Y/HVnyH2du5ilf5O0f7se7+fiPaROBrr4nWD+Mm8+SS9+dZus/9mfUxOvB7vsmoM359TJLBpM+ny6lOfEZqF9+zWvT+iFfL/u9eur3AsfnuPVZMdtr10K59P3L/g6hAYojCHUGHBODGDPVYabPTvt7Uw7GE0lfKtekzzrz2WV937Qvq+3MDw1zDd7o95Q5gi+7TzgDlpzfS6Z8Vk70Ja2DCbSsgMsROE5K1/lD9dQfwmf6vngpgRnbNtfv3jlXcPKN2k+t7wzW9/xZvgPP1df1u4jpbwltmxkGniaCav0cyqf/TM17Sjknvm86X7uXXlfWj+OOa5Kz8/PO/gH90g/wOvBivS41YJ0t7rH7xaXv7FZWdts7+tKM9dXnzevA7vfO7+GzNWnP3hBOgZ42AC6w4/JYPASuCPSKeeOIBxm1RAABHwUqTRDc0ve6VI2Nb8IyatZ+XTRrSfXHsDqzTrfKjD4mzZmy9tVvdhguVSCs03sbzPpgOz87ENbp2FFaH6wBf7mZaq5/687NveaHB3u68dSuoFOcdW32yIKPerJGW/Nf9MMHrCBcR3/7Vt1jnQM8mqiSD5rv8rGnknUUBCZ+zPD6u9GU4CUKlm7VYfKAyuWBFrfSj3s6vf/0v5dktnJJEtXG0inQBMBx77bUHwEEEIiHQPNAuywYPDJR2cG6D0nv9fdJunGV1Jx4yVp76hwV1kC424WjdqbqTrdbtN6jQWD/srvMCGjpN+pyu8V1OnOV+VN54Y0rpjJb3zfM2ms9ykhHda1jq8rNLC9z6eZkpVyHPV09tZ2b3v6m9U96frX+AKJT1AfKmuVk4+1u05AeAgggEGkBAuBINy+VQwABBBAIu4DuGL3YjAbXpDsnqjJc1SL913xahpZtMMHQz6XBrNm1A2Edoe1d02ZtmOX2Nd35wZqH5jmw/C5rJ+0REyAG8dKR3eqzr84Y8GqZdTrzqFljrQFvvxllDcIIt5a75Udfski7V3/Galt7jTYBcBB7GmVCAIGgCxAAB72FKB8CCCCAAAJGoHr0gsw3I8LOQFiP3BuYv06GP/QJs5tnv1mz++zEVGXdLKvr2i+UbEMmPY+22pyNrEGl87LXJmsw7PfIsP44oCO8OpKr05qnXjqdWIPd4flrzUhvS0nX8BbSibVNF5hjj3Tqsx5Pdf7jT1hB+fxfPG65X6xcKefqdKM0LgQQQACBXAXiFQBbmwiYDU0cuxPnCsV9CCCAAAIIBEFAA+HG4ZPSYP5MCjxNMDzYfL3ZW1ek5vxrE/9U6h2cNUjT6dj6R49rmnrpNGkNMAfNrtWl3CTKOsLJBIqzTWt2rt3VqcxBGOGdrU/NP/gX1m7TOjJ97vbHJ6ZeL/zJw9bmZOerV0tnTWsQuiVlcEuA76puSZIOAjMKxCcANm8oqeaVZqewlDmSqMMcjXR5Khn9AwEEEEAAgbAJJM25nXUjZ6Vh6MSkUWGtx1jC7B6vn3tj40fc6ahst1k7PGDWCJfySg10XDoeSHdPnjwybJdDjwgabVhljbymzSh1PkGortu1Lw109dIRXs13uhFe/ffBllvGA3AzIl3KANxt16wkZPnerVaynTdsN1PML7cdAbDb2gFJj++qAWkIihF1gdgEwAlzZpp9btpY/3lzZuj5qLct9UMAAQQQiImArhO2guHhExM7R2vVs1kTRiUu70uZrl5kgqk/K9m0aCe3jsjqFOQqE6DqET7Ozbrs+zQw7zK7W9d98MKlYPZygFto0+korwbZGvCGYZR3aj0T5niyBYf+QsrM2t/xs5frJgW/ej8BcKG9I9jP8V012O1D6aIjEJsAOFm/RJLVjVbLEQBHpwNTEwQQQACByQJ2MFyTvmAFxdNdGhh2r/6sJ4Gwnb91zFCPHjP0/vi5uma6tE7t1Z2r64/tzbsZdU1s1qyH1bW7o9ULrVFe3R07nxHlvDMt8QM63bnp8E5JXTriSnd8nm7HaQLgEjeET8knm1ZI0pyVa31X7f61ZIfHj0HjQgABdwXiEwA3XiXJyvrxNxWmQLvbi0gNAQQQQCCQAjpNuma0U6pHzpu/O6Qyc/nsYC2wH4GwE0qnLmsQqyPFqYEzVhA72xX2AHemuuloue7sbP8QoD8M6LnPun56uosAOJAvt6ILlZp/jSTMWd96pc+/b7YlHy06TRIUw6xhAAAgAElEQVRAAIErBeIZAHedMBth9dMfEEAAAQQQiJ1A0+BRaRo+LhVjlz8H/Q6EY9cIjgrrqG/jW9+cWMOsO1N3muB3tvXKBMDR7DFli/7NRMXSHf8azUpSKwQCIBCfAHjeSrMfSBW/qgWg01EEBBBAAAH/BaY7VkkDYd1wKUybRfkvWVgJUv0d0vwvO63p4PZln/M7V4r2MUg9lcvkTN0Nc93Ov4dAIFFWaTZrvdoqaSY9JJnOYyEoNUVEIJwC8QiAzc7PZQtWWy2UTY/IWOfRcLYWpUYAAQQQQMBlgekC4R6z+VJP62ddzonkVKDiwtvS0L7b2hzMvnIZ9XXq6XTpxiN/LwNlzXKy8XZgIyCQqKiVVNPy8QDYHNeZ6ToegVpRBQSCKRCLADhR1SiphiXjbyqD3ZLpPR3M1qBUCCCAAAII+CSgG2Yt7HtTyrNDVgm83DHapyp7mm3VabPB1b9+W8r6L38H0R2rO9dtz3szMgJgT5vOk8wIgD1hJhMELIFYBMCTdoBmVz26PgIIIIAAAjMKNA+0S/PQB5LMpq17dCOmi2ZadJh3V/aruZP9Z6Xu5H6pOfnSpHOKM+ac5q6P/ukVxxvlWk4C4FylwnMfAXB42oqShl8gFgHw5F31jphh4LHwtxw1QAABBBBAoEQCepTSooG3J45RGktVS++/+X3pu3pLiXKMTrJ63JPual199udS0fPBpIqlzXFNZYPnRKc8n/v4EwVXmgC4YLrAPkgAHNimoWARFIh8AMymAhHstVQJAQQQQMATAZ0Wvbjv8MRo8FBjq/R85A/ynrLrSWF9ykSPMKowG1lVn/6pVJmg1z7D1y6OTnPuX77JjPZ+QmpO/MBau0sA7FNjBTjbRO0CSZk/eo31n5es+cOFAAKlEYh+AGzO/k2ZM4D1Yv1vaToRqSKAAAIIRFdAzxKe398u84aPTVSyb9Ft0nv9FyK/W7QGtjqKq0Gujn7rNHA9uzg12GFGeH8hVR0Hpbzv5BWNr0GvTh0fWH6XjDaumvh3e+RW/8Opu3cXPK2cEeDovd6S81aY00pqxgPgntOSHeqOXiWpEQIBEYh+AMwvagHpahQDAQQQQCDMAtPtFq2BcP+az0wK8sJaR526XN57TPRvDXqdxxNpnUYarjbB79krRnjt+uqo7uDi26w/Mx0jVXf0BWl6+5vWIyc3P18wlZ3O+erV0lnTWnA6PBgMAedsRU4rCUabUIpoC0Q+AJ60ARa/qEW7N1M7BBBAAIGSCzQMnzQjwu9O7BatGerU6Ivr/5dQjQhroFt99lUT6L4hZeZ/T526PBekrufV0eB0/Yfk7Mb/c67brX/XPFt+9CXrf5/e9GzBXjoi3fLSF+Vi+VUEwDnJB/umSd9Vmf4c7MaidJEQiHwAbK+psH5R6/oVG2BFottSCQQQQAABvwU0EG4aNBs+jfVaRempuVpqh83UzYqG8em/yzYFamRYg0Zdo1t57g2pPvNTSY4NXkGoU5dHG6+2RnuH56+VtJm+rKO+VWd+Zt2r/y1rpkHrtOaaE/uk+fWdea/nXbb3Hiutjtu+WvBa6sY3n5X6Y3utdNrnf8rvrkD+RQok61okWTNPMukhc/7vCb6rFunJ4wjMJRD5ANgsqJBk4xKzmcAFyY70z+XBvyOAAAIIIIBAHgI6NVr/DJbPl+U944GifelZwhoMa+A4ZP72+tIRWt2RudYcQzR1R2YtSyaRkv4P/bYJRD9qBb0zTV2eqdw6FXmspsWqY66XGwGwcy0xAXCu8gG+79J31Uy3OSM6MxrgglI0BKIhEO0A2LyhpJpXSiKZksxwr2TMGcBcCCCAAAIIIFAagcp0tzQMnTTHJ52ZNEVacxsrq7FGPDUY1mBzZP71JSmEBr11R5+Xys63pg16B1tuscog2YxZ8/sr6b7uiwVtRmVPQ9ap0/lMZ1708napMGuNu1d/RnrXtBVk0Hx4pzlbeJ8MperleNNvFZQGDwVEwHxHTTWvGv+uOjJgRoCPB6RgFAOB6ApEOgBOVDVKqmGJ1XrsAB3dTkzNEEAAAQSCJ6DBcK05RkmDYXua9NRSaiCsU4rH/66z/tadlqe77N2YZWxUUsMXJZtISvmAGTEzl72GVzegSo70WsGvfWVM4D10aXMq50jtwp88bN3Xde0XpG/V1rwBq83I8vyD42f55rOhlZ1vMQGwnQabYOXdbIF7wHn+bzYzJmPnjwSujBQIgagJRDoATprjj5LmGCS9xszob9aMAnMhgAACCCCAgLcCZWMDUpPulBqdLj1y/orRYbdKo2t4e8yoaq05b3fIjDBr4Os8hsiZT7GBqD0NOd8zfYvNV+tAAOxWj/E/HWcAzAiw/+1BCeIhEOkAuGzRv5loxbT+omZ+WeNCAAEEEEAAAX8F9GzhynSP9Uf/twbGemmQPNM1mqiS0VSNVI71SCqbltHaq2Rg6R3W7WM1i0V3ZdZNq2YaQZ6abrGBqH0Uka5zPnPXszmDLvrhA9bUbEaAcyaL9I0EwJFuXioXUIHIBsC8oQS0x1EsBBBAAAEEihBY1v1TK1DuXblZuq+/r+CUig2AK86/IYt+9hUr/1N378458HZjEyxGgAtu9sA9mDAzFVNmxqJe7FcTuOahQBEViG4AzPrfiHZZqoUAAgggEGeB5oF2WTB4JO/jh6aaFRsAa3p2MHvhpodz2glaN+hasm88aD/7m18v+JgoAuDovALsI5C0RmO9HZIdnHkWRHRqTU0Q8FcgugFw7QJJmT/WGwqHivvby8gdAQQQQAABlwTqzMZaS3sPWrtKn/7kcwWn6kYAnO+OzvbZwbox16kiym6vPx4oa5aTjbcXbMCD/gsk5600J3ZWjX9f7fxAsulh/wtFCRCIuEBkA+Bk0wpJVtSMv6Hwi1rEuzHVQwABBBCIi4DuLv2h7les6uZz/NBUHzsALmYqdeObz0r9sb05j0bbxxfpUUwXbn6k4CazA+kxKZP3599dcDo86LOAOfqobMHq8UKYfWqs/Wq4EECg5ALxCIC7Tkh2pL/kmGSAAAIIIIAAAqUXaL3wPSuTjtu+ap0tXMhV6C7OzrzyPQppyYv3ip4b3HnDdhlYvqmQYlvPONcft8//VMHp8KC/Aqz/9def3OMrQAAc37an5ggggAACCIRGQEd+Fw68Y5W3crRbUpIuaidlOwDWs4c7fuvpghzKu49Ky4++ZD2by2i0Gxtg2QW10zrRcJsMls8vqPw85K9AguV6/jYAucdWgAA4tk1PxRFAAAEE4iDQ0ntYMslyOVd73RXVbRg+KYv7XveVoa+iRYZSDdbGVvlexUxfznf0dqay5RrUOkdtT25+Pt+qXnE/AXDRhL4nMCkA7jkt2aFu38tEARCIgwABcBxamToigAACCMRSoNqcr7u852dW3d9r/reSSZRPcrCPFPITR8/3HS5vFN3cKperq26N1A6elPKx/qJGgJOj/bL0+21WlsXsyLz4B1+UsqFzc5bFOVqcz7FJcwXejADn0muCeU/SHH/0/7f3LtBVHWee76cHegsJCfOQwcY4iBjbYwIk3XacIJyepGcCxHFPJzymJ86a8Oju6XEC3LnrutPLeJI4a2YZHN+1bsIjmTiTMSaZm04Cyu3Y3QkQx484QHBskyASGxssBAaBkND7cevbR/t463Cks88+e5/HPr9aS0ugU/VV1a9q167/qaqvCs01SBqGOK6XnY1EqUJJILQCuMg4FSgwzgU0WE4FjHMBAgQgAAEIQCDfCNjnZeMJJfWmrMLz4p2NcsH8ZCL0T62WofISKT99cUz2hWcHrP8XFBVLYdlkmfvNiMdnPfdb/cY+KT/3kqTqTMoWr5cX/EfpmrvSU/Xrf/0Vqyzds+6R9oUPTGjDXrV1s106UWFYAU5EKPs/H+OwFQGc/Q1GCUNDILQCuHjae61GGhnsN27lXw9Ng1ERCEAAAhCAQDIEJhLARVV9Mm3Sa/LHv/2oDFWUJmM27XEXb9gVFcClF1+RmpPfc+19ebzC2l6cUzkHbJ8lHiyfJm0f2R03K73/t/b4N0W3XfdXz5HzSx9PmR8COGWEGTdQVH+z+YInsitj8PzvM14eCgCBfCEQSgFcUFIpRbWzrTYc7u+W4ctv5Ut7Uk8IQAACEIDAGAITCeDrqo/LlFNvyOlP3SnnP+LNm3K6cAchgJN1YhWvrs6zveNtbb7uhb+X0ouvWslTWW125o8ATlfPCy4fe7EGARwcYyxDIB6BcArg8jopqp4WEcDdl2S4y925IroIBCAAAQhAIGwEolcGVS6QPuNsyhnqK1uk4my7tH58kZxduSSrq+4UwCVX3jArqt+SiVZd3VbG7RneiexN5AjLvrN3uLhCLix50PO1Tc78uQbJbetmb7yC4lIpqrspMlcd7JXh9lPZW1hKBoGQEQilAC6cMkcKJ5VZTTXU/obZBt0XsmajOhCAAAQgAAF3BGwBPFHsXBPAWpdpL37RqlKqHpXtbdB9dbfKO3c94g5qTKxphx6Qks5T1zjCUkdb03/2Oevu3455n5bO+RGnW6mGqKguLJE/TPnXqZojfQYIcAVSBqCTJQRGCYROAPONGn0bAhCAAAQg8C4BBPDEvcE+w5uKAJ7xs3VS3HP+mu3Ndccel4ozPxdd/W37yDdleFKlL13Ttnu1fLa8XfGvfLGJkfQSGLNYgwOs9MInt7wnEDoBXFg9UwrLa6yGHeJOtbzv4ACAAAQgkM8Eioe6Ze7lAxaCN2vulr7iyPvRDg1lv5aqt8/n3BZoLb9fK8BRJ1Zl10nbn33TU3eJtwXaXqVVg+13PCDds+/xZDteopk/XW2tKp+vWCCXyyPbaAk5RMDcy1089eZIgc0tJdZtJQQIQCBtBMIlgM21R0V1cyPXH+mAot6fuf4obZ2JjCAAAQhAILsI6BVHetWRhpb6j19TuFm9L0rF1Ys5J4CLe96Rupcft1ZWW/88cj2S1+DHCrBTAA/WzJXqlqfMVU37rSKlsrIcr05Vr++zzj9reL12mQwWVXitOukyRKCgrEaKJs+0ch/u6ZDhzrMZKgnZQiA/CYRKADOg5GcnptYQgAAEIBCfQF13i0ztOSndxXVypubOawVwxwtSMZh7TrBsAeyHuPRTAF81dwGXtb1orc5qcHM3cDJ9V69TmvaLByz747VpMvaImxkChTXXS2FptZX5UMfbMtLXmZmCkCsE8pRAqAQwA0qe9mKqDQEIQAACcQnMGhW4F8rnSXtFY2gEsFZEt0Dr/b0X7vxKSmdr/RDAtidpG7CuTF9pXC1dc1f62jPtbdUDhRXyZu3dMlwQuUOWkFsExlx/pNuf2a2YWw1IaXOeQKgE8JgLxRlQcr5zUgEIQAACEEiNwM0Xn5YiGZTW6iXSVTI9NAJYtxk3PB3xqJzqKqstgFVMn//w1zwBv+75B6W0/TUrbeec5Za3Z78cXjkLVP/rr0j5uZesttQ2JeQegYKSSimqnW0VfLi/W4Yvv5V7laDEEMhxAqESwFwonuO9keJDAAIQgIBvBApHBuQ97c9Y9k5P/lPpmVQfGgHcP/V2KW/7ldQffkSGzGrr2RTOATvv1PV6pZIfq8iJGt65/RnnV4loZe/nXH+UvW1DyfKHAAI4f9qamkIAAhCAQB4RKB+4KLOvvGjVOJ4DLP27vUU61+4BVgFslb/5E9bvcx96TAbMqrCX4IcAtrcmD5ZPM9cd7fZSjIRpVOyr6B8oKJM3p3yY7c8JiWVnBI7rZWe7UKr8IoAAzq/2prYQgAAEIJAnBPJJAF9c8qD0zPgTTy1bOHA1up36/J9+WWxxnYwxP0T0RPnVvLpbqk81W1HGW81PprzEzRyBMff/tr8hI4N9mSsMOUMgTwkggPO04ak2BCAAAQiEm0Btzxsyrfv4hN6Cc3EFuH/yHOmrv11KL74qJVfesBqxY96nrXO3XkO8e3yTsTWp43WZ/uwXrCRn79ktQxXTkkk+YVznfcLjOTPzLTMMBU6A43qBIyYDCCQkgABOiIgIEIAABCAAgdwjkOgKJK1RLgrgkZERKSgoGNMg7Xc8IN2z7/HcSKkKYIvl6HZsr6vI8Qpvn3PWz66U3SBtlZGt34TcJFBQXCpFdTdZhR8e7JXh9lO5WRFKDYEcJxAaATzGqx6DSo53S4oPAQhAAAKpEmjoPCxV/efkUukceafq1rjmclEA9059nxQM91tXINnbglMVnfY1RqkIab8FsHPlt69smpyuWMi531QfigynxwN0hhuA7CEwSiCcAhi38nRwCEAAAhDIcwKJ7gBWPLkogJ1i1xadqZwBVg660lre9qJcvvVznq8v8kMA63nksnO/kqrX90W3d/dXzZa3Sm5B/IbgeS4oq5GiyTOtmgz3dMhw59kQ1IoqQCD3CIRHAFdOlSLzo2Ho6gUZMT8ECEAAAhCAQL4SyAcBPO3QA1LSeSrlu4BVcNYe/5ZcXvAfpWvuSk9dxl5F9mKj4szPx4heuwBd131AzlfeIoOdzGk8NUqWJeIKpCxrEIqTtwRCI4ALq2dKYXlNRABfOSsjvR1526hUHAIQgAAEIJAPAtgWrqneBezHPb7XPf+glLa/lpRDLvUeXXNyr+XQyw7DhSXSVXa9XJp0vfQVR+Y1hHAQ4AqkcLQjtch9AuERwLU3SGFJRUQAXz4tI/1Xc791qAEEIAABCEDAI4GwngF2boEu6j4vM3++ziKUyjZoP+7xrTv2uOhKbvese6R94QNxW029RRcMdkv5mV9EvFh3vx2Nd6V0lnSYn55J9R5bnGTZToArkLK9hShfvhAIjQDGrXy+dFnqCQEIQAACbghM7jsjM7peloHCcnljSnwPybl4Bvjchx6TgZq5UQT2NuhUrkLy4x5fexVZnXP11d9mnSsu7jmfsKm6i+ukreoOGSyKfIlPCC8B5qrhbVtqllsEQiGAcSufW52O0kIAAhCAQPAECkcG5D3tz1gZvVlzd9zttLkkgGftfU4mXa6V7uv/yxh49tbjzjnLpeO2yGpwssEPAey8sihR/r1F1dJTXC9dpTNY8U0EKySfM1cNSUNSjVAQCIcALq2WoprrrQYZ7uuU4Y53txSFopWoBAQgAAEIQMADgRsu/0LKhjrlQvk8aa9ovMZCLgngW770AynsK5ULf/KNuAI40yvAur15+rNfsMo2UFAml8rnmi8dJo8p63BBMed6PfTjMCQpYK4ahmakDiEhEA4B7PQA3XleRnraQ9I8VAMCEIAABCDgncANl581AviKtQ16IM4W29KBDimSQWn9+CI5u3KJ94zSkHLxhl1WLrFboL04n4otrh8rwGrTvgqptXqJdJVMTwMVssgVAmM8QDNXzZVmo5whJRAKASyFk6SweppZ/h2W4avmvM3wUEibi2pBAAIQgAAE3BFwboFOlCIIAVx++oLUvvxmoqxdf96w/4gV1+kES/+fTQLYLst4K+6uK0vE8BFgrhq+NqVGOUsgHAI4Z/FTcAhAAAIQgEAwBKr6z4l6gtaggixeqOk9LZNGegNZAb7560/7KoDt8o8ngDN9BtgpxhHAwfRprEIAAhDwgwAC2A+K2IAABCAAAQhkGYG67haZ2nNS1OHSW7Ufjlu6IM8ANz66X6pPnpW+uirpr69OmY7a0hArgP24w1ft2tuXY+0nU3BWgJOhRVwIQAACmSGAAM4Md3KFAAQgAAEIBErAFsB6zc6ZmjszJoD92l5tnwG+au7ZHap493ztpCuvW1cOaTiz/MeemfpxnRIC2DN+EkIAAhBIGwEEcNpQkxEEIAABCEAgfQTCKoBHRkakoKAgLshUVm9rXt0t1aeapWf6B+Ti+//eU0NlqwAuKIncMTzS3+2pXgkTFRbhfyUhJCLkCgG9skpMnx4Z7KNf50qjJVnOcAlg01mtTmsH4wzL6rzOYJwQFBRPiospYUcfJ23CdEk2SkrRYxgUTIq89KwX38Doiy+Gi/1itCIZfgUF5qEf6DX/GTb8Bswv85NkiAwehvWkMvO72NgtedeCeQGPDBmbg73Xto/GitahMJI+TtDyjQz2uB+YrLYzdYuxF7GjA1zydUyEZAxXR2SvTBPlF6rPrT5QHmmvgkIRq90KTZca2x+GR/up2H0q2o6jfWd00qdptT+LtndvR/x+5xKg3a7OZ8v5fAU2wXRZvmuiOfv+6EvdijPYb5AMRp7FeP1/dCx4d/ywx4TMTQjGe6Ys/rFjlT2OaP2LzJhv+kKB/e/RSln9R+tuxgAdH7Pm2dRyanm13M6xw1zzd807LabBnYzqOl+V+q7fSdhWgPur58jIpEoZ0bYzYlhMHy7rOmWRSEUAV5z+udS9/LgMlk+Tto/s9vTE1R17XCrO/NzyAK2eoDVYbWL3vdFnUPuijm0jQ6NzFB3DXLTveIWKtPvYca/Q8f6PTafP/Yh5B0f7fgJhHO1X9rgwOrbG5jGi8wt9lvq6rLE260Mqc0Jn5ezxxuaj7y19fkfnoJ7nGrF2o+80R+bad+w5W1BfcGRpQ455tmLKaDNRx7gTjZvW3NBcUaXviAmfGbXjfF5HjMNdfXckEsnO+cxoGe33bsK0Lrnbgt2ew7/73o7M+7Pi3WY/a465hXP+ke65U04K4Fmf+98HdCI83N1uDbAF1dMn7LQu+080WnRSbf3l2kn3ePasgV8fjmsm4xE71mR+9OUX+5ANmxfGcMdZy5t1oT6IJujfEoWJHtZEad1+rh106NJbUlgxRQrKasw7u8iULTIZHhvcs3Kmc9Yz2fpYaW3exqg1YRwV3yPdF60JRqG5Jit2Ihlb9zFtN95EOJ4wdwiK2Mm1G77WJMSD+FZOWubhLvV6Pmj6zQyrjtF6WB1odHB2CJzoIBj3pR/zhUO8F62jUgVF5qWhfWGC5/Ca+o2WyRqQ4/QhS1SWVF0jdN2wTCZO8s9bcn372v40VjRO+AVR7FM1wSQ2Mk70Wnef6/NZWFE3Ztyw2ygZNm7iRutni+hxxoOxX2BELE/0nGh/Ge44Y57hMlfPrZuyeokzdPWC+bKkJ/pcWf3VOfnRL1Js4WxPOGMnqnG+bHCWZWR08mT9zZ4Q6G9T94nGK1tg2BNrK30cca9/rn3nOam78KL0VMyS1ln3xR1rrn97n5T3vB2IEyz7DLDfW6Bb56yW3vKGMU17/RvfldLe85Lpu4Cj55FL6uXMnLUJ3z3XvItGnwHrXWt+ohPuOB052fell2chlTTRd5Qx4uY97DavMc+iM5Hj/WI9s6NzKGtiHX3nvfslQTLjo1WXnksi5kuKguqZ1rvPfncnYycyZpvyOMaQd6swWrbRL32TteuWn1UGU4/hzrbIGKfzCVvY6Yc6no+YBZBrvhx1zBHs+cHo+Bf5AnH8L0ejAs3+Iih2YcQu/Gje49Ylmi65d/KYbqLsO89G5rOjc9pk2MWL6/xCKfq51Y4qquMv5Ixnx3oHmi/4rDm3zuvGnSd6Z+ClvrHPs/7f0gFx53Vj+7LXsSq+1ri29BPZ1znqcPclKayZOUYrXvpfa+JvI/ICx5EmEKNqv7Ozs+mGv95/wM5LH2JbMKZY5ownz+a6ZHPZxmu4XCxzsp1w2Lx8dIBMJPCTtZts/FxknYtlzoe+rn26MMGXL8n2z6Tjq9g1E8BMP1dJlzsmQWXnH2T6mciZ2Ndv2RzX3Mw3vyfl3WdySwDf8CnprZw9pj52PVIRwIUDV6Xh6TWWXa8ryXoWuf7wIxMyT9Sufj8Dak9DgREPBc7dWIkK4vLzYV1JNqHQfHkTG6x3lH6xo1ukcz2oCDYiL+Pjk08ctd3itVkq5mO/nAhSxKdSzgnrPtrOQT4zE5Xd7+c/FU7XPM+mz1hfYufY8xxvvpfTAvjPGiOD7b+0RAbfGZOLpHzSu9r70tUhudxrtkc5wk31ZjvuOOFsx5D0Do6Nb0ctKy6QmTXxB/CJ0rnteAumF8v7byiT7/y6y22SuPGc9bs5pq5/vDgYTaNsplSOrU+Dg1/PwIi0XhmSN0wa5bpqYaXseL5zXD6xhdFy1JUXypSKQrm+pljKRtul19h9u2NQtCxqO16oLSuwymaXv3xSoTQY9pe6h6S9e9j8HpY/Xhi4pm2dttTG/R+ojpZZyxPLQ+28berYZn78DhP1s/HqnWwZtE9++n2V8ovXe8dlmaxNL/FX3Fph2mVInnsj5riBF2OjabT9bp46yeo/+ltDw+Ri83yPNdpqntnWK4NWv3D2b23rOpNW02jfseO9erZfjp8blA/eVCrvMXaTfd7sccDu23Zp7Ocl3piTAgZXSRM9n/q58rjecJhS8e4zr8+QBic3O8NM1c9+bvceuzrmuZxo/LXLHDsO2+8DHdfqTL21Hzj7kD7/7T2RsaTVjEntPSNWnprXytvKxe4rrhrB50j2eGWPnVb/NWV8rW1gwjHYrnO5ec316PB6+S0pePUpq3RhEsBX3vMpqZ5xkzjb/LrWn0p1x2spnd9VTql6gi658IpMe/GLUebap62+Z96DdnuWmz6mf+sxj6COX/pus/tbouc50TtTxz19zmPfd850dr6xfT+ebeezZ9ucaEzW5+rXp/vk8FuR94G+h2OfZ58fl5TM2e9qHSc06LxHQ7yx/FMLK8z8Jf67LnbeYjPSZ7dnIPJ+8jJXdNq150LOCqt9ff9quZOx7/UdmBJsnxM72dj93mrDUeb2GK/vZ+c8T9v8o/PL5TsvRebbc+vN8zK1xHpm9LkcL9j27Lmo870xUdW0nLfOLInqE3u+EFsutaFxP72oSr53tGvCOa4zP2cfHqOBRt9xGjeZvjFeXew5p45VR86YI1RJBqcusJPaTPX/fs2NY4ulWlGfnf2vjd1Vm5MCuKqqKroCnCR/V9HfeueqvHXhqhX39hunSE1F/DPDscY03StvXZJX3rwkv/yd2ZrqCDdMrZQbrquUu2+ZLva/XRXGRHKWR9Pcfcs0t0kDj2eXTRkpq2SDsi1xoVcAACAASURBVOrojkzEk7Vhc+7o7rcYKd+aihKLT7Jl0fZ6650u036XrfZ71fxc0VnCaJhslNdto30h0idKxuSRbJuqWa235uUmJMPGZvrL351znUesfbuOsWVLtu852zdS536rzvHqrraVo/WMmLbMVIgts5Yj2fbV/hTpn+es32cuvjvwzqqvMPWrsvppbD+y65wsZzuds+zJljkZ3lo/uy01Xex45xynIuWossx7rVcyZQsyrvLVd4P+tn/sttUx4oOjY4/2YWdwsnL+XW1oH7D7u6ZLxMj5/KhdTTPe+NDa2iorV660snzyySelv2xadLy1323r16+Xo0ePysU7G+XU/U2+4rvj809IcU+/ZVftpxpsL9A7duyQJUsi52vtsHPnTtm9e7e5culWeeeuyAqsl2AL4ItLHpSeGX+StAnnKrIynz9/ftI27ASx737770E+254Lm+aE8cZpLYL9rNnsnv99ZC5213sj8ybt97ffUBv57WHOojZSmZPZ7z773WDPf+yy2c+yPZdJF1ZnnXQuZM+BnWO73e/sMd3JWue+r5n503jB5m+Pb7Fj5Lt9/t28Y2053yXJzM3TwdB+H9jcNE+/5zPOeVOi90TQdXaWJfIsRgSx9hfn+BR53qakPKcbbyx0PjfJ1tk4Ugxkt3IgRrVyugU6aAGcLETiQwACEIAABLKRgC0U44lGLa8tgPvqq+TVRyLbf/0I5acvyIIv/6Nl6pVHVvtyD/BEAvjgwYOyZcsWK79UrkKyvTh73UrtXAE+fPiwHyixAYGcIZDKokbOVJKChoIAAjgUzUglIAABCEAAAtcSsAVwY2OjVFdXy5EjR6KRFi9eLCdOnJCurshWQL+Eqtqa9rNXZPb3XzArskZYf9UfYT2RADZfjsuyZcuserTf8YB0z77HU3dIVQDbnqQnlVXKC7885KkMJIIABCAAgWAJIICD5Yt1CEAAAhCAQMYIxG4Vnqggpz91p5z/yO2+lPWWL/3AXAd0Uc4tu1XOrPqgLzYnEsCawb9f/3n5/dFfpnQO2L4L2OtWatsLdMWs2+UXP/q2L/XGCAQgAAEI+EsAAewvT6xBAAIQgAAEsoaAvcV50aJFoiu+eibVHCOSlpYWPVIk+/fvl7a2Nqu83bPq5Xf/8Bcpl73qRKvM395s2Tn+xfukZ/bUlG2qgUQC+LFv/1Ce/H++IkPFFXL2zyPOv5INVa/vk9rj3/J8F3B0BXjqXHnhp99PNnviQwACEIBAGggggNMAmSwgAAEIQAACmSBgC+B169bJhg0brimC/bn9gR939tqrv53zZkrLlhW+VTuRANbt3GvXrrXya/3YHhk2d2kmG5xneL3Y4AxwssSJDwEIQCD9BBDA6WdOjhCAAAQgAIG0EHDrBGuovESKjMdmDal4bb7xiQMy9YWTlh0/V3/VXiIBrHHs+nq9x1dtNPx0tRQOdns6S1zUfV5m/nydVf99+/ZJQ0NDWtqZTCAAAQhAwD0BBLB7VsSEAAQgAAEI5BQBtwJYV35rj52Sirfbrfqd/vRdcv6e25Kqq1P8piKix8s0XQK47tjj5vzyzz2fJbYF9KOPPipNTU1JMSQyBCAAAQgETwABHDxjcoAABCAAAQiknYBew7Nx40Yr3wMHDlheoGODvQVaBfD5P7tdbv76M1J98qwV7fLCOaKOsfrrr03ntKNnftXjszq90mDfKaxXIdW+/KZv9W7YH/FgPd6VTs76etm+bBfUPsfr9Syx7Un6Y3/5WfnK//m3vtUfQxCAAAQg4A8BBLA/HLECAQhAAAIQyCoCe/bske3bt8uMGTOkuTnilCo2OAXw2ZVLrI9n7X1Oph94LRpVhXDn/AbjJKtOdKv0UEWplFzsNIK3XWp/84ZUt0QEswanJ+kPPf4v0n38dd+ZjLe12CmAU7kL2HmO14sd2xP0zQsWyvf+5zd9rz8GIQABCEAgNQII4NT4kRoCEIAABCCQlQR27twpu3fvFvUAvWvXrrhljCeANaJuh571veeltD1yR3CioA6vWlcsli4jlO3wl19/Tl5/+TVLgPt1Fla3FK9ZE/9eYb8EsPMcr5eV5PK2X0n94UekpLxSnn+Wu4AT9R0+hwAEIJBuAgjgdBMnPwhAAAIQgEAaCGzevFkOHTokq1atki1btiQlgO3IKoTtH9tJlv1ZX12VJXh1hVh/YsO//r8PSPtrJ2U8D9R+I/BLABcOXJWGpyMi24szLRxh+d2y2IMABCDgLwEEsL88sQYBCEAAAhDICgKprACPVwHd+pzoTLCdNlcFcKpboLX+s5o/YWHAEVZWPAoUAgIQgMAYAghgOgQEIAABCEAghAQOHjwYXfnV1dF4Ybwt0H7gyGcBbDvCStfqtx/thQ0IQAAC+UIAAZwvLU09IQABCEAgrwi0trbKypUrrTovX77cOoe7ePFiqaqqkvnz51t/D5MAdtbXi/Mqu3PYZ3j1/17t2FcpLV26VLZt25ZX/Y7KQgACEMh2AgjgbG8hygcBCEAAAhDwSECdRnV1JXZkpdcg2V6gPWZ1TbJ0rwBrAex7j72c3bUrYHtx7qu7Vd656xFPOGwbEzkg82SYRBCAAAQgkDIBBHDKCDEAAQhAAAIQyE4C9gqvemLW0NbWFregYRHAutKtdWy/4wHpnn2Pp0bxQwDbq8i62q5b0QkQgAAEIJA9BBDA2dMWlAQCEIAABCDgK4F4jrA6OzvlxIkTVj4Pffsbcu5XL8vFOxvl1P1NvuZ956b/Jf1Xu+Whhx6SFStW+Gp7PGO24O+Y92lzd3H865ISFcQPAex0pDXe+etE5eBzCEAAAhAIhgACOBiuWIUABCAAAQhknMCePXtk+/btMnPmTNm/f/815fnkf/+inP7+T0Xv8W3Z4p9ILT99QRZ8+R+t/Pbt2+fbPcCJgKrX5b1790rP9A/Ixff/faLocT9HAHvCRiIIQAACOUMAAZwzTUVBIQABCECgf3BELl0dkPaufukfGokCKSkqkLqqEqksK5Kq0iJAjRJw3o0bbyXyPz29R178++1W7GOPfUaGKkp9YTftZ6/I7O+/ILr1urm52RebbozYK96pnN/1wwkWK8BuWos4EIAABDJDAAGcGe7kCgEIQCC0BGyR2tU7KF19Q2L97h2K1reto09m1FwrtGbUjv1b/+CwEboDY9K5hea0H2tXbdiCeTx702tK3GaV1fESCeCdb/5Gdv/FOqsOfp4DvuVLP5CKMxdl1apV0auY0gHKWV+vHpwndbwu05/9QoTJx/bI8KTKpIvuFMAHDhyQ6urqpG2QAAIQgAAEgiGAAA6GK1YhAAEI5CWBty72ynMn2seszuYiCBXIq+9qyMWijylzIgGskW9/4D9I6XPHZbC8RF59ZHXKq8BVJ1pl/vbIqu+TTz4ZvXIpHTD9EMBazlnNn7CKm4o3advGjh07ot6p08GAPCAAAQhAYGICCGB6CAQgAAEI+Ebgp799R8519PtmL9bQlMpJUmW2OdeZ386gq87tV/t9y3uSEcBr8kQAP/H7l+TxdZ+Xop5+ubxwjvzxrz/quf2KuvukcVuztfqbiSuA1LnX2rVrrfJ7Xb3VtNc9/6CUtr8mnXOWS8dtkRXyZMOMf/mcFPe+I5s2bZI1a7w55Eo2T+JDAAIQgEBiAgjgxIyIAQEIQAACLgno9uZjb14xArVESooLjFgttgSrBuvfjvO57eYsr25ztoNuk9bt0hpity3b9twUw952bcdtu9wXN1lsPGekBddXyw31ZW6yy+o4tlOoRGL08998XH6547tWXdQbtHqF9hJufOKATH3hpJU03au/dnn9uAu46vV9Unv8W2ZVfJq0fWS3FxRiO9NqbGwUdUZGgAAEIACB7CCAAM6OdqAUEIAABCAAAd8JNDU1SVdXl6uzuH/5dxvkjReOWFuhWzYvl57ZU12XR1d+Z33/+aj4TefVR7GF1DrrVU9mguO6/NkSMd1nprOl3pQDAhCAQDoJIIDTSZu8IAABCEAAAmkksHXrVssL8/Lly0X/PVFQ0bji0/9Ous5fTEoE65lf9fis25413H3fcvnagxPnFSQC+y7gIPMI0jb3BgdJF9sQgAAERL8gDeQb0kCMaoOZF3RTVVXVARoPAhCAAAQgAIGJCRw8eDDqhdnNWVQ9Q7tuw3rp7rpqeYUeqiqT7ll10Uz666tFV3v1vHDFmXazzbdVao+din5+98a/kq997oGMNoved6xiX+c3tTfNll998g7P5Sk93yGFfe96Io9nqORKj8x4+mXro5N/+zEZLh17Pt1N5vrlgX6JoAEB7IYYcSAAAQh4J4AA9s6OlBCAAAQgAIGsJ2CvAmtB9UywbhGeKKgIfuqpp6R/ZEie+ck/uapfxYK58l/+5u9k+Z9+yFX8ICOp6N+8ebMlgOtunSf//J+XBZmdZXvxhl3W7xOblkvX/OS9h5dc7JTbH3zKsrFv3z5paEjeRuCVJAMIQAACISGAAA5JQ1INCEAAAhCAwHgE7G3BZgeV7Ny509XVRCqEt23bJi0tLdY54thQNa1eFt59p/z7T/47WXLLbVkDX7dyf/WrX5VnnnlGiivK5VeP/VXgZUtVADtFNNcmBd5cZAABCOQ5AQRwnncAqg8BCEAAAuEnoKJQRfDJkyclGREcS6a1tVWqq6utn2wOzvuAj+xcH3hRF37+CWtbuF4hpVdJeQm2iEYAe6FHGghAAALuCSCA3bMiJgQgAAEIQCBnCagIXr16tbS1taUkgnMBQLoFcOOj+6X65Fnr3PTZlUs8IfrQI83S/WYr9wZ7okciCEAAAu4JIIDdsyImBCAAAQhAIKcJ6LbmDRs2WFuadSVYz8uGMajYX7Yscvb3+BfvS+pKJy88/BDAC7Y1S3lLq6xbt85qIwIEIAABCARDAAEcDFesQgACEIAABLKSgIpgdRKl25jV2VVYw5IlkZXYwf9rtbw8J9gt23OeOCj1L7TIxTsb5dT9TZ6Q2iIaAewJH4kgAAEIuCaAAHaNiogQgAAEIAABCOQKAfV2rSvdt33p7+Q70/oCLfbMfYel4SdHpXPeTGnZssJTXrP2PifTD7wmS5cutZyPESAAAQhAIBgCCOBguGIVAhCAAAQgAIEMEtizZ4+1xfuuTZ+Tz149FmhJ/BDAto1FixbJrl2Ra5UIEIAABCDgPwEEsP9MsQgBCEAAAhCAQIYJ7N+/39rivekfHpT3dz8faGl0+7Nug+6rr5JXH1njKS8EsCdsJIIABCCQNAEEcNLISAABCEAAAhCAQLYT0HPOhw4dklWrVsn/sWxyoMWtOtEq87c3W3l4vXbJaUO9WBMgAAEIQCAYAghgH7h29Q3J1d4hy9Kk4gKpq5zkg1VMQAACEIAABCDglcDOnTtl9+7doluKd2/wdjWR27wRwG5JEQ8CEIBA5gnktQBuvzpgtYBbwdo/OCKXTJr2rn5R0dveNSBtHfEda8yoKZX3TK+Qm80PAQIQgAAEIACB9BJIpwAu6u6ThV/4jlVBr9cusQKc3v4RptycCzFar/7BYbHnuF29g9I1ukijn1WVFZmfYtF56hSzYFNiFm6cQdMNmPlubKjUdKVFYcJGXfKYQN4K4OdaLskfznVHm14fah0Q7IHB2SfaLvdZord/6NoBIVHfmV1fJvcsqE8Ujc8hAAEIQAACEPCRgDrB2r59uzQ2NspTm5t8tBzf1OINEcdVJzYtl675DZ7ys23s2LFD7GucPBkiUd4QUMH69MvveJqjJgOppKhAViyejghOBhpxs5ZA3grg7zz7ti+NMskMCHVV7255tleJbeMIYF8wYwQCEIAABCCQFAE9R7tx40YrjddzuclkiABOhhZx/SJw7M0r8vJbnX6Zm9DOX3xgBgI4LaTJJGgCeSuAdcDQ7cu6jXnA5cpupVklVrGrW6brqkqsf8fbDqLfxh1/u8tquw/Mrb1me0nQjYp9CEAAAhCAQL4TSLcAvuW//r9S8Xa7nP7UnXL+I7d7wv8nX/iuDHb3yKOPPip6jzEBAokI6JxT57S67VmDtZtxdKtySXHhmEUa/dw+vqe/r5rjfM6g81zdCRkvLLi+Wm4wuxoJEAgDgbwVwLGNp+cn7HMS+tsO9uBRV1mCkA1Dj6cOEIAABCCQFwRaW1tl5cqVVl1feWS19NdXB1rvxkf3S/XJs9L68UVydqU3p1sfeOxpGfr9m7Ju3TrZsGFDoOXFOAQgAIF8JYAAzteWp94QgAAEIACBkBOwz9Gmci7XLSJbAHc2zpTOcc4Ad8+ql57Z9eOK8QXbmqW8pVUWL15s/cQLeqZZP6uuDlbQu6038SAAAQjkGoGcE8BdXV0LKysrf5NroCkvBCAAAQhAAALpJZBOATxz32Fp+MlRVxXsq6+Sy3fMkYt3NRpBPDWaZs4TB6X+hRZXNlQIr1ixwrrmaf78+a7SEAkCEIAABERyTgBro42YQONBAAIQgAAEIACBiQgsX75c2tra5NT9TXLxzsZAYZWfviCzv/fChHlUnLkoRT39Y+LoinHr8sWW52ivNnRFWLdN4zk60CbGOAQgEBICCOCQNCTVgAAEIAABCEBgLIH169fL0aNHZdInPywv/vl7swJPycVOqT12SqpPtErty29Gy3TuntvkzKfvclVGFcrVLWel9jfGjjl3bIfVq1fL5s2bXdkgEgQgAIF8JYAAzteWp94QgAAEIACBkBPIRgHsRK5iuGH/kei2Zz0j3LJ5uQxVlLpuGbUx+3vPR8X0nHk3y7d3fZMzwq4JEhECEMg3AgjgfGtx6gsBCEAAAhDIEwJ6ndDevXulaPF8eWn90qytta4I6/lf3R7tRQRrxfTssAphtTH7PXPlf+7+FiI4a1ucgkEAApki0NnZ+dnJkyc/EUT+BUEYtW1euXLloPF+mL1vsiArj20IQAACEIAABFwR2Llzp+zevVuK3nujvPSFj7lKk6lIuq15vvECrQL28sI58se//mjSRXHa+MCH75avb/9a0jZIAAEIQCDMBIxD5WVGRx4Moo4I4CCoYhMCEIAABCAAAdcEbAFcsWCuPPvAn7lOl6mIuhJ88zeesbL3enVTlTlbPH97s2VDV8CbmpoyVR3yhQAEIJB1BHJZAD9hlPtnso4oBYIABCAAAQhAIGsIHDx4ULZs2SLFFeXyq8f+KmvKNVFB7KuQdCv07/7hLzyV+eavP22dCZ4yfZr880/+P082SAQBCEAgjASCOv+rrAJdAe7o6Nhq9m4/FMZGoU4QgAAEIAABCPhD4PDhw7Jx40bL2JGd6/0xGrAVdWp1+4NPWbkc/+J9Y+4Jdpu108aOHTu4HsktOOJBAAKhJ4AADn0TU0EIQAACEIBA/hLIRQGsrWWv4OrdxXqHsZdg22j6Nx+TR7/0FS8mSAMBCEAgdARyVgAbJ1j3mi3QPwxdi1AhCEAAAhCAAAR8JbBkyRLLntcztb4WxqWxaT97RWZ//wXLI7TXbdC2jalzb5Sffv8HLnMmGgQgAIFwE8hZAWzcVzdVVVUdCHfzUDsIQAACEIAABFIlkIsC2OnIyuvWbacNXQknQAACEICAOadrQlAcAjNsF9isAo+YVeCgyo9dCEAAAhCAAARCQEC9IBuvn9a1Qnq9UK6ExRt2WUX1unLtPAe8b98+aWhoyJWqU04IQAACgRHIaQFsHGGdMo6wbgyMDoYhAAEIQAACEMh5AuvXr5ejR49K68cXydmVke3QuRBSFcB6J/CCL/+jVdUnn3xS5s+fnwvVpowQgAAEAiWQ0wLYrAAfNCvASwMlhHEIQAACEIAABHKawL+9f62cf/VETglgp3g99thnZKiiNOk2YAt00shIAAEIhJ/Ai0YA3xlUNQPfAs1VSEE1HXYhAAEIQAAC4SHw0b/5rLS/9IqcW3arnFn1wZyoWP0LLaL3AQ+Vl8ixr93vqcwz9x2Whp8clYqqSvnFwUOebJAIAhCAQAgJLDMi+GAQ9QpcAJsV4PvNCvC3gyg8NiEAAQhAAAIQCAeBLzz+3+TZ7/5v6Zw3U1q2rMiJSjVu2y/VLWfl8h03yh//5mOeynzbg3uk9GKXLF++XLZu3erJBokgAAEIhJDAd4wA9vbNYgIYgQtgPEGHsDtSJQhAAAIQgIDPBB7/xtflu9/6HzkjgJ1bl/UOYL0LONngtLFjxw6xPWEna4f4EIAABEJI4LIRwFOCqFfgAlgLPWJCEIXHJgQgAAEIQAAC4SCwf/9+efjhh6WvvkpefWRNVleqqLtPbvnyD6yV2746U96vJl9etXHbg09JcU+/LFq0SHbtiniTJkAAAhCAQJTAJ40I/pHfPNIigHGE5XezYQ8CEIAABCAQLgJ6B+7GjRutSnm9UzcdRFS4Nm5rloozF63sjn/xPumZPTWprGNt4P05KXxEhgAE8ofAw0YAb/W7umkRwDjC8rvZsAcBCEAAAhAIF4FcEMCxwtXL1udYGw899JCsWJEbZ57D1eOoDQTCQ8AcOZWWlhZZvHhxeCoVqUnuCmDOAYetL1IfCEAAAhCAgL8EWltbZeXKlZbRVx5ZLf311f5mkKI1vfLo5m88Y2171uBV/P7p4/8svadaLRurVq2SLVu2pFgykkMAAvlGQMfLQ4cOyZ49e+Ts2bNjql9VVWXdJ65iuLGx0fptHBLnKqLcFcDmCHCtoX4pV8lTbghAAAIQgAAEgidgO4E6d89tcnbFYpn1/eejgtNt7sVdvVJy6eo10YcnFVmiuvhKjxSbbczJhJGiQnVoIsVXI+l6Z9TKwORy1ybKCouktqhU3n/De+TgPz1tpdu0aZOsWZP82WHXmRIRAhAIHQEVvuovoLm5Oam6qRDWnSbqbT7HxHDuCmBtIXMO+JgBfkdSrUVkCEAAAhCAAATyhkBTU5N0dUVWWPU6pOqTY1c2sgGE+vU0Z9I8FWXdunWiWxVV6GtdCRCAAATcENBx46mnnhrXWd6MGTOkoaHB2gZtj6Hx7OrqsI49mzdvzhUhnNsC2DTc1wz0B9w0MnEgAAEIQAACEMg/AgcPHpSXf3dcft97SeqWf1he//G/SPe5i3Lm5y9YMD78Hz4lbQPd1s/loX45N9BzDaSytssytWvQ+ntZYbH5KbL+XVtUItfdMEt6L1+RP/zmt9YkcdasWTJt2rSojd6RIekbHpLBkWHpGh6Uof4BKSqZJJ1vtUr/lS7LW7Pbq4p0sqqT1vvuu0+mTp1qTU514pljqy/51wmpMQSyjID6R1AP+bFbnXU80l0ksV+m6SqxCmFNd+TIETl58uQ1NdIVYfU/oFulszzkvABuMgL4QJZDpngQgAAEIAABCGQRARWRy5Yts0rkl7fk9evXy9GjR0VXZDds2JCwtsnGV4O2UPZyv69OYHViq6JZz/gRIACB/CSg251jr0hT4atjktsv45ScXjOnPzru2UFXgx999NGk7GSgFXJbACsw4w368uTJk2syAI8sIQABCEAAAhDIUQKpiMl4Vd65c6fs3r3b9f27qQjgZL08q+BXUa4rODpB1Ukrq8Y52nEpNgQ8EtAvwdRBno4DTsG6devWlI5P6Kqw2nVuk052jPJYJa/JlpkjJwe9Jh4vnbdDLB5LYc4BP2EG8c94TE4yCEAAAhCAAATykECmBbCel1OPq8l4bfZSZqf41WbO8olpHvZEqgyB4AmcOHHC+hLMKVKXLl0qKn79+DIsnn39km/16tW+2PeZUCgE8L2m4X7oMxjMQQACEIAABCAQYgLqubStrc03QZjsCnCy8bUpkhXAiN8Qd2CqBgGXBOKJUy9fhKkdDeOd8dXxRkWv83zwzJkzLeGt420WhdwXwArTeE8cySKoFAUCEIAABCCQcQLtVwdkYDDyepxeU5Lx8mSyALr1L9bZiwrQZM7sJiq/OtvSbYA64dMtxnbQSaG95VA/0zO4GjSOOqGJjT9RPskI4NhJr5cJb6I68zkEIJD9BJye8PUIhI59sSJWxy8dp9TBVbzg/LuOWepHIN7KsY53urvFeS5Y7WXR+NNhijPHbIG+7HfLpXULtBaebdB+NyH2IAABCEAgSAK2OG3v6pf+oWu/w62rnCQlxYUyxfo98Wu1q29ILnUNSFtHn7Sb3129g6J/iw0lRQVSV1UiM2pLZUZNad6IYhW/K1euHLc5Fy9eLPqjHkzjTeicf3dOAp3CVrf5qaDdvn27lY/+f6LJpOanwbanE9Lx8td4KmZ166LtXEsnmBo/XtD6aly1aW93zKLJZ5CPFbYhAIE4BOzdLrHiV8ewbdu2iYrfia45igc10Zii4496rc+yMeiUqcsnjfg9FkRHyYQAZht0EC2JTQhAAAIQ8J3AWxd75cDxi0nZVcFaVVZkfoqj6douq+CNL6DdGH//3BpZcH2Vm6g5HUcneSpIdbtzUOEjH/038rNn/iko857tjrfa49kgCSEAgZwhoF+c6Zdy+sWenveNvTJNz/82Nze7ro/eC6zjqI4rugJs72YZz4COvfrFoP7WHTiafxbcVa4rvzeFYgVYwRtv0KeMN+gbXbciESEAAQhAAAIZIPDT374j5zr6A825slTFcuSu2n6zDfqS2Q4dGz7YOEXeM70i0HJkq3GdkOnkUFdgdaVW/68/8e62nKgOC25fKJe7B+R9Sz8hp0/+Vn77bLM03HyrleT6m2+T+utmyPXXN8iCW94rtTWT5cL5Nuvntd8elZMm36tXu6T1j6+5xqQTUA2JxLx9FYlOUBNNUl1nTkQIQCCnCKxYsSJ69CPedW8qYu1dKzq2qDjVYxY6fsSGVMYSp9D269q5FBsiHGeAFYIRwFuNAH4oRSAkhwAEIAABCARKQLc/H3+7S6qMSB0v6HZmDW6Esm6T1hXiuqpJlujVf8cLmq+1amx+a5x8Fb/JNq5e8WGH2EngsTevyMtvdSZr8pr4H/tXU6Wj7ZQlwuOFZCafasMPr64pVwoDEIBAxgjYTva0ABNdxU25ZwAAELFJREFUfaZfBOp4keoXZWpHfRro8Q49ouEMei/w3r17rT8l4/U+QHifNSvAT/htP+1boLUCPT09c8rKyt7wuzLYgwAEIAABCGSSgK7gtl/tN2d7h6zzvRr0HK/1exyxm8ny5lPe2jYvvR7xpWK3jf5bz2IPxDnbHctGv7xYeONkuaG+LJ+wUVcIQCBAAvolmK7+2udvN23aJGvWrAkwR7Hs287+Yld5VRyvXbvWyl/FuJ45znB42AjgrX6XISMCWCthnGH9yHyL8Qm/K4Q9CEAAAhCAAAQgkCwBXcm3vsAwZ7XtoM7NdLW+rrIkoYOzZPMjPgQgAAHdtbJx40YLhG5tTuacr1d66mfBPkKiTrd027Mz2I649G+6Ipzhs8CHjABu8lrX8dJlUgDjDMvv1sQeBCAAAQhAAAIQgAAEIJATBJxne+OJ0SAq4cxT7cdudc62bdBGAPuuV303mExD4QwrGVrEhQAEIAABCEAAAhCAAATCQsB5/nfdunXR69OCrp/T2dW8efOsa5Ds4FyVTubu86DKHDoBbLZB32+2QX87KGDYhQAEIAABCEAAAhCAAAQgkI0EMiWAlYWu9Kp3fT0TrOeQnUG3Pdvnkg8cOJBpZ32+e4LO6AqwgmYVOBsfR8oEAQhAAAIQgAAEIAABCARJIJMCeKJ6rV+/Xo4ePWpF2bFjh3XlUgZD+AQwq8AZ7E5kDQEIQAACEIAABCAAAQhkhAAC2BX28AlgrTarwK4an0gQgAAEIAABCEAAAhCAQEgIZKsAdjrCSsfVTAmaM5wCmFXgkDzFVAMCEIAABCAAAQhAAAIQcEUgWwWwcwt0FlyF9D7jCOuYK6AuI2X8DLBdTlaBXbYY0SAAAQhAAAIQgAAEIACBnCeQrQLYeeY3006wQucF2tlrOzs7m6qqqg7kfE+mAhCAAAQgAAEIQAACEIAABBIQyEYBfOLECVm7dq1V8hkzZkhzc3NG2zHUAljJmq3QPzLXIn0io5TJHAIQgAAEIAABCEAAAhCAQMAEslEAO8//Ll++XPTO4AyGQ0YAN/mdf9ZsgdaK9fT0zCkrK3vD70piDwIQgAAEIAABCEAAAhCAQDYROHz4sGzcuNEq0tKlS2Xbtm0ZL57eCXz27FmrHFlw/vfHRgDf6zeUrBLAWjlzFnjr5MmTH/K7otiDAAQgAAEIQAACEIAABCCQLQScAtgcBZWDBw9mtGjZtv3ZwHjYCOCtfkPJOgE8KoJPGRF8o9+VxR4EIAABCEAAAhCAAAQgAIFsIaDbjNva2qziPPTQQ6IrsJkKWbb9WTHkjwDu6upaWFlZ+ZtMNT75QgACEIAABCAAAQhAAAIQCJrA/v375eGHH7ay0VVgPRc8f/78oLONaz/Ltj/nlwDW2rIVOiP9nkwhAAEIQAACEIAABCAAgTQScK4CqwjWlVjnVUTpKEqsEM/0duzROn/HbIG+3+/6Z+UWaLuSxiv0MeMV+g6/K409CEAAAhCAAAQgAAEIQAAC2UBAz95u2LBBzC7YaHE2b94sq1evTkvxzHW01tZrO/9169ZZ5cmCEH4v0LGQ8QqdBd2OIkAAAhCAAAQgAAEIQAACgRJQEayi1z4PrJk1NTVZ54LNgmBgeWu+W7ZsiXp+1oz27dsnDQ0NgeWZhOH8E8AKx2yF/rxxiPVYEqCICgEIQAACEIAABCAAAQhAIKcI6Eqs3rt76NChaLlnzpxpieAgtkTrNmfNz7nyrBkvXrzYOoucBSE/BbCCN1uhnzDffHwmCxqBIkAAAhCAAAQgAAEIQAACEAiMgIrP3bt3j7G/fv160R+/wq5du0R/7KBnj51CWM8lqzjOcMhfATwyMlJr4F/KcAOQPQQgAAEIQAACEIAABCAAgcAJ6B3BujXZKUr92hKtwra5uTlah3nz5llit6WlJeqRWj/MAhGcvwJYG4CrkQJ/zsgAAhCAAAQgAAEIQAACEMgSArolWs8FHz16NFqixsZGa0u0l6uS1J5eueT08Lxo0SLZtm1b9Jzxnj17ZPv27dH8MiyCf2y8QN/rd3NktRfo2MqardD3mq3QP/QbAvbCT6B/cERKiv3r7mrv0tUBC1xbR5+0Xe6TGbWlcktDla/5hL9lqCEEIAABCEAAAhCAwEQE9FqkvXv3jomiwlRXhPWMsFMMq1Mre9VYV3RV9B45ckRaW1vHOLpSY+OJ29gV4gyK4IeNAN7qd+/wTxH4XbJx7BkRfL8Rwd9OU3ZkEwICz7Vckj+c605LTUqKCmT1XVnhNS8t9SUTCEAAAhCAAAQgAIHgCeg9vbpSG+uwymvOuoqsVx+NF2JFsF/br5MsLwLYBmY8Q281nqEfShIg0fOUwHeefTutNV99ZwOrwGklTmYQgAAEIAABCEAg/AR0NVdFsPP8rtda66qyitqJQqwI1u3X6qAryGuZYsrzWbMC/ITXOo6XLudWgO2K4Bna764QXnsv/bHD2qZsb1meqKZTKiclJV6ryoplRk2pdPUOWnksuL5abqgvCy9MagYBCEAAAhCAAAQgkFECus1ZtzXrFmf998mTJ6PlUYdWtkDVu3x1i7T+VvHqdHLlVszGbr9We/o3L2eQPUBbZgTwQQ/pJkySswJYa4UI9rs7YA8CEIAABCAAAQhAAAIQCCMBXUHWbc/2NupVq1ZZnqYTBd1+rc6z7KBXJunqcKIV5ER2XXz+PiOAj7mIl1SUnBbAiOCk2prIEIAABCAAAQhAAAIQgEAeE4j18pzoLLCNSj1Hq+h1nkF2m9YrbiN+A9GqgRj1Wkmv6VgJ9kqOdBCAAAQgAAEIQAACEIBAPhHQq5UOHToUrbKb88AaWbdba9q2trZo2iBFMAI4Qa80S/pfM8vxD+RT56WuEIAABCAAAQhAAAIQgAAEkiGgW6HXr18fPTusW5rVuZWbc72xaTXfoEQwAthFq3JFkgtIRIEABCAAAQhAAAIQgAAE8ppArJB16xRLoaVLBCOAXXZRRLBLUESDAAQgAAEIQAACEIAABPKWQGtrq6xZsyZpp1jpEsEI4CS6pjmcvbCysvI3SSQhKgQgAAEIQAACEIAABCAAgbwioM6tnJ6gDxw44Pqe3zSsBHMNUjK9cWRkpFbPBZt7sD6TTDriQgACEIAABCAAAQhAAAIQyBcCeh746NGjVnXXrVsnGzZscF31eCJ4x44dsmTJEtc2Joh4k1kFPuWHIaeNUHiBnggKW6L97jLYgwAEIAABCEAAAhCAAATCQsC5CqwOsfT/yYRUnGqNk0+H+fvnjfh9IplyuI0begGsIHp6euYMDAw8YVaDl7oFQzwIQAACEIAABCAAAQhAAAL5QGD58uXR643cXotkc9HrkR5++GFpaWmJolIhvX//ftfbqeMwPmUE8E1BsM8LAWyDM99ONJnGOBAESGxCAAIQgAAEIAABCEAAAhDIRQIqevfu3WsVfenSpbJt2zZX1Yg9Q+xMpKJ669atruyME4kzwKnQc6bt6OjYOnny5If8socdCEAAAhCAAAQgAAEIQAACuUpAPUKvXLkyWvx9+/ZJQ0PDhNV56qmnxghlXfVV0WsLaU3sxs4EmTxsVoFTUtDxbOfVCrATgDrJMueDP48QztXHlHJDAAIQgAAEIAABCEAAAn4RcDrDSrR6u3PnTtm9e3c063nz5lmrvfPnz5fNmzfLoUOHrM82bdpkXbXkMfzYCOB7PaYdN1neCmAnERxl+d2tsAcBCEAAAhCAAAQgAAEI5BKBw4cPy8aNG6NFHm/1Vs/26plfOyxatMhaCTb+lqw/ObdF62e7du3yiuGQEcBNXhOPlw4B7CCjZ4TNyvD9XJ3kdzfDHgQgAAEIQAACEIAABCCQ7QScq8CLFy8WXel1BnV4tXbt2uifxjsvbF+DhADO9haPEcPmv/eavewP5FCxKSoEIAABCEAAAhCAAAQgAAFPBGIFrtMjtH6mdwR3dXVZtnXbs67u2iu/dobO88QIYE/NkPlEo9coNZnG/XbmS0MJIAABCEAAAhCAAAQgAAEIBEPAeb5XHVvZq8BO8TvRNUdbtmyJ3iWc6CxxghqwBTqYJvZuVbdMa2p1qGV+Fuq/carlnScpIQABCEAAAhCAAAQgAIHME1i9erWcPHnSKsjMmTPF6J7oyq8titXhVWxQR1jNzc3RP+MFOvNtSQkgAAEIQAACEIAABCAAAQh4ImAWvbaahKG/TjV2u7MNS8WvitympqYx/HTbszrGOnLkSPTvq1atEl0NTiFwDVIK8EgKAQhAAAIQgAAEIAABCEAgJQJGAB80BpamZCRHEsd6hY638qsrw3of8J49e6IrxFq9FLc+24SWGS/QytvXgBdoX3FiDAIQgAAEIAABCEAAAhAIK4F8EsDahipst2/fHm1OveNXt0frCrHe9RsrfDXiunXrLGdZPgQEsA8QMQEBCEAAAhCAAAQgAAEIQMATgXwTwArJeTXSRNDUK7Ruj453NtgTbBEEsEdwJIMABCAAAQhAAAIQgAAEIJAygXwUwLrNWUWw7RQrFuKMGTOsFd8VK1akzDfGAALYb6LYgwAEIAABCEAAAhCAAAQg4JZAPgpgZaMieNu2bVEPzyp6daVXnWEFIHzt5kAAu+2YxIMABCAAAQhAAAIQgAAEIOA3ASOAnzA2P+O3XezFJYAApmNAAAIQgAAEIAABCEAAAhDIFIF8uQYpU3xj8kUAZ0lDUAwIQAACEIAABCAAAQhAIA8JGAF8r6n2D/Ow6pmoMgI4E9TJEwIQgAAEIAABCEAAAhCAgBIwArjW/LoEjbQQeJ+5B/iY3zlxD7DfRLEHAQhAAAIQgAAEIAABCISWgBHBKsruCG0Fs6RiRvwGolUDMZolzCgGBCAAAQhAAAIQgAAEIAABXwlwDthXnOMZe9no34VB5IQADoIqNiEAAQhAAAIQgAAEIACBUBIwAliF2W9CWbnsqdQXjAD+WhDFQQAHQRWbEIAABCAAAQhAAAIQgEBoCRgRfMpU7sbQVjCzFesw2S80AlgZ+x4QwL4jxSAEIAABCEAAAhCAAAQgEGYCbIMOrHVfNpabjPi9HFQOCOCgyGIXAhCAAAQgAAEIQAACEAglgVFv0LpFV4XaA6GsZPordchkeW+Q4lerhABOf8OSIwQgAAEIQAACEIAABCAQEgJGDI+EpCqZqoYK361G+B5MRwEQwOmgTB4QgAAEIAABCEAAAhCAQCgJGP2rK8H3m5+aHKmgnrHNZFl1m/Mp86PXSf0oiLt+J2oHBHCO9FKKCQEIQAACEIAABCAAAQjkFoHRrdL2dT5zTOn13/ZPpkToMhWeaRLBb5p8Do7+qNgN7Gyv256BAHZLingQgAAEIAABCEAAAhCAAAR8IjB6nZKKYRXG4wUVj3a4nMxq6aj92hjDp9S7cowwd0bR8mgaFaq6Qqth3HyNnabROPZvK/5oWisvn3D5ZgYB7BtKDEEAAhCAAAQgAAEIQAACEIBANhNAAGdz61A2CEAAAhCAAAQgAAEIQAACEPCNAALYN5QYggAEIAABCEAAAhCAAAQgAIFsJoAAzubWoWwQgAAEIAABCEAAAhCAAAQg4BsBBLBvKDEEAQhAAAIQgAAEIAABCEAAAtlMAAGcza1D2SAAAQhAAAIQgAAEIAABCEDANwIIYN9QYggCEIAABCAAAQhAAAIQgAAEspkAAjibW4eyQQACEIAABCAAAQhAAAIQgIBvBP5/p15KZILW5kM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4038" name="Picture 6" descr="Juegos de nieve de Doodle: día 1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2134" y="0"/>
            <a:ext cx="11882438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9370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24 feb. 2018</a:t>
            </a:r>
          </a:p>
          <a:p>
            <a:r>
              <a:rPr lang="es-ES" b="1" dirty="0" smtClean="0"/>
              <a:t>Día de la Independencia de Estonia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Jose Luis\Escritorio\unnam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8768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19 feb. 2018</a:t>
            </a:r>
          </a:p>
          <a:p>
            <a:r>
              <a:rPr lang="es-ES" b="1" dirty="0" smtClean="0"/>
              <a:t>Juegos de nieve de </a:t>
            </a:r>
            <a:r>
              <a:rPr lang="es-ES" b="1" dirty="0" err="1" smtClean="0"/>
              <a:t>Doodle</a:t>
            </a:r>
            <a:r>
              <a:rPr lang="es-ES" b="1" dirty="0" smtClean="0"/>
              <a:t>: día 11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AutoShape 2" descr="data:image/png;base64,iVBORw0KGgoAAAANSUhEUgAAA8AAAAIcCAYAAAA5Xcd7AAAgAElEQVR4XuzdCXyc5X3o+/9oH+2LtXjFdlhcbILDjtOAA05DeiCBftoAOe0p3EBu2t4Tk1PappC1LbSnIQ3OOZ/bHCANPe1NIDlN2UpoY2MgiTFrTLAJgSAbZGzJtqx9l2bu85/RSKPRSHpne9ffy8cfGc37Psv3eSTPf54tJFwIIIAAAggggAACCCCAAAIIBEAgFIA6UkUEEEAAAQQQQAABBBBAAAEEhACYToAAAggggAACCCCAAAIIIBAIAQLgQDQzlUQAAQQQQAABBBBAAAEEECAApg8ggAACCCCAAAIIIIAAAggEQoAAOBDNTCURQAABBBBAAAEEEEAAAQQIgOkDCCCAAAIIIIAAAggggAACgRAgAA5EM1NJBBBAAAEEEEAAAQQQQAABAmD6AAIIIIAAAggggAACCCCAQCAECIAD0cxUEgEEEEAAAQQQQAABBBBAgACYPoAAAggggAACCCCAAAIIIBAIAQLgQDQzlUQAAQQQQAABBBBAAAEEECAApg8ggAACCCCAAAIIIIAAAggEQoAAOBDNTCURQAABBBBAAAEEEEAAAQQIgOkDCCCAAAIIIIAAAggggAACgRAgAA5EM1NJBBBAAAEEEEAAAQQQQAABAmD6AAIIIIAAAggggAACCCCAQCAECIAD0cxUEgEEEEAAAQQQQAABBBBAgACYPoAAAggggAACCCCAAAIIIBAIAQLgQDQzlUQAAQQQQAABBBBAAAEEECAApg8ggAACCCCAAAIIIIAAAggEQoAAOBDNTCURQAABBBBAAAEEEEAAAQQIgOkDCCCAAAIIIIAAAggggAACgRAgAA5EM1NJBBBAAAEEEEAAAQQQQAABAuAs+8Dg4ODmaDRaF4lENhcVFdUnkjHfW3va1/pvyDJZHguQwN9cnlll/+nnITlwPJrZQ9yNwCICRRNDsmzPbVI2cAinNAKnfvD35IGvbi+Izff2DctnHuopSNokigACCCDgL4Ff3Vr35eQamXhjXygU6q2urn5Fv/qrtoWvDQGwBeOBgYFLNdA1HUyD3s2n/93AZguPcQsCiwpkGgC390Tlnpf5kaVb5VdAg+C2XTdJ0eRwfhP2QWr/658fknM3rMp7TZ54fURueOBk3tMlQX8LbGorlZqKInmtc0L6RiP+riy1QwCBjATe/OPap0yc8pQGxqWlpa+Ew+FDGSUQsJt5N52mwU3nqTdB78fMS1eb0dyrA9YnqK5NAp86JyrrG6z/COror44CcyGQb4HSvnZpfvZ2guAk2Jb3/oY8/g935ptaDvdOyeXfPEYAk3dZfyZYZwLeu6+uly1ry0X/nrj2myD4a08NyA/NhylcCCCAQDoBHTU2QfHDZpR4H0JzBXg3Pe1B0MuPht0C29ZFZdt66z+CO9ujsvOg9fvtrg/5eVug7MSr0rL3896uRB5LX6jR320m+NXghQuBpQR0xPfb1zXJ6vriBW+9Z++gfPGJvqWS4nUEEAi4gAmG7zbB8D8SDMc7QuDfTWvga9bzbjdTnG8xU5tn1vIG/OeE6tsg0BAOyZ9tsb6m956XRdpZMmhDywQ3i8qOJ6XxlR3BBZiu+cYP/Rf5x7/+TN4dtj/UKw/uG8p7uiToT4Ef3LAsNvK71LXn0Jj81v0nlrqN1xFAAAGZnir9lZqamqeCzBHYAHhkZGTt5OTk9lPv6rslyB2AujsrcO7ykPzOmUsHwaz/dbadgpR7zS+/I3VvPhikKs+pa7S0Uh559FFZuawurwZsepVXTt8npqO/Oz/dYrmedz3VL3eZKdFcCCCAgFUBEwzfUFtb+49W7/fTfYELgKenOn+dnZr91I29XRcNgt+/OioratLX46WjIo+9EZKRyaUDZW9LUHq3CAR5JLgQo78HzJRnXffLhYBVAR351RHgTC4dBdbRYC4EEEAgEwEzPfqDQRsRDlQA3N/f//sm8L0/k07BvQjYJaBTohsqouZPSHpG48EuU57t0iefVAENgusP3BuojbF09PelZ5/Ja2fQ4FcDE3btzStrIBLr/PLKjOr5rAl+r2EqdEZm3IwAArMC5ndOQ1COVApEAKzTnScmJr5tgt+tdHQEEEAAAWsCQdsdOt+jv3rcka77Jfi11t+4a67A/dc1yhUbwpZZbjRHa7ErtGUubkQAgTQCb/y3mlvq6up8vxmI7wNgc5zRl8y05y+b4JeOjgACCCCQoUDx8DFpeuEOKRs4lOGT3rv94Sd25W3tr+7Mqzv0ciGQrcC1m6tkhzkCycrFBmtWlLgHAQSsCrz1J/Xv8/OO0b4NgHWtr5nyvNvs7LzZamNzHwIIIIDAfIGiiaFYEFx+8oBvefJ17q9OQ/2MGfXt6J30rRUVs09gl9kIa6PZEGuxiw9b7GsPckIgSAJmk6wbzSZZ9/uxzr4MgM2xRpunpqY0+LX20akfW5Y6IYAAAnkWqG5/RGrf+K4v1wXf9a0fyNaz1+QkRiCSEx8PpxHQ3aDvN2cBr1rgLGB2F6fbIIBAIQX0/GCzQdZnC5mHE2n7LgA2o743mOnO33YCkzwRQAABvwvolOjGfXf7ajS4fMVZ8tNHsv9n43DvlNzwQLfsNxtecSGQb4G6iiK5dWuNXLu5UmrN3xMX057zLU16CCCwkIDfNsjyVQBsgl/d6OoGui8CCCCAQGEFwp3PSYMJhIsmhwubUYFT152f/+Jrfy//acvGrHJio6us2HgoSwEdEdYguMN86MI0+ywReQwBBLIS8NO6YN8EwAS/WfVlHkIAAQSyFtC1wRoEh7uezzoNpx+85o/ukNtv/HDGxegfjcR2eGbX3YzpeAABBBBAwKMCfgmCfREAE/x69KeIYiOAgC8Eyk68KnVmbbDXNsl630f/SO794o0Zt4GO+n7hiX5G4DKW4wEEEEAAAa8L+CEI9nwATPDr9R8jyo8AAn4R0PXBGghXHn7S9VUqbtskzz12f0blPGDW+H7BHG+0x+z0zIUAAggggEBQBbweBHs2ANZjjswZv7rm9+qgdj7qjQACCLhRwAuB8Nbf/ZzcdctvW+LT6c464vvgviFL93MTAggggAACfhfwchDsyQCYM379/iNF/RBAwA8CGghXduyUqo4npWT0uGuqFCmplO/8n0dkw6qlT8rTc31veOCk9JkgmAsBBBBAAAEEZgW8GgR7MgBm2jM/eggggIB3BBr27ZAqF02LrtqwTZ7+579ZEPDevYOiu+0+sG+EUV/vdDNKigACCCDggIAXg2DPBcB9fX1fPv3vBr7kQPuSJQIIIIBAhgI6Chzu3GtGgndJ2cChDJ8uzO3X3bpDbr3u/TOJJ6Y4X7c5HDvLV9f5ciGAAAIIIICANQGvnRPsqQDYjPzeYNb8fttaU3AXAggggICbBHS36PoD9zkeCH/+nh/K1ec0x2h0ivNnzHFGnKnqpp5CWRBAAAHvC6yoETky4P16WK1B11dWeSau9ExBBwcHN7/nq70/s9oI3IcAAggg4E6BSrMmONz5rJR375eiyWFbCqnrfidq18lo0yYpOWWLfPKKs+RA5yTn+NqiTyYIIIBAcASuPF3k3LaohEvjYdaB41H5aUdI2nv8b+CVINgTAfD0plcHzdTnpXcs8X/fooYIIICAbwRK+9qlZOS4lPS9FatThQmK9SrtP5hVcDzWuFGmKltlItwsY01nxdKarFsvkdIq35hREQQQQAAB9wmES0Jy8zlR0ZHfdNfOgyHZ2R51X8HzXCIvBMGeCIDNut+fmeB3c57bh+QQQAABBFwuUDQxZILj9jmlLO9+Nfb/iQBX/65B71Rli8trQ/EQQAABBPwq8HvvjcrG5sVDq8feEPlJh18FZuvl9iDY9QEwm175/4eEGiKAAAIIIIAAAggg4FWBc5eH5HfOtDa6+/3XQvLSUWv3etXD7ZtiuToAZt2vV7s95UYAAQQQQAABBBBAIBgCVkZ/kyWCEAS7eRTY1QEwU5+D8UuDWiKAAAIIIIAAAggg4FWBP9si0hC2XnrdHfobz1u/36t3ujUIdm0AzNRnr3Z1yo0AAggggAACCCCAQHAEMh0BfumoyPdf87+PW6dCuzIA1qnPkUjkZ+bMX//3DGqIAAIIIIAAAggggAACnhVY3yDyqXOsFX9kIip/u6dIRib9vQ44oeHGUWBXBsBMfbb2A8RdCCCAAAIIIIAAAggg4LzAp8wRSOsblg6tgrITdKJF3vzj2htra2vvd76FZkuwdCvZXFoT/N4SCoW+zuivzfBkhwACCCCAAAIIIIAAAlkJLHUOsCba3hOVe152XfiVVX0zechtU6Fd1QIjIyNrx8fH9czf+kxQuRcBBBBAAAEEEEAAAQQQcFJAg+D3r46IHouUuimWbnx1rwl+gzL1ObUd3DQV2lUBcH9//24z8rvVyY5L3ggggAACCCCAAAIIIIBALgIbm0NyzvKIhEt05Ffkpx3BWfebzu3Q55rWhcPhQ7mY5utZ1wTAJvi9wVTq20x9zlfTkg4CCCCAAAIIIIAAAggg4A4Bt4wCuyYANmt/D5qpz2vd0TyUAgEEEEAAAQQQQAABBBBAIJ8CbgiCXREAM/qbz25FWggggAACCCCAAAIIIICA+wQIgKfbhNFf93VOSoQAAggggAACCCCAAAII5FvA6SDY8RFgRn/z3aVIDwEEEEAAAQQQQAABBBBwpwABMDs/u7NnUioEEEAAAQQQQAABBBBAoAACTgbBjo4ADwwMbI1Go3r0UQFYSRIBBBBAAAEEEEAAAQQQQMBtAoENgDn3121dkfIggAACCCCAAAIIIIAAAoUV+NWtdR+sqal5qrC5pE/dsRFgHf099a6+3U5UmjwRQAABBBBAAAEEEEAAAQScE3BqFNixAJjRX+c6GzkjgAACCCCAAAIIIIAAAk4KHPpc07pwOHzI7jI4EgAPDg5ufs9Xe39md2XJDwEEEEAAAQQQQAABBBBAwB0CTowCOxIAm+nPd5vpz9vdwU4pEEAAAQQQQAABBBBAAAEE7BYITADc19d38PS/G1hrNzD5IYAAAggggAACCCCAAAIIuEPgzT+uvaa2tvYhO0tj+wgw05/tbF7yQgABBBBAAAEEEEAAAQTcK2D3KLDtATDTn93b+SgZAggggAACCCCAAAIIIGCnQOeXVzaEQqFeu/K0PQBm+rNdTUs+CCCAAAIIIIAAAggggID7BewcBbY1ANbpz5FI5Genfa3f/a1ACRFAAAEEEEAAAQQQQAABBAou4NsAmOnPBe87ZIAAAggggAACCCCAAAIIeErAzjOBbR0BZvqzp/ohhUUAAQQQQAABBBBAAAEEbBGwaxTYtgCY6c+29BsyQQABBBBAAAEEEEAAAQQ8J+C7AFinP0ej0e2s//VcX6TACCCAAAIIIIAAAggggEBBBXwXADP9uaD9hcQRQAABBBBAAAEEEEAAAc8KvPUn9e+rrq7eV+gK2DIF2oz81psR4B5GfwvdnKSPAAIIIIAAAggggAACCHhTwI5RYFsCYBP8bjVB8G4CYG92REqNAAIIIIAAAggggAACCBRawDcBsJn+/OVQKPQlAuBCdxnSRwABBBBAAAEEEEAAAQS8KeCbALi/v/8hE/x+zJvNQKkRQAABBBBAAAEEEEAAAQQKLfCrW+s+WFNT81Qh87FlCjQbYBWyCUkbAQQQQAABBBBwr0BLdUiqS6NSXRaSkyMih/uj7i0sJUMAAccFCj0KXPAAmA2wHO9DFAABBBBAAAEEELBVoKw4JOcuj8p7GuZn+1aPyLOHbS0OmSGAgIcEPB8A6wZYp97Vt9tD5hQVAQQQQAABBBBAIEuB+nCRvH9lRBrCCyfw4hGR17uzzIDHEEDA1wKeD4B1A6zT/27gS75uJSqHAAIIIIAAAgggEBO4bK3IippZjN5RkdFJkaJQVFqq4pMPx6aisqvdTIk2r3EhgAACyQKeD4DZAIsOjQACCCCAAAIIBEPg15rN1Oe22TW+XUNigt543cemTCA8IVJfEf9/XQ/8+K+C4UItEUDAusBbf1L/vurq6n3Wn8jszoKvATYjwD8zI8CbMysWdyOAAAIIIIAAAgh4TeB9bSHZ2BwPgPvHRGrK59ZAg96mpKnRew6HpL2HTbG81s6UF4FCCxRyFLjgAXDrlw7zW63QPYT0EUAAAQQQQAABFwict0JkQ1O8IH2jUamtmP9Ws3NAZPn0FOmOvqg8/U7B3466QIYiIIBAJgKeDYDZACuTZuZeBBBAAAEEEEDA2wJntYTk7NbpEWCzvrdmerpzcq16zPcbp78ftM2wqsxRUA2m7o1mFHxwPGqOhArJuFkPzYUAAnMFPBsAm/W/V5/2tf5/pUERQAABBBBAAAEE/C+woiYkv74qImUl8VFd3eRqKiJSXCQSLhYZMmuAl1XOOjz+ZvweP1+tZg30hmVR0a96PFTypVPCdx4kCPZz+1O37AQ8GwCzA3R2Dc5TCCCAAAIIIICAVwWSp0EvVge/T3/WYPdi82HA6trFp3jrRmE/avdqa1NuBAojQABcGFdSRQABBBBAAAEEEMizgE7zPas5Iqc2Lhz4DY2L/Nuv/D3yeekp0XnBr9ZbR8H1z8rq6MxI+StdUXn1GGuh89wVSc7DAp4NgM0U6KfMFOhLPWxP0RFAAAEEEEAAAQQyFNDRzzW1UTPdORpb71pTJhI1S111/W+HWffa3uvv4FfXOP/mabNoR8zGX1ET366onvu9ldObgem5yA//soj1wBn2M273rwABsH/blpohgAACCCCAAAII+EzgvOW67jdeqZMjUWkIzx/d1aA3EglJZWn8PkaBfdYJqE5OAr+6te6DNTU1T+WUyAIPF3SuBUcgFaLJSBMBBBBAAAEEEEDAzQIfWmc2vaqOv83uNhtd6Sh4uuvYoJj74q/4fU20m9uLsrlPgADYfW1CiRBAAAEEEEAAAQQQSCuQPALcZYLclqSpz4kHJqb0b2Yd8PTO0HsOm6nhPRyJRJdCQAXe/OPaG2tra+8vhAYjwIVQJU0EEEAAAQQQQACBwArokUcfWj9b/b6xqITN0VCl5igovTT4HTUbYdVOn4esm2P96y8Dy0XFEUgrUKh1wATAdDgEEEAAAQQQQAABBPIscOkaswt03dy32hORqAyMh0Q3yUq+9BgkPQ6JCwEEZgUIgOkNCCCAAAIIIIAAAgh4SGDLKpH1DYsX+PUTIi8e9VClKCoCNgl4LgAeGBjYeupdfbtt8iEbBBBAAAEEEEAAAQRcJ6DToTc0zR8N1mnPr5izf1n367omo0AuESAAdklDUAwEEEAAAQQQQAABBLIR0GBYL10DfNKcicyFAAILCxAA0zsQQAABBBBAAAEEEEAAAQQCIUAA7OFmrioLSVWZyLFBtrb3cDNSdAQQQAABBBBAAAEEELBJgADYJuh8ZaNnum1YJnJGU0TKp893G5uKyq72EFNe8oVMOggggAACCCCAAAIIIOBLAQJgjzSrBr5r6kTe1zYb+CYXfdBsePD4r0IyboJhLgQQQAABBBBAAAEEEEAAgfkCBMAe6BUa/J6/QmRd/fzgdnwyKmXmAHS99hxmxz8PNCdFRAABBBBAAAEEEEAAAYcECIAdgs8k24tWhuTUxtngd8KM8vaMFUlzZVSODoZkRXX8NR0FfuiXmaTMvQgggAACCCCAAAIIIIBAcAQIgF3e1usbQrJpWVRqK+IF7RsTKS8xf4rj/6/rf4tM/JsYBX78Tba/d3mTUjwEEEAAAQQQQAABBBBwSIAA2CF4q9m+tzUk722ZHf0di5hgt2ju012DIm3V8e+9fkLkxaNWU+c+BBBAAAEEEEAAAQQQQCA4AgTALm/r968OzVn7m7oKeNwceD42ITMjxF3mSKQfHYyvCeZCAAEEEEAAAQQQQAABBBCYFSAAdnlvuHiVyHIzultZGi/o4Lie/RsPg1ODX/3e02+HpKOfnaBd3qwUDwEEEEAAAQQQQAABBBwQIAB2AD2TLDc0iaysMUGw+aPXsSGR5qr0wS+7QGciy70IIIAAAggggAACCCAQNAECYJe3uB6BdKEZBT6ldnZUd3TSnPdrjj9KbIylVXj+SEje6Gbk1+XNSfEQQAABBBBAAAEEEEDAQQECYAfxrWbdYHaAvmhlVJoq56/t1UD458dDsc2vuBBAAAEEEEAAAQQQQAABBBYWIAD2SO9oNEHwtnXRmeOOtNga/O40G16dHPVIJSgmAggggAACCCCAAAIIIOCgAAGwg/iZZt1q1v5uMdOhq8rMWb8jInsPc+ZvpobcjwACCCCAAAIIIIAAAsEVIAAObttTcwQQQAABBBBAAAEEEEAgUAIEwIFqbiqLAAIIIIAAAggggAACCARXgAA4uG1PzRFAAAEEEEAAAQQQQACBQAkQAAequaksAggggAACCCCAAAIIIBBcAQLg4LY9NUcAAQQQQAABBBBAAAEEAiVAAByo5qayCCCAAAIIIIAAArkKrG8QaTBHVDaG4ynVV0SlvDgkY1NRc0pHkXT0R3PNgucRQKBAAgTABYIlWQQQQAABBBBAAAF/CVSVheTSNdGZwDdd7TQIfviXRTJuvnIhgID7BAiA3dcmlAgBBBBAAAEEEEDAhQIfWi/SWrV0wV7pisqrx0JL38gdCCBguwABsO3kZIgAAggggAACCCDgNQEd/b3mjNlR3SMDIkVFISkrjspUNCRFYl6LRqWpMj4V+vuvEQB7rY0pbzAECICD0c7UEgEEEEAAAQQQQCAHgfUNIdmyKh4A942J1JbPT6xnRKdHxwPfx98UOTmaQ4Y8igACBREgAC4IK4kigAACCCCAAAII+Eng3OUiv7YsXqPOwai0Vs8f4e0y32+b/v7rJ0RePOonAeqCgD8ECID90Y7UAgEEEEAAAQQQQKCAAptaQrK5NT4CfGJYzFTnuZmNT4mMTZiRYbM7tF4aDP/oINOgC9gkJI1AVgIEwFmx8RACCCCAAAIIIIBAkATW1IfkktXxAHjYBLrh0tnaj5r/nzABcCL41VeefjvEcUhB6iDU1TMCBMCeaSoKigACCCCAAAIIIOCUwOpacwTSKbObYOkocFGRKY3Z+Cqx7jdRtj2HQ9LewzFITrUV+SKwmAABMP0DAQQQQAABBBBAAAELAu9tDcl7WxYObCfM7s8vHC0i+LVgyS0IOCVAAOyUPPkigAACCCCAAAIIeEqgrDgkF6yIytr6+cXuHo7K4YEic/4vI7+ealQKGzgBAuDANTkVRgABBBBAAAEEEMhWQIPgNbVRWVMnUlESlfGpkHSPhOTdgagcG8o2VZ5DAAG7BAiA7ZImHwQQQAABBBBAAAEEEEAAAUcFCIAd5SdzBBBAAAEEEEAAAQQQQAABuwQIgO2SJh8EEEAAAQQQQAABBBBAAAFHBQiAHeUncwQQQAABBBBAAAEEEEAAAbsECIDtkiYfBBBAAAEEEEAAAQQQQAABRwUIgB3lJ3MEEEAAAQQQQAABKwLrG0TOXS5y5rKohEtD0jMi0t4r8tJR87XHSgrcgwACCIgQANMLEEAAAQQQQAABBFwtsG19SLatW/h83Z0HQ7KznfN3Xd2IFA4BlwgQALukISgGAggggAACCCCAwHwBDXw1AF7qOjIgcu/LIRmZJBBeyorXEQiyAAFwkFufuiOAAAIIIIAAAi4X+LMtIg1ha4XU6dDff83avdyFAALBFCAADma7U2sEEEAAAQQQQMD1Ag3hkPzZlsxGdP/p5yE5cDyzZ1wPQQERQCBvAgTAeaMkIQQQQAABBBBAAIF8CujGV586J7MU23uico+ZCs2FAAIIpBMgAKZfIIAAAggggAACCLhW4EuXxHd9tnrp6K+OAnMhgAACBMD0AQQQQAABBBBAAAFPCfzOmfHjj6xej70h8pMOq3dzHwIIBE2AEeCgtTj1RQABBBBAAAEEPCSwokbk5vdZHwX+xvMiuiM0FwIIIJBOgACYfoEAAggggAACCCDgagGrQbAGvhoAcyGAAAILCRAA0zcQQAABBBBAAAEEXC8QLgmJngl8zvKFR4PveVmkvcf1VaGACCDgoAABsIP4ZI0AAggggAACCCCQnYCOCjdUhGR5dSSWQHtviOA3O0qeQiBQAgTAgWpuKosAAgj4S2BTW6nUVBTFKvXsoTF/VY7aIIAAAggggEDeBQiA805KgggggAAChRb4+OZKuc782bK2fCarvtGI3PXUgNy7d7DQ2ZM+AggggAACCHhUgADYow1HsRFAAIEgCtSZ0d4f3LBMNpqR34UuDYC/8ERfEHmoMwIIIIAAAggsIUAATBdBAAEEEPCMwLeva5SPbAgvWd4bHzgpP3x9ZMn7uAEBBBBAAAEEgiVAABys9qa2CCCAgGcFdLqzjv5auTp6p+T8uzut3Mo9CCCAAAIIIBAgAQLgADU2VUUAAQS8LHDr1hq5dWut5Src9VR/bE0wFwIIIIAAAgggkBAgAKYvIIAAAgh4QuB+M/35CgvTnxOV0V2hr7n/hCfqRiERQAABBBBAwB4BAmB7nMkFAQQQQCBHgb+8ok5uvqjaciqMAFum4kYEEEAAAQQCI0AAHJimpqIIIICAtwWu3VwlO66ut1SJfnMk0vl3d4kejcSFAAIIIIAAAggkBAiA6QsIIIAAAp4R2PXplkWPQEpU5IvmGKR7OA/YM+1KQRFAAAEEELBLgADYLmnyQQABBBDIWcDKTtDf2zcsn3moJ+e8SAABBBBAAAEE/CdAAOy/NqVGCCCAgK8FNAj+1EVV8zbEOmyOPvqq2fX5wX1Dvq4/lUMAAQQQQACB7AUIgLO340kEEEAAAQcF6iqKZqZD65rf/Z0TDpaGrBFAAAEEEEDACwIEwF5oJcqIAAIIIIAAAggggAACCCCQswABcM6EJIAAAggggAACCCCAAAIIIOAFAQJgL7QSZUQAAQQQQAABBBBAAAEEEMhZgAA4Z0ISQAABBBBAAAEEEEAAAQQQ8IIAAbAXWokyIr3+SaQAACAASURBVIAAAggggAACCCCAAAII5CxAAJwzIQkggAACCCCAAAIIIIAAAgh4QYAA2AutRBkRQAABBBBAAAEEEEAAAQRyFiAAzpmQBBBAAAEEEEAAAQQQQAABBLwgQADshVaijAgggAACCCCAAAIIIIAAAjkLEADnTEgCCCCAAAIIIIAAAggggAACXhAgAPZCK1FGBBBAAAEEEEAAAQQQQACBnAUIgHMmJAEEEEAAAQQQQAABBBBAAAEvCBAAe6GVKCMCCCCAAAIIIIAAAggggEDOAgTAOROSAAIIIIAAAggggAACCCCAgBcECIC90EqUEQEEEEAAAQQQQAABBBBAIGcBAuCcCUkAAQQQQAABBBBAAAEEEEDACwIEwF5oJcqIAAIIIIAAAggggAACCCCQswABcM6EJIAAAggggMDSAhuWiaypE2mpjN87NhWV9p6QvHosJOPm71wIIIAAAgggUHgBAuDCG5MDAggggECABcqKQ3Lxqqisrk2PMDgu8uxhka6hACNRdQQQQAABBGwSIAC2CZpsEEAAAQSCKXDxKpH3NCxd98ffFDk5uvR93IEAAggggAAC2QsQAGdvx5MIIIAAAggsKtBSJfJ+EwBXlcVve6fPTIGuFikvFjk6IFJfIVJZGn/t5IjI478CFAEEEEAAAQQKKUAAXEhd0kYAAQQQCLTAaY0huXBlfH3v8IRIeDrYTaD0joWkuiQipWaatF6vdEVja4K5EEAAAQQQQKAwAgTAhXElVQQQQAABBOT8lSE5ozEeAOtGV1EJSZkZ/U2+jpiR4JU18e90DUblRwcJgOk6CCCAAAIIFEqAALhQsqSLAAIIIBB4gbNaotJcGZIV0wHuyZGoNITnBrg9Zt1vo5kKrRcjwIHvMgAggAACCBRYgAC4wMAkjwACCCAQXIHVtSF5T6PIqprZY476x0RqyuMmx4dD5lik2de+9xpHIgW3t1BzBBBAAAE7BAiA7VAmDwQQQACBwApsWxeVSHR2FFghdD3w+FR8E6zE1d4jsscch8SFAAIIIIAAAoUTIAAunC0pI4AAAgggYNb8huSSNRGZjIRk1QJnAesO0DvN2l9dJ8yFAAIIIIAAAoUTIAAunC0pI4AAAgggMCOwoUlHfKOyxgTBZSWz64B15PfFowS/dBUEEEAAAQTsECAAtkOZPBBAAAEEEJgW0BFhHQmuKo3Iu/0hOWk2weJC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EEEEAAAQQQQAABhwUIgB1uALJHAAEEEEAAAQQQQAABBBCwR4AA2B5nckEAAQQQQAABBBBAAAEEEHBYgADY4QYgewQQQAABBBBAAAEEEEAAAXsECIDtcSYXBBBAAAGfCbRWiWxYFpXVtaFYzbqGRF46InJy1GcVpToIIFAQgY9sCMvHN4dldX2J9I9GpKN3Su56asB8nSxIfiSKAAJxAQJgegICCCCAAAIZCJQVh+TiVZGZwDf50bGpqOxqDxEEZ+DJrQgETaCuoki+fV2jbFlbnrbq9+wdlK+ZQLjPBMVcCCCQfwEC4PybkiICCCCAgE8FNPj9wJqoLK9euIIaBD/8yyIZN1+5EEAAgVSBnZ9ukU1tpYvC6Gjw9od6ZM+hMQARQCDPAgTAeQYlOQQQQAAB/wqctyIkG5pmA9sTwyIhMwNa/9SURqXUBMh6vdIVlVePxf/OhQACCCQEdNqzjv5auXQE+IK7uxgJtoLFPQhkIEAAnAEWtyKAAAIIBFegxaz5PbtFpHV69FeD36bKWY93B0KyqiYeHDMKHNx+Qs0RWEzgL6+ok5svWmQKScrD2x/qlQf3mQ0GuBBAIG8CBMB5oyQhBBBAAAE/C5zVohteiTSG4yO7x4ai0lw1d5T3xLD5XiWjwH7uB9QNgVwE/vWGZXLxAmt/06X7rJkCfc39J3LJkmcRQCBFgACYLoEAAggggIAFgUvM2t/qstkAuNfs9lxXMffB5FHgrsGo/Ogg06At0HILAoERyDQAvuup/tjO0FwIIJA/AQLg/FmSEgIIIICAjwV0BFiPPmqrnj72aFCkJWUm41HzPnVFTRyhoy8qT79DAOzjLkHVEMhY4NatNXLrVjOVxMKlRyOdzxpgC1LcgkBmAgTAmXlxNwIIIIBAQAX0vN8zlpkAuCq+zld3eY5KSMqKRQbNRq0T5tuNSSPCew6HpL2HnaAD2l2oNgJpBa7dXCU7rq63pPPFJ/pEj0TiQgCB/AoQAOfXk9QQQAABBHwssG1dVCpKQlKfMvU5tcqM/vq4E1A1BHIUsDIN+kDnhFz+zWM55sTjCCCQToAAmH6BAAIIIICARYGqspCc2xaVNXULP/C62a/mxaMWE+Q2BBAInEBdRVFsFPgKcyRSukunPl/+zePS0TsZOBsqjIAdAgTAdiiTBwIIIICAbwQ0CNYA+KxlESkzo8F6DY2bNb/9Ir/oDpm/M+3ZN41NRRAooIAGwlvMjtC15uvq+qJYTv2jUXPs0TBn/xbQnaQRIACmDyCAAAIIIJClgG6K1TMaiq0H5kIAAQQQQAAB9wsQALu/jSghAggggAACCCCAAAIIIIBAHgQIgPOASBIIIIAAAggggAACCCCAAALuFyAAdn8bUUIEEEAAAQQQQAABBBBAwFGB6oOPStHEkIzXrpMJ82eqssVSecq698eeK+s/OHP/aNOm2N+nwi0z6RQPH5Pikdndz/V+fS5xJZ6xlGnSTRUm/8QVKa2St/73H8Q38MjzVZBEtYwDAwNbT72rb3eey0tyCCCAAAIIIIAAAggggAACaQTCnc9J04t3zntlUgPYcnO2dXG5aHA5VvceKR3qlNDkiPn6rpQOvO06z5deeqkgsWpBEiUAdl3/oUAIIIAAAggggAACCCDgc4GFAmAvVpsA2IutRpkRQAABBBBAAAEEEEAAAZsEdCryin//RFa5RaNRCYVCol/10r8nrsRr6RJO3J94Lfm5TAqSnI6mQQCciR73IoAAAggggAACCCCAAAIBFGh5eruUDRyaU/N0wW1qwOk2KgJgt7UI5UEAAQQQQAABBBBAAAEEXCZQ2fGkNL6yI1aqxUZuXVbsecUhAHZ7C1E+BBBAAAEEEEAAAQQQQMAFAm07b5KS0eOeDoIJgF3QkSgCAggggAACCCCAAAIIIOB2gdRRYC1vtmtznaorAbBT8uSLAAIIIIAAAghkKdBSHZLJyaicHM0yAR5DAAEEshRItxY4y6QceYwA2BF2MkUAAQQQQAABBKwLlBWH5LQmkZU1UWmpnPvcL06IvHTUelrciQACCOQiUNrXLs3P3i5Fk8O5JOPYswTAjtHPzXhTW6lcsSEc++aBzgnZc2hM+kYjLikdxUAAAQQQQAABpwQaK0QuXx+VchMEL3S90hWVV48t/LpTZSdfBBDwp0DyVGitYbojjtxacwJgh1tmdX2J7Li6XrasLZ9TEg1+b3zgZCwQ5kIAAQQQQACB4ApcfYZIddnc+g+Ni4xNiTTGPzuPXY+/KUyJDm43oeYI2C7g1SCYANj2rjKbYV1FkTx/S6vo14Wu7Q/1yoP7hhwsJVkj4KxAVVlIWquiMj4VkmPmR2F8Kn6IOhcCCCAQBIH1DSHZsmr29947fWYKtFn/W16sAXBUBszn5M2V8ZHfLvM78kftQVChjggg4BaBcOdz0rDv7pnp0F44HokA2MHe84Mbls0b+U1XnHv3DsoXnuhzsKRkjYD9Auvqi2RN3ZSsrp2d0qdv9vYeLpKOfoJg+1uEHBFAwAmBza0im1riOeuHgM1Vc0txYiQkdaURKSuJ/658+u0QvyOdaCjyRCDAAl5bE0wA7FBn1SnPGgBbvRgJtirFfV4X0I1eLjklKlNmCfzKmvS1Ya2b11vZevlv3VprPigsE10u0tE7aZaFjJtZMcOxv3MhEASBS9dEZXVdPLg9ORKVhvD8db5dgyJt1XGNrsGo/Ogga4GD0DeoIwJuEtCR4KYX73RTkRYsCwGwQ81069Ya0Td2Vi9dE3zG37DFo1Uv7vOugAa/ZmafrEwa+dVRjzLzzXqzEUzi0ml+Ot2Py58CujTkX8yHhLpBYOqlvw9vMctDfvj6iD8rT60QSBI4b7nIhunPy9MFwAPmGKSK0qj5HckIMB0HAQScFajbf6/UHHpsXiGSp0UnNstK3JTuDOHke6ycMZwu/eTnUqdlEwA71E8yDYC1mG1ffteh0pItAvYItJipfR9aLzI8IVI1HfdokKvf1+nPJ4ZCsmr6c6OTJvZ5/Ff2lItc7Bf4yyvq5OaLpoe0FsiemTH2tws52i+QvAa4z6z3rU3aMzM1+GX01/72IUcEEJgV0KnQrT/+rCtJkoPql19+uSDTZAqSqGoODAxsPfWuvt2ulM2gUNdurort/mz1etbsBn3N/eagPy4EfCxwVktU1pmpfrXTI70aCIeTBgCHJszGL0URKZ0e6WAqtD87g4767vz09KLHJapIEOzPPkCtZgV0I8Brzpjd96DXjPjWmd+R3eZDwGVJO0CPT0Zlp5n6fNK8zoUAAgg4IbDQCLATZVksT0aAHWoRnd63y7zBW1Wvkz2Xvr5oNsG6x2yGxYWAnwUuMWvdwiW6yUv8M7QT5nz1psq5NdYRjjazA6pejHb4szdkOkOGINif/YBazQokT4NO56IzYvYe5ggk+gwCCDgr0LbrZikZORYrRPd5t8lUSfxNXHn3q7GvRRNDUtZ/cE4hi4ePScno8Tnfm6xolqnK+Afho02bZl6brHtPLM3iyWEp6Xtr5vvR0mqJFFdIaHLu0qiiyJiU9r4lpQOHpHS4c+Z+AmAH+8lHNoTl29c1LlmCfrPe7fy7u0TXvXEh4GcBHQHWEY3E+t/e0agZ6ZidUDJuzrwcM6PCiRHi9h6RPeZNH5e/BO43vxevML8frV76u3HbN4+zMZZVMO7znICu7922LjrnzN9EJTT41ZFfjojzXLNSYAR8JaCB7PInb47VKWKC1CNXfNdV9dPyhTv3xv7s/9H/Lshs5YIkqop+mQKd6BE6Ffovr6g1b+gXPgv4rqf65a6nBlzViSgMAoUQ0COPTm2IzATAx4dMQBwbDQ6J/r2+YnajF82fjbAK0QrOp/mvZvOri81O+ZlcNz5wkk2xMgHjXs8JaBB86ZqItE7PgBkaF/mFWRn1erfnqkKBEUDAhwLV7Y9I/WvfitVseNVlcnLzdtfWsusrqwoSqxYkUT8GwImeocci6VEfeun6Nz3yY6P5yhnArv3ZoWAFEjh/RUjOaIqvd9MRjdFJsyY4TSy053BI2ns4D7hAzeBospkGwAc6J+S3zB4JzJJxtNnI3CYBDYRLzeqpoXF+/9lETjYIIGBBIHX680jbhRaecuYWAmBn3MkVAQQWENA3d1efHpGykvSfo+moh0575ggk/3YhKztAa+014L2A5SH+7QjUDAEEEEDAEwLJuz+7cfpzKiIBsCe6FYVEIFgCjWaH04tWyZz1brrO7fVuRn2D0BN0BsyuTzcvujQk4aAjv3vMLvlcCCCAAAIIIOCMQOO+HVJ5+MlY5m6f/qxlJAB2pp+QKwIIWBDQQFin+vWMssGLBS5f3aJLQe6/rmnRnfI5Hs5XTU5lEEAAAQQ8KrD8ietjOzPrdeyiv5LxZWe5uiYEwK5uHgqHAAIIBFtAd8vX/RE0INZLpz3vOTRuNrwaZdfnYHcNao8AAggg4AKByo4npfGVHbGS6PFFndvuc0GpFi8CAbDrm4gCIoAAAggggAACCCCAAALuE2h+9nZzzu/+WMF6z/ykDK7/qPsKmVIiAmDXNxEFRAABBBBAAAEEEEAAAQTcJZB89q+W7MiHvyOR0qqMCxk2G5+21cQfG5uMypECn/5KAJxxE/EAAggggAACCCCAAAIIIBBsgaYX7pBw1/MxhGw2v9LA97fPjMjG5rknf/SYjU9/0iHyU/OnEBcBcCFUSRMBBBBAAAEEEEAAAQQQ8KlA6uhvpptfrTAjvje/Lyrh0vTHXiqbjgTf+3JIRsyocD4vAuB8apIWAggggAACCCCAAAIIIOBzgaYX75Rw53OxWo60XiDd59+eUY0/c4GIBsFLXRoEfyM+yJy3iwA4b5QkhAACCCCAAAIIIIAAAgj4W6DsxKvSsvfzM5U8etm9MlXZYrnS5y4Pye+caX1U9/uvheSlo9bvX6ogBMBLCfE6AggggAACCCCAQF4ETmsMSVNYpLLMjBpNitSVRWVq+n3tSbPu76WjecmGRBBAoIACLc/cImX9B2M5ZLP2d9u6qGxbv/DU59SiHzgelX/6ufX7l6o6AfBSQryOAAIIIIAAAgggkJNAWXFIzlkucmrD4qM4j78pcnI0p6x4GAEECihQ88vvSN2bD8ZyiJRUStclOzIa/dXnfu+90XkbXy1W5PaeqNxj1gLn6yIAzpck6SCAAAIIIIAAAgikFXj/apF19YvjjJuNbh56o0jGE0PCWCKAgKsEdOOrlme2S/HkcKxcfaddKwNnfCLjMmY6AvzTd0QeNR+O5esiAM6XJOkggAACCCCAAAIIzBNY3xCKjfy2TB8POjxhRnnNdOeSIjOCFA3JZCQqFWYn2CnztbxYZO9hRoHpRgi4UaD52dulvHt/rGjjNWvl2KU7siqmbn6lm2BZvf77npD0jAR8DfD5v/sXu3s2b7dqxn0IIIAAAggggAACDgmca6Y+v8cEwDoNWq+esZDUl899M9s1GJW26vjrHX1Refqd/E13dKjaZIuArwSq2x+R+te+NVOnrg98XSbq1mddx6tOE3n/mqUff+yN+JnA+bw8OQK8devW3SNtF0rP2dslUjr9cWI+VUgLAQQQQAABBBBAIC8Cl5g3uWvq4knp6G+4dH6yfaNRqa+IB70aDP/oIAFwXvBJBIE8CJT2tUvrjz87k1K2U5+TixIuCYlOhV4oCNaNr14+WiT6Nd+XZwNghRivXScnLr6DIDjfvYL0EEAAAQQQQACBPAm8tzUk722Jv4nV9b2l0yPBieRPjISkOTz7JvfFIyKvd+cpc5JBAIGcBIomhsy631ukZORY/Gc4h6nP6QqyvkFkfX1U9Kte7T1mN/jOorxOeU7N19MBsFZmyuw+pkFwLkPwOfUKHkYAAQQQQAABBBBYUGBDk8iZzeboo+mRX13/W2OOP5qMFsmY2fiqvmL2UX3zu8esAeZCAAF3CCSv+81212d31GS2FJ4PgAmC3dalKA8CCCCAAAIIIDBXYHNbSDY1Lz6VUYPfF4+G2AWazoOASwQa9u2QqsNPzpTm2EV/JePLznJJ6bIvhmcD4Gg0KqHQ7PoQHQnuuvw+pkNn3xd4EgEEEEAAAQQQKIhAgxnlPbUxJGc0pQ+CX+mKyqvHWPdbEHwSRSALgcqOJ6XxldldnnvP/KQMrv9oFim57xHPBsBKmRoEsybYfR2MEiGAAAIIIIAAAiqgu0CfYaZDt1ZFpCkcN+noD8nrJzj2iB6CgNsEmvfcJuUnD8SKNbzqMjnpoxN4PB0Ap+soBMFu+/GhPAgggAACCCCAAAIIIOAFgbITr0rdmw+IrvcNdz0vY40b5fiWO71QdMtl9F0ArDUfMp9ScE6w5T7g+xvPMecPbjTrjlaY8wUbzCfOIxNROToYkp92hAqytbrvQakgAggggAACCCCAgO8EUqc9H77yYd/VUSvkmwA4dTp0Ps6n8mWLB6hSG5tDcuVp0VjQu9C1sz0qOzlrMEC9gqoigAACCCCAAAIIpApUtz8i9a99a+bb+T7uyE3ivgmA06GePHu7DK++zE3elMUmgStPF/n11dYy+/5rIXnpaP4P2baWO3chgAACCCCAAAIIIOCcgE57btn7+TnB7wkz7TlSWuVcoQqYs+8C4OSRYM4ILmDPcXHSK2pEPnOB9QLqlOivPMPOk9bFuBMBBBBAAAEEEEDADwKlfe2y7NnbpXhyOFYdHfn1c/CrdfRdAKyVSg6CJ8MtcuySu337CYYffvDyXYerThN5/5rMUmUUODMv7kYAAQQQQAABBBDwtkDRxFAs+C3rPxiryGRFsxy7dIfv4yYfB8BFGgrHGnOsaZMcv/gOb/dQSm9Z4FPnRGV9Q2Yjuu09Ubnn5cyesVwgbkQAAQQQQAABBBBAwGUCTS/eKeHO52Kl0l2fNV6aqFvvslLmvzi+DIDTMQ2svVL6Nt2cf0FSdJ2Arv3VNcCZXGyGlYkW9yKAAAIIIIAAAgh4WaBh3w6pOvzkTBW6z7tNRtou9HKVLJc9MAGwigSpYS33AB/eGC4JyZ9uiUi41NqILqO/PuwEVAkBBBBAAAEEEEBgnoBOe9aR3/Lu/TOv9Z75SRlc/9HAaPk+AE5eDxwNFcuxX78rEEP7genBC1R027qobFu/dACsG2D97Z4iGZlkF+ig9xnqjwACCCCAAAII+FlAd3tufOUbUjJybKaaw6suk5Obt/u52vPq5skA+NJLL90dCi0d3KRryWioRDo/+PcyVdkSqIYOWmV1FPhmsxZYd4Re7LrnZZH2nqDpUF8EEEAAAQQQQACBoAjoqG/NG9+VmoOPzqly32nXysAZnwgKw0w9PRkAb926dXcmLZU8CqzPaRB8/KK/kPGmjZkkw70eE9Ag+MrTo3Lu8vQFZ92vxxqU4iKAAAIIIIAAAghkJKDHHDWYUd/ETs/6sG54dcKs+R1fdlZGafnlZs8GwKlBbaYNEpWQdJ//eRltPS/TR7nfYwIbm00gfFpUGsKzBX/pqMj3X/NYRSguAggggAACCCCAAAIWBXSH5/p9d8+c8auPjbReID2bb/H9UUeLEXk2ANZK5RwER6MytO4q6WV3aIs/Rt6+bX2DiI4K94xG5ciAt+tC6RFAAAEEEEAAAQQQWEigsuNJs953x8zLOuqrgW9QdnomAF7iZ2O87j3Sfe7nWBfM7xAEEEAAAQQQQAABBBDwtEDqEUfjNWtN8LudjYCnW9WTI8Af+I2P7S4e78u6Y+rIsV7JG2npDtEDp31c+k+/Lut0eRABBBBAAAEEEEAAAQQQcEJAN7tqMKO+OvU5cWnwe2LLnYGe8pzaFp4MgM/83E92t+z9fM79Kt0U6omaU8xW4LfwCUnOuiSAAAIIIIAAAggggAACdgho8Lvs2dvnbHYVxCOOrFh7MgA+9a6+3XX775WaQ4/F6pjLWuB0o8GaZu/Gm2TQrA/mQgABBBBAAAEEEEAAAQTcKqA7PWvwWzw5PFPEgbVXSh/7HKVtMs8GwPopR8vT26Vk9HjB+uKQORha58tzIYAAAggggAACCCCAAAJuE0gX/J48e7sMr77MbUV1TXk8GwCrYNmJVyUfU6ETrZFuNJgg2DV9lYIggAACCCCAAAIIIIDAtEC6nZ6DfL6v1Y7h6QBYK5k6FVq/l7y5lVWIxe7jU5R8KJIGAggggAACCCCAAAII5EMgXfB7/OI72MfIAq7nA2Cto06FLhs4FKtuLuuBF/LSjbFGW86T4RW/Tqey0Km4BQEEEEAAAQQQQAABBAojkBr8stNzZs6+CIB17nuzWfhdNL3we6GNrTKjid+dmpZOie4//XrODM4Gk2cQQAABBBBAAAEEEEAgK4Hi4WNS/9p9HHOUld7sQ74ICkVrGQAAIABJREFUgLU6uh542Yt3zgTBieA1H9OhU0eVp0oqZeCMT7BLdI6dj8cRQAABBBBAAAEEEHBCoK6iSM5sKxX9eqBzQjp6J50ohqU8K8y5vuHOvVJ1+Mk59zPya4lv3k2+CYC1ZjoS3PTCnXN2hs7naHCq3ljTJuk+7zYOls6u7/EUAggggAACCCCAAAK2CmjAe/NF1eZPVSz4TVw/fH1EbnmoV/pGI7aWZ6HM9MSbShPwVrc/IiUjx+bdpmf86rGtkdIqV5TXS4XwVQCs8LFDoPfcNrMmWL8XjerGWLk3S7pgWkeDezffIiNtF+aeASkggAACCCCAAAIIIIBAwQR2frpFNpmR33TXfjMSfMtDPaJfnbzCZsS37sB9Cwa+gyb4HV92lpNF9HTevguAa994QGrf+O68RolKyPxnIuE8XOk22tK1wX18CpMHXZJAAAEEEEAAAQQQQCD/AjuubpBrN1cumrCOAG/75nFHpkTrQF7DKzvmrPHVwkaKwzLcdlFsCeZUZUv+YQKWom8CYF0D3PjKN+Z8UqLz4nXKwMzmWCYElmgk78ckJfoMa4MD9tNDdRFAAAEEEEAAAQQ8IbBlbbn84IZllsq659CY/Nb9Jyzdm8+bdLpz/WvfSpukDsBFSypkrPl9sQ15J2rX5jPrQKXl+QBYA9+6Nx+Q8u79cxpupPUC6TFTk4uHu1J2iM7PdOjFeslkuEX6z7hedG4+FwIIIIAAAggggAACCDgr8JdX1MXW/lq9tpv1wA/uG7J6e17u06nPTWZTXytXpLhCRk0wPN60UcZr18UeKRk8IqGpsdjfo8XlIsUlUmJ2jk6+Rs0eRnqNT3+1kpff7vFkAPxrX/jZ7lJz7m9Vx655gW9Ed2hed1VsikDiSj0mKdYpzKco+dgherEOQSDstx8X6oMAAggggAACCCDgRYF/NaO/F5tRYKvXs2YU+BoHRoFTz/i1Wt5s7osUlUqkvMFMq26V8Zo1MrJ8y0wyU2ZALzHdWo9fKjazasv6D8aC7aiJtybq1meTpSue8WQAvHXr1t3p9BbbDU2D4IZ9O+ZsjqWfnBRNjeatIWKbZBWXSigydxt17Si9Z36Sxep5kyYhBBBAAAEEEEAAAQSsC3zDrP/9+BLrf5NTu+upfrnrqQHrGeTxzupDP5T6/d+cSbGQp9osVeyFBg119+nRpvfKpJmKHTJrl3X9sl6J0Wj9+1RFvUxVrSxosFyWMgt40sRdS+2M7fkAWEd8R3VRuBn1XeqTiNjC8n13S7jr+Zm21ueHVvy61LzzH0u1v+XXU9ceJx7UjbJ6Nm+3nA43IoAAAggggAACCCCAQO4C126ukh1X11tO6Py7uxzZCCtRwNSNfVMDUauzWRPBcyJdnQFr9VmrWLmmp4OSUlxmNvuqkPGGMyRaVBbLOjECXTTaI5PhJjOtOxwbhS4aOyklQ51SOnw0bRE1CNf4UAPhRGBe3v3qzMzhl156KQ/nA83PuiCJajYDAwNbL9n2m7snTMVGTMWGV1++ZJSfWrzFFphbbeil7htecYlMVC2XmoOPzmzCpc9og+jZwezgtpQgryOAAAIIIIAAAgggkB8BPfN3lzkCaVV98ZIJfm/fsHzGHIfk9JVuJLgQSzhzCWBzedYpX08GwKfe1Zd2CnQmiHasC9bDqScql0v1O/8+Z9RZd4s+cfEdS45YZ1If7kUAAQQQQAABBBBAAIGFBfT8X90JutYEwwtd/eYYpMsdOgYpXZnq9t8rNYcem3mp0AFnuhHjpfrUQmUqdFm1XNnkEdgAWMF0SHzZntvmrAteqoGzeV0D3rHW86Ty3WdmHicIzkaSZxBAAAEEEEAAAQQQyF5gdX2J/MnWmgXXA3/xiT65Z+9g9hkU4MlGs49R5eEnbQuCC1CFRZNMBLELTfNO/v5C96ZmsFggH+gAOBEE1x+4b06nKlSj67bj5X1vSWhyJJaF7hLdfd6fMxJcKHDSRQABBBBAAAEEEEAgjYAGwh/ZUBH7o7tD68ivBr5ObXy1VCOlBsFL3c/rCwsEPgBO0KSuCy7UbmuxTy2KzNqDaCSWtY4E95rzikfaLqSfIoAAAggggAACCCCAAAJpBZpeuGPOskqYshMgAE5ySz13K5s55VaaIV26ukO0/hlfdpaVJLgHAQQQQAABBFIEtphRnJsvqjIjOmHZ3zkhT7w+akZz+nFCAAEEfCFg1/JNX2AtUgkC4BScdJtjFaoTpAuEE9t2j7RewNToQsGTLgIIIICA7wT+4oo6+dRF1fPq9aDZzXW7C3Zz9R04FUIAAUcE0gXBhRq0c6SCNmRKAJwGWYPgBrPYvGzgkA1NsHAWuka4/4zrZdiMDHMhgAACCCCAQHqBHVc3yLWbKxfk0VFgt67ro00RQACBTAU0CNbp0OUnD8x5lEDYmiQB8AJO2rEW2hyrEOuDF+uwY2bzrN4zP8mIsLU+zV0IIIAAAgES0OnO376uccka3/jASfnh6/FNKLkQQAABPwiEO58TPSapZPS4H6pjWx0IgJegLjvxqtQcfCTtgvNCBMKJ4qQGxJHiCjMSvFVGWs6PHanEhQACCCCAAAIiL97SJqvqzeaSS1x9ZofXC+7uEv3KhQACCPhJoOaX3zHxyqNSNDk8U61CxiletyMAttiCxcPHpLJjp1QffEyKJ4fmdK5QKGQxlcxuW+gsrEhptfRu/KSMtl4okdKqzBLlbgQQQAABBHwisKmtVHZ+usVybXQEWEeCuRBAAAG/Cejs1ar2h6XuzQf9VrW814cAOAvSyrf/Qxr3//3MUUZZJJHRIwt9gqNHKI22XST9p18vU5XW3wBklDk3I4AAAgEVMIfWxWqeyUecUdGn9Iloxmr6QWv5yf1SYr4mLt0Ycdwsg0n3YWdZ936pMH/0CurGibrr8w9uWJaR9bZvHovtEM2FAAII+FFA9zJq2fPnEpoa9WP18lInAuAsGfVTltbdfyDF432xFOxYdL5YHnqEEoFwlo3JYwgggEAsZI0HromAV99EhJKmkyUjTZrAVINS/begpP9gLEide80NgjW4LR7RNVrR2DNl5pnYvx3mj/5d8yoZmQ18UxskcULAaNNZUmVmI1UdfnLOLRoAd59/e+DaMdMRYAUiAA5cN6HCCAROoOHlu6TqyI8DV2+rFSYAtiqV5j59E9P84/8mpcOdOaSS3aMLBcMaCPdtvImp0dmx8hQCCPhAIBGUJqqigWXyqGri+xp8apha2t8eC0r1KjGBaPECQW8qzcmzt5tlMY/EAlidkaPnuE/Urp+5LTQxGHutfHqUtpC0GiAfu+TuQmbh2rTf+Nxyqa0oslS+J8wU6BuYAm3JipsQQMC7Ag2v/I/Yh6Vc6QUIgHPsGfqpfvOe2+bsvmbHaLAWW/OZCi8zeXfPq4UeoZQ6mqC7SeubpBEzbToxepFj9XkcAQQQKLiAbkaox9Lp76/kS4PWUhNgapBZZIJNOwLN5Px11DXc9Xze6h8xQXTi93QiUZ3inHrMReK18Zq1c47rO3zlw3kri5cS0rN/9QzgpS52gV5KiNcRQMAvAvU/u1uq393tl+rkvR4EwHkg1Tdhsd3XDj02JzU7A+FsNuLSEYvJuvWxN5VTla0y1riRo5by0B9IAgEE8iegHzIuf/Lm/CWYQUqTFc0L7q8QMr/3ezZvNwH4Iak1v/+XOoJCg9uJ6QBep04nB/NTlW2xwHexvRz0qIuSvrdiwX7UbIQ4sO6q2O/rVY99bKZGQQ2AFeB+cwzSFeY4pMWu7+0bls881JNBD+BWBBBAwJsCBMCLtxsBcB77tY5SNO7bMe+NkFsC4dqmVlm38QJZtnKdNK9cH/s6NjwoJ44cktdfeFJ+8fwuOXnWH8lE/alS++YDsal8/adfl0chkkIAAQQyE9Dfqy17P5/ZQ+Zu/UAvcekHfBPh5gXT0AB0cvp1vTebTQU1UA937hWd9qwfiiY2rRoza3b1g8ZC7divM5ASI8RHL7s3q7JnjOvSB27dWiPXba5KeyTS4d4pM/W5m82vXNp2FAsBBPIrQABMAJzfHmUhtcqOJ9OOCNgVCGsREztH6991dHj9WRfJ5df9VymvrF6wBifePSg7v7tD9Gvi6vrA1xkVttDm3IIAAoURSA6Ak0dRE7npSKoGlxpoZhu8Fqbk9qSaHAAfu+gOsw45dTMue8rhplx0Y6zkNcF7Do25qXiUBQEEECi4QNMLd+R1iU7BC2xzBowAFxB8oUA4EaBmM2052+LefMf/t2jwm5zuvqcfkZ889C3RN5udl99XsJGLbOvCcwggEByB5ABYR3WPb7kzOJW3UNPkNzm6Kdfw6sssPMUtCCCAAAJ+FlhmjkGqOPlarIp2DsB5xZQA2IaW0kC42hxMPWmm2VWcPGCmxw3M5GpHp1x56ia55o/uyKim9/2Pr8rBtb8f6Ol0GYFxMwIIFESAAHhxVt1/ou7NB2M39Z12rQyc8YmCtAOJIoAAAgh4RyB5CrQdsYZ3ZOIlJQC2ucWcmpJw853fkfJwleXavnRU5PvxD464EEAAAccEdD3tin+fDeqOfPg7zEpJag39gLXxlR2x7zBC7lg3JWMEEEDAVQIEwIs3BwGwzd1V38zVH7hPKg8/OS/nQn5C84Grb5KzL70qo9p+bldGt3MzAgggUBCBphfuNGuZnoulzTTfucTJI+R6/F3n5fcWpA1IFAEEEEDAOwJVbz0sDb/4B+8U2OaSEgDbDJ7ITncMbdx397zzHQsVBOsmWL/5f/255dr+9B2RR9+0fDs3IoAAAgUTqG5/VOpfuy+WPqOc85mTj0JihLxg3ZCEEUAAAc8IlHUfkJZnb4uVt1CxhWcw0hSUANjh1qtuf8S8sftWQUuhHV+PQPr9L1gbGRiZiMrf7imSkcloQctF4ggggIAVgeSzgBnlnC+WvBN093m3yUjbhVZYuQcBBBBAwMcCyR+O+riaWVWNADgrtvw+VNrXLg3m/OCygUPzEs7npzYXfPg6ueCK65cs/GNviPykY8nbuAEBBBCwTSD5H/LDVz5sW75eyKhu/71Sc+ixWFHZCMsLLUYZEUAAgcILrHz8tyUUmSh8Rh7MgQDYBY1W+8YDUvvGdy2XJPWM3+QHF3tN77vi//4rOXXDWQvmxeZXlpuBGxFAwEYBAuCFscOdz0nTi/HjoZgibmOnJCsEEEDAxQJtO2+SktHjsRLmc0DNxVW2XDQCYMtUhblRR36rUjbEihaXS2hqzHKHTQS9C50rrOf5jrZdJH2nXx871mhjc0jevzoiy6tFwqWhmYqx7rcwbUyqCCCQuwAB8MKGyVPEp8zv+6NXWP9ANfeWIQUEEEAAATsFdEPdkv6DUmb+6N9DE4Oxv6depf2HzOuDdhbNM3kRADvYVKnB70jrBaLr2xJT2XL9xGayoln6zZmQo2Y9WKQ0/RFI4ZKQLK+JytGBEGt+HewLZI0AAosL5CMA/vjqp2VNZfzT8Ac7LpWO4WbfsOfDxzcYVAQBBAomoMv2wl3Py3jtOpkwf3Rgxa1XIlDUr0WTQ7H32FP6x6Yyq1VocjjGo2VIDlLLu1+dYSsx9xVP36ffjJVzuoyhpOfUvOfsz8iyZ2+fc79b/d1cLgJgh1onNfgdXnWZ9G68SVp33TSnUydPWZgqrZHuc/9M9Iemonu/lOonP0k/MLEfGhP06gYoI2bEd3zZwlOdHao22SKAAAJZCeQa4O285E9lU93bc/Le9sx/l/19a7Mqj9seSp7qdvSye217g+c2B8qDAAKFFVj+xPXzgrWxpk2x95064JLLlQhYE2lkEqwmno2/P26X0r6DUjJyLG1xhsx77v7pWZHVBx+NDRKNNW5a9PemzrQpNuklB7LJQWxyoJqLwVLPDqy9cs5A2VL383p6AQJgB3rGQsGvfqKTOoUhOQAer1krxy7dMa/E+glTpLSaNzwOtCVZIoBA4QXm7AJtPuTr3BY/Esnqda0Z+d2x+f+dd/sTnefKDS/8qdVkXH1f8k7Qxy76Kz4AdXVrUTgEvCuw1M7CGgyPNZ0lo+Zruisxbbd4uGsmQC03Qetily7tmKxbHwtUJ2rXz7l1qWB3oXR1lHVo1Qel7s0HZ25JHnlNfDN1dNbJltM44MSWO6Xml9+JxQvqoaPCURMD6NfUK3x0j9S8/biTRXZt3gTANjaNfmqUGuTqyO/AuqvMBiZ/nfaTquQAOGLWBh/5yPdsLHFhs0pMo9FfXmqT/EM8bn5xLjRtu7ClInUEEHCbQNmJV6Vl7+djxcpmk6dbT/+e3HrGv6StVtujs29+3FbvTMrTtuvmmX9Duj7wdZkwbxa5EEAAgXwK6Pu21h9/diZJ3WMmdSZiPvPLR1oaNEanlwHGRmmnT1zRsuv77+QAOB/5JaehszKTp1snfygwWfce0cBer0Rwn3g2NnXalFUvLXu2v8+r3npYGn7xD/muli/SIwC2qRn1DVzjK9+YE+QOr7hEJqtXSlX7w5bn8nv9+A8NdCvNpl+VHbvSLthPbg6dyt1z9nYCYZv66GLZJKb+6AcTXAjYLaCfdifepGRzzM9qs+73hcv/H18HwLlOEbe7TckPAQS8J5Duw0j9Xrhzr/nz3MyOw7nUTD/kTFzJAauVNDXY1WBSB1Rif9IsBdTgssKUVzeHnapsjb0f1fKXnzywZBaJsmnaOkiTHMTmEqgumXGWNyT/28ku0HMRCYCz7FRWH9NfDDWHHo39Ypgb3F0kZSd+bjnwTTzr5QBYA189rzJ5of9SjrrWQTdb0B3u+jbeLMOrL1vqEV7Pg4D2W92dXNfPpJualJiOpP8I6FQnRuzzgE4SCwo0vXBH7PeAXifNh2LZ/B7ovOpaAmD6GAIIIJCDQGXHk2YwJ74UT2cwnty8fU5q+mG5vmco7XtrwUEODTonwvENCPX9g16pI6DpiqjvS/RKXner/z9V2WamRa/NepQ0Oa/Yh/1manbypeW1a9OsHJom7aPJZ8TnO22vp0cAXIAW1FHOiq7npLr9kSVHOTPN/siHv+O5EVH10DMq0wVSg23vl9HKVTJR3iClYz1SPN4r4aF3pKLnF6LTU3qWf1CaOv5thinbN7+ZOgfxfm0n3QxCPw1daOOIxVw0GB5efbmMtF7o2X8sgtjuXqhzPqb3+jkATl4jrb83j3AMkhe6NWVEwHMCjeboTh3M0Kv3zE/K4PqPeq4OQSpw8t4QjADPbXkC4Dz+JFSYUd6qwzqVYu5obyKLbDpf8jP69+MX3+GpzU10qknqdu36Bu3kmqtkoKhBpiKRtC0QKg1LdGpCiiJjsurYf0jZYMfMfbpzX//p1+Wx5YKdVCLwzWQq/lJiyTssLnUvryOwlEA+pvf6OQDOdY30Uv68jgACCKhAPj6MRNI+AQLgha0JgHPsh1ZHzbIJfrVoqc95aXfP5KkyCeae1R+RntIVEpFiy/JFMjUvCE6chZbtxgCWM/f5jTriq2tEUqelT1Ysk6H6M2WoYqWMFlXOa6/wVK+YI6SlYuSIhAfflrKh2Q8oEmQ6TXpo/cf4sMLnfajQ1UsO7hbaCd9KGQiArShxDwIIIJBegJkm3usZBMAEwAXptYutac024E0tqFdHgNPtFNi17loZmirNqi00CF5x8qdS0fv6zPMaYLEuOCvO2K7bDWYdT+pshdGGX5O+urPM6Hx9RgnrSH3NVI+Ex7qk+tjcGRA6GtyTsk4oo8S5OdAC2kd1CYVe2ewAncDzcwCc/GHjSOsF0n3+7YHuM1QeAQTyL6DL+upf+1Ys4XTrf/OfIynmKkAATACcax+a87wGvrW//O6CxxbpzaGQGR4rwNW//mrpP/PGAqScvyRTpz2P15wiR1t/QyYiuZs0TnVK/bs752y7z27RmbVdumnpOuLbveJDMiA1mSWW5u7yqUFp7nvRfFjxxsyrBME5swY2gVx3gA5CAJwvo8B2MiqOAAJLCiQHU+zHsiSXK25I3gQrXwNzrqhYHgoRmCnQZSmHbEfN6GEm02d16ke1Oa6osvNZKR7tnkNvZ6cabTzTHIL913lo+sIkkS74fXfFR2VqYixvGVaEJqSlyxyjNPgOAVaGqumC3/4Vl8mJCrOlfwbT0q1k2zb4ypzRYDbMsKLGPakC+Qru/DwCnC8jeh8CCCCQTkBnja3490/MvOTFDVmD2LIcg7Rwq3syAD7zz3+6uyIloJ2sbJHJcEtsamdZ/8FYjXWrdA1cF9vRVteS6tld8a/VsR2W9e96FU2OSuWRZ8x5YeYYnsnheaO6dga+iSaMlNbIkQ//syt/jtVeN7xK+OtmVx1r/3NeRn7nVbioRFqGX5faI/HdCPVilHHxbqHt0/LMLTM/D9o+x9d8LC+jvgvlnBwEMzXTlT+2ri9UvoI7PwfAyZ/yZ3NOsus7AQVEAAFHBZKXouSyF4OjlQhg5sntFsDqL1plTwbAW7du3e10Q9oZ/CbnFSmukCMfedDp6s+PR9MEv0fW/2cZncx92vNilW2a6JCGjh/O3KLnBvdtutl1Pm4oULP5cCJxFFXsqJRTrpXRaHZrsjOpT7P5oKJ0csB8uFQjkZqVMrjuKs8d5ZVJfbk3vwL5CoBfvPyPZFXliTmF+17HpfKZfX+Y3wI7kFry1EQvbZToABVZIoBAFgLJH7LxPisLQIceSR25d6gYrsw2MAFwJFQq0ZKK2GjvVHm9lA68M2cdqZXW0UBUr0Kt77VSBr3n8JUPW73VlvtSR3410+OnXCN9xfGDzgt9pU61ZW3KfPHk3Rv11aOn3Zj1hmTZtGf55KCsfuc7sUfHmjbFjvPiQsCKQHIAPLD2P5kPuD5l5bF592yqOyQ/uPjLUls6Envt8PAyueHFP5H9fWuzSs9NDxEAu6k1KAsC/hPQ2WOJ2X18yOat9m3d/YdSOvSutwptQ2k9GQBfcvmHd4ciUyKRiTlEicA0OVBdaKRWp8tGyhukaKwnlkbxcFfsa4lZ36trfENJabsh8E2uR9cHvp7R+uVC96MGczB61fTB6JqXncFvom7LR16TqqM/manqgBll7Nt4U6Gr7pn0k3eJHa9eLe+0fMTWspfKhJzS/u2ZPPkH1FZ+T2eWr12gFaGudEg21h6KeRzoXyt9E1WetkkUngDYF81IJRBwpUDqKKLbBmFcieaiQjW9cIeEu56PlcjO2asuIkhbFE8GwG6YAu1kw7opeEhdX+BE8Kttke6sYLbpn+2ljeZDCt29XK+eFduku2K97V04eaSeUWDb+T2bYfLsBT367OgV3/VsXQpVcALgQsmSLgIIJH+AnstRdEg6I5A8i8qZErgzVwJgd7bLoqVySwCsnwq27rpJis0GYXoNN50tR+oudExUg+C2/pek8sS+mTKwU2GcIvkN8pG118twUe7HHWXa0KmjwN3n3SZ6hBUXAksJrHji+pklK0cvu1emzKaHXLMCBMD0BgQQKJRA8v4hbLJXKOXCpUsAnN6WALhwfa5gKbslAE4e/dVNlQ6tuT7vR+lkg9gy+quZ3aHdYpVNPfL5jBsCYK1PW//LUn3ixVjVdNf2zsvvzWc1ScunAslTuPjgZH4jEwD7tONTLQQcFpi3fwgfQDrcIplnX/XWw9Lwi3/I/EGfP0EA7MEGdktQl7wroFPTatM1X9NouzQc2Rl7yS1WTnezVY99bKYI75z+BzI+adbQO3CVTA3Lmnd/MDOaR/s40AgezDJfO0F7sOqWikwAbImJmxBAIEOB5NFflpVliOeS2+te/V9S8/bjsdKwBni2UQiAXdJBMymGW6b1Ju8K6NS02qUCYKbrmF3L+96RlT/+rzEqHalvX/O7mXS3vN/bPPiq1B17NpYuZwPnndeXCRIAL96sySPk7ILvyx8BKoWA7QKpe7y4bQNW20E8mmHyYBUBMAGwR7tx/NObd696xBXlTx5V/NX67I4mKURFkkeAeTMokvyP2Gj9BjnceEkh2C2nWTHaJauOxI/yYkMNy2yBvpEAePHmxyfQPx5UHoG8C+geLzrIUTJyLJY2o795J7YtweQZQrZl6oGMGAH2QCOlfmLjhi3oS/vapfXHn43pTVYsk0Mrfss1kqtOPiUVvW/EysMUW3P0S9L0l57VH5Hu0tWOt9Wp7ffMlMEN/dlxEAqwqIDfAjw9junjq582xzINy54TvyZ7ujfm1AP85pMTBg8jgEDOAsmjhjpzrPPy+yRS6o9j43LG8VgCyQEwI8CzjUcA7IGO7MYAuOzEq9Ky9/MxvdH6082o4lbXSBYyAK7ofC52GLyeG534ZHSs6SyZNLvS6qZOk7Xr5vwjoZ+ilpj79Rn9u075naibPYIo8briVXTvj3s2bYp9HZ/+mits8lT1o6feKEOR0lyTzOn5osiYrD/0j/E61qyVY5fuyCk9Hva/gJ8CvE11h+RfLv5KLPhNXPe2f0S+cOCGrBsy+ZgSlhVkzciDCCBgBJLf3ylI75mflMH1H8XGowIEwOkbjgDYAx2aADizRsp3AKxBavXBR6WyY9dM0LtUifS80sTxUEvdu9jrekzQ0KrLZTTL44JSd3B864ztEp0YyaVIOT8bnuyVle98L5YOU6Bz5gxEAsn/gHt9F+gfbPmKbGl6bV67nb/rf0rHcHNW7Zn8hpWfqawIeQgBBIxA6tRnPlDzfrdo23XzzHtXRoBn25MA2IN92y2bYCXWAGuwd9DhjZWSm7F5+HWp63wm9q1cNsHSad4a+FYdftLxXqKjy8OrLzfB8GUZnYFa3f6I1L/2rVj5h5vPkSM15zlel4aJd6Wp499ybh/HK0IBbBPw0y7HnVddm9btt/Z8Meup0ATAtnVFMkLA1wLJs22Y+uyPpk7er8cfNcpPLQiA8+NY8FSSP7Vxy8ZObt0Ea0Xfc1LZ/UqsTayMFiVPU9agt3R6ynK6Rp0oa5DB5vNkvLRBpqQ4dkv56DEpMxs7lUz0S3jonXmPTRRXy2RpjUSKyqRsrFsBNSs5AAAgAElEQVRKpwbn3DMWbpOo+RBhsqxeJiNRKR/pNGkNzLsv8ZCOCo+0XSSjrRcuuSZnzu6wa6+Rk0XZjTDls4O3DfxMqo+/EEvSLX05n/UjrfwLLH/i+pkZFUc9fg7lQgFw26MPZg1HAJw1HQ8igMC0QOqMMf599kfXaHl6u5QNHIpVhhHg2TYlAPZg/3bLbnzJP1RuOQZJz5ldbc6ZTUw/XuzNcmKEt6Jz75LTlUcqlkt/zRkyUHP6kj2mbOyEFEXGYwHvePmyJe9f6AYNguv7fi61g2/G0kt3jZl1wroxxUTteglNDMbWGus1btYi61rjxn2z62udPP83uexrj/xASkZPxL7FsQpZd4/APKgfUK3490/M1Nfrm6YRAAem61JRBDwloO8XKqdnvLGUwlNNt2hh2QU6PQ8BsEf6ePKnNjrl+OgV33W85Mm/LPvaLpHjlRscL9OaYz+UssGOeBCYZoMlfTOtv+B1PW8iWFyo0DpyO1q5QvqqT5fR8ApH61Yz8IbUDvxSwqNHMytHKKQf+cl49Rp5p+WKzJ4twN36AcXat/85lrJOrzrign5cgGqSZB4F/Da6SQCcx85BUgggkBcBfW/UuuummcEAPpzOC6srEkne0dsVBXJJIQiAXdIQVoqRHAS74ZdT8vmyGpS/vep3zKhnuZWqFOSe5qEDUtf105ng6vjFd8RGQWPTms30j3Kzc/VC63k1QNTR2hEpl7GyJscD3oWAEqPCVUNvLzhFOvXZiBRJT/PF0lOT21Er+Wi0htGD0nTkR7Gk2FwjH6L+T0PfmC3bc1tsCpeVJQ1uFyEAdnsLUT4EgieQvJM8pzP4q/1Td/VmGnS8fQmAPdTPkzttLps75bPKbTtvMtNZj8eS7FmxTborZo/4yWc+S6VVM9ktre/8S+w2dRptu1iKJgelxAS/C+3GrCOQw3UbpKduk4xJxVJZuO71xFTr8vFuKZoaiweV0yPV+r2mnpdiU6cT/Wag8X3SVX++o/VY1W3OaO6Ln9HM0QqONoWnMq994wGzNr9d+k+7LjbdX8zEBq9eBMBebTnKjYB/BZqfvV3Kp49i5N9m/7VzyzNmHXD/If9VLIcaEQDngOfko24ZPUveZVhHgQ+vvlYmQvafM7vunX+Obd8f0im/S1xjFS3SW3OmDFWd4uiI9VLlzPV1HS1uPf7UzLTpiGmX9nU35pps1s+HTVC+8nD8Qwq9vL6ZUdYQPJiRgM7gaP3xZ2PPxH7vnXebCYCX/jnPKBMbby5EAJw8G4e1ezY2Jlkh4AOB1M2v3HLSiA9oXVOFxpe/KpVHfuKa8rihIATAbmgFi2VIHgF205uc5AX2dqw11ZHP6uG3JTHyudS62EhxRWxa83B5qwl61+a0MZXFpnLVbaeYNbelZu2tXl3Nl5qNvM5wpHyruneb0d83Y3m7ZSM3RyDINCOB5ODOD/2mEAFw8tElA2uvlL5NN2dkzM0IIBBcgeQ1on74HRvclly45q27/1BKh96FJkmAANij3WGyolk6t93nitLrCI1OnymajAdZhdoQK3VEc7HK627Ng5VrZaKkOnABb6qLbqClI8F66W7W7664yvZ+k7z2NxaIf+DrsfXZXAgsJZAc3Lll6cdSZV7s9XQB8IG+U+TyZ/4262T9ZpQ1BA8igEBGAqmbXx276K9kfNlZGaXBze4XIACe30YEwO7vtzMldOsIsBYweSq0/v+7az4uI/9/e+8CX1V17fuPvF/kQR7kQSIBJWlFK+WholYC9lRtg7XaIw/vudJTA7b/fopFenqrbYFWPfeeApXec85fiOcj/d8joKe2leRcHx8R6AOqBoQK9gAtRBLzgDzJOzvZ+c+xdtbO3Dt7Z6/HXM895ucTI8maY475nWvv7N+aY4wZnyWMbqx3CGY21Uq7vqEaHjmEu7x43m571kLpOzUfAWRXemmf/yilzox50J57u2l4go+moh0q09C7YiD+LGs3FMHaVPYKbCqfSAXARfra+5vg9Rbt+fn8LrkbGLnixqVJEAEHEOBzf6n4lQMWTKOLWEgSc7yVpAlqHMJx3UgAO27JfA7bJQeYx8eHQo8k50J90QPC6Ba2vgVpffWSPRS7mL87mJhr64rNwiYvwND0jjrI6Trht2RWKDSK7+Ir7MipvkZpbIxcuLx0p3R2MTUioIQA/77ilsiBlSVHYFXxIWn6uy9+SZf4lRliobCxMS9cLV/j5BphSm4JuoYIEAEBBII3Ltzy/ioAjetM0FnAk5eUBLBDb3M7VunDQgr5rNKcHArdWbgc2lOu0004s/tDyGs/5rdzaeYDUR/WrAUqhkFjOLTcOjNuYDvBt2kxpbhPfu8pSL/8rv96Cq9SjI4uHCdQXPtlP4vGyteISwgC/BEmtANMtwgRIAKRCAQfjeOG9JJIc47m3xe+sTrsiSjRyoUEsINWng+BtmsF3eCq0Bev+W+6CPP5q2ioPWsBdGYv0mUzmjuXNP6ShZF3+BF0T5sLV2YsMwRJftd7kN5x0m+746YN0F+y3JCxyKg7CfDVSe1U98ButCkH2G4rQv4QAfsSwPdVPBZHPiLSTkVV7UvNuZ5hnnfRm2ucOwGDPCcBbBBYI82OsvzW5rv/3cghdNmecYSdN9ZTD8PTSmAkKZsVokqHzuRSGIlLVWU3m51ji19yw8JWrXkVqmzQxZMJBO8EI1NkK7Ll93wA6Vfen1g7qkwrEm/U2OJ3KehDWvhlJwEcNS8JmigR0E0g++ROSG18R7JDaUm6cdreQPBuv+0dNslBEsAmgRY5zGhcCjTfu1+kSeG28AWX0vJHSK+v9dvunPkF6I6fEVEIY7VnzPnlC14NJWZL1Yu9sUnCfY1Gg8EiuH36QuhkX3pbwpgH8juPQnLXWb8pOlZBL9Xo7c//4e4p/RI73mdd9MKYYuYkgOm2IAJEQAmBYDFEaUlKqDn7muBc70izGY1PjYpwaRLAke4Em/yeD3/G/79853O2P0aGr0zKYxzMnAs9GZ+GPkibVK05r+NdyOw6FUAdj+5pLvgCiV/B9+LMphrgz1DuZWckd7AQ8+GkXNUjTRtpg7TBTwLyfdEIiV/VKKkDR4AEsLLbgQSwMk50FRGIdgJ81WcviyZssnE0YbSvlaj5838fRNl0gx0SwA5bRVkIm1mwAPNF4gYuS6TG2JMhNee34gfYzHP7IKnjTEjSuJvtSb9G+l1S538FlGjHas+4M9mdSWfSGXGbYoVmLC7GF8bCcfA4KRTDIyx0Hc9RHkwuAr6sbOJgG8SODUOqpwNSRrsggd0b8exnfPOy++Rq2WronXOfEa6TzSghYFUIdGZCH1yf+bFE+Vjb9banTQLY9ktEDhIBywnwxfJkZ6iwoOXLYrgDJIBDIyYBbPitp38AfvdXtmakAEbBm9RxGpKYeMVzw+LHxa889kDBLTCSMoOFOL8r/W4oh1UTXvTklEfb4AfZ9IsHIKX1PUVAcNf3Ss4STbuRigagi/wEctv+AFlXQz+g0IIJczU75j8Oo6kztHSnPkTATyCh+wLk/+470r+HM2ZLkS9Gtxsy6+HVJVshM6FfGqqhPw8eOLZZ+m7XRgLYritDfhEBexDAQkj5Bx/1h7ZimOswfnZb/JQ9HCQvDCNAOcAkgA27ucw0PBYTz8Tm9yGur0naicU3tcSrF5lQ/RBQuMpiFUUpitSBglthkAlWbPhhMmbE96GOb8l4OLanV7ITz66RKwOqmRd+OG1b8kzE813R39SGg5K/KK7xyKRggU/FrtSQF3Nt4lAbZPSchYze8xDrHVZtFNdwLDYern7qv0Pvtfer7k8drCHAR3eMsvcLOz60MPsYpPfv+haUpF4JWJBXGpbCt09+05pFUjAqCWAFkOgSIhDFBHLqnpU2LbCNJGVB/FAXUP5vdNwQ/IPk6JixslnSDrAyTqZehWJCbjExMbrHRiHccdO3YcYff6DZFu7qYQsXyoy/Q9F9hYlgNW06q0aYNl6NULLB8k8/KfwS5fuqgSj42uSBJkhhX4mjvYAFyfArgf2/3Dxx02A0LhnivQMQP9I36QEG/VEVvCAazOGDpnj2QAsbPuDCJj/kihl/aKbELO4SjLAHbdj6iu+SjrFKZh+iPOyBl1liWa4qjz60fu5nqlIwlMwx+JqWFSsndev2pEL5Gy9qMWdKHxLApmCmQYiAIwkE12PxpBZAz9yVdCyhxtVMHP+bqjYlUONwuruhv3lHnwxIMUSjoaJLdQ/mIANRI4CDF1oWmVMJTCXXhFrrUDdVcBErvh/6YPSNiMWI5LL3Su5PFLyDTNAO5dwIw7kTObihckh4e31snM75GyIOgR/Q8Ykk7gLLDXd+MeyZKj1HxGebCzCPOGWgGbCqtLxzjA9cMFTVm5BmGz/d7gj+gUOhK0dWGDHf4XSWF87EsPw+IoXQsfeGrusfNVQM4x9u+cEbplpgCoaRLZQAxvEKal42clhdtkkA68JHnYmAqwkUHKzyRweOxcRB52e+ReJX4YrLf1sTrl4ADCUOFSGJn3nwgTBGQo4lTItoeSD/ZulB7rSLNVIUJ37WxnB0uckPsDGiM55FdoZrsYOdEOP1SL+OZZsRuNMrt+DUxYhOsQuM1iFKfDDzGlcI4FA7pvJCKl1QtdebuUj4wXOMiQn8EIhntvE7Lygy8EU3knmt9F3+Hb4QUFziUUSjqfksJ3MD4IckeTeI9x/7oR20MZKSF3aHBW3mHnsqYoh0JBGML260gyHXcqOwZzPvKPFjYQh1cXOtXwT30Lm/fshy6Bm+zjBKAl+P+P9YWQwFa3x/a0CePf4OH1gNZ85mV7CHY+P/lQ3i6zBu4Io/9YF/iKRmZbFQGe7kyk1KoRgMDP3l7eGa4lh4xjffjK70bba4IwGs5i6ia4kAEbAzgZz3noaUy+/7XfQygebJKJX+7RNu+f7fjTARhz/j28j450NRc0xurWMpfM0wlpgmibv4qx+z782S+VEWmu1Nypb+PmLqXqQoIz6tjxeLcUF/U2Xf8XOuJ8MX0cTUHttsiYOEvhbpnzEs9QtFbszIIMSODgJ4R33fDWpYxyfzvH0fqho0bVuZdawAVipszaLtZbm5Y4nTII7lVehtw0yI9s+skD4s8xWX8QNqpDcEvWOH649PvvCDPP/0a6o1CFcYC9+wpp/6eYD47cqYB225txvlOtk1iQBWk8adYLlRKLSPBJ/DqmYp+PBj7Mfn+CuxI6ctyA+48Mm07yFZvuL3EelJNHvN4gM4fC/C128GVnUfz99HP9DP1rteMGzHnwRw5NU2m1Fkj+gKIkAErCZg59xPrRGWVjPF8f2ffWNi2T+8mlzCzaZ49iDbjBYpAtUMH+w4hmMFsFqYcvieh910cuGoBLYDiUWYwjV55xXDE0ZZzgQ+NeMFKdrBfLi4/hb2tOpW6YMlFnjC5tvhmWi424k5eNiCd2HRPrbgcGO1czTq+klhzxiy7fVOyicIHt+TVgRtt2wN2JUO3kFuzasA3P2l5g4C/NnCI8m5cHnpzw0TRk4hplUAq5kfn7KAYcpmhJ8XvP11//FXRj7s4PPXMHTM6KqltAOs5s6ja4kAEbAzgdw//giS207Z2UVb+6ZEqOM1XrZ7DSwcGXVBpCanXk4Vecr/LpK9UL8XUT9Iy7hO6uN4ATzGivF4ps0E/C6HA+MCyLsd8s5FpEWRQinYjatmdySSTTf8HnMUss684J8K5o/EjI0qnpo3NgE6F3xXCq3mxS+e8duU/wUYTGFnzFJzDQEsmHXNJ6/6Q6HxIVLbbc+aIsjsCpEXwBhGzIf+48Mv+b0K/ccIC0xbSGZf4R7OYRqEh4VHy6kPGG1hhuAN5pvz/jP+Y82MzM01+yxgEsB2fSWRX0SACKglEHwETnDKYLiiq2NsdxM/V8eODrEP1Mo/86nxT28k51S1ffh5yT7J9Xbw36EEIi929fqmhgNdaw0BRwrgGze9dUguwGINNvePik+xMpnw5Ss0a31DkN5U2BE5snBG8dtYWEln/Lr0Nkrrq4fC1rf8s1N6RJZLcUjVF+UiTmp2SuWHcjwXviCd1bxIAFu9AhPjm10ozD4zJ0+IABGIRCBS8dJI/en3RMCNBBwpgK/b1n3IjYthlzmFKlKl1rdwT9JI/Kol6czrg/OBo1kEaxXAdl/5Gb993L+brUbYq52X2fmtTtwBdus9pvZeoeuJABEITQB3grPZsZNTFTokdkQgmgiQAI6m1VYw11BFqhR0C3sJv2tM4lcPSef1JRHsWzP80CEfHYSVH3vK1zhvMYM8xoJche9UST/FatJN9+wzbE4kgCOjJQEcmRFdQQSinQBubuD7aXp9bbSjoPkTASABTDeBn4DSY460ImtmOb99aaVau1M/BxIgEQzSBw75uAO3HA/Fh9RhnvflpTsNuztJAEdGSwI4MiO6gggQAR8B3A3OZad6TFUEllgRAbcTIAHs9hVWOD/8QJt5ppo75iiG9WS5uxpbcL4wVXvWCNIF3aJdBJtdxMmMW8ZMUWp2fmuoEOjG/lxYdPBfzECraQw+HL31cz8Le5a7JuPUiQgQAdcRwN3g6Sef8xcydN0EaUJEIAIBEsB0i7Cjm96B7FOBOzhaC16FwonHHKEApha9BIJFcF/xcuicvyEqgPBnMWIu9OU7n3P8vAN3tb8E3TesM2xOZu9u7ln8T3BPwfGA+Ww7+yBsO/eQYXPUa5ivNN7wpd9EPKJO73jUnwgQAXcQwGPmUAjTbrA71pNmoZwACWDlrFx55aRjjljFZj3nhwUL54HkQvikaIUr2dGk1BGY3lEHOV0n/J2iRQTz+bJGhwurWxHtV/O72kaL+oKDVRA/cFly1ozdzcyEPthU9h9QNed1uOpJgd0Xvmhr8YtceAHcyAQwexPXvrjUkwgQgagigLvBWNVfPq0gqiZPk41aAiSAo3bpgT312ynkmCMZYfCB4UOJ2ZL49cYmRTFlmjpPIP/KYcDdYLl13LQB+kuWuxqSG0Og8QNTwcFH/bsGRlaBDhB3la+5+l7ROjkSwFrJUT8iQARkAhgNmMVS4Wg3mO6JaCBAAjgaVjnEHIPFrwgMwRWf669ZTeJXBFiX2eBFMJ7n3bbkGVfnLE67cACyPvo3aRX7Weh3h0tCv/kwaCPnRQI48hsAhUBHZkRXEAEiEJkAPtzMOvOC/+SCyD3oCiLgTAIkgJ25brq8NkL88g55YxOgsXAFDCfl6vKTOruXQMknv4KkoTZpgiMpM6DlrmrXTpY/Bqnr+q9D75z7XDFX/KBU9ObEkU7Ny6thNHWG8LmRAI6MlBhFZmTFFbijltZ4EJLaT0vvc/j68CakgSdjDgzm3AAjrCYA/jtUS2R95JaM/VlftIFtmPVV0zANI46lEeBrNvHqxYhdcazB/FvC+hbRAF3geAIYuYRCOLGn3vFzoQkQgVAESABH2X1htPhFnI2FlTCYUhRlZGm6agjEeoegtOFliB0dlLq55XzcUAzMzmFVsw56r8W8sZTW9yQzRoWzk7iLvEozjmzwf1A1Mhw9sid0BU+g8I3V3MkK4dkMcYIWxbKoNlBwC4s6uQty2JE3ahtG5/TN+TL0zmZpTGFEulqbdL3zCEjnBl+sobBo5y0deRyBAAngKLlF8Mlv7rGnAp7+iqr0zNvpypgHbbm3RwlVmqYeAplXz0Be2x8kE/hh6/KdOw3ZQdTjo96+wbukjS7LYTXjOKQiJiLknDQzimDpXXMr+gdWyn4GhnPV7RBa4XM0jMk/ILJqvgP5N+s66gbfm0cy58BQzo2ABe+CxbC8G83vWIeb61Q73nwftMXvVie1fyj9GnfAu+c9SoLc5JsJIwiyWaVoKpJlMngazlACJIANxWsP4/jmhU+AlYQ+6fF4JC4F6mf9nR4T1DfKCJQ0vQZJg63SrI3MI7UKKx4xIe++DGXPgyu3qd+Jscp3JeOakd9sxi6zkrna+Rqzj4qyMws7+RacJ9/LagDEjfRDYtufpL/HCewrXMEhfL8YY5PxjItOvB5FYQyGMSsIS/Uy4do1rwoGC271HXPj6ZXQDDIhO1WL9fRASst7ED94xRCUsqD2MDHrTc1ncxyDePYZBSu942cVueJ7uMHdlEZiCGADjeLfs8zT1YbdGwa6TqaJwCQCJIBdflPgGaS484t/dI1o/O4vnvWLZ/5SIwJKCSQPNEFxc610OX4war5nn9KujrgOPyyk1/vm11Nayc7LrXKE30qdNEPgmyGylc7XrtfxArh90ZOAoa/UrCegNEIC/06jsAUmBodyPwN2OMRKyl9ueNt2u35ufFBq/Z2q3AO+poXyXnQlEbAfARLA9lsTYR7hH7BMVtLeKPHLO+qJS4OPZz0szHcyFD0EZl3aBwkjPdKE3fbhfcZvH/dHXhiVI6vkTsGzbR8qOQKZCf1wtO3TcLR9npJuEa9R+gE/oqEpLuCPkXJ7wTStnMxYB62+RXM/PnrBqe9tuCuLu8/x3X8FLMYV3OSwWDzjfCxCrvBUO968XbSFBcMw5BrbWMI0fyV9N0bSOOk1QgLYSatFvk5FgASwS++PjHP7IeNc4G6aqJxfGRlvrz1rAXRmL3IpTZqWkQRyWR5wFssHxua2p/v8B2Cr5obi9727viWJX7lVX7gXfnhmre5lNUt48YWwmu7eSzmAQStn1jrovmGizICbC+BpXUoM445nO94oqmPGw7LRFuYYo4D2sHzj4IY75Pm/+470YzdGCmllaUU/fi2sGJ/GJAKiCJAAFkXSJnbwzWn6qZ9PKnaF7sXEGBNY5Y1NBDrz1yY3gAPdiGc5Z6UNvoc1bvtww+9e4vyMOipoqmXfVPYKbCp/ddIliw/+MzT05+m6Y8wSXlTleOplMmsddN0sUdbZ7QXwzF5OqgZvNvHw4xW8/SjlAdtnOcgTjQRIAGsEZ8duIXd945IgZnTIUHep8rOheKPCeEnjLyFpuEOaq5WhwkbA5vMzrSjgEk4AP3D0R7pDoc0K8eTHsYKhEfeFSJtuPWtaJCOzbfEPvzCk9/LSnWa74KrxAqJA2JnjXgPOHHcVMAMnQ2HQBsIl06YRIAFsGmrjBsI/tNls1zegeiLu9o5hDUnjW33JahhJSDd+IBrBtQQyuz+EvPZj0vwwz/Pync+5JsyVL+KER5K0L37K1HU0UgDz4n5Zxd9A/oyCKefWPZYKp0dKw17z0cgs6B5Lm/R72uGc+pahKtCmvqQUDYY1OLJP+UTvIKvo3OayCvCKIAi8iO5xgTB1muLfj3Waou5EwDICJIAtQy9m4FC7vmIsh7fC5/5i1Wes/kyNCOghEOsdgpKGVyFh1HdUh10rJmfG9MH18R8HTDUzph9uiK+fNP3bEnx5zY0d/fBPr/+X9P9WhHibJYCfvzsBFhXG6bkNwvbd9YEHqk+NSr/vnrsSesrXGDKOU42SOLDfyvEiwa7vZ/ajFt6jwHv8J+ys6884yX1X+WqH861dBZQmYwkBEsCWYNc/KOYXTWdPl/EYEqsa5v5emvkg7f5atQAuGzetrx4KW9/yz+ryrU+zDzlTn1mpFEFJ7BUojps41zKUaJ0XfxHw53y7LeEjpUNMed2Cf4/1n/fZ+rmfhSz0ImSgEEZIABtF1j52+WrjIl839pmh8zyhqAWxa0YCWCxPPdaKj32XHdlwTo8J6ksELCdAAtjyJVDvABa6yqn7x4gHxqu3HLkHVX6OzIiu0E6gsOVNSOv37bDiERgYCo0Nd1jTOXGK/+bFarB4nRfHfh9rzNnXWmZ344Fr/edpmi1QjBTAvPB6aUUilOfEasETsQ/tAE+NiKpkR7yFTL+ABLBY5CSAxfKMZE3+m3v7+ENgjGjKYBFQN7AIqG3vemD/n30ROdSIgFMJkAB22MqFOttX9PFG4ZDw44zEpUD9rL9zGD1y1+4EsCL0NZ+8CrHeYcnVqpviYP1nE+zudkT/5r3+GUhpfU+6zuwQXiMFMC+86tYmR+Sg9YItv/dA7V98H7jcViRNKxO5H1Ub1kvQmP5W5/4bMyvrrFKYv1j2clRUCYuMuoZFSMkPkZU8PN770QjseG9ErENkjQiYTMBxAri3t3f+tT/t+sBkTpYPhx9yMs+8AGmN71jmCy+AMe8X83+pEQHRBPiCWNOY9q352yRITzTmCC/RvoezN/cPX4bM8y+TANYIfM2BITjX4SvqZ/YOukaXTetG1YZNQ61qIH5dhlgRrCsGFMGqmvN/4d6C96HbkwrVF76ou6q7qgmafHHhG6shbsQX1dNYeYD915winyZPU9hwcr0KOd3Ht3tbDyh8UfTqaSv+YxCa+/RYoL5EwHoCjhPAiCx/c2NUvfOh+MVQQ77KM4pRbEad7TvVrTkakwgXZ6+1/u4lD1xLYNbHe/0FsTbfkQArrjOmuJJZAN0ogPkP+HOnx8C+LycZhnPRnkG/7cbK1wwbx4mGzRBaTuRitc9Gr8vO+f8KK0uOBExTxNFmVnMLNz4fbdLABHAMCWB/ahAfpoz8RNWuCLcW/PuxXe8X8osIRCJAAjgSIRv8nv9DagN3oCv9U9CWd6cdXCEfXEogvecc5F85LM2ukJ2KU/O3xoXXmoHQjQKYD/GsZA8otrAHFUa0uuZReOxNj2TaqJ00I/w2y6bRQsusebhtHKND01tWrJyE7I2WhbD2/X9wG0ppPrwAjpaHYHKYslzzQk2YspE3AQlgI+mSbbMIkAA2i7SGcaaf3CmFPHvSZkJ8b6Mlu72y23z486WZD8BwUq6GGVEXIqCMAB6LVHppnz8X2Mj8UmUe6buKL4Jldg6rUTnAfJEfI3O1+QJYdJzM5PuQF8AL8mNh7efnSxcd9cyTvv/Bc730/dj4d313MvVWQ8BI0RZKAB9r+zR85dgWNS465tpAlu4IgQ4OUy6JvSyFJ4sIUzZyYUkAG0mXbJtFgASwWaRVjiOLX5XdDLmcF79jMfHw19l/b8g4ZJQI8BlbM5EAACAASURBVATkXeBVn46DTbcYs7toFnE3VoE2SwA/cXAYjjR4paUy++GBWfeH3nF4cXBozdQ580fHhTAK5O6xVDg9Ugo949/1+kH9AwmQABZ3RwSGQL/GQqDt3+RKynKhKTkPV66mbP8ZhPZw9WtDcL4zqjIRnbpU5HcYAocOHfpaRkbGHiMAGfredPXq1cNzt19daoTjdrA5/cQ2SGv6nd8Vs6o8K5l7X+osaC64W8mldA0R0E3geu9puHHwj1DGckyfcLAI5p+YN929F7wJLK7bpIZFcl5cvC1gtKueFFh88F9Y8RztfmBF+mx2Fnlww5D1ovTQxyH1DI/5i1nJ/RYWxEph7niEEu5gykcp7WOVRmtY5We5+BVeb/YZyiYtke5hZhzZAIk99ZKdbcsToeIabcdRdXtT4cxoqSSMz4zMhkvePGgYzYNG9tXA/p+aOgIkgNXxmupq/h5vuWMHjGRdK864BkvhxC2aMjoHV4O7Qruse30YTrT6HkpSIwJOJHD48OFl6enph43wnQSwBqqYM4Tn+ya1f6ihtzldruQsge7MG80ZjEaJegIzm2ogZbBZ4vD83QmwqNB5xbCaesfgvl8OSXPwxqdC0z37TF/Xn8zbA1VzXpfGRfG79v3v6q4Yi+9XBQcfhdjxyqwiJ1WWHTNJKKckxMH5u38lchjX2OLzsZeWxML2uxINmRuKYRTCuGt8dSxN+o5i+aORWey79ocphjhrA6MkgMUtQs77z/iPkmtb9H0YLLhVnPEgS9EsbpVAJQGshBJdY2cCThbAe9gO8CN2hqvWN8zjyn1vK8t59BV7sVPjd6DrS1bDSEK6ndwjX1xMAAthYSg0Ntwp3HWPMR/sjUR4+JIXNr3jO9fY6iJOt+Wc0S18eVa4C5x1ptoQEcyPgw8OuuZVQX/JciOXyrG24/ovQ+E7VX7/rcqZlwUyOiLnIMth1vizaNtJJgEs7iXFp1zoOUudxK3+NSEBrJ+hERY2btwIK1asgOrqati7d++kIcrKymDatGnSz1taWqCpqSmsG2x3FObOnSv9ftGiRb7PYAsXRnSb5dWGvAbH4sdjR9rCuXPngB8nuKN8TaRB+XmFuvb8+fPQ09MT8Cuj8n9xEEN3gLu7u7eU7ejZHAmKE36PuyjZH+yA5Mt1Ae7aJeyZ98MTlwofz/pvTsBKPrqEQLynB0obJnZMnbgLzBdx0vPBzc5LOo+dL4niB3cF8WHeVG04dyKCBIVbXH8rJF69KH3Fd1/wh/Kijf7i5dAxf4Odp24b39TkAdvB6dNs1xjvF2xyyLXsl7yzjP+2a36yXMBI9lk+igb/LVfr/fZLJ/yoRVcujrYiWCkt77IIuWclngP5N0P74qcm3cZLEj6Sfhacc4s/c3tYspmvaRLAZtIOP1ZFRQWg6G1ubobt27eHFL1KPEVhijawoSBFQWlG2717N+AczBgPBTAKbhTo+/btA7YDbJhONcyw9MfSJQI4gX3Yyzv6fYgdnTjjEudnF/Eb/ALoSS+D1rwKM14XNAYR8BO4oet1GOxokP5tZLVho5DzHxYu3/o08ALQqDHJbvQRcJoA1rtC/G5zsK1gQa1kLLkC71TXqi1eZOT51dEmgPlq58M518O3Pv8p6RxctWui5F6ga6YmQALY2jsERWpVVRWsWbPG7wgK2MLCQmsdUzk6ilKci9kNBX9RUdGymJiYw0aMbagAZkWw7mch0L82wnGzbGac2w8Z58zPBdQzPxS/KIKpEQEzCfBnAmORpN33OisM2soCWGauE41lHQF8mJr/u+9IDkxjL4/Da5x9brZ1JMWOTAJYHM/g864/vO+v4oyTJVUESACrwiX0YhSMu3btMmXXVKjj9jRmiAg2VACzpwYV123rPmRPnlN7hSHPmWdekM735Ztdd30p/9eJd5m7fE4eaILi5lppUk4TwGfbvfBwjS//F5voMEh3rTTNRiuBzNPVkF7ve41UXhcHW+5w9rFhWjnYrR8JYHErQgJYHEu9lrb83gO1rEI/NXMJkPgVzrueWfws2wnuEmnZUAGMjrJd4DG2CyzSZ8Nt4VP66ad+LuW6yc2uwhf9C8z/TWP5vw8bzogGIALBBDK7P4S89mPSj42scGsEeb4AVl7uDPjg1mojhiGbUU6g4GAVxA9clig4MU/erctHAljcypIAFsdSryW+roVeW9RfOQHc+VVSiEq5RbqSEfgFE8BrRZIwXACzPOB6VghrlkinjbQ17WINq5b6gpFDGGqb8n8NxUvGpyAwvaMOcrp8xWSclgPMf1CYe105HPrUP9FaEwGhBPjw5wJWU6r2byn8WShgHcaMFMAH7/wHmJf5cYB3284+CNvOPaTDY/t25QUw5JRB3YpL9nXW5Z6RADZ/gbFY1LZt28wfODpGxF3gk6KmargAZjvAh9kO8FJRDhtlB9+0sz76t4BdXxzLzju/oVjQ+b9G3SFkNxIBzQI4bgwgVcVbUSa7XmnLVHbhrjdHoPptX6jYdYsXwuH8HynrSFcRAYUEeGFw7Yxp8PIXRxT2pMuMJmCkAL4hsx72LPopFKe2SdN4pWEp/PDMI9DtMfc85iW5vsrLH3Wzs6ANHJt/0JOUMxv+sMJXtZaa+QRIAJvP/MCBA1i4yfyBo2PEw0wALxM1VRWfOrUNafdK0Jjrm86KXKWznV++ofDFxmBrm7hFvRoLK2EwhV58FuGP6mH5IliVN7P8xq9rz2/s6R+Dc41eaG4HaGqfELwLy2KgrDgW0tUIZgWrsuuAB6r/0yeAMz6zHD66ho70UYCNLlFBgASwClgmX2qkADZ5KpOGy0zog1eXbIUbxnehuz2p8OCxzXC6u9Qw1/hK51addW3Y5BxkmASwuYuFYc8Y/kzNUALCCmIZru7YDvBatgP8oqE4NBrHcGc8tD1upJ+zEMN2fb2OEr5UAEvjDUDdhBJIHGqDaz75lWRzWgqrcPucthDP2mOjsKvGI4nfcK2smAnhkhioXBIHi8rjdM+DBLBuhGRAAQFZGCQnxMLvH3ZWlXQF03PsJW4WwD+f/6/wUMmRgLVp6M+DxQf/2bD1IgFsGFpVhkkAq8Kl+2ISwLoRKjEgLBfYcAFsx0rQqayyc8bZff5iJDJxb2I6xA73KFkA217zlznrbOsbOeZ+ArM+3gsJo73SRF/6QSKUl8QqnvTZBi9s+n+HpxS+oYwtLIuFqkp9Qrju7Cg8tsMjmU/Knw1/XfycYr/pQiKglMCMIxsgsadeunzb8kSouEb560PpGHSdOgJ1zey1/6bvtT93egwcuv036gzY/OpfL9kCS3L/PMnLgpqXDfOc7nPD0KoyTAJYFS7dF5MA1o1QiYEuFpk7XcmFka4xXACjA/mbG1Uk7UVyWfvv4/ovQ/apnZDUfjrAiDc2EWK9E0egaB/B+p4kgK1fg2j2IP/KYcBQaGxVX4qD9fcpC4Pe984IbH9ZX07k6uVx8MRKZeMFrxEvgCGvDBpv+Wk0LyPN3SAC0y4ckGpNYKMq0AZBVmmWF8B4fNuBxb9WacHel1shgPnjvlZ9Og423aLtfdneZO3vXQ07AmkrOwqJmjkESACbw5mN8hUmgnU/qTRFANuhEFaocOexuGQW7jzKxK9z3yD48OeB5EL4pGiFaXcgDUQEggnwecAL5sbC7k1Th3liru/2V9hZhce8QmDibvC2bySozhHmBfBQ9jy4ctuzQvwhI0QgmACKg8cKP4TvlLcSHBsQ4AXw9flJ8NbiV2zglTgXrBDAKS3vQk6d7z20kNX6qqGK5+IWVIUl/t5W0Y0u1UiABLBGcOq7bWUCeIv6boE9TBHAVhbCwiJX09muL74h820kJY+FQF/Ry89W/UkA22o5otIZPg+YZdND1YoEwJ3ZUEWrMOR56x4PK3YlNkCkckksbFmrLr+SBHBU3q6mT5oXBi+tYCkCORQCbfoiBA3Ih4lide4jN79ktUtCx7dCAOMECt5+FOIHfZ+x6F4XuqSKjZEAVoxKyIVr1qyBjRs3CrElwghLQYVz58658Uxi5whgq/KAsRz/9FM/DzjayBuXBDEjg44qcjXVC4HfAe7KmAdtubeLeN2QDSKgmcCc+hcDoiqwINYmFpqMBavkhuJ3/fZh6B3QPMyUHdWKYBLAxqwDWQ0kgEUXM8/7ci+ddla2W9eSF8B5uTPgg1urXTVVywTwse9BfPt/SSwp392aW4oEsLnct2/fDkuXWnfqa1NTExw5cgT27t0Lzc2Bx49NmzYNysvLJTFcVlYmfU9PTzcXkLjRnCOAmUjLKtjySae4uUe2hEdOYAhOYIXnyP2cdgUvgNuzFkBn9iKnTYH8dRmBrO4/QU7bMWlW/DFiKIQr5sdCcV4s/J+3RqBv0NiJb/sGKzLExlPSSAAroUTX6CWQ2vCOVIcCW+V17KiwOyg3Ui9Tvf15kZCRWwwf3fovek3aqr9VAvj68zvh6tl3JBb0sMeaW4IEsLnc6+rqzB1wfDQUvrt374ba2lpV46MQXrFiBVRWVjpNDDtHAOOKsDzgk+w4pJtUrY7GizHfN+vMCxp7O7cbnQHs3LVzm+fxw12QMnQZ8tqPWlZgDgV3zbNJivKBeQE8kH8ztC9+ym1LQvOxAQH+LGAsuLT7XnWh+jaYgutc4EVCUg6rAL/EXRXgrRLA1x57HIbaL0r3y8ab42HN9fGuu3fsPiESwOatkBX5vxjivG/fPkn8hmoFBQVQVFQkhUH39vpO5wjVcHe4oqICnnjiCacIYWcJYLZQz123rXuDkbdjqJBnHI/fJTVyfCts83MjAWzFCtCYoQiMsbTeGFZhINY7BJldH0IGqwwtH48UfL2Rr0+llahr2NnDmI+MrXvuSugpX0MLSwSEEyABLBypboNNvWNw3y+HJDsx8cnQcI9xxwPpdlaDAasE8OzfPQaebl8YJlU817BwArqQABYAUaEJs/N/cbd569atk0KdFyxYAOgLClq+4S4xCmHsd/z4cTh//vykmeGO8ObNm6VQaZs3xwngCiaADxkBFT9UpLGzffErmhsdgRTNq2+zucsKmHMLC2SlDDYzMXwWkoY7QjosWgzjLvDh55IjwtnCxG8tE8HYuq7/OvTOuS9iH7qACKglQAJYLTFzrl+0ZyIfo+nuveBNYKWLXdKsEMBYfLTozYmHiIfWsEicRFNqrrpk1cRM42y7Fx6ucccRn2KIGGdly5YtUiixGQ13fIN3fVH4rlu3DhYtUp4GWVNTA/h14sQJv9u4G7xt2zZVdsyYc9AYzhLA6DyrBt1VtqMnUwQsfINNbn0XMs7uY9WcL08yKfqDtAifRdvg5ziUmA0NxV8VPQTZIwIaCWBl5/AfeOI9PZDWXw9ZbHeY3xnGexobnzus0QF/NyW5wBWPD/oLcjUvr4bR1Bl6h6X+RGASAb4KNOUA2+cGWff6MJxo9R3FdvnWp2E490b7OKfTk3Vz/i/8eN4vAqy80rAUvn3ymzoth+/O3+dzp8fAvi8nGTYWGZ6aAP9wh1gZRwAFKYpQIxvu4m7atEnayZUbClYU38E7vmr8wF1htMuHSeNOMOYH27QtY58RD+v1zdRHciwPeA/LA35Ej9MofDHHN+3Ca64vcKWGU1/qLGguuFtNF7qWCNiCQGY3K1jXedywXOFVy+Jg06rwxYaa2lkI5JO+EMjpmQnw4ed+aQsu5IT7CFAVaHuuqZsFMBJfWXIEfjLvRchIGIBtZx+E6otfgm6PcbvceNZ1er2vIM+qT7P331uo2JtVdz4JYHPIY/7s6tWrDRvs7NmzsH79+gCRihWnUfyKqOYcyj7uKOOcRNgXDMaRAvh+JoB/rRVEXP9lqbJz4lVfYQW5GbFrpNVHM/tRBWgzadNYaglMvQccaA3Do4uba/0iWORruqw4Bvb+MPwORE//GCz7jk8AZ2clwp/u+A+1U6XriYAiAtknd0LqeKoOFQZShMyUi9YcGIJzHb7oE7ftAJsCMGiQvKNPQlLHGemnlP9rxQpMjEkC2Bz+RuYAhxKnWnZo0Q62cDm+WFQLRS+fH1xYWCgJb7PCuxWulvMEME4sf3Oj76+MwoaiV87tDd71jYYwZ4WYgApgKSVF15lFQI0ARp+wYNbMppqw+cF6/K7bNXUe8KL1EzmAjZWv6RmK+hKBsARIGNjz5nBzDrAVxOk+t4J66DFJAJuzFkZWgcbwZjk8GUOed+3aNUnEHj58WAqNxgJXoRr/cxS1eFZwqJ1dFMG4m83nBaM9LYLbIPLdzG4pC4Hu0mvf1BBodBbDoBeu3y2FQcd4ev27ufHdFyaFNA/l3ABJ7af1zjEq+l+a+QAMJ+VGxVxpks4gEKIOVkTHQ+0Ei8gHfn5jAiwqjws7fuX3B6FlvC5X6+d+Bp7MORF9pQuIgFoCJAzUEjPn+sr/YK//Pt9Y9ABMP3P+Pt/Mzrpewc68pmYNARLA5nBHMXnokCF1fqXd15aWFggWvyhWt2/fDih+pzrmKBSBSIIWRTYesSTbjXS9OZShno3zFfaZ8KSI8awQwPcvW7ZMcxg0FtYZG/MKLZIjAqTVNqgCtNUrQONPIqBFATMj6ezIpPwrh4UCjXQc0pqfsBDI8eAUUVWgS1KvQDH7auzPgwb2RY0IkAC25z2A1XL3/XkUfpH1PRgouMWeTjrIKz7XfWlJLGy/i867tmr5SACbRx4rKuPuqqiGIcs7duyQdmox3xd3gvldW8z/ra315doraXgusCykcQcYzwieqqHAxjnh9+bmZml8PcW2lPio4Brc+Z3tyB1gnByrBl2/fPnyWaEm6o1PZQf3jkLsqC8nj5oyAiSAlXGiq5xBAAUwCmFsGnV0wEQ3PhQPa+6Kl36GOb+1fxyFwx94oYl98G1uD2TSX7wcOubrO7I8uPIqFp7Zdu4h4fBvyKyHewrq4HR3KbzRovz4A+GOkEFFBEgAK8Jk+kXb3vXAfiaAMersypJnTB/fbQNi6lr+bzdA7Eg/FcGyeHFJAJu3ALgbi0JVVMMqzCg8sb300kuTwp5RxKJAxobiFsUpHoOEO8XBDcVuJMEbzm9eaIfyQ9R8VdhxZg4wTpAJ4C1sF3gzP9lQYY5T5fhGe/4vP/+B5EL4pMi25cpV3NN0KRHwEcB84JKGV/1HJI2xyA8W+6EZzw/+Lh5KZsRAzVEmfE96/UcehTI4kH8ztC9+SvNYKErfvvN7k/p//rf/SxKqolqwyD7dPQsePLbZ0OquonyPVjskgO258rxIoBBoMWuEZ17f01ENu29rFWOQrGgiwFc412SAOikmgAWk8EtEwxDk6upqyRQKWtyJDZWzi7vE+HOt4lb2Fe1s3boVMJcZc4D5hucC79+/X/rRqlWrpCOTLG5fY5pxj14fTA+BRocHBgZK77jjjsBSzgpmEu2il0dEAljBDUOXWE5AbSEs3uHkgSapMrTcjHz9jyTnSWf/jqbmQ8/sFbpygDeVvQKbyl+dxF7kLnBmQh+cvefvJ43xozOPwO4LX7R83cmB0AR4AbxteSJUXBNLqCwmgOHPD9cMS14Mp5fC5aU7LfbI+cPjDvAMtgMcx3aAq26Kg/WfpWOQrFpVEsDmkRclgDHkGHd/5fzbjRs3AlaZNrKhffl84eBdXhTHDz/8sDQ8inHMOba4bWUCeIteHywRwOg0K4b1G7YL/GW9E4jW/iSAo3XlnTVvPQIYZ4pnBOe1H9M16VDCeSh7HvSVfF4KeUThK7KZIYBvyzkDv7rtx5PcPtb2afjKMd1/F0TiIFscAToH2H63w+FLXtj0jk8A4/vCldueFeYkPqj68bxfSOfwYnu5YSngQyojz+AV5rwOQ7j7O+OPP5AslGWzY+juC38MnY5hqKsCAitYgbfm8QJvCi6nS3QQECWA6+rq4LHHHpM8wdBmNXm+Wt3H837l44+w6BaGPfNNLsSFP8MdYYtzgY8wAVyhda5yPysFsOZiWMEfaI3cGdIL2Kj+JICNIkt2RRIQkb/L5wOjb2pe730lfwOxw90Q6+ljVef7JLHbM/s+GM69UeQ0A2yRADYMreMNkwC23xLu+sAD1adGJce6566EnnJxOy0/mbcHqua8HjDpV5gI/vbJb9oPhGCPimsn9jfq1k59DJ3gockcR4BygM27HUQJYD63N5QYNWJG/JhoPzjU2W5h0EwA69avug3oWYipimFpsavmg7EW+3bt05NeBq15uh+G2HV65JeDCYgQwMHnAyu12XHTBugvWW46PRLApiN3zIAkgO23VFt+74Hav/gEsKgK8PIsz97zNchM6A+YdLcnFcrfeNF+IAR7VPD2oxA/eEWy+vzd7Bi6QjoKSTDiiObqmkfhsTc9Ea+jC8QQ2L17NyxYsEC3MT7/t6qqCtavX6/bphIDfLGruXPnSscgyY3flcZK15iTbGVzvABmYdBrWRi05r8EoQRvtIhgfp7tWQugM5sqwFr5YqSxjSUQ7+mBaz55lRXH8oUqRmo9pZXQfUNVpMsM+T0JYEOwusJo9smdkNr4jjQXyo20x5LyOZKXb31aaHRIy4qVISdZUPOyPSZvoBeU724gXIWmSQArBCXoMtxFLSsr023NKgGMjuNO7/Hjx6WcY8xD5huGPct5yXjmcaiiXLonr9yA7krQlu4A4zxF7wLz7NwshkkAK3+V0JXuIJDWVw+FrW/5JxPu9Y2FbNpYHp83Ic2SiZMAtgS7IwalKtD2W6aKlwahd3yTrPVzP9NVAC94dtEsgDNPV0N6va+IIT3ssea+JwFsLnen7wBHooUh3idOnJAue/7556UjlyxszhfAeneBI8HHD8nYBISLRxrK1N+TADYVNw2mmYDeMliBA89sqoGUQd+5eOFa8/Jq4YWt1EyfBLAaWtF1beEbq6XKuNgOfDUJiqZZ/gw6uhYgxGyNPAIpmgUwhftb/9IiAWzuGpAANpW38wUw4hK5Cxxp19eNghjzfzEPmBoRcDuBxKE2Fgr9q7DTFF3ERgtPEsBaqEVHHyoMZL91JgFszJpMu3AAsj76N8n40pJY2H5XojEDkdWwBEgAm3tzuF0A84WwzDiaKcLquUMAG70LbO5LwPzRGgsrYTClyPyBaUQioICA0qJVCkxJl8z6eC8kjPZK/88/8PLGp0LLXS9YFvos+08CWOlKRt91AQL4f7DKuOGOJ+mJPjamzDiJRaQkBu66L/rfg/6hGytfE+pGNO8A80chLciPhd33kgAWenOFMpbKfijXGsscg7p6Lzz271QEy3Du4wO4XQDzIdA2OArpsyyy96SetbVN/JXIXWAZSKTdYD3g7NSXBLCdVoN8CSYgNggaILftD5B19cwkAWxV1efg+ZIAptdAOAIBAniXjqNhMIp6xJfeo6t1h+mdxj4axAuwr8s51jnD+I8old8fhJYOn6OUA6x3wSb6BwjguUwAb1IogPG+DiycHdqpcPfuCLtnwj1YwmLfSmyLw6DdUvDDGiZo/S2ZzRF/jw1Fb3zo10ndWVYFegcJYO2LoK6n2wUwn/NrdREsx1eB5m+tnp4eVmCs4pC6203d1W4VxBdKHwFvLB00r+5uoKvNIiB6B3h6Rx3kdPkKMcivadHHl+hhc0NmPbx95/cmmXjg6I/gaPs8Pab9fcONES1njAqBaIER/miYl36QCOUsNJSatQSe+NdhOHLKKzkh+n0kmneAUxvegexTOyWulUviYMvaBGsXWsnoSsV3sK0hJkAHp3hgxAvWcH5MIWSVuB7qGhLAWslp6+dmAXz27Fl4+OGHJTAFBQVQW+srcGdVc5UARogsFPo37FikidPTDSbLC2Ini+O/zFlnMCkyTwS0EzBSAI8k50HH/A1Cjy7RPtOJnitLjsDO+f/q/0H1hXvhh2fWijDtt1F31/8DxaltATZFimyhzpIxiUDA0TDfSISK+SSArb419h4cgR2vjEhuDOTfDO2LnxLmUjQL4Jz3n4GU1vcklpuZ+F3BRDA1cwmQADaXtxuOQQpHjM//raysBDwz2MJ2hAngCr3jGx9fpMLDgYGB0jvuuOOiii50KSNAAphuA3sTEBsEnd5zDvKvHJambIeiV+HYl6RegZKUy9AwMAMa+vOELxHuAv/k+j2wJPfPcNWTArsvfBG2nXtI+DhkUByBgMq4X4qD9fc5YFdM3PRtaelsgxceftp3vvgoqyPQfM8+YX7uWfxPcE/B8QB7x9o+DV85ZumHR2Hzm8pQQMXzZ1nF8xxtHzePnxuFhWUknrUsGglgLdS096mrq9PemeuJdh577DHpJ0uXLoXt27cLsavHCJ4J3NzsO4HDBvm/rzEBfL+e+WBfbe9Iekedoj/LBd6yfPnyzQYO4TdNO8BmUKYxiIBYArHeIShseQuSPB3QtviHttv9FTtbsuYmAiSA7bmai9YbUwgrM6EPfrVkK8zL/FiaeGN/Lqyt+y6c7i61JwhBXsX1X4bCd6oka9NSAA4/N5Hvjg8czjeOwdlLXjjHvvf0j0nfI7XCHIA1n4+HylvjID3Vdh9dI7lvye9JAJuHvaioCA4cOCBkQF4AT5s2DQ4fPizErlYjdgt/ZvPYygTwFq3zkfvZ8l3EiIJYekHZqT8v3IcSs6Gh+Kt2co98IQKGEkABnNt2lJ31mw8Dn/2m5VWfDZ0sGXcVARLA9lxOowSwPNvbcnxF+0TVALAnxQmv+AJYKIDlXPfj53y51qIbiuOinFiQvufGQllxDJSx/Hqtu86i/bPKHglg88iXlZUBhkCLahhm3NLSIpnbvHkz4A6sVc1m4c+Iwb0CuLe3dz7b9v/A6MV26g4w7/dAciF8UmTdC8PoNSL7RCCYQGb3h5DXfkz6seiiNUSbCBhJgASwkXS12zZaAGv3zJk9eQGsdwZZuVnQ39MHw0PaqhmjGOZ3jDc+FB81xedIAOu9+9T1f+KJJyShiru2eltNTQ1s3bpVMoP2du3aBeXl5XrNaupvs/BndwtgnJ2ZodCaGOuEHwAAGF1JREFU7gibdOpLnQXNBXfbxBtygwgYTwDzfzEPWHqfmLsSesrXGD8ojUAEBBAgASwAomATGIK77DtDfquizwIW7K4jzMV6+qDg4KMQOzL5zCEsXOjJnA3DGbNhKOdGGEtIY/+eE3FeWFU6reFtSOrw7aZrbUtvioXt31R4JJPWQWzSjwSwuQuxceNGSQCnp6cLGZjfBUYRjDux/FFEQgaJYCRYiFsdjj3u7i9YCPRavfO3ZQi0PClWFfokqwp9k95JTtXfibvAvM/tWQugM3uRkYjINhHQTUBkGaySxlchabhd8ql90ZMwUHCLbv/IABEwgwAvgHG8hWUTVaAXlvv+f2EZC98sjqU8RzMWhI3Bi4Sk/Nnw18XPmTSy+4fBnWC+jTCh62WCV0/D/OLR1BkBJhK6L0AME91xTHDn9P8JPJ3NENN5CeIHr0waquDWv4Eb4+ug43I3uH03mASwnjtNXV/RIdA4Ouberl+/HlhUrN8Z3GVevXq1Ouc0Xs2Op5UEvTx+VVWV5I8NmvuqQAdDNbsqtBOPQmrNq4Ce9DIb3I/kAhEIT0CUAMb83zn1v/AP1Pq5nynaPaC1IQJ2IBAsgKfySc6dRGFsRk4jVtsNbnqr7/oKHPnyPn0FjzBXM0bK1cRmB6Ffc2wUtu7xhdeSALbDq0SsDyiY4/pbJaO424xCecYffyD9e8HcWNi9yb27wSSAxd5LU1lbuHChFKYsuqEIRtEr5wOj/YqKCikvWNROcyifcdxNmzb5Kz/jNVjkC4t92aC5XwAjZBYK/TirCv0zM4A7RQDzfjYWVsJgii1uSDOWiMZwKAFRAriw9S1I66uXKGAoXcvnX3AoEXI7GgmktLwLOXXPap66XOxHymtMw51izG+cMCeLzKY2LzT7giQUV9kN59Q2dl5x3X+Nwv5Do9J4uGtd8dlYVt03ZlIuZVP7GJxghY7wgzcWPJJ9iDRheV44FyxeJH1nY+EYvQNjkh3eJj4c2PtD7Ufr8P7sOuCB6v/0if/rFi+Ew/k/iuQu/d7BBKZdOABZH/2bNIPbF2XCzqqJ8HcHTyuk6ySAzVtRowSw9B7OdmLx3N0jR474J1RYWCiJYCNCojHMGcfjd55xYCPnqHKlokMAIxQWCr2HhUI/ohKQ6sudJoC9sYlwoXSt6nlSByJgNoExpoBjdCZc8Of/ov+U/2v2KtJ4IghIR8R4z8KMpO4Ac6O9nTB9+AJ0NzdC15VO8Ggs+iPCR94G7pKdOG9M9V49vlYJOkeZF8ALbv8UHJj+v/S4RX1tToCPwiheeCv8Zt1Jm3us3T0SwNrZqe1phjjEHebq6uoA19atWwf4Jart3r0b8EtumHvMC2HMS0ZxbHGLHgHMhGkWe8rRaQRwJ+YAI4fhhCxoKrgXRhLEJNsbwZZsEgFRBLI7jwN+yW04vRQuL90pyjzZIQK2I4BCOfHqRYjv/iskt5+GBPb/oYoKiXIcq+0mJE+Eg3oGh1nl3WFYuPxm6O3uhT8d/RBGh9XtlsUkJENidqHkYkbRTEn0Jw6yHM7edugbTYa/XpzIbVM7j1XL4mDTqgS13SZdzwvgmxdkw6+KXtRtkwzYl0D2yZ2Q2viO5OCSuz4D//shX0FFNzYSwOatqhkCGGeDZwRjaDIvSkWFRKOwra2t9UObO3euJHbPnTvnr0iNv7SBCI4eAYzAzToaybyXi7aReMHelTEP2nJv12aIehEBBxDAnN/8K0f8Yc/oMorfttue1V1MxQHTJxeJQAABLPYTP3BFEsXYUCBjxV1sWFwIK+tiw+q6chNReEi2hSHcsiBHgR5cZAhfmzjeIBvfk1GqOD9fLmKEc4vrb/HPC0W/h81JnttYwjR/+Kqo/E1eJOTMyIRTN/9/dNe5mEDe0Sf9laS/9ehcWLu4wbWzJQFs3tKaJYBxRhgSjXnBJ06c8E8Qi3BhSLSWo5LQHh65xFd4XrBgAWzfvt2fZ4xnHO/YscM/nsUi+DVWBfp+vaurMyhR7/Dq+rNQ6PtZKPSv1fVy19V0BrC71pNmE54Ait+ZTbX+is/SB/vsedC++CkSv3TjEIEoJMCfL1s+JwVe+h5WF9DXgo9Barp7L72/6ENq696Fb6yWqkVj2/b9a6Gi9BNb+6vHORLAeuip62umAJY9w2OR9u/fH+AoClPcEcYcYV4MY1EredcYd3RR9B4/fhyampoCCl2hsXDiNniH2EIRvJUJ4C3qVmjy1Y4SwOg+E8FrmQgWEqPklJxfftlIAOu95am/UwjMbKqBlMFmv7s9pZXQfUOVU9wnP4kAERBMgBfAGYXF8M6WNiEjVH5/EFo6fKYu3/o0DOdO7KALGYCM2IIARksUvTlxbnzdrmRb+GWUEySAjSI72a4VAhi9wHN6cac2uGCV1pnjLjIefRSuBYtgUeHXKv2NTgGMkFhl6C2sMvRmlcAmXe5EAcxPgkKg9d4B1N+uBDK7P4S89mN+9zpu2gD9Jcvt6i75RQSIgAkEeAGM0SC//3ELZCb4QsD1tC3sGKRadhyS9Pli7kroKZ8QSXrsUl97EeDvHwzX/9O2Fns5KNgbEsCCgU5hzioBjC7hbi6KYD5/V+vMcVcZRe1ULVgEY/g1Fugy8limIH++xnaA92ido9zPcTvAsuMiKkM7UQDzPrdnLYDO7EV67wHqTwRMIaD0KKR4Tw+UNL4KcWPDkl+082vK8tAgRMD2BIIF8PObkuD2nI90+82fBYzC+gqrMUDNfQT4CtD9xcvhox8edd8kuRmRADZvea0UwPIsMcwZw5oxxBn///z5834AWNBKFqh4li+GSON3FK98kSulYjY4/Brt4c+05CBrWKVlTAAf1tAvoItjBTDOQoQI1gvQyv7N+V+AvrRSK12gsYmAYgJKBHDyQJO085s07DvElM76VYyXLiQCridglADmhQIJYPfeRjnvPwMpre9JE+y6/uvwlw0vuXeybGYkgM1bXjsIYK2zxR1kDHuWw6hXrVolVZqO1DD8GotnyQ2PTMLd4Ug7yJHsKvj9Z5kA1n1+maMFsAgR7LRjkHh/L818AIaTchXcK3QJEbCewFQCGAteFba8FZDzix5TPp7160YeEAG7EAgWwB/+o68att7GF8IajU+F5nv26TVJ/W1IoOBgFauiflnyDP+2XPra0zb0UpxL0SiA8TOy3JhICglTvibc77WsgJMFMM43uMpzpFxgmRFWjkbRy+cgK+2rhTP2YesmRLsKMaJ1EqL6idoJdlpI9F/miDv8WtRakB0iEI5AOAGcONQmVXuWQ57l/hii1jF/AwElAkSACEgEjBLAaHvR+kE/5cbK14i4ywgEF8DCNW5ZsdJlswycjhsFcCjxqvWzu9Z+oW4apwtgnBMerXTkyBH/9JTkA+PFGG6NfVtaJnLqjRTBJICD7kC2hf8c23Z39adl/sU6lJgNDcVfdfWbN03OXQTwwWzwc7vszuOAX3xD4dtdthpGU2e4CwDNhggQAV0EAooYsfOBa388Ctek+Hb09DYSwHoJ2rt/8MOTwTufgvP3/r29ndbpnVsEsBE7tsFo9YphNwhgDIVet26dP3cYQ5qxuJWSvN7gvsjXKBFMAjjEG4PII5J0vu8Y3n0guRA+KQpfqtxwB2gAIqCSAC+AMeQ5t+0oZPROFGnAfN/2xU+CJ3OOSst0OREgAtFCoLj2y/6p7nx2gZAiWGiQBLC77yC+ANbQnLth3zc+hhsy6l09aacLYC2idDQ2ka1pDHhjE8ATn+5fXyyuKTeMNosZG4VY9iWquUEAI4tgIau0KFaovkaJYBLAYe5aPSJYy4tN1ItHiR2qAK2EEl1jVwKxI/2Q1fNnSGGFrhKH2gNCngfyb4bO+Y+DNyHNru6TX0SACNiAgNEC2MtygJsoB9gGKy3WBV4AP3R3BvzDA75TBtzcnCiAI30ODxa4Q8kzYDAhG/rS56peShTFuazo5rR+/Q9C3CKAEWJTUxOsWbNGdVEss0QwCeApbnWWjD1/6dKlH0R6NQQXwMLrBeVWRxpa0+9JAGvCRp1sQCCtrx4yu89A6uAnk7zBapy9c+6zgZfkAhEgAnYnwAvg//nDm+DzxWd1u0xVoHUjtL0BEsC2XyLJwWAB7IVYuJpxPfSmzYbBlEJDJjHjyhHI6Jl4H4kkwkM54SYBjPPD4lZ8JehDhw4pPufXhHBoOgZpqlcCu4GzMC942bJlj4S7TstNbsirT6FREsAKQdFltiKAT1lLGyZXVR1OL2W7vhso5NlWq0XOEAF7E8g7+iQkdZyRnPzWo3Nh7eIG3Q6TANaN0PYGUlrehZw63/nO2UWF8NbmTtv7rNdBJ+4A83PumXYttM64Sy8GRf2DRbDcSalOcJsAxvljPvCJEyckFFVVVbB+/XpFLPGiUCL4+eefh0WLFim2McWFs9lmZb1eQ66oAj0VBKUh0Upvcr3ARfVvzauAnvQyUebIDhEwjACe7VvcXCvZ97L8nLabf8QKXOVTkSvDiJNhIuBeAkYI4Jpjo7B1j0eC1lNaCd03VLkXYJTOLK7/MhS+M7Gur/00G2Zm9LuahlMFsJfl8DbnfwEG0maZuj45He9BVtcpNvrEUUpKHXCjAOZ3gbEgFv5bTdNTVCvMON3s548z8btHjR/hrnW9AMaJDwwMlHo8nj1sN3hpMAhZ+DpNADcWVrJwkCIR9wDZIAKGE7juwm7/GHTEiOG4aQAi4FoCRgjgXQc8UP2fvoI43XNXQk/5Gtfyi+aJzTiyARJ76iUE9z+0AH5w10euxuFEAYw5vg0zH4SRhIkCVmYuEhboLGh5i6VrNfuHVaIP3CiAEUBlZaX/eCOlxyLJ4PB4pK1bt8K5c+f8LFFI19TUKA6nDrH29UwAzxZxT0SFAJZBsacR7KSkikMiwFltgwSw1StA46shQAJYDS26lggQgXAE+FzOu5cXwDMru3TD2rbfA/sP+QRwx00boL9kuW6bZMB+BPh7B65bDnXfPWo/JwV65DQBPBKXAvWz/k4gAe2m5AJZaCGt72LE+kBuFcAoevfv3y+BZLWVYPv27YqgBucQ851QVG/ZskWRnTAXUQ6wVnrd3d1bli9fvllrfzv0IwFsh1UgH5QSIAGslBRdRwSIwFQEjBDA67YNw4nzXmnYy7c+DcO5N9IiuJBA8DnSf/rpxC6fC6cLPf1jsOw7Q7acGh99iQ6OsWOLLhV/le38ZtjKXwyLnt51MqJPbhXAWBH6vvsmipQeOHAAioqmjj7dt29fgFDGXV8UvbKQRphK7EwBfSvbBdaloNF2VO0A8zCxSBbLD37cqUL4QukjLJ8yKeKLki4gAnYgMKd+D8R6fcdONC+vpvxfOywK+UAEFBBYWXIEfjxvD2Qm9ENDfx5sOPkNONo+T0FPYy4hAWwM12ixylcRr9uV7Ppp8+db22WyoVIPMee3L63ULi76/cCQ6FmX9kHc+OcXSayPjU3aEXarAMb58sWwIu3e7tq1C6qrq/385s6dK+32lpeXwxNPPAFHjhyRfrdx40bpqCWN7TUmgO/X2NffLWoFMA9OaaEsvbBF9v/LnHUizZEtImAogZlNNZAynlNDOyyGoibjDiZQknoFUHBeYkLzzZZF0O2x9lzs23LOwK9u+3EA0W5PKtx88J8t843fxbt29jR4+X+M6F5x2gHWjdAxBkgAW79UAbu/MXHQWPwVGErMsd6xMB4Ei+BoE8B1dXXw2GOP+emE273F3F7M+ZXbggULpJ3g9HRfPjcfFo2/2717ojaMysU/wgRwhco+ky4nAcwhwRxhdmOvneroJL3AtfbnX3BDidnQwEJFqBEBpxAgAeyUlSI/rSJwb8H78OLibf7hUWg+eGwznO4utcol2FT2Cmwqf3XS+BtOfhNebphUU9IUP3kBXHzNdPjNUwO6x13x5CA0t/vMNN29F7wJ1j540D0hMhCWQLQJ4MrvD0JLh31viIHkAvikaCLE1q6e+o5zxFzY0BWi3bwDjGvC7wKHmisWvHr44Yf9yxcuX1g+BokEsF3vdOYXimH27X5WNGuDHdzkBfBAciF7w1hhB7fIByKgiAAJYEWY6KIoJnD2nq9JYcZ8e6NlIax9/x8soxJOAG87+yBsO/eQJX7xx9mkZqTBb3/qK16lp/FholSlXg9J+/eNNgHMRzfYZXX4z7OeuDT4eNaEcLKLj6H8yO48AdmddSFddLsADha4fEVo/B2eEdzb2yuxwbBn3N2Vd35lYHw+MQlgO9/pnG/jxyhVsJ3hF61ymX/D6MqYB225t1vlCo1LBFQTIAGsGhl1iDICLStWhpxxQc3LlpGwowBGGKJFDAlgy24xUweO9fRB0Zu+vENvfCqc+Bdf4TM3N77CuV3mGRxC3Jq3FHrSy+3i3pR+zGz8NaQMX5Gu4eexYsUK2LzZ0bV1I/Ln83uxsBX+Gxsvfqc65mjTpk3+s4Qj5RJHcIZCoCOulsEXjO8S44sgi33Nx+GMKqrFv9DasxZAZ/Yig2dH5omAOAKFLW9CWv/HksGu678OvXPsH/IkbvZkiQhEJkACODIj+Qr+LOCXfpAI5SWxyjuHuJIEsC58junMh88PZc+DD//xr47xXaujdj0Kif9M28+iGpscEtXoC4Xe518OeR4YIoxfbm+rV6+G8+fPS9MsLCzEaFn/zq8sirHgVXDDQli1tbX+H1MVaLffKTQ/IkAEiAARIAJEgAgQASJABFxLgAnhLWxy7t4CZhMMDneWFxTFL4pcljYasMYY9oyFsY4fP+7/+apVqwB3g3U0OgZJBzzqSgSIABEgAkSACBABIkAEiAAR0EWACeDDzIA1lQF1ea6+c3BV6FA7v7gzjOcB7927179DjCPpDH2WnV3GqkAjb12NqkDrwkediQARIAJEgAgQASJABIgAEYhWAtEkgHGNUdju2LHDv9x4xi+GR+MOMZ71Gyx88cKqqiopX1hAIwEsACKZIAJEgAgQASJABIgAESACRIAIaCIQbQIYIfFHI00FDatCY3h0qNxgTbABSABrBEfdiAARIAJEgAgQASJABIgAESACuglEowDGMGcUwXJRrGCIBQUF0o4vVsgW3EgACwZK5ogAESACRIAIEAEiQASIABEgAooJRKMARjgogrdv3+6v8IyiF3d6sRiWAcJXXg8SwIrvTLqQCBABIkAEiAARIAJEgAgQASIgmAATwHuYyUcEmyVzoQmQAKY7gwgQASJABIgAESACRIAIEAEiYBWBaDkGySq+QeOSALbJQpAbRIAIEAEiQASIABEgAkSACEQhASaA72fT/nUUTt2KKZMAtoI6jUkEiAARIAJEgAgQASJABIgAEUACTABnsW+dRMMUAp9l5wCf1DsSnQOslyD1JwJEgAgQASJABIgAESACRCBqCTARjKLspqgFYNLEmfgVol2FGDFpzjQMESACRIAIEAEiQASIABEgAkTAVgQoD9iU5TjF9O98ESORABZBkWwQASJABIgAESACRIAIEAEiEJUEmABGYfZBVE7evEl/hwng50QMRwJYBEWyQQSIABEgAkSACBABIkAEiEDUEmAiuJ5NflbUAjB24t3M/HwmgJGx7kYCWDdCMkAEiAARIAJEgAgQASJABIhANBOgMGjDVv8Us1zBxG+XqBFIAIsiSXaIABEgAkSACBABIkAEiAARiEoC49WgMUQXhdqGqIQgftJHmMn7RYpfdJEEsPiFIotEgAgQASJABIgAESACRIAIRCkBJobHonTqoqaNwncLE76HRRnk7ZAANoIq2SQCRIAIEAEiQASIABEgAkQgKgkw/Ys7wWvZV6ZDAGCOrZW+YphzPfvC46R+I+Ks36m4kwB2yF1JbhIBIkAEiAARIAJEgAgQASLgbALjodLycT6lbDb4//KXVSJ0GQpPk0Twx2ycw+NfKHaF5fYqvTNIACslRdcRASJABIgAESACRIAIEAEiQAQMIjB+nBKKYRTG4RqKR7l1qdktHbefFWS4HqsrBwlz/hL0B/ugUMUdWmxhx2V2Ksavkb9L14/3lcYyCJ9isySAFaOiC4kAESACRIAIEAEiQASIABEgAkTAyQRIADt59ch3IkAEiAARIAJEgAgQASJABIgAEVBMgASwYlR0IREgAkSACBABIkAEiAARIAJEgAg4mQAJYCevHvlOBIgAESACRIAIEAEiQASIABEgAooJkABWjIouJAJEgAgQASJABIgAESACRIAIEAEnEyAB7OTVI9+JABEgAkSACBABIkAEiAARIAJEQDEBEsCKUdGFRIAIEAEiQASIABEgAkSACBABIuBkAiSAnbx65DsRIAJEgAgQASJABIgAESACRIAIKCbw/wM8U9lkc3+bqw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5060" name="AutoShape 4" descr="data:image/png;base64,iVBORw0KGgoAAAANSUhEUgAAA8AAAAIcCAYAAAA5Xcd7AAAgAElEQVR4XuzdfXCV153g+XOlq1d0JSxeJAgQwEZMbDMmxm9xnABydu3qAO7t9KwHdc1MMrGha6q2cWJXba/jKdu1sXtq13ZM/7ETg/MyW9MiqelOdwzZdXpjXmK3X8HBATuDiG0aCCABMuIKvV5Je36PeOSHy726z733eX++TxUFhuc5zzmfcyTrd885v5NQXAgggAACCCCAAAIIIIAAAgjEQCARgzbSRAQQQAABBBBAAAEEEEAAAQQUATCDAAEEEEAAAQQQQAABBBBAIBYCBMCx6GYaiQACCCCAAAIIIIAAAgggQADMGEAAAQQQQAABBBBAAAEEEIiFAAFwLLqZRiKAAAIIIIAAAggggAACCBAAMwYQQAABBBBAAAEEEEAAAQRiIUAAHItuppEIIIAAAggggAACCCCAAAIEwIwBBBBAAAEEEEAAAQQQQACBWAgQAMeim2kkAggggAACCCCAAAIIIIAAATBjAAEEEEAAAQQQQAABBBBAIBYCBMCx6GYaiQACCCCAAAIIIIAAAgggQADMGEAAAQQQQAABBBBAAAEEEIiFAAFwLLqZRiKAAAIIIIAAAggggAACCBAAMwYQQAABBBBAAAEEEEAAAQRiIUAAHItuppEIIIAAAggggAACCCCAAAIEwIwBBBBAAAEEEEAAAQQQQACBWAgQAMeim2kkAggggAACCCCAAAIIIIAAATBjAAEEEEAAAQQQQAABBBBAIBYCBMCx6GYaiQACCCCAAAIIIIAAAgggQADMGEAAAQQQQAABBBBAAAEEEIiFAAFwLLqZRiKAAAIIIIAAAggggAACCBAAMwYQQAABBBBAAAEEEEAAAQRiIUAAHItuppEIIIAAAggggAACCCCAAAIEwCWOgf7+/pUTExNN4+PjKysqKmaaxei/W7x27dqvl1gsjyGAAAIIIIAAAggggAACUwJ79+59wsqh442DiUTiQkNDw3vyO1TFCRAA2/BKp9OrJdDVA0yC3pXt7e0rbTzGLQgggAACCCCAAAIIIICAqwJ79uzZq+OUvRIYV1VVvVdXV3fM1ReGvHAC4BwdqAfPTB303qf/6Y/1bO4fh7yPqT4CCCCAAAIIIIAAAgjESEBmjXVQ/HM9S3wwRs221VQC4MtMBL22xgs3IYAAAggggAACCCCAQIgEdDD8vA6G/wvB8GSnxT4AlsBX7+fdopc4P6SXNk/t5Q3RmKaqCCCAAAIIIIAAAggggMC0ApeXSj+ZSqX2xpkqtgHw4ODg4kwms2XNmjUPxXkA0HYEEEAgTgI3t0z+b2/5rAqVqp788/7TY8bvRz+ZUOmROGnQVgQQQACBuAroYPjrjY2N/yWO7Y9dAHx5qfP3yNQcx+FOmxFAII4C666rVKt04LtmUaVK1Uz/v72u3nG18/djat/xcXWqfyKOXLQZAQQQQCBGAnp59Nq4zQjHKgC+ePHiv9OB749jNKZpKgIIIBBbgTWLKtS3b02q+amKkgx2Hs2o597JMCtckh4PIYAAAgiESWD//v3XxOVIpVgEwLLceXR09Ec6+F0TpoFIXRFAAAEEihdIVSv1THu1WtVaWuBrfWN6eMIIgmVWmAsBBBBAAIEoC+zevfuhpqamrVFuo7Qt8gGwPs7ocb3s+Qkd/Ea9L2kfAgggEHuBtuaEeuGe6oJLnYuFktngJ/8pU+xj3I8AAggggEDoBPbt2/f5KGeMjmwALHt99ZLnPTqz88rQjToqjAACCCBQtIAseX78i1WOB79mRQ6cGVebXyZLVtEdwwMIIIAAAqET0EmyvqGTZP04dBW3UeFIBsD6WKOVY2NjEvxyrJGNQcAtCCCAQNgF3Jr5zXZhJjjsI4X6I4AAAgjYFZDzg3WCrG/ZvT8s90UuANazvl/Xy51/FJYOoJ4IIIAAAuUJyJ7fv1lfXXKyq2Lf/tzbGdX5Acuhi3XjfgQQQACBcApELUFWpAJgHfxKoquvh3NoUWsEEEAAgVIEnmmvMo448vLqeGlYdfVyTJKX5rwLAQQQQMA/gSjtC45MAEzw698XBG9GAAEE/BJY1aqTXt1b4/nr2Q/sOTkvRAABBBDwWSAqQXAkAmCCX5+/Gng9Aggg4JPAC/c6c9xRKdXf/PKwOnCGWeBS7HgGAQQQQCCcAlEIgkMfABP8hvOLh1ojgAAC5QpI4qvODd7P/pr13nd8TD28e7TcZvA8AggggAACoRIIexAc2gBYjjnSZ/zKnt8/DtWIobIIIOCpgP5eoRKJT7/VZf93rsqMNC5R48kZaqx+rqoc6FHV6WOqYrTf03rzssICm1ZWqk0rqwrf6OIdt/x4yMXSKRoBBBBAAIFgCoQ5CA5lAMwZv8H8QqBWCARBYKRhoRqvalCJsRFV3X9CJcZzn9sqgbBc1uB4vLJWjc2YpxKjl1RysMf49+FZN+ryZqjMjPmqYviiDoi7VW3v4SA0NfZ16NxQrdqaK3x1eGT3iNp7fNzXOvByBBBAAAEE/BAIaxAcygCYZc9+DHHeiUCwBMyZXAlaJ3SAOl7dqCp0cFqZGTCCVqUD3Jre941KZ2qalaqoVJXDF3RAXP6SVSlfAmwdPqvkpZN6dviSft3VAXWwxKJXm/1fr/W9UdsOjqptB8d8rwcVQAABBBBAwA+BMAbBoQuA+/r6nmhvb3/cjw7mnQgg4L+AnUBzuPkG1b/0PlV/4lcqvWSDGpm94oqKV587pGd4z6q6M28YwatcY/UtarRuzuU/t6rM5T/XnD+kqvS9xjNDZ4sCsFPXogrk5imB+Q0J9dKf+rf/16zIDn0e8LP6XGAuBBBAAAEE4ioQtnOCQxUA65nfr+s9vz+K6+Ci3QjEXSB7/64EurI8WfbsTgaxrcbsr+zddeOSYDnZ95GSoFj+XH3xY+M1Vfr3Cj3zPN1lZ++xG3WOapl+HX+U7fnumXG16eXcy+yjak+7EEAAAQQQyBY4cOBAaOLK0FS0v79/5erVq3/DcEMAgfgJWIPH8WS9ntVdry7pGV4JfoN2VekAWfYQ1596VdWdfkNVjl4MWhUjUR8C4Eh0I41AAAEEEIiQQFiC4FAEwJeTXn2slz7PjNAYoSkIIFCkQHrxOpVe3hHIwDdfU2Tp9Mzf/UhV931o3MJMcJGdnud2AmBnHCkFAQQQQAABJwXCEASHIgDW+35/o4PflU52DmUhgEBwBcZqZhoJq8xLljpfuOEBNdq0NLiVLlCz+hO71cz3txdcKh3aBnpccfYAewzO6xBAAAEEELApEPQgOPABMEmvbI40bkMgAgLDzdcrWUJcMTZ5tmqmdo66qGd8Bxa2R6B1OhG1Xhp9zcHnVV3320Z7xiuqjGzS1qOYItFQjxpBFmiPoHkNAggggAACRQgEPSlWoANg9v0WMdK4FYEQCwzNWqFnfD9RVf0np1rRt+z+wO7zLZfaOhtsBMGJCh0ID5dbbOye5xzg2HU5DUYAAQQQCIlAkGeBAx0As/Q5JCOcaiJQooAksZrQAaB1ufPAgnbV17bRtUzOJVbV8cdkpnvWO09PHa00UVlDEFyk8sO3JdXG65NFPuXs7bf8eHK1AhcCCCCAAAIIXCkQ1CA4sAEwS5/5EkIg2gLjiaSqmPj0/NTBlttyntkbZQVZEj379UdVdfqY0UyC4OJ6u605oTo3+HcW8L7jY+rh3aPFVZq7EUAAAQQQiIlAUJdCBzIAlqXP4+Pjv9Fn/sZkeNBMBOIjMFFRrRLjk+emypFGQ613xGLGN18PZ+8Ljs9IcKalfi6DfmT3iNp7fNyZhlAKAggggAACERQI4ixwIANglj5HcPTTpNgLyPE/MsNZcTn4lRnfT1Y+FKojjdzqxKtmgrUVibHsaft1HNK7Z8bVppcnP8jhQgABBBBAAIHcAnv27PlGY2Pjj4PkE7gAWAe/D+kf/L7H7G+Qhgl1QaA8AQl+VUVSJSbGjFlfCXwHW28vr9CIPS1B8Kx3nlI1ve8bLTPM9EUgXLijt91brW5urSh8o4N3bH55WB04M9lHXAgggAACCCCQXyBoS6EDFQAPDg4uHhkZkTN/ZzKIEEAgGgLGzK9OdCX7fSX4PfuFp0J9nq/bvdJ0eLtKHdvl9msiVb6cCSxLoRuqvflf2o4PMurZtz/dvx4pTBqDAAIIIICACwJBWgrtzU8LNhEvXry4R8/8rrF5O7chgEDABazLngl+7XeWzAbXn3hFpT76B1UxeI5ZYBt0XiXEIvGVjc7gFgQQQAABBLIEXnvttSV1dXXHggATmABYB79f1yA/YulzEIYFdUCgPIHs5buZ2jnq/K2PMvNbAuuCXfeV8FQ8H1l/XaV6/K4q1xrf1TuuNut9v2m2/rpmTMEIIIAAAtEVCMoscGACYL3392O99HlxdLucliEQT4GR1GJ17s6nSXZVYvc3v/uMqj/1aolPx+8xSYr1bLvzy6F3/X5ML3seJfiN35CixQgggAACDgoEIQgORADM7K+Do4qiEPBZQGZ/JXGTBL4DC+82fo1XzfC5VuF9fVXfR6rl1W8ZDTBtw9sab2ouy6Gf0DPBbc3OJMbadnBUbTs45k3leQsCCCCAAAIRFiAAvty5zP5GeJTTtNgJjOtzfk/90X+LXbvdbPCc1x+dyg7t5nuiVnbH9Um1aWVlycmxZL+vJLs61U+256iNDdqDAAIIIOCfgN9BsO8zwMz++jf4eDMCTglYZybTi9epvhsfdKpoytEC1ecOqblvPoZFCQKpaqXWX5dUaxZV2Doq6XT/uNp7XH6NccxRCd48ggACCCCAQCEBAmAyPxcaI/w7AoEWsCa8Yr+ve11lHo/EMujSjSUYluXRy5tlVvjKWd2u3gljpld+50IAAQQQQAABdwX8DIJ9nQFOp9Nr9A9zcvSRu8KUjgACrgmYARnHHLlGbBQsRyO1vvKAqsgMuPsiSkcAAQQQQAABBFwWiG0AzLm/zo2sVG2lWjanTsnvy1smEw6d6htWpy4Mq/7hMdXVM+jcyygJgSwBgl9vhgRLob1x5i0IIIAAAggg4K7A3r1716ZSqb3uviV36b7NAMvsr772+NHoqLxz/swatfq6JrV+xSzV1lI/bbPSQxm1t+uC2nv0gtp3tC8qBLQjIALdX/oeZ/x61Bf1J3ar5ve2Gm9jObRH6LwGAQQQQAABBBwX8GsW2LcAmNnf0seQzPI++MV5quPWlpIK6eoeUM++ckIdON5f0vM8hIBVoPemLfqoo3ZQPBSY+dv/SzUc/6WHb+RVCCCAAAIIIICAswKvvfbakrq6umPOllq4NF8C4P7+/pWrV6/+TeHqcUe2gMz2fvvuBXqpc7JsnAPH0+qRn32o0kOcb1k2ZowKsM46Evz61/HzX95o7AdmFti/PuDNCCCAAAIIIFCegB+zwL4EwHr58/N6+fOW8rji9/Smu+arTXfNc7ThMhv8xC+OsUfYUdV4FNa37H6VXt4Rj8YGsJWN/71TNf7+p0bNCIID2EFUCQEEEEAAAQQKCsQmAO7r6/u4vb19cUERbpgSePyPPqvW/8vZrojI/uDNnV0Ewa7oRqtQM9AabLlNnb/1O9FqXMhakxjtV/Nf7lCJRIIAOGR9R3URQAABBBBAYFJgz549/1NjY+M/eOnh+Qwwy5+L796H9ZLnjSXu97X7NgmC/+zH/93IGs2FQC4B63FHZ+5+UY1XTWYb5/JPYO6vH1LVFz/2rwK8GQEEEEAAAQQQKFPA61lgzwNglj8XN0Jkz+/jX11c3EMl3i3LoTfv6GJPcIl+UX/MDIAvXP9N1b90Q9SbG4r2zXrzCVV3jnQKoegsKokAAggggAACOQX2799/jV7RdsErHs8DYJY/2+9aOebopT+/0f4DDty569B5Y08wFwJWATP4zdTOUWe+8iI4ARG45uDzasZJTpMLSHdQDQQQQAABBBAoUcDLWWBPA2BZ/jw+Pv6btWvXlkgTr8ee+ZNr1Zq2mZ43uuOHH7Af2HP1YL/QDIBJfBWsfkod6VRNRycTYXEhgAACCCCAAAJhFYhsAMzyZ/tDctWiBvVCx3L7Dzh4pxyPJEmxuBAQAfb+BnccEAAHt2+oGQIIIIAAAgjYF/DyTGBPZ4BZ/mx/EDz7tWvV6mXez/6aNWQW2H5fxeVOZn+D19P1J3ar5ve2kgU6eF1DjRBAAAEEEECgSAGvZoE9C4BZ/lzcCNjz0E0qVZss7iEH737ulZOq851uB0ukqDAKTFQkVWI8o2Tvb8/qrWR+DlgnVvV9pFpe/ZZRK84CDljnUB0EEEAAAQQQKEogcgGwLH/WP6BtYf9v4XEg+35l/6+fl2SE7vjR7/ysAu8OkEDvTVvUwML2ANWIqpgC817eqCozA4AggAACCCCAAAKhFohcAMzyZ/vjcdNd89Smu+bbf8ClO2/5TwdcKpliwyAwVt2oKkcuGlU9dU8ns78B7bQ5rz6iavqOBrR2VAsBBBBAAAEEELAnsG/fvs83NDQctHd36Xd5sgRaz/zO1DPAnzD7a6+jHr57gdp4a4u9m128a+3zBzkT2EXfoBc90rhUVV/8SA0saFe9K7cEvbqxrd/Mw9tVw7FdsW0/DUcAAQQQQACB6Ah4MQvsSQCsg981OgjeQwBsb3Bu62hTNy9K2bvZxbs2dx5RB473u/gGig6qwHjVDFUxesmo3vlbHlWDrbcHtaqxr1fN+cNqzhvfMRzYBxz74QAAAggggAACoRaITACslz8/kUgkHicAtjceCYDtOXGXewKDcz6v6s7+Ro0n69Wpe3e49yJKLltAAuDZrz+q9PfYssuiAAQQQAABBBBAwE+ByATAFy9e/Acd/N7nJ2aY3k0AHKbeimZdRxsWqKr+kyq9eJ3qu/HBaDYyIq1iBjgiHUkzEEAAAQQQQEDt3bt3bSqV2usmhSdTBiTAKq4Ln/jqYrVuxaziHnLh7g3fP6xOXRh2oWSKDLJAprZZJYd6jSqebt+uxurnBrm6sa8bAXDshwAACCCAAAIIRErA7Vlg1wNgEmAVPx7JAl28GU84JzDSuEQnv/pYjaQWG2f/cgVbgCXQwe4faocAAggggAACxQmEPgCWBFj62lNcs+N9N+cAx7v//W79WM1MVTl8QV24/puqf+kGv6vD+wsI1HbvV7Pf+d+Nu0iCxXBBAAEEEEAAgbALhD4AlgRY7e3tj4e9I7ysf6q2Uu15aKWXr7zqXTve6VbPvnLS1zrwcn8Fur/0PTXatNTfSvD2ggKNR/+bajzyXwvexw0IIIAAAggggEAYBEIfAJMAq7Rh5ncirI4ffqC6egZLqzxPhVZgrLpRVY5cJPtziHpw1ltPGBm7uRBAAAEEEEAAgSgI7Nu37/MNDQ0H3WqL63uA9Qzwb/QMsL/TmW7puVjuep0E63GdDMuP63TfsFr/nw/78Wre6bOAufx5sOU2df7WybNluYIt0HT4RdXw8UscgxTsbqJ2CCCAAAIIIFCEgJuzwK4HwKtWrZoooq3cahHo/MbnVFtLvecmmzuPqAPH+z1/Ly/0X2A8kVQVExn2//rfFbZr0LLnP6iqS3+wfT83IoAAAggggAACQRcIbQBMAqzyhtaqRQ3qhY7l5RVS5NPvHk+rTZ1dRT7F7VESGE/WqzN3v6jGq2ZEqVmRbcv8//d+VTE2FNn20TAEEEAAAQQQiJ9AaANgvf/3j9euXfv38esy51rs5ZnA/UNjOvg9wt5f57ovVCWZGYQHFrSr3pVbQlX3uFa2YvSSmv/LDqP5ZICO6yig3QgggAACCERPILQBMBmgnRmMXi2FfuRnH6q9XRecqTSlhFbgdPt2NVY/N7T1j1PF60/sVs3vcVZznPqctiKAAAIIIBAHAQLgOPTyNG2UY5Fe2Njm6n7gJ39xTO08dD7m0jR/uPkGdfbOp4EIiUDzwa2q/uTukNSWaiKAAAIIIIAAAvYEQhsA6yXQe/US6NX2msld0wlIEPzsn1yrbl6UchRKlj0/+8oJgl9HVcNXmLl8tvemLWpgYXv4GhDTGs95/VFV0/s+y59j2v80GwEEEEAAgagKEABHtWdLaNfDdy9QG29tKeHJqx+R444e/rsP2fPriGY0Cun+0vfUaNPSaDQmBq0gAI5BJ9NEBBBAAAEEYiiwd+/etalUaq8bTXf1GCSOQHKjy5SS7NCb75pf8mywzPp27u9W21477U4FKTVUAtbkSSfX/TxUdY97Zee++m1V3fchM8BxHwi0HwEEEEAAgYgJEABHrEOdao4EwutXzDYC4nlNNQWLlSOO9h7t08udz6m0DoK5EBABAuDwjoM5//SXquaT34W3AdQcAQQQQAABBBDIIbBnz55vNDY2/tgNHGaA3VD1ocy2uXVq/swaJb9br/7hcXWk+5KxzJmg14eOCdkrmQEOV4e17P1fVFX/cWaAw9Vt1BYBBBBAAAEEbAi4tQ+YANgGPrcgEGUBcwaYDNDh6+V5/9+/U5XDFwiAw9d11BgBBBBAAAEECggQADNEEEDAFQECYFdYXS+0cqBHzdv9oOvv4QUIIIAAAggggIAfAqELgNPp9Bp97fEDi3cigEDxAn3L7lfp5R3FP8gTvgg0fPSSmvnBD3x5Ny9FAAEEEEAAAQTcFiAAdluY8hGIqQBnAIez41tfeVAlB3vCWXlqjQACCCCAAAIIFBAgAGaIIICAqwI9d3xXjcxe4eo7KNwZAevyZ2sWb2dKpxQEEEAAAQQQQMB/AQJg//uAGiAQOQGOQApnl9af2K2a39sazspTawQQQAABBBBAwIYAAbANJG5BAIHSBEZSi1XPagKq0vS8fyp1pFM1Hf2p9y/mjQgggAACCCCAgEcCBMAeQfMaBOIkYM4ADyxoV70rt8Sp6aFu65zXH1U1ve+Hug1UHgEEEEAAAQQQmE6AAJjxgQACrgmQAdo1WlcKnvvrh1T1xY85/9cVXQpFAAEEEEAAgSAIEAAHoReoAwIRFSABVrg6dsGu+4wKkwArXP1GbRFAAAEEEEDAvgABsH0r7kQAgSIFTrdvV2P1c4t8itv9ECADtB/qvBMBBBBAAAEEvBYgAPZanPchEHEBMkCHs4Orzx1Sc998LJyVp9YIIIAAAggggIBNAQJgm1DchgACxQmQAbo4L7/v5ggkv3uA9yOAAAIIIICAFwIEwF4o8w4EYigw2HKbOn/rd2LY8nA2mSOQwtlv1BoBBBBAAAEEihMgAC7Oi7sRQKCAgCyBzjQsUGfv+j/VeNUMvEIiYB6BRAKskHQY1UQAAQQQQACBkgQIgEti4yEEEMgnYAZQZIAO1xhpfeVBlRzsCVelqS0CCCCAAAIIIFCkAAFwkWDcjgAC+QWss4en7ulkBjgkg6Vi9JKa/8sOo7bMAIek06gmAggggAACCJQkQABcEhsPIYDAdAKZ2jnqzFdeBCkkAnVn3lKz9j8dktpSTQQQQAABBBBAoHQBAuDS7XgSAQTyCJAAK1xDo+nwdpU6titclaa2CCCAAAIIIIBACQIEwCWg8QgCCEwv0HvTFjWwsB2mMgSq+j5SiczAVAkjs24so7TpH531zlOqrvttlj+7JkzBCCCAAAIIIBAUAQLgoPQE9UAgIgLjyXp16t4dEWmNc82oHOjRQeZbqu7Mm1cUOjxrhaoc6DYSUCX0Xtzqix/nfemwDoLl/iH9ezEBsby78nKCqwndP6NNS694R/W5Q+qaQ/9ZVV36g3MNpiQEEEAAAQQQQCCAAgTAAewUqoRAmAUGFrSr3pVbwtyEououe2dlD60Ep4Otd6iRxiVXBpc6oK05f8i4x+lrTAezmaxgtub84aJeM15ZpyrGBot6hpsRQAABBBBAAIGwChAAh7XnqDcCARWI2/Jn8/xcO90hycEGW2+/Iju2ZGCWyzwzWWZ45Rqrb9G/5hp/lnsksK0+99vJ39PH7LzO9j1kfrZNxY0IIIAAAgggEHIBAuCQdyDVRyBoAnE7/9canMry5Zre96/okpHUYmOWtl/PjI/Mngxuy73knUm9R7hS7xFO9n14RXFmAG39y+xgWp41L1mSTQKscnuE5xFAAAEEEEAgLAIEwGHpKeqJQEgE4hYAh6Rb8laz+eBWVX9yd9ibQf0RQAABBBBAAAFbAgTAtpi4CQEE7AoQANuVCsZ9xSzhDkaNqQUCCCCAAAIIIFC6AAFw6XY8iQACOQQIgMM1LBbsus+oMPuAw9Vv1BYBBBBAAAEEShMgAC7NjacQQCCPAAGwd0PDelZw7eXsz4nRfiNpluz7lUuyUkuCrXzHH8198zHvKsybEECgbIGbWxJGGfNTFSo9PKHSIxPGf7/bPfk7FwIIIIDA9AIEwIwQBBBwVOB0+/ap7MWOFmyjsGrLEUASBFrP1M3ojMqjOiFV9hm4Nor19RY5PkmOWnLjGm5apmr6jqrxyhp9FNKwG6+gTAQQKFOgrTmhVrVWqPXXVaq25oppSztwZlztPT6m9h0fV6f6CYjLpOdxBBCIqAABcEQ7lmYh4KWAdfnsyXU/9/LVU+9KHelUTUd/WvDdYTumqenwdltZmoebbzDaPqTPI5ZLgn/5EKBKftfZonNdEzrwTejAl+XPBYcNNyDgucD8hoR68KZKtX5ZsqR37zyaUc+9k9EzxCU9zkMIIIBAZAUIgCPbtTQMAe8EzABKgrCzd7ozW1moNTJTes3B56eCPTMgNJ9LyNFBgz2q+8tbfZuhLtSGfP9efe5Qzn+S45XM84MLlW0enWTeJ8unr/ndDws9xr8jgIAPAt++Nak6bigt8LVWV5ZI7/jdmNp2MONDK3glAgggEEwBAuBg9gu1QiCUAgP6rNvelVtCWfe4Vdo8/mikcbGeLT4Wt+bTXgQCKZCqVuqZ9mpjybOTF7PBTmpSFgIIhF2AADjsPUj9EQiAgOw0k7QsYVteHAA6X6ogs8Hzf9lhvHuw5XZV1/2WL/XgpQgg8KmABL8v3FtdcJ9vqWZdveNq88sjLIkuFZDnEEAgMgIEwJHpShqCgDQVREIAACAASURBVP8C3V/6XuiSTPmv5n0NZEm1mf25f+kG1fDRS95XgjcigMCUgNvBr/kiSZIlQTAXAgggEGcBAuA49z5tR8BhAb8SYDncjMgXZyYMk33SE4mEMo9QinzDaSACARV4/IvJkpNdFdskWQ795D+xJ7hYN+5HAIHoCBAAR6cvaQkCvggEIQGWLw0P8UtnvfOUXvb8tupbdr/OMP0LnS26P8StoeoIhFug4/qk+vZt5Se8Kkbhkd0j+rik8WIe4V4EEEAgMgIEwJHpShqCgL8CEkyll0/uK+UKtsCc1x9VNb3vGwGwnaOjgt0aaodAeAVk6fNLX6tRqRrJouDddSo9rjb8HUuhvRPnTQggECQBAuAg9QZ1QSCEAuYM8IXrv6lkP2mUrsqBHlWpj06SM3XlGmlcosbq5uY8RkmOFUro83blqKWMvmciWe/Ifmjj+KLL78+2zVcX633V5w9fVRczAL60YK2acXJPlLqMtiAQKoFNKyvVppVVvtT5ubczqvMDlkL7gs9LEUDAVwECYF/5eTkC0RHoueO7amT2itA0SPbBSvA32Hq7mqhqMM7TlWCzcqDbCGJrdOCY75JAeKj1DjU060YjOJYkUvLMdJc8Ix8SNB39yVW3yb9JHcx3yw1JHVBX6oDa6WtMB+aDuu4NJ3er0RmfUVWX/uD0KygPAQRsCuzZ6P3sr1k1ZoFtdhK3IYBA5AQIgCPXpTQIAe8EzNlfeeOpezqNIDIsV+uvHlDJobO2qjuug0aZ1a1OHyt4vySWkuXFuS45J7leB55+X/2L16mGY7uUtKsiT5A9f2aNak1Nzkwtb6lXR7ong/Ez6VF16sKw303g/QiEXmDNogrjzF8/r46XhlVXrxxkx4UAAgjER4AAOD59TUsRcE1AAqlT9+5wrXw3CpblzXVn3jR+WS+ZjZVAfnjWCj0rO+OqZcyy1Ln+xCvGzK8EupnaOcbMd3rJ+qvuleOGzMssq+7MW3p298Mr3illyeyzvFfeL9dYfasOuucYf843s24su9bPTXdlmpYa5VrrIjPLs/Y/fdVjq5c1qTXLZqpVi1JKAuB8V3ooo/Z2XVB7j15Q757oV+mhMTe6iDIRiLTAwzrx1UadAMvPi2XQfurzbgQQ8EuAANgved6LQIQEBltuU+dv/U6EWhTtpjQd3q6zP+/SRyBVqsTEmFq3Ypba9MV50wa9+URkNnjbP51Wuw6djzYarUPAYYFt91arm1srHC61uOLe1ecCb+Jc4OLQuBsBBEIvQAAc+i6kAQj4L9B70xY1sLDd/4pQA1sCra88aOxZbq5Pqr/646XGjG+5lwTCj/zsQ9XVM1huUTyPQCwE/Nz/awITAMdiqNFIBBDIEiAAZkgggEBJAmHe/1tSgyPykCybbnn1W0Zrtne0qc87EPyaNLI0+rlXTqqdzAZHZLTQDDcF9n+91s3ibZWdHp5Qa3ewp98WFjchgEBkBAiAI9OVNCRuAhKAypVIeHt+pOlsBsCZ2lnqzFd+GDf+0LZX9iDL/t+q6hr1xrdvdKUdT/7iGEGwK7IUGiWBIATA4nnLj4eixEpbEEAAgYICBMAFibgBAfcFzGAy+3frm/0OeLMVzLpK1uOzd16dUMl9Nd5QioAc/9R09Kdq8fy56m//7cJSirD1DEGwLSZuirEAAXCMO5+mI4CArwIEwL7y8/IwC5gBqbUNMhub/ffWGVrrsuFi257v2XLKLLYO2QG5tI0AuBxF759tPrjVOIrp80tb1Pb/eYFrFZDl0Js7u9gT7JowBYddIAgBMHuAwz6KqD8CCJQiQABcihrPxFrArYAz1yzwdMG1X0ufzToxAxy+LwM5+mne7geNij/+1cVqvc7+7OYlibH+7Me/45gkN5EpO7QCZIEObddRcQQQCLkAAXDIO5DqB18gO2C2zhCbM8Z+B7OlKJpH6KQXr1N9N04GVVzBFjCPP0rWz1Rv/sW1nlR222un1LbXTnvyLl6CQJgEnrirSq27rtLXKu/4IKOefTvjax14OQIIIOC1AAGw1+K8L5ACuYLU6YLSoC1H9gN1PFmvKjIDqm/Z/Sq9vMOPKvDOIgXmvbxRVeo+W7O6XT3zhb4iny7tdlkKveH7h5kFLo2PpyIssF4Hv4/rINjPa/PLw+rAmcmEilwIIIBAXAQIgOPS07Qzp4Bby5njxH3+lkfVYOvtcWpyKNtqZn+Wyt9w/Q3q3vkXVdvcOkfOAC4EIkcjdb7TXeg2/h2BWAmkqpXa0+HfUUj9IxNqTSdHIMVq0NFYBBAwBAiAGQgI5BBwIuPyeFWDGkktnip9rH6uGqtvUSONi9WE/rdM3RzjvwtdNecPF7ql4L8n9dmvMvPn5NXYtcMorueO76qR2SucLJqyXBAwlz8Pzl2l6noOXPGGVfos4FRNpWprqZv6+/kza9S8xmodJNerVG15yzS7ugdUx49+50KrKBKBcAv4uQya5c/hHjvUHgEEShcgAC7djidjJjDUPHlmaqZpiZLgVi4zmDUphme5c65q0KityZS6v/Q9Ndq0NGhVpD5ZAnN//ZCqvvixqlq6Wt1Tf1jtP35Rnbk4asupoaZCLW+ZMXWvGSxLkHzzwgY1v6mmYDlrnz/IMuiCStwQN4H5DQn10p8W/vpx2kVmf9f/7bBKjzhdMuUhgAACwRcgAA5+H1FDlwUyehY2UztHz8rOmArkzEDW7iyty1UMXPHV5w6puW8+ZtTr5LqfB65+VOhqgQW77jP+ct1X71NPrDhp/Dk9NKYOnEirI2cG9J8zVxxZ1NUzqPqHx2xRykzxmraZap3OKr28pT7nM5s7j6gDx/ttlcdNCMRJwI9Z4G0HR9W2g/a+vuPUF7QVAQTiIUAAHI9+jn0rzSDXnL2VAHdcAt7GJbG3KQWgYvSSan3lAb2Me67qWb21lCJ4xmMBMwD+X792h/pXy+zN/EqAfEQvXz59cUTJkUbmZQbLp/qGr5pFltniWxY1GsupZWm1uYSafcAedzivC42A7AV+4V693aC5wpM6d/WOq80vjzD764k2L0EAgSAKEAAHsVeoU8kCIzqglaBWfs/oZbkEuSVTTvugBMBN779o7GMmA7Q7xk6Wap2x3/+Xq5ws2giQDxxPq52/Pa+Onh3MWbbMENdUVahj54cUiecc5aewiAi0NSeUnAvcUJ1wtUUsfXaVl8IRQCAkAgTAIekoqnmlgJlgSpIvSRAme1CZzfVulLAE2jtrJ97kZgBsrZ/MCMsy5wP/nFby53dP5F7y7ESSOSdcKAOBIAmsak3omWD39gNL8LtJz/x29XLsUZD6nboggID3AgTA3pvzxhIEJAGVBLuydJl9uSUAOvwIAbDDoC4XlzrSqZqO/lQt/0yz+pt/4+2yf5khlv3E//hBr3r9oz6V73xtMygWiunO4HaZiuIR8FXArZng0/3j6uHdowS/vvYuL0cAgaAIEAAHpSeox5SAzO4ON9+ghiTY1TO7ccmsHKYh0PDRS2rmBz/QycNmqzNf+UGYqh7Lura+8qBKDvaoxuvvVStu/oJaWN2nmiqH1A21k2fz3jnjmOsu2147pba9dnrqPaUshS7lGdcbxgsQcFhAMkM/017l2J5g9vw63EEUhwACoRcgAA59F4a/AdaAV2Z5Wcoc/D41ZxSH9AcV5+58OvgVjnEN60/sVs3vTSYqO92+XZ89PTevxg21Z3RgPKwDY/l9SAfKF9TCqj61QP++qOpCWYq5skDnm/W1Brq5gl4C4bK6godDIrD+ukr18G3JkvcFy6yvZHre+XuyPYeky6kmAgh4JEAA7BF0XF+T74fXMb1vd2jeF9SlhXcT8IZwcBAAh6PTJFlZi87WXZnRxxwtXqf6bnywrIov1EGwzB4vrPpk8vciAuQN3z98RSbpYioyXcBLMFyMJPeGTUAyRK+/LqnWXVdhe0b43TPjRtBL4Bu23qa+CCDglQABsFfSMXlPvh9G5e/HZrQaP4Qzyxv+wWAGwLJU/SwzwIHt0OaDW1X9yd3GOddyXJVkRXfzMgNkcwb5zhn/rBr1THJ130eq40e/K/vVxQTCBMZlc1NAwAQkGF6zqFLNa5is2C2tlfooowl1RB9rJJcktzqgg9/0SMAqTnUQQACBgAkQAAesQ8JanVw/bI5VpdRo6rNqsPV2NaR/jdW3hLV5oa63zAImL35s7AFNDvRc0RbZZz2mz/KdbllsrsYTAAd/SFTpoLPl1W8ZFT1/y6PG16GfV+VAtx6DZ1XN+cNK/lypx2J1+piqGM2dKbpQXYvNJE1AXEiUf0cAAQQQQCAeAgTA8ehnV1spByqYJxdmaprVxX/xb9TAwnZX3xnnwiWgTehf1qBVgolKHeDKVasDjIQOKqol6NVBkCx/LXRldBA82iRnKC81ko9ZL3mflCVX1cWPdMBySVUOf6KS/X9QExVV6tT/+F/VRLK20Cv4d48F5rzxHSPYDPos/eRYPWaMVRlnVfqXOd7skpnBLZmk7YpxHwIIIIAAAvEVIACOb9+X3fKJRIVKTEwuvRpP1quLbRtV/9INZZcb9QKqdVAil8zIyjWaWqyXpjaoGXqpqlw15w9Nmurlqheuf+Cq2Vkzo2+xTiP6PROWJbASNCeHzhZbjHG/dTbt7BeeIlN3SYruPVR35i01a/9kcrKeO75rbDsI2yXBezlBsdleOzPFzA6HbXRQXwQQQAABBEoXIAAu3S62T07o+d6EknnfyWtgQbu6cMMDru8vDCq4zIjWdr+lZMnpdDNXRsB5OejNbovMwOb6twvXf/OqDxXm7ttiLB3Nd8mMnwTPI41L9DFS1xrnJo/q46TyXXKmr9TbnDHOVbaUKZcsYx/V5VXoGeDU8X80/q53xX9QA5+9J6jdE7t6yXic++uHjPEkX5u9K7dExsAMimWVQ5X+GkjqpdTFXnYC4mLL5H4EEEAAAQQQCI8AAXB4+sr3mlpnSWTGN71kvbq09L5YBr4SzNbpoLf+xCtFL9c0O1JmZCVIkWOfLi38ippx4lfGP0ngKgHshJ4VHtBZsnMlLpKg1XrJzO50Qa4bg6f1Vw8YM8if6CD9EjP/bhCXVGbT4e0qdWyXsSqj+8tbi97fXdJLfXpI9hJLUGz86n2/qIDYzhFMPjWL1yKAAAIIIICAiwIEwC7iRrHouAa+MrsrM07yu/ywnT3TKy7Deu+sBK/5rrH6VmM2NozLUXO1ycwwLG3u+fLzURzuoWuTdelzrtUDoWtQkRUuJyAu8lXcjgACCCCAAAIhFSAADmnHeVHt7KWCgy236aXOD0Z6Rsl0rdV7KGUvbq5g17xHgt6h1jt0dl355W+GXS/GQ/Y7ZBZ67puPGX/NLLAfPXDlO61n/gY98ZVXWkZCLT1OZX99sYm1vKoj70EAAQQQQAABbwUIgL31DtXbzCXPEuhJ4BulzM4SLMglM0YzP/iB8WdZaix/L0FvrkscZLmyZEmWwNfrJcdBHDzmctsxbXNOJ8PCxL9ekqRXMgMch6XPpShLtmnxMX7p7QtcCCCAAAIIIBBPAQLgePb7tK02Zn4TkuhKqUztHHX+1kcjEdgYx/no4LbuzJvGjJAEbcM6kK2/nH05G0X26MrM7vCsFUbyp2LPyo3D0DISLumkXLIXWBJ5yVLoXHuW42DhZxuts/FxXPpcin2t/j4wGQy/XfJZxKW8l2cQQAABBBBAwF8BAmB//QP5dvNcXwkAz935dGgDGtmvK8FtvvNwZaZMjvCRH4SrBiePA5IMx5I5WfbzEsjZG57i3PLqt4yb+5bdr9LLO+w9yF2OCFizPo9VN6n0sn+lBltu5wObInQlmR0zw0WAcSsCCCCAAAIhFiAADnHnuVH1iYqkSoxnQr2MUoLexiM78h45JIF9v85ePaRndwlynRlFqSOdqunoT43CTrdvJ/hyhtVWKeYydLnZmqldZuTlgxxZvWC9ZAn/hCznn+ZoLFsvjuBNsky6/sRu9gxHsG9pEgIIIIAAAqYAATBjIadA701bQrfnV2bCrnlvqzGTY17mMuaoZWAO2rC1LoWWoEtm1rncF5BgrVmPebkGdJI6pY/OkhUNFZkBWy+XDN5mkCx/JjD+lE3yA6Q+3qlXkexhibSt0cRNCCCAAAIIhEOAADgc/eRJLYeblqmavqPGvt8zX3nRk3c69RJrBlwpUzJWX2zbyCyXU8A2yrEGYz13fDcyxz3ZaLovt8jS89lvfEdV6mBXxvv5W78zVQ/ZEyxZzGX5v5nwzfxHOS/XziUBsSR9k5niuC+pliXSDToYJpO0nZHDPQgggAACCARbgAA42P3jWe2Gmj+nqi7+s/HDdBiT6Fgz4J675VGCL89GzpUvmvP6o0oCLM4GdrcDrMFvKXv1JShOGmdaH1K1OjFc5UCPkchsuoul7crIEC/BsCTR40IAAQQQQACBcAoQAIez3xytdUbvERyYd6dq/PDvjXJP3dMZqr2x1pnH8zr4jeOZvI4OiCILk/2/tZdnFWUPZfXFY0YJYVxGX2TTfbndOt5LCX6nq7QZGMsHYcm+D40Zz6o+PYucuaS6v7w1595uM7u6zBbHJVO6LI9u7PoJgbAvXwG8FAEEEEAAgfIECIDL84vE0+du/Y/qmt88a8z+phevU303Phiqds3Ry0BlZiZ7GWioGhHiys5/eWPOPaeShOnM3dtD3LLgVV32t8tqB7mcDn5Lba01AZrM/MsZ2eby6agHxATCpY4ankMAAQQQQMA/AQJg/+wD8WbJCDvcfIORwVeOBTpz94uhmv21HsHDvtPShpQYVqWPqRq9b1TOPB5Y2F5UQeZ+U/OhiuFPVOr4Pxr/ySxwUZTT3ixnWNec+63xtRqU4FcqLONn1jtP51xCLWdtj8xeoVdl3KEGFhQ3rpyTc78kCYRn6GRZjV073H8Zb0AAAQQQQACBsgQIgMviC//Dp9u3qeaDW419m2Gc/TWPgJGAoGf1ZDZcrsICsmxVkvrIfsbkYM8VD5xc9/PCBRS4Q8aUHEeV0ecqy4cqXKULSIA584MfTK1yCGpyN5mdrtYBuiybzpVoS4JhmR3uX7I+ssnpJBCe+cEPdSb6N0vvcJ5EAAEEEEAAAVcFCIBd5Q124f1LNxgJr8zERX3L7lfp5R3BrnRW7eb++iHjB+4wBu9+QcuMrSyjlSXv5iWZv0eblujZ3684sodakirN2z25lD6M48qvvrG+Vz6kkOXFqWO7pv46TOPcWFmg94PXnXlD1XW/fRWpHL8ky+Qly7SsQonSucSyJeOa9/5aJXVAXM5lnutsPd+5nPJ4FgEEEEAAAQSUIgCO6SgY1+eFnm5/QU3o38McAC/YdZ/RgyS/sjeQZdZ35vuTM7Ky5P2SXpbav/Q+V5IXWfeGkkHYXv+Yd2V/SCEfUPSu3BLa7OYSzNfqGeKGj36uqvVy+1yXBMOSwE6WSkclGJZEWfI1V6GTw3EhgAACCCCAQDAECICD0Q+e16Jv2b/Ws70bjfeaAXCYZpdMMDMAZv9v4SF0jV6WbB7fIkvG5dxYN5MUSdAzd98WY2+oJEU694WnQrW/vLCoO3dYszzLG6I2gy6rA2TVhjXLdPYRTBIMy9gcr5qhzyJeqob0DLHsJQ7jJcuiZ+3/q5LOEJaZX7kSiYTxOzPBYRwB1BkBBBBAIGgCBMBB6xGP6iN7f8f08UdymTN1sgzx7J2TGWbDcoU5ePfS2DobKzNsF254wJNgVJbBSpbuCr3cmiC4cI9bk7rJhxSf6FnfqMyGTtd6CYpl36zsSc81Qyz7h0/fG+4EUzIbXGqSLALfwl873IEAAggggIBdAQJgu1IRuk8CkZ4vPz/VIuvRKnYSICX0zN6EnpkJwtXw0UtGgiC5ur/0vVgEC6W4mzPlEvzKUlovL+v4kkBGZoLjENQVayzB72z9YYHszZ5IJNVow2d0APxQ7KzMYFhmTmUGuFaOOJPkWTpnQdivKj3zLbPB5e4NFgeC4rCPBuqPAAIIIOCXAAGwX/I+vjf7aBprwqJCS4mTfR+r1lcf0ssy/7XxA6nfgbAss539+qPGrJEsmzx/y/8Wu4Ch0FCS/aRz33zMuM2vvbhSh9k68ZbMBMv1yfUPqEtL1xeqemz+3brseSxZp4PgQaPt8oGBJKaTzMlc0RBI6P3Ac954rKQl0QS+0RgDtAIBBBBAwF8BAmB//X15+x/u+Rsj+ZX1kr2aEkQW2gcsy/hkpkpm8OSHczkzNrssrxtlXWYrdbqgZ80kmQ7XpIB8SDD/l5PZvf3cTyoftMx656mpJa79n9FLsT/v7Wx0UMeEOUNv7s2WpEmyZ9tcDmwmiJKZ0BGdPZkr3AISBMtxSTP0ku9SLmZ/S1HjGQQQQAABBCYFCIBjNhLkB2iZJc2+zPN0w7rXzhoES9vSesasT+9z5ZoUsO4Blv2/fs0oSjAuWajljGC5uu+SZetLYt1N1edlhv4/TnpYlvFnW5lI8jUqCaHka1mWtHOFV0COSio1CA5vq6k5Agi4KXDzwskJjlRtpfF7emjM+P3dE2Sjd9OdssMlQAAcrv4qu7bZy5/NAq3LoPPdU/bLXS5AAgaZYazpfd94k8wCf3LTFk+SPbncNEeKN2f5TZsLehmym1mgp6u07AuWPZ5R2NfpROfIXnZJSpdr5YJ8bcrxQWKWK1ty701/EdoMyU7Y5StD3Ob+eovK6NUq8j3Nr7FeqI2S+KtZB8LlXswKlyvI8wiEU2D+zBq1+romtaZtplq1KDVtI7q6B9TOQ+fVvt/3qVMXhsPZYGqNgAMCBMAOIIapiOmSXEnwWNf9trGXVpJkSQKaMF7W2c7shF9hbI9TdZYPCK45+LzRx+Z1sW2jMRsc1r52yiYs5UhQV6OTQtXqWWNzFl3qHtYPrdx0t2bUDvpeaqeCYDc9KRsBBIIlIIHvg3e2qvX/cnZJFdv523Nq++tnCIRL0uOhsAsQAIe9B4uof6Fg0PoDo597RYtoUt5brUmFZDl0crBH729ez0yZFpPZRjmOxUxIRfIwJ0ac92Vkr3jwK8GZ9y23/0ZJvtas91KbM+cy1mVrRBBzBKSO7FBNR39iv3GWO5n9LYmNhxAIrcCmu+arjbfM0cuck2W3ofOdbvXcKyfLLocCEAiTAAFwmHqrzLoO6eQ5cgTNdJd19jTss0oS0MvV8uq3ppo8rA0kg7XsoYzzJcHTDL2stunoTw0GM3lYpf6gYLDl9sAuF41zn+Vre+uvHjACvMGW29T5W78DUZaAjHX5vpY6tuuK7wPnb3k0cCsf2BPM8EUAgWl/RtP7er/dvqDkWd98ZR84nlaP/OzDqf3C9AICURcgAI56D1vad2nh3XpP7F8UbLF1r2jYg2BprOydlCRf1v2TMgPk5x7Ygp3g0Q3yIYHMBsvqADMYlleLjyRZGm6+kWDYo74o9TXFnuNd6nvC/pwsH5/5/vapLQAy5uUDwaAt/5ezoOXsYy4EEEDAKiBJrV7Y2KbaWupdgZH9wZt3dBEEu6JLoUETIAAOWo+4WB+Z+Uwv31jwDTJjIkGwGTBGIQiWRstyyCYd7JlJsqyBniyNjPvxMsYs2cc7p5ZGmwNFbCRT82jjUiWrCDI6cAha0FBwUEf4Bus5z9Pt8Y8wQVFNs26PKLQtpKiCHbq53HOCzWqwLNqhDqEYBAIi8EJHW8EkV+VWlSC4XEGeD4sAAXBYesqBetoNZK0/IJqv9fPoHAeafkURuWaErTfI7OfwLH3MTEyXAotP3Zk3Va3+Ze4Tzu4DCYolq644SRAxxLnLTg9T2+XN2v+0scohUztHnfnKi7afi/ON1u9xl/RRUp+sDNZ51JIhfd7uTXHuItqOAAIWgcf/6LOOL3vOByzJsZ78f/4ZfwQiLUAAHOnuvbJxZ/VyP9kDO91l/cFwuPkGldCzwdXpY8YjUTtWSIKG+hO/MrLq5gv0xEuCvLjOfMoSafGRH8irL358xex59jiS8XFpwd0Ewx59T5GVGk36TOUZl89UtvsBl0fVC/xrJBnczA9+YNQziHblJMUy8ZkFDvwwpIIIFBSQ442e+ZNrC97n5A2SFEuSY3EhEFUBAuCo9myOdhUKgK9YGpharHpWbzVKkSyq5pErQVwy6FQXylLSyszAtLOfk7Odd+hArz22e2PNoFgC4qQOkM0PSMx+kNlhCYb7l2yIrZFTYzJfOfL1KPvaZbzKlV68TvXd+KDbr41c+eb3NkkC1/PlrYEbr616FjipP3wq9iLwLVaM+xEIrsBLf36jkiOPvLzSQxm14fuH2Q/sJTrv8lSAANhTbn9fNl0ALEGNJF+RH6hHdPB77s6nr9jnKcGxJJAZT85QwzqD8lh9S+TPj5UZ4upzv8078ylBHkcrKSUzkTJLLLPp1jOGZbRLMCyz6DJe5MMD2Tsc973WpX4XEOcGvUdbzoyVY73kGteB24UbHlQDC9tLLTbWz1nzHcg4le+RQbrk62qO/r7MhQAC8RRYv2KWevyri31p/LbXTqltr5325d28FAG3BQiA3RYOUPn5AmDJjjr311vyBr9mE+SHRZnxm/vmY8ZfSXBzUSfVGtCzoXG45EMC2Rc7Q38YYM0obc54StbkuAd3MkYkQJPlpVajXONjuuX4YhnXPdhWq2odAMmYkqXOkqDMesnXnezNJyFZed99rEnE5GikoJ0RXMrRSMwAlzcmeBqBoAj4Mftrtl1mgdc+/15QKKgHAo4KEAA7yhnsws7pH+5yJSua++uHjFlOmU3qtrEM0HpWsBkI9y/dYATCcflhXGaHG/Q5utaM0mbvS2Ans51Ggij957iYZI9+c6l0zflDk7PEve8X/QUiAYkEfzLjmR0wi6tkps7oZFxRyOItY6pK9llrL2Pvvf6zXH3L7p86okq+RmUJfl/bxsAt1y26cwP0wKx3njJWL8j3sN6AJcSSrNDzdm/WX0P9tsUIgG1TcSMCgRVom1unOv/99b7Wb3PnYGHgBwAAIABJREFUEXXguP3vPb5WlpcjUIQAAXARWGG/NdcxSNZgtueO76oRvbzZzpV9pqY8I/vojB/OYzQrJQ6SMVlmPbP3wloDYpnRjNMHBPnGkLmKQJbaJ/s+zHmb3GMmdpK91qlju+wMSeMeMzv15O8tVz1nLsMeu5zF2nbBLt8oHxa0vPqtnG+RADjTdK0RFMsHWHH9QMXNLpD91DLOJPHfWb39I2iXJOuSVRVcCCAQH4GOW1vUt+9e4GuDd+hEWM/qhFhcCERNgAA4aj06TXtklvbC9d+cukMCjZZXHjCWPpeaREcCQDlb13pkjgTCl5beF/k9wtnU5l5Y2Tcse/eyA2LzA4L+Jev1ubpLYzTyymuqLFGVS2ZGrVfV4FkjO3UpM8tmORIQT+iZZOslY9rcY5ur5tKPMjNt98Miu62XWUgZQ2aQLisIMnqcEPDaFSztPmv+gyBmg5ZWycqAFr1Sx+7FDLBdKe5DILgC2/S5vzcvSvlawXePp9Wmzi5f68DLEXBDgADYDdWAlpmdwdk8BkSWVZ65+8WyftA2Zu30kmDZp2geKSSzcDIbHLQ9dV51jxkQT3emrgRT53TiHVl+KUt5R3UCMoLj4ntIglYjGL4cJJvBcXZJEkjkO/KqmLfKB0nygRJXuAXka1SS/8ly86Cfo2xuVbEjbgbABMJ2tLgHgWAKBCEAZh9wMMcGtSpfgAC4fMNQlfCHezqnZrzmvP6oMXtW6uxvrobLD5SyrNq6bDVuybLyueRLDiVLo81jpuRZM6mW/D3BsDtfXmbAnDRmkc9c8ZKx+lbdB3OmfbHTs7/utJJSpxOwBr/yIaAkCQzy15v1mDq7PUsAbFeK+xAInsCeh25Sqdqk7xW75T8d8L0OVAABpwUIgJ0WDXh51kzQ817eaCx/dmPZn7k0Ojuwi1PW6HxDwdwHK/9u7lOVI6aq+vS5ukNnr3hMZu3HZGZYJ3syLzPpk/x33LNOB/zLjeoFVECWPUt2ZTPRWDH5D/xqkiTD+swv/8yv1/NeBBDwWGD/X67y+I25X0cAHIhuoBIOCxAAOwwa9OKs+4AX7LrPqK6bP/zlC4R7b/oLx/dQBt3eTv0kOK69nGE6X1KtXOVIhuSoZUW248U9CBQrIGcpyyoV+fBPZn4lO35YZvRLORKpWB/uRwCBYAgQAAejH6hFNAUIgKPZr3lbNV7VoE7d8zfKevblKb0s2u1EO7kCYQnaZC9lkJcd+jk8zAzTMvMjM1USHMtlHJGTPmararKcerRpiTGDPCTHM+lfXAjEUUBWo0jeA3PWNwzLnrP7yc4yaJY9x3F00+YoCgRhD7C4MgMcxdFFmwiAYzgGZMmz7HGc++ZjRutPrvu5Zwq5jk+So27idHSSU9jmUmpzH6uZ+Gm6RE9mJupPAnbWqVMmlIOAKSDfa+RrwUxCJzO+5iV5D9LLO1z/4M/p3ig2G7TT76c8BBDwTiAIATBZoL3rb97krQABsLfegXibzAQOtdyu5GxJvzKfygx088GtU3te43p0kpsDQoxltkt+JfWeR+uscfeXvsfMu5v4lO2pgLFaovstIwu4mX09VwUksVw65MeQmVtXcrWP7M+eDjtehoCrAg/rM4A36rOA/bx2HTqvnvjFMT+rwLsRcEWAANgV1uAXml50j0od/6Uabr5Bnb3zad8qLEsSG/U5wubRNBIIDyy8W8kZqLJc1+2l2b413IcXm/uLK/SSao7w8aEDeKXjAjKmr3lvq57lfStv2YMttxnfTwZb7zASyoX9mq8TYcnXcL6LJdBh72Hqj8CkwJq2meqZP7nWV44ndfC7UwfBXAhETYAAOGo9arM9Iw0LVHX/Sd8DYKlurjOEzWZIQJxpWqr6l2yI7XnCNruU2xCIhYDM9koAKPkM5ugzfJODPUa7ZTWLJLMa1ds7Mk3XGts8ophfQFbuyAeH5iUBr3klEglFAByLLwMaGROBvQ+tVA21lb61du3zB1V6aMy39/NiBNwSIAB2Szbg5Zo/JPk9A2xlMmco6868oZcyHp6aFZZ7JGGN/DArP/xK8qxh/YPucPONkZjRCfhQcaV6MmMnP7Yzy+8Kb2gLNfa16yX7tfrr30z+Zm2MfP2bAe9IarGxrF++N3yy8qFYfUDW2PUTY+UMFwIIRFvgia8uVutWzPKlkSx/9oWdl3okQADsEXSQX3O6fXsgA0k5q1MSPCX7PlRDevmizPaYS6VNTzknV5bzyp5mlksHeZR9Wjfp15ZXvzX1F/KBhvTjhJ7Rs3tJcCTBkpyjLOci0/925YJ1n4yFKh3E1uj96pLgyczQXKiWMtsrWzckwVVUljYXarP138Vt1oH/QyUHTht/bc4CywwwFwIIREcgpWd/d/75Cl9mgTd8/7A6dWE4Opi0BAGLAAFwjIfD1CywDkDOfuGpwEuYxwJJopvsGWKp/GDr7cYPwwRDwe5KCVxnvfOUqul937GKkkTNMcqyC5Kv05rew0qCNPk6zQ5q5QMPScpmzcqc/VIJcGW/rnzAIUuazUs+JJHno7i02Q68fO3IOcbW2V+WPNuR4x4Ewiuw6a55atNd8z1tALO/nnLzMh8ECIB9QA/KK80fnEb0frmeLz0XlGrZrocsozWPOMmeGSYYts3o241mtl6Z4Zclr8VeMmsswZX12KeeO75r7APlulJAgtGEPgZInMVNVktkLv9u18osQ5atSxBWOdA9FdwaZ1PrvijlMrY36LpIdnpJViV7/lnNcbWkkTn/vb++Ys9z3+f+rbrm8AvTJsUqpU94BgEEgiMgs8AvbGxTbS31nlSqq3tAbd7Rxd5fT7R5iV8CBMB+yQfovRMqoffR1alzehY4rDMr0wXDcs7wxbaNgVzmHaBhENqqeJXdWgIQOTvbWHavk7I1vb/dCNZyXZm6ydlLWZ5t/Nn478IZiGX2tFIndZL7J3SQKvthswNVazA7XaeZe2hlFjbfZSaZm64c675buU+yKtd1vz3teMkOas2bzTOrZSZXHMXIjktoB6cDFZdx13T0J8ZsunlZzzFOHdlh/DsXAghEV8CrpdD9OuHVps4jqqtnMLqYtAwBLUAAzDCYEpAfhi9EIJmMGQzXn9x9Re/KrHB68XpmCBnzJQnUn9itZ+C2GkmXZBluoSAw10sm9zrPuOqfspcES9Ass6Clzqrma6AkvbPOmBcLIW0/d8ujKvXxZBZiaY9cY/WtRtZluaR9Yf0grVgPt+6XD3Xk+5dkezaTfsm7pP8u3PDAFb7yQcecNx5zfKy41TbKRQCB0gTa5tapbR3LXd0PvFkHvweO5z9mrbSa8xQCwRMgAA5en3heo+wEKr03bdFn8bZ7Xg+nX2jODDYe6VTJobNTxUtwIcGwLLc0l1qagYYxK2Vzts7p+lJe8AVk9lVmLeWSGTlZvp3rkvEk46/UYHNAr1qQD6RSx3blLN+cYZ1OzNw/m29ZscwsmjOy05czGdwyW+v++JTZ9gb94UL9iVeu2CMte6L7bnxw2kzX1+jl0TP0c1wIIBBdAQmCn/3atWpeU42jjWTm11FOCguBAAFwCDrJqyqae4LlB+8wL4fO5SWzdzNO/Mp24iUJki8u30hCLa8GX8TfI8GmXBIYy4xd9iXn1srXXa4g03zWfIY9ztEcLPI9SpbVm8nB5EMOyX6fXrK+4Iy6fNhyjV6dkNRnu1f1/yGaQLQKAQQMAaf3BMue30f+/iMyPjO+YiVAAByr7i7c2CgHwdJ6mcGT2RUJRKxZiGWGxVhyqo9ksV4SlAwsvNvY88lexcLjhzsQQKA4ATN4la0bcsn3oovLO3Twa/9oN3l21v6njeX5Gb1Cweml88W1iLsRQMALgfX6fGDJEF3qbLDM+j77ygm189B5L6rLOxAIlAABcKC6w//KWI/UkODvvN7vF7cZJwmSUzrLba0+Y9SaXVqWR8uMjJlFV7LhciGAAAKlCFTrJfSSlXvGRz+fmvWVBGOf6DwMxWbBliB6/i87jGpI8Cx7hytyrDQopZ48gwACwRbouLVFrVnWpG5elLJVUZnx3XW4Vwe+58j0bEuMm6IoQAAcxV4ts03Z50pKBuV+vQyv2B/KyqyG748biWj0bLGRiMayh9isWN+y+1Va/7DJhQACCOQTMHIRdL+V91xkeU5mbiXwldwEpV7NB7caibMkQdulBXcbCdu4EEAgPgKyNHrNspl6RrjaaPTyy8cmHdEBr1yn+0bU3qMXCHrjMyRo6TQCBMAMj7wC1kBY9sT23vQXsZsNNnHMWWHJ1msuk5bZ8XJ+YGXoIYBANAUkmVVN72HjnHJzaXOulo6kFhsBa//S+8reYmEe0yXvkfOwZ37wA5ZCR3N40SoEEEAAgTIFCIDLBIz640YQXFGpzzYZN5oqP6xJlmj2w0a952kfAggUI2DO9OYLeuUIoyH9/VOycsvlxtaSOa8/auQ2kKXUlxZ+Rc3W+4K5EEAAAQQQQOBKAQJgRoQtgYlEpUpMjBn3yt7gvhsejMRRSbYa7+JN8kOz7AWU/cRxW2LuIitFI+CZgKwOaTz6k6tmes0szkM64C0moVU5FTeTYcmKnTN3b9f7gv+MvcDlgPIsAggggEAkBQiAI9mt7jTKOC+4ql4lMoPGC6JyXrA7WvZKnfXOU6qu+23j5uwkW9YSSLhlz5O7EHBLQD6sSurs8ZK4quriR3pP78d6r+1a47/NjPJm0Duok+X5sT3Cugz65Lqf68zQf2Usw+ZCAAEEEEAAgU8FCIAZDUULVFbVqrHRIYLgouWufkASbMlePTuXzLxnmpbqH6z1D9ctt7MM3Q4a9yBQgkCuYDc52HNVSeaRRXVn3tBfl1/wfVVM6kinajr6UyV7i3tWb1WpIzv0f/+kBAEeQQABBBBAILoCBMDR7VvPWnbhhgeMLNFcpQvI0sXqc7+96nzi6UqULNRyTJP8YD7auNTYXyhXRh/XxHLq0vuCJ+MnYB5JVDnQrWd3P542eZQEvaNNS4wVGwN6n22Q8iHI95Gmw9uNo5AGFrYTAMdvKNNiBBBAAAEbAgTANpC4pbDAWN1snXTlf9BLAtsD9QNh4ZqH4w5Z2lipg10JkuWHXDmWSRLdmMunc7VCfkCfqJphJN2R4JjAOBx9TS3dFbBmaJZlzLlmds0amFmax+pbjIBXVmCE6cMlWV0iq0y4EEAAAQQQQOBTAQJgRkNZAtlnBkthkzMjd6sBHQyH6YfFsiA8flh+iJeZp/oTu3VA/IaxHzHXWcXZ1ZIs3tI/o/oHeUmUMya/dDlcCERZwJzhrdX7Yav1DG/OD4z0smH5WpCvD/nQyI0szV4bz/31QxyF5DU670MAAQQQCLwAAXDguygcFTQSZOkrkUhMVVj2rF7S51vK8mgCYe/6UWaL5ao5f0hVDZ5V1rOLC9XCCIp1EGAEABIo618EyIXU+He/BSTANS9JSiWXJKqSD4pyBbyyjFkCXMnQPNq42PhAKGqXtH3e7gej1izagwACCCCAQNkCBMBlE1KAVWAqEK6o0GcHTwbFcsnS6IttGwmmfBouktSnRgcGyb4Pr8haW0p1zGRcUzNlHOFUCiPPFCkgAV1d91t6tcNHxrJl+WBHtgXYvczlzLI6JYoBb7YDCbDsjgzuQwABBBCImwABcNx63MP25loeTSDsYQfYeJUEEwkdHJtXUs8YV+kgWWbNzKNdbBRjzBab+43l/oyeRc61xFqCmEodvMixThKUy7uZYbYjHJ97zDEiY7D+xCvGWJSl+/L30+3XNYUk0JWxKGPS3LsbheXMxYwAZn+L0eJeBBBAAIG4CRAAx63HfWpvdjAsP9BeurxP2Kcq8VobAtkBsjwis27lziSnF69T9Sd3XzGDZ84sS+AsM3TDzTfEYqbORjeE5hYzeLVTYQls5UMQybwsge10Aa6MBUnkJsubZTvFZHDbqj9kmWO8KmzJqez4lHMP5/+Wo8ezCCCAAAJRFyAAjnoPB6x92YFwzx3fjUSymYAxe1od2XMs+40lmDH3WxrBjM5Unesa13vDL9zwoJr5/nbjGKfpLjMolj3J5iV7O+VdcskyWJnlkxm/yf3LLUagNKHfYS5zNYMyyYItVyn70a2BXVATh5ln1/qR7VuSsTV27bA1Q2t3cJpLluXc67jN4No1kvvkQyrrkm7pi+b3thZTBPcigAACCCAQKwEC4Fh1d/AaKzM4Q/O+oPo/065ncSYDFK7oCGTPIEugav1h3Qgs9QygeZmJuySotpPVuhgpmUVM6lnHYvaNTlf+5Ey1JAqbPINZlnVbr1zH7WQ/I/ebz0kAmy84twbg2TOn+fbCyioL80MBmTE1y5bnpV+MPeF65tWog/73/iUbjLNjS7nmvbyxaFdzqbI5oztR1TC1lD4Oe3RLcbY+I18jze/9tdGHvTdtMfouqbPBz33zMf0BUX+5xfM8AggggAACkRUgAI5s14avYRmZvWu9XQ0132j8zhVvASOA1EGauSfZ1DADJvnvTNO1xnJsuSTjtQTT+fYu9y27X6U+3llw1rkcdXMvtN39qmbwOaY/CJIzneX5IT3jaV7ygUCxyZ5Krb8EpD2rS5s5nPXOU0ZfnbvlUWZrS+0Am8/JByVN77+oZugtBOZ1XruP6g9kZh/4K5W0fKBks0huQwABBBBAIFYCBMCx6u7wNHZczwYN6iB4sEUHxATD4em4gNfUWCasZz+Lvawz12YZZsIwCfyq08dyFinLvSWglcBWfsnsq/HLMsMtgackApMA2M4lR/jI/bLce1QHzvIhgCwVN5cJm/WT4FneZRwFZKmfPC8z1+ZRV/JOM9EUM692esC/e6QvZ+1/emqrgaxq6F35kJFMjplf//qFNyOAAAIIhEuAADhc/RXL2kowLMs5JRiWoFiCES4EgiRgBp0SSCb08lMzQVMxe1dlWbKZ9dhsm3EWsw5wZfyTLTtIPe59XeRDEwl+zSX8F67/ppFIsOGjl1TT0Z94XyHeiAACCCCAQEgFCIBD2nFxrrYkxZFgmKAgzqOAtiMQH4EGvXR/pl72LJesKjh362PGUudGHfiy5Dk+44CWIoAAAgg4I0AA7IwjpfgkYCwtnb3C2DcsATGzwz51BK9FAAHHBWRlwTU6o3PdmbeMskdnLNCrYG5TDcf/kURXjmtTIAIIIIBAXAQIgOPS0zFpJwFxTDqaZiIQcQEJemcefH5qybMkSqvUid64EEAAAQQQQKA8AQLg8vx4OuACBMQB7yCqhwACVwhIois5x1eSqxlXIqHUxARKCCCAAAIIIOCQAAGwQ5AUEw4BMyAeSUkWXBILhaPXqCUC0ReQ5c6prh3GUV1cCCCAAAIIIOCeAAGwe7aUHAIBOXt4VPYR66No5AgY+TPZdkPQcVQRgYgISODb+Lv/W2cA/5WqmMgYrZq4POObkNlfLgQQQAABBBBwVIAA2FFOCouCgBy7NNK4WJ+vulQHxpPnt2b0ualcCCCAgBMCEvTO+P3PVP3p11TVwBkniqQMBBBAAAEEELApQABsE4rbEJg8k1XPEuugeFQHxPLfZJ1mXCCAgF2BWp3YqumDH+YMemXWlxlfu5LchwACCCCAQOkCBMCl2/EkAkqWUGd0dlaZLR6rrDeOZJJL9hdzIYBAvAUkoZUks6rrfsv4vWK0P94gtB4BBBBAAIEACBAAB6ATqEJ0BKyzOOZS6glZUq33GI/pYFn2FzNzHJ3+piUIWAWSfR+rWh3o1vTqX9MEvMz2Mm4QQAABBBDwT4AA2D973hxxAesPubl+4JVAeLxqhhpunpwtNmePM3VzScQV8bFB86IjILO8qWM7dRKr3czwBqBbb275NHFY/6hSXb0cIRWAbqEKCCCAQKAECIAD1R1UJuoC2UGxtHe6fX9Dl5dSy+xxpnaOwWPOJBtBM/uQoz5kaF9ABSTgrT/5ijHjy+WPwPyGhLq5tUKtWSS/KvNW4lR6XB04M672Hh9X+06M+1NZ3ooAAgggEBgBAuDAdAUViYqA9QiTYpc6Fnu/aSbLrdOL16n08o1RYaQdCAROQJY4y2xvnU5mxX5e/7pHAt8Hb6pU65cli65EenhCbXsvo3Z8MFb0szyAAAIIIBANAQLgaPQjrQiBgBncFhPkFnOvEEggPLCwXQ223E4irhCMCaoYfAEJehv+sFtJBufkQHfwKxzxGm5amVQbP1epUjXlnZEss8LPvZMxZoW5EEAAAQTiJUAAHK/+prUBFCgUGBfaSzxdkGxmqTb3GcsxTubRTSyfDuBgoEqBEDAzNxP0BqI7jEqkqpV6/K6qaZc6l1LbZ98eZTa4FDieQQABBEIsQAAc4s6j6vEQKHYWuNj7RdEMlE1RM2CW/7YGzSToiseYi1srE6OXpo4rYnlz8Hpfgt8X7q1Wbc0VrlRu59GMevKfMq6UTaEIIIAAAsETIAAOXp9QIwSuEsjeVyw3SPKsfMFurlllswzzWSeYzSRdUpZ53JNZrjVZl/wdM85OiFOGEwJmwFurjyuqPndIVV/82IliKcMFAbeDX7PKBMEudB5FIoAAAgEVIAAOaMdQLQSKFbAGyXafLWb5td0y7d5nDZ7lmYxenj1WWT/1eHYAPZacoe9ZYrd47ouwgCxRluOH5BgxWdKfvTJBAlxrUFul9/Emh3pUsu8j/ffHSGAVorHxTLvzy57zNf/J10bVzt+THCtEw4OqIoAAAiUJEACXxMZDCARfoJSl0LlaVWiW2U8JSfo10rj4qipYl3DLP8rs9CWdHMzc/+xnnXm3fQEJcpODPcYsbXLorKoyAlhma+0LhvvOTSsr1aaVVZ42ouOlYc4O9lSclyGAAALeCxAAe2/OGxEIhECh2V87lbSWIfdPd6axEYhOTBS8x857S73n0sK7jQzZo/r85LH6uaUWw3MOCshsrlwS5Bq/p4/p2d1uAl0HjcNYlCx9fulrNWVney627XJe8OaXR4p9jPsRQAABBEIkQAAcos6iqgh4LeDW7O905ZpttAbTbgTOZuIvc+k1yb6KG13VlwNXeUpmac3ZWZm1lWu8utFYmjw092ZVOXjO+LvKsQFjGbJctZbni3szd8dB4OHb9HFH1xd/zq8TNptfHlYHzkw4URRlIIAAAggEUIAAOICdQpUQCLuANeFWroC2nPZlHwslZeUKlkvZE52vXtb9ytl7leWZkdkrrng0jPuVJXCt1IGsEZx271eVIxeNPycyg6pq4LT+fUifg3u6nK7jWQRsCcjs756OWlv3unHTvuNj6uHdo24UTZkIIIAAAgEQIAAOQCdQBQTiJJBv2XQps7ylPJPLOled8gXQTrwz+9gpI9AcG1EVmQHjd/OaqKhU45U6EKioUhOVOiqweUkSKJWoMJ6pHElfLlv/neVKjI2qxLgzSz3zZR0vtCTeZnO4LWYCaxZVqGfa7Y93N3jWdg6ptDNfHm5UjzIRQAABBMoQIAAuA49HEUDAPYFcxzbl27ecfa8TQWqxLct3zJQTe60L1cXp9maXl/0BgRGw62O4uBBwQ+CJu6rUuusq3SjadpmP7B5Re4+P276fGxFAAAEEwiNAAByevqKmCCBQgkCu5dhmMdazlO3sS7Yb+DkdkJbQ7KsSjtl1KOVdPIOAkwJ7Nnqf/Cq7/js+yKhn38442SzKQgABBHwTaGtOqAZLUv13u+Od54AA2LehyIsRQCAKAoUC5+mC7OygNN+s6nTBqxmUezHTHIX+og3BF9j/df/2/5o67+ps0JvIBh38wUINEUDgKgHJo3BzS4WS7SSrWivU/FRFXqW9OueBrHaR73mn+uMTFBMA84WDAAIIIIAAAoERIAAOTFdQEQQQCJnAppU6g/7nKks6Qm7n0Yza/t5YLAJhAuCQDWyqiwACCCCAQFQFVrUm1Av31vjevFPpcbXh78iC5XtHUAEEELAlILO93741Oe1sr52C0sMTasfvxtS2g9HeAkIAbGc0cA8CCCCAAAIIuC4g+9Q6N/gfALME2vWu5gUIIOCQwMbrK9XDt1k2+DpQriyNfvK10chmwycAdmCQUAQCCCCAAAIIOCPAEmhnHCkFAQSiL/D4F5Nq/bKkKw3t6h1Xm3UuhCgeCUcA7MqQoVAEEEAAAQQQKEUgCAHwPj378fDu0VKqzzMIIICAJwJuBr9mA6IaBBMAezJEeQkCCCCAAAII2BHo3FCt2przZy21U0a59zynj0Dq1EchcSGAAAJBFFivz0p/XJ+Z7sUly6EfidgHggTAXowc3oEAAggggAACtgQ2raxUm1Z684Ndvgp1vDSsunrjcySIrY7hJgQQCISAH7kSth0c1YmxxgLRficqQQDshCJlIIAAAggggIAjAn78cGet+On+cbX+b8kA7UhnUggCCDgu8MK91cb5vl5ekh16w98NR2Y/MAGwl6OHdyGAAAIIIIBAQYGdf1qt5jV4+wOeWamozXQUxOYGBBAIjYCfR8VF6XsjAXBohjwVRQABBBBAIB4Cfv2Q1z8yoWd/ozPLEY/RQisRiI/As+1VavWiSt8avLZzKBKzwATAvg0hXowAAggggAAC+QS26WV+N3u8zC9KMxyMLAQQiJZAqlqpPR21vjbqkd0jau/xcV/r4MTLCYCdUKQMBBBAAAEEEHBUQPYCSxDcUJ1wtNx8hclxHx0vsffXE2xeggACRQusWVShnmnXUbCP167fj6knXgv/EXEEwD4OIl6NAAIIIIAAAvkFvPqBTxJfSfCbJv5lOCKAQEAFHr4tqTZen/S1dpIMa+2OYV/r4MTLCYCdUKQMBBBAAAEEEHBFwO3zLmXf76aXRzj2yJXeo1AEEHBKwI9tIbnqfsuPh5xqkm/lEAD7Rs+LEUAAAQQQQMCOgFtBsMz8Prx7lODXTidwDwII+CpAAOwcPwGwc5aUhAACCCCAAAIuCTi9J1j2/G7WM78se3apwygWAQQcFXjpa9Vqfsqf4+GsDdn88rA6cGbC0bZ5XRgBsNef2DocAAAgAElEQVTivA8BBBBAAAEEShKQLKibVpa3D05mfbcdHFM7dTIXLgQQQCAsAp0bqlVbs/8B8AZ9VNypfgLgXOPGtZSN6XR6jb72hGWwUk8EEEAAAQQQcFZgfkPCCITlvOB5DfZ+IJQZ312/H9eBb4ZZX2e7g9IQQMADAZZAO4fMDLBzlpSEAAJ5BObPrFGtqaqpfz16dlClh5h9YcAggED5ArI0WrJFy3VLa+VUgWmd3OqIDnpP9yu9XG889DMW5UtRAgIIhFng2fYqtXrRp9/j/GoLSbDyyzMD7Neo5L0IBEDg5oUNak3bTLVm2UwlwW++q6t7QO08dF4dOJ5WXT2DAag5VUAAAQQQQAABBIInsGllpV758ulkgh81jMp56cwA+zF6eCcCERVYt2KW2vTFedMGvfmaLkHws786QSAc0bFBsxBAAAEEEECgdAFZ7dK5If+kQukl23/yubczqvODjP0HAnonAXBAO4ZqIRAmgba5derhryxUqxalyq72zt+eU8/tPskS6bIlKQABBBBAAAEEoiSw80+rbec9cKPdHS8NR+LYOAJgN0YHZSIQIwFZ6vz4H31WpWqTjrValkY/8vcfqVMXhh0rk4IQQAABBBBAAIEwC/i5DFoy6K//25Ew803VnQA4Et1IIxDwR2C9XvL8+FcXu/Ly9FBGbe7sYkm0K7oUigACCCCAAAJhE5Cj4Hb+aY1qqHYt3VJekiic/2s2jgA4bCOf+iIQEAE3g1+ziQTBAelsqoEAAggggAACgRDwYxb4XZ1Jf9PL0Zj9lU4kAA7EUKYSCIRLQPb8dv776z2ptCyH3ryjiz3BnmjzEgQQQAABBBAIukDnhmrV1mzvDPRy29Kvj5ST4Lerd6LcogLzPAFwYLqCiiAQDoFUbaV66c9vdHTPb6GW7+26oB752YeFbuPfEUAAAQQQQACByAt4uRT6kd0jau/x8UiZEgBHqjtpDALuC2y6a57adNd891+U9YbNnUf0ecH9nr+XFyKAAAIIIIAAAkETkGORtt1b7ep+4CdfG1U7fz8WtKaXXR8C4LIJKQCB+AjMn1mj/ubr/8LT2V9TV84JlqRYXAgggAACCCCAAAJKL4NOqGfbq1w5Gimqwa+MGwJgvnoQQMC2wMN3L1Abb22xfb/TN3b88AOyQjuNSnkIIIAAAgggEFoBWQ79gp4JdmpPcBT3/GZ3LgFwaIc7FUfAe4HOb3xOtbXUe//iy2/c8U63evaVk769nxcjgAACCCCAAAJBFFh/XaV6+LZkWUuid3yQUdsOZlQ6Ogmfc3YVAXAQRzB1QiCAArL8WZJf+XlJRuiOH/3OzyrwbgQQQAABBBBAIJACMhu8/rqkWnddhe0Z4dP94+rAmQkj8D3VH51Mz9N1EAFwIIcvlUIgeAIdeunzt/USaL+vtc8f5EgkvzuB9yOAAAIIIIBAoAXmNyTUqtYKvT9YqeX6yKRUdWKqvvvPTCa2kuzOUTreyG6HEADbleI+BGIu4Ff252x2skHHfCDSfAQQQAABBBBAoAwBAuAy8HgUgTgJEADHqbdpKwIIIIAAAgggEE0BAuBo9iutQsBxgW0dbermRSnHyy22wCd/cUztPHS+2Me4HwEEEEAAAQQQQAABjkFiDCCAgD2BZ792rVq9bKa9m128iyXQLuJSNAIIIIAAAgggEHEBZoAj3sE0DwGnBFgC7ZQk5SCAAAIIIIAAAgj4JUAA7Jc870UgZAJBCYA7fviB6uoZDJke1UUAAQQQQAABBBAIggABcBB6gTogEAKBNW0z1TN/cq2vNe0fGlNr9DFIXAgggAACCCCAAAIIlCJAAFyKGs8gEFOB/X+5yteW7zt6QT38dx/6WgdejgACCCCAAAIIIBBeAQLg8PYdNUfAcwG/E2GRAdrzLueFCCCAAAIIIIBApAQIgCPVnTQGAXcF1q+YpR7/6mJ3X5KndFn+vP77h1Ra/86FAAIIIIAAAggggEApAgTApajxDAIxFvDrPOBtr51S2147HWN5mo4AAggggAACCCBQrgABcLmCPI9AzARWLWpQL3Qs97TVzP56ys3LEEAAAQQQQACByAoQAEe2a2kYAu4JPKGXQa/Ty6G9uh752Ydqb9cFr17HexBAAAEEEEAAAQQiKkAAHNGOpVkIuC3Q+Y3PqbaWerdfo5575aTqfKfb9ffwAgQQQAABBBBAAIHoCxAAR7+PaSECrgikaivVCxvbXA2Cdx06r574xTFX6k+hCCCAAAIIIIAAAvETIACOX5/TYgQcE3AzCN6hZ32f1bO/XAgggAACCCCAAAIIOCVAAOyUJOUgEGMBp/cEc95vjAcTTUcAAQQQQAABBFwUIAB2EZeiEYiTgGSHlkB4XlNNyc3ed/SCMet76sJwyWXwIAIIIIAAAggggAAC+QQIgBkbCCDgqMB6nR1aft28KGWrXDni6MCJtJHo6sDxflvPcBMCCCCAAAIIIIAAAqUIEACXosYzCCBQUED2B69ZNlPPCFer+XpWeL7+3byOdA+o9PCY6uoZ5HijgpLcgAACCCCAAAIIIOCUAAGwU5KUgwACCCCAAAIIIIAAAgggEGgBAuBAdw+VQwABBBBAAAEEEEAAAQQQcEqAANgpScpBAAEEEEAAAQQQQAABBBAItAABcKC7h8ohgAACCCCAAAIIIIAAAgg4JUAA7JQk5SCAAAIIIIAAAggggAACCARagAA40N1D5RBAAAEEEEAAAQQQQAABBJwSIAB2SpJyEEAAAQQQQAABBBBAAAEEAi1AABzo7qFyCCCAAAIIIIAAAggggAACTgkQADslSTkIIIAAAggggAACCCCAAAKBFiAADnT3UDkEEEAAAQQQQAABBBBAAAGnBAiAnZKkHAQQQAABBBBAAAEEEEAAgUALEAAHunuoHAIIIIAAAggggAACCCCAgFMCBMBOSVIOAggggAACCCCAAAIIIIBAoAUIgAPdPVQOAQQQQAABBBBAAAEEEEDAKQECYKckKQcBBBBAAAEEEEAAAQQQQCDQAgTAge4eKocAAggggAACCCCAAAIIIOCUAAGwU5KUgwACCCCAAAIIIIAAAgggEGgBAuBAdw+VQwABBBBAAAEEEEAAAQQQcEqAANgpScpBAAEEEEAAAQQQQAABBBAItAABcKC7h8ohgAACCCCAAAIIIIAAAgg4JUAA7JQk5SCAAAIIIIAAAggggAACCARagAA40N1D5RBAAAEEEEAAAQQQQAABBJwSIAB2SpJyEEAAAQQQQAABBBBAAAEEAi1AABzo7qFyCCCAAAIIIIAAAggggAACTgkQADslSTkIIIAAAggggAACCCCAAAKBFiAADnT3UDkEEEAAAQQQQAABBBBAAAGnBAiAnZKkHAQQQAABBBBAAAEEEEAAgUALEAAHunuoHAIIIIAAAggggAACCCCAgFMCBMBOSVIOAggggAACCCCAAAIIIIBAoAUIgAPdPVQOAQQQQAABBBBAAAEEEEDAKQECYKckKQcBBBBAAAEEEEAAAQQQQCDQAgTAge4eKocAAggggAACCCCAAAIIIOCUAAGwU5KUgwACCCCAAAIIIIAAAgggEGgBAuBAdw+VQwABBBBAAAEEEEAAAQQQcEqAANgpScpBAAEEEEAAAQQQQAABBBAItAABcKC7h8ohgAACCCCAAAIIIIAAAgg4JUAA7JQk5SCAAAIIIIAAAggggAACCARagAA40N1D5RBAAAEEEEAAAQQQQAABBJwSIAB2SpJyEEAAAQQQQAABBBBAAAEEAi1AABzo7qFyCCCAAAIIIIAAAggggAACTgkQADslSTkIIIAAAggggAACCCCAAAKBFiAADnT3UDkEEEAAAQQQQAABBBBAAAGnBAiAnZKkHAQQQAABBBBAAAEEEEAAgUALEAAHunuoHAIIIIAAAggggAACCCCAgFMCBMBOSVIOAggggAACCCCAAAIIIIBAoAUIgAPdPVQOAQQQQAABBBBAAAEEEEDAKQECYKckKQcBBBBAAAEEEEAAAQQQQCDQArEMgAfrF1zRKTXD51TF2JDrHWV9b9VoWiVH+3K+M1PVpEarUsa/1Q2cLLpelxquVemZN6rxyho1VL/QeL524IRu47CqGT5r/Hf1YLeqGB/OWfZ0dSu6MvqB8craon2Ha+ZM1n/GoiteKf1UPdSjnK5jKe0K4jPWsWOtX6leMmalD+T30WSjGqtumhpPyZE+VZVJT42lUt8RRMfp6iTGl1LXGh4jdXONW00L+V2+rku1MMe9vCOjrRnvn/aE9XvCaDJl+IxX1KiR2sk+SOjvDeb3t3z9Z34/rb10POf3VvleNVj3Gd2vLUrel6nSfXy5fOP7pv7eI983pZx8ZRQaz+bXqJQr7zMvKa/QVeq4KlRuvn+Xug7XzDY85BpLVKvKiRFjvItBvv+HZZeX6/tSKf9vm66edupijqFc5dj5OcBshzHutEm5X+/52iP1lPEhY9z6c0P1YI8xxmf0f3jV/1Nztc1Om0odG9nPyVg2xoqut/m9Ueor40V+3qgb/EPRPwc4VTcvy7H2Q/bPL+b/K2Ssetk31vbLeDL//5L9s7D5NWn+fOj19xs7/WSOs0L3St3le7WMSfMy223+/0P+3vy5uNjvadb3Z39/s/6sbedr3KyP9WcqGR/W72nW78XZ/Wa+z+w3v8ZWoT7JNpN2XEpdd9X/Z///9u42Ro7jTOx4zewbyV0uX0RRJPVGnUzJd2efZVJIzgcDpOwAd0EkW8YhiEQFkAyEpIB8sCMJ+RAEIBkkyIeYivPlIIkJLANnSsHlIEsicrjDwSSRu9gwSFqO7bMlWhJNWSRFUUsud5dLLndn8jw1U82a3p6ZntnumZ6efwMLvmx3ddWvqqvr6eoX/1zun7Pd9nF84+SlJwPgL/zxPz9ydXxLzYnBFdY1IL/wetLWgao/gG+Eo8Fi3MXtzw1UdTutMH+wZoOIaiDqpzsgg4h1F47aQdzk2q01A63w/qMahDv56rra0epBpI2p7A2q4paj3npuwOe7uoFauDNZNvOBGZ36tfl4059ElsWVIWrg47z8AW2cvLv81Vs3yl3XdXUcbi+uY9EDbP25vzYX12+3g1Qtl3ZGbuCj62mefWvNixos14sN0vFqB6wXMtw2ut9wx2XrTtpGvcG7nz+/vv3yurqflXRcgBrHTg3Wn/1rG8xpu3EnA73w4PIVJ52odcLtJirvvot/QnLprZo4GevYcOv7wYnbn9ZjUB45Rlxf0Kxc4Q621T4kfJyvvfhDGzx9suEh+yv/GAhfXGiUN60zF3xFneQ0Ld/V5dsNRBulHW6barjuwjFzYeMfW8NGQV+9QV+jgKPVY71ZnbXz+xVyXK/76Ki5vObz9hho5fhx+9M6UV897gdvXFkUhLugWo/Pa6N3Nuzn45RBzxsbfvu6qXcOjEqj3rlP0xqav7LoYoDWm7aHZucS3V77Rg1y3HlB+6O4x4v2e+qvbpdu/ULD4sc9f/v1on9vdTu3vZZt5eQvbPku3fpH5mq1j2x2fDYag7htk2j72u42/PYNe45qdt4Pj2mi8ljv/KJ5jgoc9P9bLYfL88Qtf2jHZK5PCZv6fVhQn3KBqNnA1wUiUfltNa/N6ll/f8v5I/Z4nlj3hbb6Dn9MpMFLVP9RLx/hC2nhc+jKy78IzjnhsUqcfiZqnfB4y14Eq170beeClrvIqH2jtgftR/WY0+PNnbddPto9jlstqx732pdrebS84YuqLgB3EwP1bDWd28/8hTl/x1eCPl/bf70xaav5jLt+swvDUTGMS3tm7FO2b9G60PGwximafzcOcXWv60Wd23S9cF+j54YkzoONyu/Oa/Xazi1yztHj5Td/daAQ17GV9VJJVDMwNTW14+6nXj5SXn5LK/nJ7rrXZRZ4pDKrlotlblqmScZyUZTCzAVTHq3MLuV1yXQZ83RszFfvMBm8OePXC21q8Oo5M79iYy9kte08Dlz7xCwsS/Z8UpS2WyjfkHRvzj60ncGIDYemPzA3xip39/T6Yv2Hx2UqZihzRSmUbpji3JXE20dSBe3F4zPRtiv10812k5a/6z+0nQxen7DNZX5krf2zXBgypRhjxm4dVwPXLgbN215QbPG4Tst0Scdcm+0sjXPLksqxhI0LN66a8tCKJaSQnU1dG7v05ztTiVVTSVT5NAC+/fE/OzIwvkkOrIGWRUs6EC2Vbm5XLJpiBwal5fk5Uy7NB/stDktDKi2YhctnTGF8Y00egjy2kzdJs3R92pQlEC1Lg9V9qFNBy1gcNGagdpBRiGjQBVmvMDjcsu3ClXN2P8UVa4JttSzt+JbmJO/lBVOer71N2+a3HZcWS1O6PmXK166YgVW3t7hld1df1L41O3W8dN2y1NnAarnNPOpY0raknd7crEyjzNysC9ee5KpgQdvTYGXGuKh/tnFMRorpsXHlrGn3OE+zFqzb7BW5H9Rrm4WidSjoyV5Mwhb22BgZM8WRyqMNUUvQR0ibL0vb16VQkD5O0rX9RYeX0uykrfOBld2/CORsKn2a9N9qL/2p3z8UbPuTPq7RMrRc+ijxtP3IgCQhdTnzSXCc2+NH2nvZnic0ff2zUhe2PnQfQ6OmMLw8SKPVagn2Ua1jv54bpRX0y506NvT41/5X2+OCBBpqbs8Nci7R8sc9b7p0vMIFx4eWZeq8KYzeEj89L52a/q7ZeSEiH753VP9Vc06rbm/boGsPKRyfrkx2P+pfvjleKcjF5cKwtD85P9ccn65sWk+6SB/U7nm81fbs1rf5viFtRYOFG3LO0CXUXsLHW7v7ysJ22ieVpj+qOUfVjPO8ftzPb3COSLNP1+Nq+oIpLJPHaLz92DqSNmL7zVDbqrQb7UOLlX5O2nai5/QYlbYwc9Ge8/wxpL9ZeBwdI8lgleC4DZdbzt12XNlKnxbasRuv2nNT9fy/MHvJGBlHRo6v/L5Ej1kXGzToX4PjS/PfYOxhD7uE25b2NSWpm+Lq29vqp6PqydblnIwrNVaRP2uOEXcur8YsbhwUrNOsr2/QMOzYXtvZ6Doz+Rd7UolVU0lUy6QB8KY//S9HIrG8A7im/NIZK7aM5psfLzKAbTn4k0GVLkEwKZXjguyyBKM1wUPzHESuEQzuqgNtu79qJ2U7NC2b/qkzsN6Arc3dBZvpybamY6ye8IN96i9j+tq0vPwHO/E6gPCAs2n+69RXo3RqBsrVurP7qebDbyt2XQlanLXtRHU9HTj7wbkLCnWAHb6o4NVP0NHJ7txBHxhHFdbLX9TFiuAiga2D2sF6Uzu3gsu71o3+aGccCi5ip1VdMTB2HVjUlcN6LnGP1VCm7D4Hhiv+tgOVsuiiJyV3McU/2WgdiJkOFCMDp+pgwKZRHdC1bey7SB5t/uoEcvWsg+BLA20byNVepKoZ3Hh5tun57Ty8A5cP7/9rTkh6jMkJVQP4gl70iNqvu6joD/qiBlj19tFqA8vI+n6dmCEJrCOCwiDg1YtJ7qJkQvlv2HdU99GwL3T9e7gfDPdvUfmttotKsCUXfuR4s31ii+06IYquJxP0eVHHmgsIY9RJ0gWpe2EodEE8GE+EM+BfiPaO6dhjqnptR8+r0qfYxRsz6T/9iwz671gXAr2LAG485M63S+23k64Tl541lz7DnrPq9B+R+/YvTumFNL99LfHc3bCs/njLXfTV81HEeaGZWc0F34i+0fVtS2pnzTIR/r2OhaQu3Bgi6iKSDXZ17GInB/SCbIy4Qtuw9rVp1k2DstY9T3h9wKLxZfXCZ1nvxPNjCr/f13ZbvaBSlsCyxqLexFvU+LnVekpo/am/+Q+pxKqpJKpljgqAE7IgGQQQQAABBJYk4AKOrA66l1Q4NkYAgVQFai5YuAkDL8ANz5almpk2Eg8C19CsXhtJsQkCqQoQAKfKS+IIIIAAAggggAACCCCAAAJZESAAzkpNkA8EEEAAAQQQQAABBBBAAIFUBQiAU+UlcQQQQAABBBBAAAEEEEAAgawIEABnpSbIBwII9LSAvqFVXt+y6I2GPV0oMo8AAggggAACCORMgAA4ZxVKcRBAoPMC+kr9AfnRZWHi/UWf7+p8jtgjAggggAACCCCAQJQAATDtAgEEEFiiQHHNZvkurHwflQB4iZJsjgACCCCAAAIIpCtAAJyuL6kjgEAfCAyu/3RQyvkLv+qDElNEBBBAAAEEEECgNwUIgHuz3sg1AghkREC/eziw+k6bm9L8NVOaOJ2RnJENBBBAAAEEEEAAgbAAATBtAgEEEFiCQGFkpRlYdXslAL4+ZUqTHy4hNTZFAAEEEEAAAQQQSFOAADhNXdJGAIHcC9S8AGvmoinLDwsCCCCAAAIIIIBANgUIgLNZL+QKAQR6RIAAuEcqimwigAACCCCAAAIiQABMM0AAAQSWIEAAvAQ8NkUAAQQQQAABBDosQADcYXB2hwAC+RIgAM5XfVIaBBBAAAEEEMi3AAFwvuuX0iGAQMoCxbHbTHHFGruXhSvnTPnaZMp7JHkEEEAAAQQQQACBdgUIgNuVYzsEEEBABIqr7zLF4RWVAPjyB6Y8N4MLAggggAACCCCAQEYFCIAzWjFkCwEEekCgOGQG191byWhpwcxPvGf/ZEEAAQQQQAABBBDIpgABcDbrhVwhgEAPCPjP/5auXjKl6Y96INdkEQEEEEAAAQQQ6F8BAuD+rXtKjgACSxQYWLfFFIoDNpX5i+/K7O+NJabI5ggggAACCCCAAAJpChAAp6lL2gggkGuB4trNpji4zCzMXDRl+WFBAAEEEEAAAQQQyLYAAXC264fcIYBAhgUKy1aZwtByU5r5mGd/M1xPZA0BBBBAAAEEEHACBMC0BQQQQKANAQ1+B8Y32i2ZAW4DkE0QQAABBBBAAIEuCBAAdwGdXSKAQO8L+C/AIgDu/fqkBAgggAACCCDQHwIEwP1Rz5QSAQQSFiAAThiU5BBAAAEEEEAAgQ4IEAB3AJldIIBA/gQIgPNXp5QIAQQQQAABBPIvQACc/zqmhAggkIJAceVGU1y+yqa8MPmhKV+fSmEvJIkAAggggAACCCCQpAABcJKapIUAAn0jMHDLvaYwMGTLyzeA+6baKSgCCCCAAAII9LgAAXCPVyDZRwCBzgsUBkfMwNp77I7L83NmYeK9zmeCPSKAAAIIIIAAAgi0LEAA3DIZGyCAQL8L+J9AKs1OmtLUuX4nofwIIIAAAggggEBPCBAA90Q1kUkEEMiSQM3zv1fOmfK1ySxlj7wggAACCCCAAAII1BEgAKZpIIAAAi0KFFffZYrDK+xWC5c/MOW5mRZTYHUEEEAAAQQQQACBbggQAHdDnX0igEBPC9S8AOvCr3q6LGQeAQQQQAABBBDoJwEC4H6qbcqKAAKJCAyu/3SQzjwBcCKmJIIAAggggAACCHRCgAC4E8rsAwEEciXgAmDeAJ2raqUwCCCAAAIIINAHAgTAfVDJFBEBBJITKAyPmoHVd9oES3NXTenymeQSJyUEEEAAAQQQQACBVAUIgFPlJXEEEMibQE0AfH3KlCY/zFsRKQ8CCCCAAAIIIJBbAQLg3FYtBUMAgTQEimO3meKKNTbphakLpjw7kcZuSBMBBBBAAAEEEEAgBQEC4BRQSRIBBPIrUFyz2RSHllUC4In3TXn+en4LS8kQQAABBBBAAIGcCRAA56xCKQ4CCKQoUBwyg+vureygtGDmL55KcWckjQACCCCAAAIIIJC0AAFw0qKkhwACuRUoLF9rBlaur8S/s5OmNHUut2WlYAgggAACCCCAQB4FCIDzWKuUCQEEUhEorrrdFEdW2rQX5OVXZXkJFgsCCCCAAAIIIIBA7wgQAPdOXZFTBBDopkBxQG5/3hLkYP7Cr7qZG/aNAAIIIIAAAggg0IYAAXAbaGyCAAL9J1CQmd8BmQHWpcTnj/qvAVBiBBBAAAEEEMiFAAFwLqqRQiCAQNoCfP4obWHSRwABBBBAAAEE0hcgAE7fmD0ggEAOBIqr7zLF4RW2JAuXPzDluZkclIoiIIAAAggggAAC/SVAANxf9U1pEUCgTYHB9Z8OtuT53zYR2QwBBBBAAAEEEOiyAAFwlyuA3SOAQPYFCoMjZmDtPTajpflrpjRxOvuZJocIIIAAAggggAACiwQIgGkUCCCAQBMBXoBFE0EAAQQQQAABBPIhQACcj3qkFAggkKJAYXSdGZAfXRZmLpqy/LAggAACCCCAAAII9J4AAXDv1Rk5RgCBDgvUvAGaALjD+uwOAQQQQAABBBBIToAAODlLUkIAgZwK8AbonFYsxUIAAQQQQACBvhMgAO67KqfACCDQqkBxzWZTHFpmN1uYeN+U56+3mgTrI4AAAggggAACCGRAgAA4A5VAFhBAINsCfAIp2/VD7hBAAAEEEEAAgbgCBMBxpVgPAQT6U6A4ZAbX3WvLXp6fkxng9/rTgVIjgAACCCCAAAI5ECAAzkElUgQEEEhPgE8gpWdLyggggAACCCCAQKcFCIA7Lc7+EECgpwT4BFJPVReZRQABBBBAAAEEGgoQANNAEEAAgQYCxVW3m+LISrvGwuSHpnx9Ci8EEEAAAQQQQACBHhUgAO7RiiPbCCDQGQH/E0jzF981pnSjMztmLwgggAACCCCAAAKJCxAAJ05KggggkCeBwuCIKSxfa8pz08z+5qliKQsCCCCAAAII9KUAAXBfVjuFRgABBBBAAAEEEEAAAQT6T4AAuP/qnBIjgAACCCCAAAIIIIAAAn0pQADcl9VOoRFAAAEEEEAAAQQQQACB/hMgAO6/OqfEPSCgz52a4kBNTsvz8vKlpF7AJGnbfchSnrvaAyJkEYHGAoXhFbUrlBZMef46bAj0h0BxSPr0oaCs9Ov9Ue2UEoFWBHTcx3mxItZzAfD09PQDd+z6y5+UNRCQgXv5xjUbFHS9Qm1AsdwUhpYZ44KX+TnJ27zkUfLZIMi4OXArViuE7jsAACAASURBVNtxKTeByaJBqXekpnWCLgyPVerB39eCtJf5a7HbSSUAlQGFplMdWBcG5GVI1aC0LOnZNijtr3xtMna6fp4qNkWvzQzJLmvzHe7YyjqoX5BBvWv7phTdtrwAtzBUDQyq5Si6f4cSL8nnfcrX5UVPUp5ML1Fl00Be+wLx0MX2B2LVcHHp6EuupK6Nb6/bShpaz620G7s/l662nwFJN9R+Si6f0j+Ub8wGFzX8PLsLIGkdI92s35pjqzgo/eVwJTvV/tLWn/SZdqkXxKqtuBZG9FiXP0MXixYdN+549fvkJheUbPruWNH+oBpM27wlEFwHF7m0/RVCF7vKlfYXuy3bdhcKgJK4YFZty4GDB+uOt0QvzDVrmNX8xDq+m6XV6PeeZVTZ3aZlv57iXki0aUudV/sbl0bcY92eN6ppaJ+lfZftZyIWe76w/br8zM3UrhFqL4uOmTh9aJvGUeOC1Ou0zbxGbubsQueOumMEPV/LSxTrLvXOadX2Vc+mbl8a3lG1bdrzmY5bEui/GnK6/nlo+c3+3W2gFkG54l3UD/eVSfXBLTWJOseL3//57bppe/bGCaYoY//q8VYvlrEG9py3Uo53byzqjQlryhMxbo1T3mBsqyvr+FbHQdp+qpMvNceu1/79PNnzlp5zpc+xY5wWxt718mj7TP0cpT85pG1J+7bquTJq4qjBQWeuHP63hTgmra6TSqIuE2v+5aHyos5aGkFp6rwMikZNcfnqRfm1g06pBBeQ2g5AglMLprDSoIKBWHhr3bZcGVgvWuwAblnTwEW3K1UHTnZgLoO+RieuVsEXZi7KR0pvmIHxjcGmdn+6uEFftfNrdmC6Bm5P/N4AtVl+bQAl+dDPxjQbkDYqXxAgVA9Atb852Foc2AQdg+TXfa+1cfqVAawbYAbrVgPSZkFoVNp6sJcmf2uKq+6oGYzYE44s9QYordZzJ9Z3ZSksXxN5LCWRh6Bt+olVj7PgJB387uZFgoIca61a6rd7tY0UR9fZFDX9VtOoHL9+H1INtl3wUpATmA5GvRNTEk7hNOxxLp19ceWGmxdj3AnQa9PBxQA3OK7mrya96kWUSn+w+NNOiwK0iLsSFpUxKggIZmaLsfrJem7qX575uFL2OgP+Vs2DC0p+H69tpfrd57jpaToLE6fl+N8oZQzNRMdNJKX1NG+ly2fkTeY3j+fwuaFm1x1qy82KuzB1QQ9WUxxbH/t8UjN4c4P+6nlwUYAZBB2tXYRseG7Rc+DsZdtGbV+jQadeBHd9TpO25V8c0+3sUj3ump1/m3na42fq3KJzVLPt3O9rzsty4bad82T8fck52rtYZcdoepFI/5RzgDSISpteeZs93oLjOM4O/Att3gWMupuG+vh2j297HOoYVYLC4oq1cXJas064jGmfa4J6v3rJXpD0zzk320T47rH220XUmKBZGYM27Y05a/oAzaj27aGJhWbptlo5OsaI8nHpLMpTk+MnsNBzuvZTKY8r4pR34cq5yjmkySRNo7R8h6gyuTGWneTRcUk1wK4E/dEX+XR/JWmj0kG0PF699Oc7U4lVU0nUwUYFwBZBTj6tDlziVHwvrFOSk30xfAtgpzOuHbwOzrudj06Xu7q/klxgKerJeYlLWWcG3eDHpSVXCJNIOzhx2YtBlYs6xYjAJk/HUiaOjSW2Cb/e7EC4yYxnu7tr9+JAu/trdTs9NgpuxtjbOOqYKcjFu6h1W91n3PWzfMz04jGQZc+6baJL58Bw+6/X9nuxHdSzTup8G/f4TmK90uykDNJXJZFUx9JQ5zTPOUstSBbadOb7qmq/5KzbOTdmuYztHlc9GQD/2Zs/Lb93YcZ8NHnNvH/hqvzMmHvWj5pv/tN7zbf/6l3zi99eWeox1fL2m29dYT5z57j57F2rzNiIzArLovn72ZlJ87MPrpiLU3I7dMSi260fH5H835w1+PkHU3bNuOVYt3LY/Puv3W8O/uA3sbdpuYBNNlgxPGD+1Zc22zL/zx9+aNfWfN22qn5AOHN93pz+ONnnTzUf//hTa8z6VSPmD+5abaZlH+99NG3UVNvJ1bkmt8V6+f7MnStt/vVn/fiwTdMtFyav23r90akJ8+N3L5mHt26wdf/f/vevY+3j9+8Yt0n5+9C/N1u0HNr2tUwXrlTalF8uLb8eC7qMjujfK+1KLdz+ovah5Xn9xDnzg59/bP2++uBG8x9fe7tuu22WzzR/r8fMPXrcePUxc33B9gW6+O1KnbVf+E/ff3tRW3Pt068DP9//78xlm6Z61zt+o8rp0lV7bTu/I/Xhtx+tr/ckXT1W3LHu8qxlG632Hy5tXU/3747zH0qbc8dYms5ppO3aZyNz3a9z0b9rP6jbPbJtg/X87z84bdu4pqHtOu5xo2lpnWpb12OnUf+q+9P+XOtQ96F14M432tbCx50e///kM7eaf/fqP7R8/Ec5a7tz+3H1X68+/GPeX8dt1+gYaFbHUcea28Y5hi2apRn1e9fuw239b6U/OnzyfLCJf3ykcf7QHfmezdqWM9B8X5V2oedArbf/ceR0XQb/HOXaerM6dolF9S318qj50POTO0f9iy/cbn7ntjHzn6UvDLcZd55wfWgSddqob4z6XSv1qW1615fu7to5yh+3NRojvCfjmx+984kdK+h69c5Frl1HjTMa9VV+PrRu3dgz7Ov6L/88qes0a3ftnnOixsNuf34/2mz/uo2z8du5Oz98RcYpM9fmzaG//6Clc7TvEz7nhseJzcaxX5Z+/7Nyrjgo5yXXZ7v0G51j/L7V9SONxqja5v9wy1rZ18pgjOeOUzeecPttNt5r1Ef7bUTPl2qt9l99cJP5toxvXRnd+LIyxpExWXXcqWnrOtrmdZyqfcrP5e9xxt6N8qVeX/7Mejuecm1J+zbNx64v32NeP362ZtzQ7DykZXrhX29PZbI2lURdgcqyNCuc//vJqzfMz35zyfzdLz8yZz6eMWcuzpj/+6sLZnz5kPnM3WvMF393vfms/LlqRfVZtFDiZz6ettuEF11ft6tsW396Xrdz+/XT0P2muWiZtexabl3+7pdyS5nNy7T57SfRgecffbqSJ5e3L/7ubfbfd60bNXfdWml4aS8un5NX52y9ufrTf/9CDkh/+X0ZnGo9/LNtdwT12Ch/rh4q6d68KFEp31hQ7iTKqOXopFsSee5UGq5O/f1pnehxpn/6ixq642ypx4ymrWm1urj8unaj7WjV6HBw3Lv+Y6n5azVfur5vGW7XLj3Xvt2/tQ/4mRxLur72heHF9Y3ar7myOTfXpqP6tEp+5szkzJw9nvwlTj/ZTvmXsk24P+hmPS6lHK1s69ebOzeE68kdc62km4V13fnCnbP9svrt/I5bVgTtU4/ZpPt/d951fZnmQ8+f2r70XBW1RB3Hrj2647Cbxs427by4OnNt09lp2XU8EtWPhM8nfh7Dv/P7SDfWqOfq70v/3u3jQi106dRYLE57c4ZL6d+jxgPtjp2a1Wm76caxqLdOuHyNxgndiBWWUrZWtnVli+pD/DhN/66LW0+P+2YxViv50HWnpqa+Pj4+/nKr28VZP9UA+MqVK0dXrly5PU5GWAcBBBBAoLmAP9BsvjZrIIAAAggggAACvScgL1R+SOLIo2nknAA4DVXSRAABBBBAAAEEEEAAAQQQaEuglwPglyVyf7KtUrMRAggggAACCCCAAAIIIIBA3wkUZEmr0KklrBmenJzcJ/du700r86SLAAIIIIAAAggggAACCCCQLwEC4HzVJ6VBAAEEEEAAAQQQQAABBBCoI9CzAbC8BOtRuQX6NWoWAQQQQAABBBBAAAEEEEAAgTgCPRsAy+urd4yNjR2JU0jWQQABBBBAAAEEEEAAAQQQQKBnA2CtOpkFLsssMLWIAAIIIIAAAggggAACCCCAQFOBng6A5UVYp+VFWHc3LSUrIIAAAggggAACCCCAAAII9L1ATwfAMgN8VGaAt/d9LQKAAAIIIIAAAggggAACCCDQTOBHEgB/odlK7f4+1c8gaab4FFK7VcN2CCCAAAIIIIAAAggggEBfCjwkQfDRNEqeegAsM8BPyQzwd9LIPGkigAACCCCAAAIIIIAAAgjkTuC7EgA/lUapUg+AeRN0GtVGmggggAACCCCAAAIIIIBAbgUuSwC8Jo3SpR4Aa6bLsqSRedJEAAEEEEAAAQQQQAABBBDIpcDXJAj+ftIl60gAzIuwkq420kMAAQQQQAABBBBAAAEEci2wXwLgfUmXsCMBMC/CSrraSA8BBBBAAAEEEEAAAQQQMEYeOTXvvPOO2bZtW944ejcA5jngvLVFyoMAAggggAACCCCAAALdEDh79qw5duyYOXTokDl37lxNFsbGxsz9999vg+H77rvP/ikvJO5GNpPYZ+8GwPII8GoRuJSEAmkggAACCCCAAAIIIIAAAv0moIHvSy+9ZA4fPtxS0TUQfuSRR8zDDz/ca8Fw7wbAWkPyHPBbcvXhcy3VFisjgAACCCCAAAIIIIAAAn0soLc4v/LKKzb4jVo2bNhgNm3aZG+Dnp6eriuls8M7duwwzz77bK8Ewr0dAEvFfXtmYfgbrkbWjA6Z4cGOPILcx4cLRUcAAQQQQAABBDov8NHknBldNmDGRgaa7lzXnb42b6avL9h19e9jywbt39fKeHHN2FDTdObmy+bSzA0zMS1pSToT0zfs9ucnr9ttNb0Nq0eCvGi6w4NF+2+XT82HvzBWbVp1rNABgePHj5v9+/cvutV569atZufOnTag9RedJdZAWLc7ceKEOXXq1KJc6ozw3r177a3SGV96PgDe8Zc/mTzikO+8ZZn50u/dknFzsocAAggggAACCCDQisCRf/jEnPnkmt1kw6oRG3i6gFMD1LmFsjl/+bqZmy+ZCQla4y6aVtSiQe5SluGBgs2jy7NL697bVpgv3pfKZ0iXkl227SMBnfENz/pq4Lt7927z4IMPxpZ48803jf6cPHky2EZng7/1rW+1lE7sHSa3Ym8HwOogb4O+/NpPp1bp3wmAk2sZpIQAAggggAACCGRF4Lv/58OsZGVJ+SAAXhIfGy9BQGdxn3vuOTuT6xYNWPft27doxreV3eissKbr3yatM8H6fHBGl4fkM0hHk85bR+9BlueAX/779689uXZ02Dxw9zi3QCddm6SHAAIIIIAAAgh0WUBnUn/87mUzU72luVF29DbjMblVWmeI9TZl/bsu09cqtzFPzMyZ8K3JUelpOmurt0rrbK7e3qxp6qIzxHqLtM4+Ry2f2jBqfn1+xq7nFsaqXW5Efbz7t99+2+zZs6cmSN2+fbsNfpN4m3NU+jqj/PjjjyeSfsJVl4sA+FGpuNcShiE5BBBAAAEEEEAAgYwJ6O3NZy7OBkGou4U5HKDGybY+16vPBoeXerdFx0mTdRDImkBUcNrODK2mo0u9Z3z1pVoa9PrPB2/cuNEG3vqm6AwtvR8AK6Z8EqmcIVSyggACCCCAAAIIIIAAAgh0XUBfaOVuT9Zbnl988cVFQezRo0ftrdH6gquoxf9/DWr1W8FRM8caBOvboP3ngjW9dgLulOAmJd3Ncgv05aTT7+gt0Jp5vQ1aKuHJpAtCeggggAACCCCAAAIIIIBArwro7Ov58+dNOPjVYPXAgQNGg99GnzmKKnezgFaDbP3Ekku32fodsj0t+/maBL9vpbG/bgTA3AadRk2SJgIIIIAAAggggAACCPScgN6y/Pzzz9uZWn3eV2eC/Vlbff738OHDscul3wV2gbTOAOs3ghstGmDrW6L1z3Pnztn9hz+vFHvnya2oM7/35GIGWE3kbdCnx8fH707Oh5QQQAABBBBAAAEEEEAAgd4T0Lcwa+Cpy/e+971Ftz1rEKsBsi4a3Gpwqp9B0pni8KLBbrOAt56QH2hH5aMLsvl4BrgaAO+TAHhvFxDZJQIIIIAAAggggAACCCCQCQG9BfngwYM2LxrQ6kxs1DO7Okus/99ucOsKq+ns37/fbNu2zT4D7C/6XeBXX33V/tdjjz1mP5nU5eXrMgP8ctJ56Pgt0FqA2dnZzcuWLXs/6cKQHgIIIIAAAggggAACCCDQCwJ6y7HO/rrnb5955hmzc+fOVLOu6bvvC4dneTU4fuKJJ4JgXJ857vKyXwLgfUnnoSsBsBZCXob1fbmK8dWkC0R6CCCAAAIIIIAAAggggEDWBY4fP26efvppm029tbmV53zbLZt+79d9/khfuqW3PfuLexGX/p/OCHf5WeBjEgDvaLes9bbrZgDMy7CSrk3SQwABBBBAAAEEEEAAgZ4Q8J/tjQpG0yiEv09NP3yrc9Zug5YAOPF4NfEEW6koXobVihbrIoAAAggggAACCCCAQF4E/Od/d+3aZfbs2dORovkvu9qyZYv9DJJb/Flp/Y6wPpPczSV3AbDcBv2U3Ab9nW6ism8EEEAAAQQQQAABBBBAoNMC3QqAtZw603vixAn7zLE+h+wvetuzey75yJEjkS/l6qBV4m+C7uoMsMIxC9zB5sOuEEAAAQQQQAABBBBAIBMC3QyAGwHs3r3bnDx50q7ywgsv2E8udXHJXwDMLHAXmxO7RgABBBBAAAEEEEAAga4IEADHYs9fAKzFZhY4VuWzEgIIIIAAAggggAACCOREIKsBsP8irE58mqlJdeYzAGYWOCdHMcVAIKcCH03Ombn5kpmYuVFTwvOXr0eWeMPqEbN2dMisGRsyYyMDdp3p6wtm5tpCXaHRZQPBujllpFgIIIAAAggg4AlkNQD2b4HOwKeQPi8vwnoryYbT9WeAXWGYBU6yWkkLAQSSEvjxu5Pml2enk0qubjoaKP/pP9qQ+n7YAQIIIIAAAghkQyCrAbD/zG+3X4KVu7dA+01vampqx9jY2JFsNEdygQACCFQE/tePz5sZmb1Ne7lt1bD5kz+4Ne3dkD4CCCCAAAIIZEQgiwHw22+/bZ544gkrtGHDBnP48OGuauU6AFZZuRX6+/JZpK92VZmdI4AAAp7AmU+umYnpuUUma8eGzfBg5Saa4cGivUVal4npG/ZWaf3zknfLtAa4btH19RZpf/m921cG6VEBCCCAAAIIIJB/gSwGwP7zvw8//LDRbwZ3cTkmAfCOpPefmVugtWCzs7Obly1b9n7ShSQ9BBBAAAEEEEAAAQQQQCBLAsePHzdPP/20zdL27dvNgQMHup49/SbwuXPnbD4y8Pzv6xIAP5o0SqYCYC2cPAu8b3x8fG/SBSU9BBBAAAEEEEAAAQQQQCArAn4ALI+CmqNHj3Y1a1m7/Vkw9ksAvC9plMwFwNUg+LQEwXcnXVjSQwABBBBAAAEEEEAAAQSyIqC3GZ8/f95mZ+/evUZnYLu1ZOz2Z2XonwB4enr6gdHR0Z90q/LZLwIIIIAAAggggAACCCCQtsCbb75p9u/fb3ejs8D6XPD999+f9m4j08/Y7c/9FQBrabkVuivtnp0igAACCCCAAAIIIIBABwX8WWANgnUm1v8UUSeyEg7Eu307drXM35VboJ9KuvyZvAXaFVLeCv2WvBX6c0kXmvQQQAABBBBAAAEEEEAAgSwI6LO3e/bsMXIXbJCdZ5991jz++OMdyZ58jtbeeu32v2vXLpufDCz5fwt0GJm3Qmeg2ZEFBBBAAAEEEEAAAQQQSFVAg2ANet3zwLqzHTt22OeCZUIwtX3rfp977rngzc+6ozfeeMNs2rQptX22kHD/BcCKI7dCf1NeiPVfW4BiVQQQQAABBBBAAAEEEECgpwR0Jla/u3vs2LEg3xs3brRBcBq3ROttzro/f+ZZd7xt2zb7LHIGlv4MgBVeboV+Wa58PJmBSiALCCCAAAIIIIAAAggggEBqAhp8Hjx4sCb93bt3G/1JannppZeM/rhFnz32A2F9LlmD4y4v/RsAl8vl1YJ/qcsVwO4RQAABBBBAAAEEEEAAgdQF9BvBemuyH5QmdUu0BraHDx8OyrBlyxYb7L7zzjvBG6n1lxkIgvs3ANYK4NNIqR9n7AABBBBAAAEEEEAAAQQyIqC3ROtzwSdPngxydN9999lbotv5VJKmp59c8t/wvHXrVnPgwIHgOeNDhw6Z559/Pthfl4Pg1+Ut0I8mXR2Zfgt0uLByK/Sjciv0a0kjkB4CCCCAAAIIIIAAAgggkEUB/SzSq6++WpM1DUx1RlifEfaDYX2plZs11hldDXpPnDhhzp49W/OiK02sXnAbniHuYhC8XwLgfUnXSU8FwFp4CYKfkiD4O0lDkB4CCCCAAAIIIIAAAgggkEUB/U6vztSGX1jVbl51Flk/fVRvCQfBSd1+3WJ+CYAdmLwZep+8GXpvi4CsjgACCCCAAAIIIIAAAgj0pIDO5moQ7D+/225BdFZZg9pGSzgI1tuv9QVdaX6WKZSfr8sM8MvtlrHedj03A+wKwpuhk24KpIcAAggggAACCCCAAAJZF9DbnPW2Zr3FWf9+6tSpIMv6QisXoOq3fPUWaf1Tg1f/JVdxg9nw7deanv5fO88gt+H6kATAR9vYruEmPRsAa6kIgpNuDqSHAAIIIIAAAggggAACeRTQGWS97dndRv3YY4/ZN003W/T2a315llv0k0k6O9xsBrlZujF+/3kJgN+KsV5Lq/R0AEwQ3FJdszICCCCAAAIIIIAAAgj0sUD4Lc/NngV2VPrmaA16/WeQ427bLrcEv6nEqqkk2m4h292OmeB25dgOAQQQQAABBBBAAAEE+klAP6107NixoMhxngfWlfV2a932/PnzwbZpBsEEwE1apUzpf1um47/RT42XsiKAAAIIIIAAAggggAACrQjordC7d+8Onh3WW5r15VZxnusNb6v7TSsIJgCOUat8IikGEqsggAACCCCAAAIIIIBAXwuEA9m4L8VStE4FwQTAMZsoQXBMKFZDAAEEEEAAAQQQQACBvhU4e/as2blzZ8svxepUEEwA3ELTlIezHxgdHf1JC5uwKgIIIIAAAggggAACCCDQVwL6civ/TdBHjhyJ/Z3fDswE8xmkVlpjuVxerc8Fy3ewnmxlO9ZFAAEEEEAAAQQQQAABBPpFQJ8HPnnypC3url27zJ49e2IXPSoIfuGFF8yDDz4YO40GK94js8Cnk0jITyMXb4FuhMIt0Uk3GdJDAAEEEEAAAQQQQACBvAj4s8D6Qiz9dyvLUl6qVWc/k/L/35Tg9+VW8hF33dwHwAoxOzu7+caNGy/LbPD2uDCshwACCCCAAAIIIIAAAgj0g8DDDz8cfN4o7meRnIt+Hmn//v3mnXfeCag0kH7zzTdj304dYXxaAuB70rDviwDYwcnViR1SGUfSgCRNBBBAAAEEEEAAAQQQQKAXBTToffXVV23Wt2/fbg4cOBCrGOFniP2NNKjet29frHTqrMQzwEvR87ednJzcNz4+vjep9EgHAQQQQAABBBBAAAEEEOhVAX0j9Fe+8pUg+2+88YbZtGlTw+K88sorNYGyzvpq0OsCad04TjoNdrJfZoGXFEFHpd1XM8A+gL4kS54P/iaBcK8epuQbAQQQQAABBBBAAAEEkhLwX4bVbPb2xRdfNAcPHgx2vWXLFjvbe//995tnn33WHDt2zP7umWeesZ9aanN5XQLgR9vctu5mfRsA+yK8KCvpZkV6CCCAAAIIIIAAAggg0EsCx48fN08//XSQ5Xqzt/psrz7z65atW7famWB535L9L/+2aP3dSy+91C7DMQmAd7S7cb3tCIA9GX1GWGaGn+LTSUk3M9JDAAEEEEAAAQQQQACBrAv4s8Dbtm0zOtPrL/rCqyeeeCL4r3rPC7vPIBEAZ73GQ8Gw/PNRuZf9Gz2UbbKKAAIIIIAAAggggAACCLQlEA5w/TdC6+/0G8HT09M2bb3tWWd33cyv26H/PDEBcFvV0P2Nqp9R2iGV+x0/Nx9NztVkbmiwYNaODnU/w+QAAQQQQAABBBBAAAEEEGhDwH++V19s5WaB/eC30WeOnnvuueBbws2eJW6SPW6BbqP+Ut1Eb5nWHegLteTnAf37az+d2rth1YjZsHrE3LZq2OjfWRBAAAEEEEAAAQQQ8AXm5svmg09mzfBg0f40Wyam58zcQnnRaucvXzdz8yUzMXPDDA/IZMzYsPwMmbtuWW7HovWWdz+6akaXDTBWbQbfp79//PHHzalTp2zpN27caCTuCWZ+XVCsL7wKL/oirMOHDwf/zVug+7QBUWwEEEAAAQQQQAABBBDofQGZ9Nonpcj951TDtzu7mtPgV4PcHTt21FSm3vasL8Y6ceJE8P+PPfaY0dngJSx8BmkJeGyKAAIIIIAAAggggAACCCxJQALgo5LA9iUl0iMbh98KHTXzqzPD+j3gQ4cOBTPEWrwl3vrshB6St0Crd6ILb4FOlJPEEEAAAQQQQAABBBBAIK8C/RQAax1qYPv8888H1anf+NXbo3WGWL/1Gw58dcVdu3bZl2UlsBAAJ4BIEggggAACCCCAAAIIIIBAWwL9FgArkv9ppEZo+lZovT066tngtrCNIQBuE47NEEAAAQQQQAABBBBAAIElC/RjAKy3OWsQ7F6KFUbcsGGDnfF95JFHluwbSoAAOGlR0kMAAQQQQAABBBBAAAEE4gr0YwCsNhoEHzhwIHjDswa9OtOrL8NKIfB11UEAHLdhsh4CCCCAAAIIIIAAAgggkLSABMAvS5pPJp0u6UUKEADTMBBAAAEEEEAAAQQQQACBbgn0y2eQuuUb2i8BcEYqgmwggAACCCCAAAIIIIBAHwpIAPyoFPu1Pix6N4pMANwNdfaJAAIIIIAAAggggAACCKiABMCr5Y9LaHRE4PPyHeC3kt4T3wFOWpT0EEAAAQQQQAABBBBAILcCEgRrUPa53BYwIwWT4DeVWDWVRDNiRjYQQAABBBBAAAEEEEAAgUQFeA44Uc56if1U4t8H0tgTAXAaqqSJAAIIIIAAAggggAACuRSQAFgDs5/kQWBhuwAAAjVJREFUsnDZKdS/kQD422lkhwA4DVXSRAABBBBAAAEEEEAAgdwKSBB8Wgp3d24L2N2CTcruH5AAWI0TXwiAEyclQQQQQAABBBBAAAEEEMizALdBp1a7P5WUd0jwezmtPRAApyVLuggggAACCCCAAAIIIJBLgerboPUWXQ3UvpHLQna+UMdkl4+mGfxqkQiAO1+x7BEBBBBAAAEEEEAAAQRyIiDBcDknRelWMTTw3SeB79FOZIAAuBPK7AMBBBBAAAEEEEAAAQRyKSDxr84EPyU/q3qkgPqMbTfzqrc5n5Yf/ZzU99P41m+jeiAA7pFWSjYRQAABBBBAAAEEEECgtwSqt0q7z/lsltzr391Pt4LQhzTw7FAQ/BvZz9Hqjwa7qT3bG7dlEADHlWI9BBBAAAEEEEAAAQQQQCAhgernlDQY1sC43qLBo1sutzJbWk1/dSjh0/p25VBg7q+i+dFtNFDVGVpd6u5X0tlRXcf9adevbmv3lRBXYskQACdGSUIIIIAAAggggAACCCCAAAJZFiAAznLtkDcEEEAAAQQQQAABBBBAAIHEBAiAE6MkIQQQQAABBBBAAAEEEEAAgSwLEABnuXbIGwIIIIAAAggggAACCCCAQGICBMCJUZIQAggggAACCCCAAAIIIIBAlgUIgLNcO+QNAQQQQAABBBBAAAEEEEAgMQEC4MQoSQgBBBBAAAEEEEAAAQQQQCDLAgTAWa4d8oYAAggggAACCCCAAAIIIJCYwP8HVBsE+5G4NLM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5062" name="AutoShape 6" descr="data:image/png;base64,iVBORw0KGgoAAAANSUhEUgAAA8AAAAIcCAYAAAA5Xcd7AAAgAElEQVR4XuzdCXhU1dnA8ZcQIISEPSxhh8qOIpsoIKAgomBFQcUVrAIV1CoI1qWCSt0C1gUVqHWrgEsXBT6tVQGtrSJQraAisomGsCMJEBbDd98bZ5gMk2SWOzN3+d/n4UHh3rP8zg3JO+ec91Q4ZlzChQACCCCAAAIIIIAAAggggIDLBSoQALt8hOkeAggggAACCCCAAAIIIICAKUAAzIuAAAIIIIAAAggggAACCCDgCQECYE8MM51EAAEEEEAAAQQQQAABBBAgAOYdQAABBBBAAAEEEEAAAQQQ8IQAAbAnhplOIoAAAggggAACCCCAAAIIEADzDiCAAAIIIIAAAggggAACCHhCgADYE8NMJxFAAAEEEEAAAQQQQAABBAiAeQcQQAABBBBAAAEEEEAAAQQ8IUAA7IlhppMIIIAAAggggAACCCCAAAIEwLwDCCCAAAIIIIAAAggggAACnhAgAPbEMNNJBBBAAAEEEEAAAQQQQAABAmDeAQQQQAABBBBAAAEEEEAAAU8IEAB7YpjpJAIIIIAAAggggAACCCCAAAEw7wACCCCAAAIIIIAAAggggIAnBAiAPTHMdBIBBBBAAAEEEEAAAQQQQIAAmHcAAQQQQAABBBBAAAEEEEDAEwIEwJ4YZjqJAAIIIIAAAggggAACCCBAAMw7gAACCCCAAAIIIIAAAggg4AkBAmBPDDOdRAABBBBAAAEEEEAAAQQQIADmHUAAAQQQQAABBBBAAAEEEPCEAAGwJ4aZTiKAAAIIIIAAAggggAACCBAAJ/Ed+HBjYRJrp2oEEEAAAQQQQAABBBBIpsApDStL9bSUZDbBc3UTAMdpyPcVFsnnWw/LBxsK5X/G7z8eLDL/mwsBBBBAAAEEEEAAAQQQCCVwcnZlqWkExH1apokGx/r/TWumgmWhAAGwRZga8L755QFZaPzSQFcDXi4EEEAAAQQQQAABBBBAIBaBGlVTzGB4aPt0GdohnYA4FkzjWQLgGAADg96Faw7EUBKPIoAAAggggAACCCCAAALlC+is8FVdMgiGy6cKeQcBcBRwunf3yY/2CUFvFHg8ggACCCCAAAIIIIAAApYIaDA8oVd1udIIiLnCEyAADs/JvEsD3+nv7mUvbwRm3IoAAggggAACCCCAAALxFWhWK1XuHFCTQDgMZgLgMJAIfMNA4hYEEEAAAQQQQAABBBBIqgCBcPn8BMBlGH2396iMeW0nM77lv0fcgQACCCCAAAIIIIAAAjYR0KXRc4fXlU5G8iyukgIEwKW8EbOMPb73v7eXbM58xSCAAAIIIIAAAggggIAjBXRZ9I3GHmHOGj4+fATAQa8ys76O/Nqm0QgggAACCCCAAAIIIBBCQJdFzxlRV/q0SMPHECAADngN/ryqQG5btJtZX740EEAAAQQQQAABBBBAwFUCE3pXl4fPr+2qPkXTGQLgn9XGvr5TXlpZEI0hzyCAAAIIIIAAAggggAACthc4s2WavHpVPU8vifZ8ALyvsEgueWk7ia5s/+VKAxFAAAEEEEAAAQQQQCBWAa8nyPJ0APzF1sNyvTHz+7/cw7G+RzyPAAIIIIAAAggggAACCDhCoEbVFHMm2Iv7gj0bAGvwe87cPPb7OuJLlEYigAACCCCAAAIIIICA1QKaHOvKLhlWF2vr8jwZABP82vqdpHEIIIAAAggggAACCCCQIAGvBcGeC4AJfhP0lUQ1CCCAAAIIIIAAAggg4AgBLwXBngqACX4d8fVHIxFAAAEEEEAAAQQQQCDBAl4Jgj0TABP8JvgriOoQQAABBBBAAAEEEEDAUQJeCII9EQB/t/eonPZ4LgmvHPXlR2MRQAABBBBAAAEEEEAg0QL/GNPA1dmhXR8A6zm/mu2Zo44S/aVDfQgggAACCCCAAAIIIOA0AT0i6Z3rG0inhpWd1vSw2uv6AHiscc7vSysLwsLgJgQQQAABBBBAAAEEEEDA6wInZ1c2g+DqaSmuo3B1ADzro31y26Ldrhs0OoQAAggggAACCCCAAAIIxFNgaId0eeXKevGsIilluzYA/nBjoQyak5cUVCpFAAEEEEAAAQQQQAABBJwucOeAmnLn2TWd3o0S7XdlAEzSK1e9o3QGAQQQQAABBBBAAAEEkiTgtqRYrgyAez6RS9KrJH2BUC0CCCCAAAIIIIAAAgi4R0CTYn1yU7Y0rZnqik65LgCe/t5emf7uXlcMDp1AAAEEEEAAAQQQQAABBJItcGbLNHnbSIrlhstVAfAXWw+b5/1yIYAAAggggAACCCCAAAIIWCfwyJDaMr5XdesKTFJJrgqAWfqcpLeIahFAAAEEEEAAAQQQQMDVAm5ZCu2aAJilz67+eqNzCCCAAAIIIIAAAgggkGQBNyyFdkUAzNLnJH8lUD0CCCCAAAIIIIAAAgh4QsDpS6FdEQCz9NkTX2t0EgEEEEAAAQQQQAABBJIs4PSl0I4PgP+8qkDGvLYzya8B1SOAAAIIIIAAAggggAAC3hC4qmuGzB5e15GddXQAvK+wSNo8/L38eLDIkfg0GgEEEEAAAQQQQAABBBBwooCeDdypYWXHNd3RATCJrxz3vtFgBBBAAAEEEEAAAQQQcIGAUxNiOTYAZvbXBV81dAEBBBBAAAEEEEAAAQQcK/CPMQ2kT4s0R7XfsQHw2Nd3yksrCxyFTWMRQAABBBBAAAEEEEAAAbcINKuVKl9Nbuyo7jgyAP5u71Fp+9D3joKmsQgggAACCCCAAAIIIICA2wTmjKgrV3bJcEy3HBkAM/vrmPeLhiKAAAIIIIAAAggggICLBZw2C+y4AJjZXxd/9dA1BBBAAAEEEEAAAQQQcJyAk2aBHRcAM/vruK8HGowAAggggAACCCCAAAIuFjg5u7J8fGO2I3roqACYzM+OeKdoJAIIIIAAAggggAACCHhMwCkZoR0VAM/6aJ/ctmi3x14luosAAggggAACCCCAAAII2FvAKecCOyoAbvfw97J5z1F7jzytQwABBBBAAAEEEEAAAQQ8KPD1lMbStGaqrXvumAD4z6sKZMxrO22NSeMQQAABBBBAAAEEEEAAAa8KXNU1Q2YPr2vr7jsmAD53bp58sKHQ1pg0DgEEEEAAAQQQQAABBBDwqkCNqimy9XdNbd19RwTAHH1k63eIxiGAAAIIIIAAAggggAACpoDdj0RyRABM8iu+mhBAAAEEEEAAAQQQQAAB+wsM7ZAur1xZz7YNdUQA3POJXPlf7mHbItIwBBBAAAEEEEAAAQQQQACBYoG8e5pK9bQUW3LYPgBm+bMt3xsahQACCCCAAAIIIIAAAgiEFLDzMmjbB8DT39sr09/dy6uFAAIIIIAAAggggAACCCDgAIGTsyvLxzdm27Kltg+AOfvXlu8NjUIAAQQQQAABBBBAAAEEShWw65nAtg6Av9h6WE57PJfXCgEEEEAAAQQQQAABBBBAwEECjwypLeN7Vbddi20dALP82XbvCw1CAAEEEEAAAQQQQAABBMoVsGs2aFsHwOfOzZMPNhSWi8sNCCCAAAIIIIAAAggggAAC9hGoUTVFtv6uqX0a9HNLbB0Ap/92k+3AaBACCCCAAAIIIIAAAggggED5Av8Y00D6tEgr/8YE3mHbAPjDjYUyaE5eAimoCgEEEEAAAQQQQAABBBBAwCqBOwfUlDvPrmlVcZaUY9sAmP2/lowvhSCAAAIIIIAAAggggAACSRGw43FItg2A2f+blHeUShFAAAEEEEAAAQQQQAABywTy7mkq1dNSLCsv1oJsGwCz/zfWoeV5BBBAAAEEEEAAAQQQQCC5AnbbB2zLAJj9v8l9SakdAQQQQAABBBBAAAEEELBCwG77gG0ZALP/14pXjTIQQAABBBBAAAEEEEAAgeQK2O08YFsGwGNf3ykvrSxI7khROwIIIIAAAggggAACCCCAQEwCzWqlyleTG8dUhpUP2zIAJgGWlUNMWQgggAACCCCAAAIIIIBA8gTslAjLlgEwCbCS93JSMwIIIIAAAggggAACCCBgpYCdEmHZLgD+YuthOe3xXCu9KQsBBBBAAAEEEEAAAQQQQCBJAnZKhGW7AHjRlwfkkpe2J2loqBYBBBBAAAEEEEAAAQQQQMBKATslwrJdAEwGaCtfNcpCAAEEEEAAAQQQQAABBJIrcGbLNHn7+gbJbcTPtdsuAL70z9tl4ZoDtsChEQgggAACCCCAAAIIIIAAArEJ1KiaIlt/1zS2Qix62nYBMBmgLRpZikEAAQQQQAABBBBAAAEEbCJw4IHmtmiJ7QLgdg9/L5v3HLUFDo1AAAEEEEAAAQQQQAABBBCIXeCTm7KlU8PKsRcUYwm2C4A5AinGEeVxBBBAAAEEEEAAAQQQQMBmAnY5CokA2GYvBs1BAAEEEEAAAQQQQAABBNwm8MiQ2jK+V/Wkd8tWAfCHGwtl0Jy8pKPQAAQQQAABBBBAAAEEEEAAAesE7HIWMAGwdWNKSQgggAACCCCAAAIIIIAAAiEEruqaIbOH1026ja0C4D+vKpAxr+1MOgoNQAABBBBAAAEEEEAAAQQQsE7ALmcB2yoAnv7eXpn+7l7rlCkJAQQQQAABBBBAAAEEEEAg6QIEwCGGgAA46e8lDUAAAQQQQAABBBBAAAEELBcgACYAtvylokAEEEAAAQQQQAABBBBAwI4CBMAEwHZ8L2kTAggggAACCCCAAAIIIBAXgQMPNI9LuZEUaqs9wGNf3ykvrSyIpP3ciwACCCCAAAIIIIAAAggg4AABAuCgQTp3bp58sKHQAUNHExFAAAEEEEAAAQQQQAABBCIRIAAmAI7kfeFeBBBAAAEEEEAAAQQQQMCxAgTABMCOfXlpOAIIIIAAAggggAACCCAQiQABMAFwJO8L9yKAAAIIIIAAAggggAACjhUgAHZQAFzp4HapdHCHv8XV9qzx/3fK0f2Slr+pzBfRd//htCw5UrVemfcWZjaXotRq5j0HA/77QO0Ojn3ZaTgCCCCAAAIIIIAAAgh4W4AA2AYBsBm87isOXn1BaqoR7FYuLA52AwNdu7yuP6WmS2FmC7M5B2p1kJ8qVZPCjOZSWP144GyXttIOBBBAAAEEEEAAAQQQQMCMXTgGqeSLEI8s0L6ZWw1o9b99wW3FMGZtnfqa7jeC4qKfg2KdQT5k/Cpv1tmpfaXdCCCAAAIIIIAAAggg4AwBAuCgcYo2APbN4vqC3HRjebLVAW5GRoa0bt3a3+KuXbv6/zszM7PE34V6/bp162b+cW5urvmrrOubb76R/Px885aVK1eav+v/r1u3Luo32zdrrDPGGiAzWxw1JQ8igAACCCCAAAIIIIBAFAIEwBEGwL5AN61gk1TZt9FcphzrEuXAwFYDXA1mAwPaNm3amP9vp0uD4bVr10pBQYH5+9atW82getWqVRE1U/cjazB8qHoL4/f2xkxx8bJqLgQQQAABBBBAAAEEEEDAagEC4DICYF2uXG3Pl+ayZZ3RTcvfaMzqHoh4DHwBri+oDfxdg1u3Xb7g2BcU6wyyzihrsFze5QuI8+v1EE245UvEVd5z/D0CCCCAAAIIIIAAAgggUJ4AAXCQ0GXTFsjn/3orqmC3S5cu/plbDWw18PUtOy5vILzw9zpDrMGwzhhrQBzObLHODmswzOywF94Q+ogAAggggAACCCCAQHwFCICDfMeOHevf81oavQa62dnZ5p5b/WXHJcrxfW2sK33FihVmMKyBsf4qa5bYNzv8Y3Y/Y3a4o3WNoCQEEEAAAQQQQAABBBDwhAABcBkBsM7gaqIpX5Crv2vgyxU/AZ0dXrp0qfmrrIRbGgzrzPBeIxhm33D8xoOSEUAAAQQQQAABBBBwkwABcNBovvLKK1K/fn0z6CXYTe6rrnuJNRDWmWH9vbTZ4ULjiKW92f0lP6s7Ry0ld8ioHQEEEEAAAQQQQAABWwsQANt6eGhcoIDODs+fP7/MYFj3DP9oBMM6M8yFAAIIIIAAAggggAACCAQKEADzPjhSwLdMurSZYT1zeHfTIWYgfKRqPUf2kUYjgAACCCCAAAIIIICAtQIEwNZ6UlqCBXzLpDUQXrZsWcja9zTsZ8wKkzgrwUNDdQgggAACCCCAAAII2E6AANh2Q0KDohXQYHjhwoUyb948ycvLO6EY3SvsmxWOtg6eQwABBBBAAAEEEEAAAecKEAA7d+xoeRkCGgjrr1BnDfuWR+9qdr4UpVbDEQEEEEAAAQQQQAABBDwiQADskYH2ajd9ibMWLVp0AoEGwtvaXEvCLK++HPQbAQQQQAABBBBAwHMCBMCeG3JvdliXR+vSaJ0VDl4erWcK72x1KYGwN18Neo0AAggggAACCCDgIQECYA8NNl0tFtAgePbs2QTCvBAIIIAAAggggAACCHhMgADYYwNOd48LEAjzNiCAAAIIIIAAAggg4C0BAmBvjTe9DSGgs8Hz58+XgoKCEn+7v1YHye0wnnOEeWsQQAABBBBAAAEEEHCJAAGwSwaSbsQm4NsjHCoQ3tHyEiFjdGy+PI0AAggggAACCCCAgB0ECIDtMAq0wTYCvkB47ty5JdqkibK2tR0t+Vk9bNNWGoIAAggggAACCCCAAAKRCRAAR+bF3R4RyM3NlalTp55wjnB+vR6S13oUy6I98h7QTQQQQAABBBBAAAF3CRAAu2s86Y3FApooa8aMGSX2B+v5wbubDpEdrS6xuDaKQwABBBBAAAEEEEAAgXgKEADHU5eyXSGgy6I1UdaCBQtK9EeXRWuSrAO1O7qin3QCAQQQQAABBBBAAAG3CxAAu32E6Z9lAitWrDBng9etW1eizD0N+5n7g4tSq1lWFwUhgAACCCCAAAIIIICA9QIEwNabUqLLBebNmydz5sw5YVn0llMmMxvs8rGnewgggAACCCCAAALOFiAAdvb40fokCeiyaE2StWzZshIt0COT2BucpEGhWgQQQAABBBBAAAEEyhEgAOYVQSAGAV0WPWnSpBKzwftrdZAtnSezJDoGVx5FAAEEEEAAAQQQQCAeAgTA8VClTE8J6GzwxIkTSxyZpJmiWRLtqdeAziKAAAIIIIAAAgg4QIAA2AGDRBOdIaCZoufOnVuisbuani/b2ox2RgdoJQIIIIAAAggggAACLhcgAHb5ANO9xAqEWhJdmNncnA0+UrVeYhtDbQgggAACCCCAAAIIIFBCgACYFwIBiwVKWxKd23GC5Gf1sLg2ikMAAQQQQAABBBBAAIFwBQiAw5XiPgQiFNDjkmbOnFniKZZER4jI7QgggAACCCCAAAIIWChAAGwhJkUhECywdu1aM0FWXl6e/690SfSmbtPIEs3rggACCCCAAAIIIIBAggUIgBMMTnXeEwh1ZjD7gr33HtBjBBBAAAEEEEAAgeQLEAAnfwxogUcEgpdE61FJOhN8KLOFRwToJgIIIIAAAggggAACyRUgAE6uP7V7TGDhwoUyY8YMKSgoMHvOecEeewHoLgIIIIAAAggggEBSBQiAk8pP5V4U0H3BY8eO9QfBapDbYbzsze7vRQ76jAACCCCAAAIIIIBAwgQIgBNGTUUIHBcIlRyLIJg3BAEEEEAAAQQQQACB+AoQAMfXl9IRKFVAk2ONGTNG1q1b579nT8N+stU4L5gLAQQQQAABBBBAAAEErBcgALbelBIRCFuAIDhsKm5EAAEEEEAAAQQQQCBmAQLgmAkpAIHYBaZOnSqLFi3yF8RZwbGbUgICCCCAAAIIIIAAAsECBMC8EwjYRIAg2CYDQTMQQAABBBBAAAEEXCtAAOzaoaVjThQIPiuYmWAnjiJtRgABBBBAAAEEELCrAAGwXUeGdnlWQM8KnjZtmr//BMGefRXoOAIIIIAAAggggIDFAgTAFoNSHAJWCBAEW6FIGQgggAACCCCAAAIIlBQgAOaNQMCmAgTBNh0YmoUAAgi4XCDl6H6pvv1TqXRwu6TvWePv7eG0LDlatd4Jvd9fq4P/z36qlC6HMluUKpS+e42kFWwyy07L31TivqJK1aQwo7n89PPvB2ofL7c88ir5G6XikQP+245UzZIjIdpaXjn8PQIIuF+AANj9Y0wPHSwQHARzTrCDB5OmI4AAAjYXyNi+XGptXSqZxu+xXhosawCqv6f+dEBSjuyXagHBdLjl6zagn1Kr+W/XwLly4Q7R74fb2o6WRmtmldren1LT5UDtjpKf1UP212pPQBwuOvch4HIBAmCXDzDdc74AQbDzx5AeIIAAAskU0BndtH2bzCb4glCd2fUFk7uanm8EmelSb8NryWxmxHVX7TJSDq6aH/ZzGkwfNGaYD1VvYQTF3QmIw5bjRgTcJUAA7K7xpDcuFcjJyZEFCxb4e8dMsEsHmm4hgAACMQj4lhdXNGZbdZlxJLOuFVqdJcfWv3+89lrNpU2XPnJS6zbStF512X/4mKz9Ya/s+eHbE1q48dtvpOjwfvPPD+zPl8r7Npfai6L0ulK3ZWdp1Pwk6dKprVSrXMG8N7D83Nxc2Zu7Xir+WBy0h7qyuv5SzjvnLHnhgZvNvz5ata6k1Wzgv/Xwjg2ScvT4kuhQZWhArLPDu5qdL0UBs8wxDAGPIoCAAwQIgB0wSDQRARUIPieYIJj3AgEEEPCugO55rbbnS6myT39fYy4LjvZqc/ZVcuP1V8pdM1+QurWry8QrBkn3dk2iLU5+LCySJZ9tlq82fC+btuRK1copcvIvGkmvjk2lTYvGEZX7p4X/lm35P5m/qlVJkVZ1UuXigT2lRlqKWc6nX20x9gynS89f1Dmh3PnvfyFvvP+JrP/vh3Js2/G9zME36uz3tjbXyt7sfhG1jZsRQMCZAgTAzhw3Wu1RgeAgeHvLEbKz1aUe1aDbCCCAgHcEfImpqu5eLdV3LJeK5cxuBsscrt5M0qtlSnq9ltKwbg1p2qSRnNQsW64deoYnEDfvOSrv/Wu5fLjyK1n/5X/lwIaPT+g3xw564lWgkwgIATAvAQIOEwgOgnM7jDc+te7vsF7QXAQQQACB8gR0j27mjk/NJE/hJJD6qUZzyazTQJq0OEmyGmSbs67t27UJOTtaXt1u/3udpZ7+/D/knZcfk9SDO/3d1dngTd2mlZnJ2u029A8BtwsQALt9hOmfKwXGjBkjq1at8veNINiVw0ynEEDAowI1c41MzMYsb1nZmIuMQC2tUSdp06mLnHNmDznvjA7+ZcEeZYuq2xoIT8h5VdYsesq/Z7h4SfRoPlyOSpSHELC/AAGw/ceIFiJwgkB+fr5oELxu3Tr/363v+QifWPOuIIAAAg4V0NleDXxrf7eo9OXNPyemGjLoLBl5VieH9tSezdb9wg/cP7VEAq91vZ8iU7Q9h4tWIRCTAAFwTHw8jEDyBIKDYP3Eel2fp8lkmbwhoWYEEEAgIgHfvt4auUtKX+JsBL09+p0voy8aEFNiqoga5tGbP/52l/x67Fh/9un9tTrIZmM5NBcCCLhLgADYXeNJbzwmoEHw0KFDpaCgwOy5JvDY0DPHYwp0FwEEEHCWQHlLnPWooHanD5bfjLqIoDfBQ/v3jzfKvb+5xr8cmtVVCR4AqkMgAQIEwAlApgoE4imwdu1aueKKK/xVcDxSPLUpGwEEEIhNoO76V6TehtdCFpLZ7mzp26+/TP3VubFVwtMxCfS6fIoc+uY9s4y8NqNkd9MhMZXHwwggYC8BAmB7jQetQSAqgYULF8q0aceXaZEUKypGHkIAAQTiIqBLnZt89rAUVaomFaukS/qWpf56KjQ5TXqd2U/GDB8g7ZvUikv9FBqZwC2PviYfvvyQ+VB+VnfZ0nlKZAVwNwII2FqAANjWw0PjEAhfIPh4JJZthW/HnQgggEC8BDT4bb7iHknL32RW0WnoryV/X740btyIoDde6DGW+/5nm2XydRebpWh+jbX9X4yxRB5HAAE7CRAA22k0aAsCMQqMHDnSnxlav2nrfuAjVevFWCqPI4AAAghEIxAc/BZVSpfZf3qZfb3RYCb4mc59zvWfD8wHygnGpzoE4ixAABxnYIpHIJECoZJibTIyWBalVktkM6gLAQQQ8LxAlfyN5sxvxaMHTAsNfu/NeUqG9OroeRsnAPS/aorkf8U+YCeMFW1EIFIBAuBIxbgfAZsLkBTL5gNE8xBAwPUCmTuWS/bqJ0uc53vjnQ/KNcMGuL7vbung2IdfkZWvPmJ2Z3+t9sZxSPe6pWv0AwHPCxAAe/4VAMCNAsFJschi6cZRpk8IIGBHgZrGmb7Za2b5m8bMrx1Hqfw2Be4D1ru/HPh6+Q9xBwIIOEKAANgRw0QjEYhcIDgp1qauU+VAbZbeRS7JEwgggEB4AsHBr9RqLrNn3i9dO7UNrwDuspVA4D7gLZ0nGxmhe9iqfTQGAQSiEyAAjs6NpxBwhABJsRwxTDQSAQRcIBAq+H1j/rPSqG4NF/TOm10YPPY+2bHyDbPze7P7SW6HCd6EoNcIuEyAANhlA0p3EAgUCE6Ktb9WB2Mf0/HzgtFCAAEEEIhdQLM9n/Thr/17fjOadJKFLz4umZmZsRdOCUkT+PvHG+X+CSP89X/d/wWSSiZtNKgYAesECICts6QkBGwpEJwUi/3AthwmGoUAAg4WyF7zpNTMXWr2oGLt5vLJO+wXdfBwlmj6qYOvkYo71ph/xvdPt4wq/fC6AAGw198A+u8JgdmzZ8vcuXPNvnI+sCeGnE4igECCBCod3C4n/esGf20TH35ORp7VKUG1U028BW559DX58OWHzGoKM5vLhp458a6S8hFAIM4CBMBxBqZ4BOwiELgfmG/idhkV2oEAAk4XCNz7W61lT1n26pNO7xLtDxD4csseuXrYQP+frOv9lBypWg8jBBBwsAABsIMHj6YjEIlA8FLo7S1HyM5Wl0ZSBPcigAACCAQJNPnsIcnc8an5p30vmSAzJo/CyGUC3YeNl2NbPjF7xTJolw0u3fGkAAGwJ4edTntVYN68eTJz5kx/9zT6J0IAACAASURBVNf3fEQOZbbwKgf9RgABBGIW+IWR/Kpy4Q6znJynX5R+3dvHXCYF2EvgiimPydr3XjIbtavJebKt7bX2aiCtQQCBiAQIgCPi4mYEnC8wZswYWbVqldkRlkI7fzzpAQIIJFeg/T+H+xuwYsWK5DaG2uMi8MD8D+UvM24xy95fq71xmsK9camHQhFAIDECBMCJcaYWBGwjkJubK5dffrkUFBSYbeLTbNsMDQ1BAAGHCVTJ3yitPr7NbHWFytXk038vc1gPaG44Am98slHuG198HJImklzb/8VwHuMeBBCwqQABsE0HhmYhEE+B4KXQm7pOlQO1O8azSspGAAEEXCeQvnu1NF851exXasOO8vHC513XRzpULNCl55mScvSA+d8kwuKtQMDZAgTAzh4/Wo9A1AKBS6EPp2XJhtNzpCi1WtTl8SACCCDgNYHAADijSSdZ+rfnvEbgmf52P/8aObat+DzgLZ0nS35WD8/0nY4i4DYBAmC3jSj9QSBMgfz8fBk6dChLocP04jYEEEAgWKD2d4ukwdrnzT9u2vUc+evs34PkUoHBY++THSvfMHuXn9XdCIKnuLSndAsB9wsQALt/jOkhAqUKLF26VCZNmuT/ez7V5mVBAAEEwheou/4VqbfhNfOBNmdfJS8/dHP4D3OnowTmv/+FccTVaH+bWQbtqOGjsQiUECAA5oVAwOMCEydOlGXLihO3aHKPdX2eZim0x98Juo8AAuEJBAbApw25RmZNvTG8B7nLkQKnDr5GKu4oXga9N7uf5HaY4Mh+uKXRzWqlyh1n15Qv8g7Lk//a55Zu0Y8ECBAAJwCZKhCwswBLoe08OrQNAQTsLJC95kmpmbvUbOKFo26SuyZcbefm0rYYBe548nV55/kHzVJYBh0jZpSPVzq4XTJ3fCqZ25dLq2bZsuiPD8i5c/Pkgw2FUZbIY14UIAD24qjTZwSCBPTsynHjxvn/dH3PR+RQZgucEEAAAQTKEGi24ndSbc+X5h3jpz4uo4ec4Rov/XD07f98Kb06NpHs7GzX9CvWjgy56VH5ftM62dx0BN8nY8WM4Hk9cqz25sVSa+vSEk91veQ2eWnPaRGUxK0IiBAA8xYggIApEJgVen+tDrK52zRkEEAAAQQ8FADfOesv8u6bC+SnXRtL9LrI2B5Tt+0Zcs7Z/WXSVYM8/U7kvPQPmTdruhw1Tk3Q75NHqtbztEe8O68zvnXXv3pC4OurtzCzuWzomRPvZlC+ywQIgF02oHQHgWgFcnNz5YILLvA/ntthvLHHqX+0xfEcAggg4HqBwBngGY8/LX3P6O7IPt/1hxflrVf+KBWOFJ9zW97Vc+goefIeb+5/7TNmhhxcNd8k2t5yhOxsdWl5XPx9FAIpR/dLlhH41vlu8QlP65nbh3ZskIo/n8v85cDXo6iBR7wsQADs5dGn7wgECcyePVvmzp1r/ikJsXg9EEAAgbIFAgPgZ555Rrp16+Yosv9b+olMeyDnhBlf7YTO+h6p0VyOHdovaQWbT+iXV499Gj7xD7Jp2Z9ND/YBx+d1z9yxXOp//ZxULtxRogINfG+/8x65sGcLCUxIRgAcn3Fwc6kEwG4eXfqGQIQCuudr5MiRkpeXZz7Jp9sRAnI7Agh4SqDNkqv9s1BLliyRzMxMR/R/xddb5I4HZ8nu1e+WaO/RqnWl30W/ktuuOkca1a3h/7v3P9ssry9+X/7zr6X+LMj6l5lNT5Ylf/2TI/psVSMfmP+h/GXGLWZxh9Oy5Fvj5AQuawR01lcD3+B9vhr46jata4cW77HX93dqzlPy9fYjkl+vh/FBRA9rGkApnhEgAPbMUNNRBMITCD4bmLMOw3PjLgQQ8J5A+38O93dakwna/crd+aOMuf1Byfvsnyc0tXnfK+XZ6TdJjbSUMrsxeOx9smPlG/57vDYTvHnPUbl4YE9//5l9tOat172+TT5/WNLyN/kL1A9kLv31nfLby/v4/2zxR6vl7ok3SIqx/JkZeGvsvVgKAbAXR50+I1COAAmxeEUQQACB8gWcFABPfOQFWfKXZ83AIfCq0vpsuW/yDXJW52bld/jnO4bfM182LZ7hv7/d6YPkpSemh/280288ufe5xvLcnWY3ODUh9tFM373aDH59e3q1xMx2Z8vf5z5Q4gOZJcZKhInjrvK/w/trtTcSkd0bewMowXMCBMCeG3I6jED5AmvXrpUrrrjCf+OWzpNZYlQ+G3cggIDHBJwQAOus78XX/kaO5H5RYnQC91NGM2yDRt0uuwKWUNfuOED+8sSdjlkGHk2ffc+cMXy8HN70ifm/fH+MRVKktpHkqsHa5/yFFFVKl0FX3CQPTDi+ukL/Ut/jwZf8Sirt22Teq3vU1xvZn8nCHZu/V58mAPbqyNNvBMoRyMnJkQULFph36T6nDafnGN9wquGGAAIIIPCzgBMC4HOMQDVwr+9PRmKrG39zq38/ZbSD+WNhkQy45nY5tv59fxEV67SQl555VFq3aBxtsY54bujNj8rWj14220qujOiGLNR+32NG8DvN2Ns7pFfHEwodPe1Z+WJh8X5rDX43GkdQHcpsEV3lPOV5AQJgz78CACAQWkATYg0dOlQKCgr4Js9LggACCAQJ6A/wbZdc4/9TO+4B/tWdj8vn/3jR38Y2Z18lLz90s2VjqUGwZkXe88k8f5kanFx3691ywyUDLavHbgUFBmN7s/tJbgdvHgkV7bjokufsNbNKZHlOa9RRXnn2sRLJ1wLL79xnsKQeLM4KzTGN0crznE+AAJh3AQEEShVYuHChTJs2zfx7PRZJD5tnuREvDAIIICCiP8Q3XznVpNDlxB8vfN5WLJopd9yVw/xtqmMsUf7H8w/GpY1jH3pFPv3brBL7izU51gs5v3Xlkugn/vKRvPBA8QcJ7EMN/5Uq7WzflmcMk1cfv7PUgu548nV55+d393BaXSPz9jPhV8qdCIQQIADmtUAAgTIF9FikdevWmffocQNbTpmMGAIIIOB5AbsHwKdfMNq/7zcRAfrctz6XJx65VyrvO35mcEpGPXnmiZnSpVNbV70vH24slFtG9Pb3iUzQ4Q1vk88ekswdn/pv1v2+I2+40zh2a1CZBfS/aorkf/WeeQ+zv+FZc1fZAgTAvCEIIFCmgC7rGzdunP+eTV2nyoHaJ+7PgREBBBDwkoCdA+DnFv1bZk29yT8cUx97PuS+SqvH6wcjUdGlk/4ghasX+ovWfZ0r//OB1VUlvbyO/S6WtILiYJ/vi2UPh36t6FXHSHjlC4ArNz9N/vjo/dK+Sa1yx7LLgBGSsnejeR9Zt8vl4oYwBAiAw0DiFgS8LjB16lRZtGiRybC/Vgfj2IHiZdFcCCCAgFcFAgNg3b/4rzeetw1FlzMHS8qB4v2S8Vz6XFqHJzy+WP497yFzSbTO8q1yYQDce9Q0f6BPIqzSX/2auUvM/b56tew1THYfqSq9u7aXqb86N6yvl+/2HpWLBnDuclhY3BS2AAFw2FTciIB3BYITYrEEybvvAj1HAIFigcAkWLrUd/nS/7MFTeDsrwafmsuhUd0aCW/b3z/eKH9+7Q3ZtytPLjzvbNclxbpq+gL56m85piv7gEO/XoHBr97R95IJMmPyqIjexcDl5noixbd9ijNBx3pVOrhdquRvkqrGL991MLO5kecki+zSseI64HkCYAcMEk1EwA4Cs2fPlrlz55pNsfKbkB36RhsQQACBaAR+8eE4I5PtTvPRJUuW2CLhU+D5vI1Pu1D+PuuuaLpmyTOB2ZJvvPNBuWbYAEvKtUMhM9/4r8y773q+J4YYDA0udda32p41/r+NdiWCVfuttU3V9nxpBL0bzXalBQS+od6nQ3U6SFa3YfJxUWc7vG60wWIBAmCLQSkOAbcKMAvs1pGlXwggEK1AYFIfuwR4J/ce7D9eJlF7f0vzu3DKXPn+vdnmX+te4KXvGHtAMzOj5bbVc//berjEWcpf93/BOJ+2mq3amOjGZGxfLrW2LpVM4/cSV63m8sb8Z6NeidCtWzd/cZu6Fm/BSivYJBWP7Df/O9UIbisXFi/5910a8Ab/WTQeJDiLRs3+zxAA23+MaCECthFgFtg2Q0FDEEDABgK1v1skDdY+b7ak3ZnD5KWZpR/lkojmfvLtLhl/WXFGXTskn9JzgvsOPM8IUIpnyaNZApsIt2jraDfwanNWUS+vJsLSQLNm7lKpYez1DRVwZnX9pfxx+k1RB79qe+rga6TijuOzydGOV/Bzmh29VnYrqV2zumw1Erjl562XQz9u86/q4Mglq6TtVw4BsP3GhBYhYFsBZoFtOzQ0DAEEkiCgyylbfXybWXPFOi3kk3+8loRWHK8y8HxauyTmCtwr2+bsq+Tlh4rPz3XD5eUAuNTZ3p8Htkrrs+W+yTfIWZ2bxTzUHSa9JVWX3h1TOUWp6VI5q6W0an+qnN27u4zo1+mE1Qi+84Z/Mu7N7ThBCjN0T3C9mOrlYXsKEADbc1xoFQK2FWAW2LZDQ8MQQCAJAu3/Odxfa7L3AV8x5TFZ+95LZnvsEmwGBuU1Tjpd3pv/RBJGKT5V9hw6So5uLT7ix80zwJrwLW3fJnPZcZV9G6X6juVS0cjwHXwVpdeVlt3PlSnXXSzd2zWxBP0LY6n5aY/nGrPMS8xZ5ozKFaRiSgWpXqeBZNVvaNZRo3p16XZymxL11c5qKLXrNZSaVVPk5IaVy23L4o9Wyz03j/Lfx3FL5ZI5+gYCYEcPH41HIPECzAIn3pwaEUDAvgLNVvzOvwz22skPJDXb8Q3Tn5Plfys+cmby75+US845fnxMsgQDs1LrktOPFz6frKZYXm+fMTPk4Kr5ZrluOQrJlyyqqnF2ry5pTjNWOYQKdgMxdVzPvfCysI82imQgdBn957mH5cyWaZE8FvG93QaOENlTfNYwWb0j5nPcAwTAjhsyGoxA8gWYBU7+GNACBBCwh0Dd9a9IvQ3FS59PGXS1PGvsd0zmdcnN0yUzIzPp7fAZuDkA7nX5FDn0zXtmV/PajJLdTYckc+gjqluX71c8UjyLq4FuuNmRfZXobG+TTr3lllEXSb/u7SOq2243B66c0KXS63vmsPTZboNkcXsIgC0GpTgEvCDALLAXRpk+IoBAOAKZxnLQJp89bN6a0aSTLP3bc+E8Fpd73vhko0y92UgYZCxPTfZstBcCYCctgU43ZnRr5C41g93A44nCfRF/qtFc0uu3ktatW8s5Z/aQkWd1CvdRW98XvPTZaR9k2BrXxo0jALbx4NA0BOwswCywnUeHtiGAQKIEAhNhJTvzcuASaLvst3XzDLATAmBd0tzgm+dPPJqojC+QCvU7SLO2p0rXrl2lXcvGcmHPFon6ckpoPfuM5dVnDb2Upc8JVbdHZQTA9hgHWoGA4wSYBXbckNFgBBCIk4BdEmF9+tUW+fVVw/y9THZSLm0IAXCcXrpyitXEVfW/fs48lzfUdbh6M0mvVnwmc3q9ltKsSSPp07WdXDywp9RIS0lOoxNc6+Cx98mOlW+YtbL0OcH4Sa6OADjJA0D1CDhZgFlgJ48ebUcAAasEAhNhTTGST41IYvKpbgONrNR7NpldO2fU7fL7CcezVFvV30jKcXMA3HvUNClcvdDksMPSWV+2Zl2Wr1mTg5NXNTrtQvnluWd5Ksgt7V31HXnk+/vcDuNlb3b/SF5t7nWwAAGwgwePpiOQbAFmgZM9AtSPAAJ2EMhe86QRcCw1m9L3kgkyY/KopDUrcBm0Hc4mXvD+F5IzebTpkZJRT5Yv/b+k2VhdsZ2yQLf8eJKRsXlTyC7W7jhApk8Zb9nRRFY7Jrq84OA3P6u7bOk8JdHNoL4kChAAJxGfqhFwgwCzwG4YRfqAAAKxCNT+bpE0WPu8WUSDzgNl0R8fiKW4mJ79csseuXLELyXl53Napz32vJzfq2NMZcby8IcbC+WWEb39RaxYsSKW4mz1bDIDYJ3l1SXOFY2lzruanu/PRB4IpMcT3XrjOFsch2WXgQtckaBtKsxoJpu632ssga5mlybSjgQIEAAnAJkqEHCzgM4Cjxw5UvLy8sxusozIzaNN3xBAIJRAYCIsqVZPVixL7iznIGPp867V75pNrXnS6fLu/CeSNnAEwNbSazbnLOPYrcBMzi17DZOdBT/J9vWfS0ZmptRv+gvpdnI7uXvsxdZW7vDSVny9RcaMusL/4RDBr8MHNIbmEwDHgMejCCBQLLBw4UKZNm2a+d+H07Lk2z5PQ4MAAgh4SqDtkqvNH6yLKqXLqv98kNS+63FI940f4W/DvNf+Lq1bNE5KmwiAY2fXvb26xF739QYvc9b37fZpDzPLGwZzt4HG18SejeadmvTqG+NnFWZ+w4Bz4S0EwC4cVLqEQKIFgvcCb+k8WfKzeiS6GdSHAAIIJE1Ag5M6eUvk4ksul6m/Ojdp7fBVfOpg4zzgHWvM/z1l0NXy7PSbktImNwfAV0x5TNa+95LpuqvJebKt7bWWGZcV9PoqaXDKQJn90O3SqG4Ny+p1a0HB+37X93xEDmW683gnt46hlf0iALZSk7IQ8LBATk6OLFiwwBQgoYSHXwS6joCHBRquflJqGHszLxp9s9yV5OWntzz6mnz48kPFo1Grhaz452tJGRk3Z4H+zZyl8q85k0zX/bXay+Zu98ZsnLF9uXl0Uabxe6hLZy7rtj2DpFYRSp86eJTxgdBq86ntLUfIzlbG+b9cnhUgAPbs0NNxBKwVyM3NlQsuuMBf6LreT8mRqvWsrYTSEEAAARsL+M4DPmYsS12Z5GXQm/ccNY+78V1vvv2eZCdhptDNAfBdz38gbz95q0lcmNlcNvTMiert9M321t68SCoX7ghdRq3m0vu8S+W2q85hxjdC5cBM5Cx9jhDPpbcTALt0YOkWAskQmDhxoixbtoxPWJOBT50IIJB0gV98OM4IYHaa7bjxzgflmmEDktqm7udfI8e2FS+DvnbyA3LDJQMT3h43B8DvrN4pd4w6vtz9y4GvR+SrgW+dzYtFs4gHn9mrBVWo30F6DRgiV5zbkyOMIpItefPgsffJjpVvmH+4N7ufkaxzQgyl8agbBAiA3TCK9AEBmwgsXbpUJk0qXg5GMiybDArNQACBhAnU//pPUmdLcQbopl3Pkb/O/n3C6g5V0YXj75fvP/m7+VfJOp7JzQGwzrIPG3yWP6twuCufygp8j1atK237DpcxwwfKWZ2bJfX9cUvlXc4cLCkHimfWN3WdKgdqJ+9YMLeYOr0fBMBOH0Haj4DNBIYMGeI/EolkWDYbHJqDAAJxFQg8Diklo54sX5rc45Ce+MtH8sIDN/v7/Oabb0p2dnZcDYILD0wU1fi0C+Xvs+5KaP3xrqyTkWCsyq4vww6u9Bij7DWzTljqrLO9AwYPlQcmDI93kz1Xfrdu3fx9/rr/C2R+9twbcGKHCYB5CRBAwFKB2bNny9y5c80ySYZlKS2FIYCAAwR8xyFpU5MRcAYTBWaDnvrY8zKkV2JnvwID4DZnXyUvP3Q8IHfAcJbbxD5jZsjBVfPN+8pKrqSzvo2MwDc4uVVRel2ZcNvv5NqhZ5RbFzdELvDd3qNy0YDje+EjXaYeeY084QQBAmAnjBJtRMBBAiTDctBg0VQEELBcoMlnD0nmjk/NckeOv0Mmjr7I8joiKXDRR6vl9zOflqwGDeWNJMy+uj0Avmr6Avnqb8XJr0rbX5ppZAbPNjKEB+7z1URp51xxEzO+kbzMUdz7Y2GR9O/Xz79MnSXQUSC68BECYBcOKl1CINkCJMNK9ghQPwIIJEtAExo1WPu8WX3dtqfL239+IllNsUW9fS+ZIPs3fGy2pc8VU+TRW0bYol1WNaKso5BKm/Vt2uUceeL3U8jmbNUglFNO5wtukNTc4mOlrD6vOUFdoBoLBfTrsuCRDhaWGF1RFY4ZV3SP8hQCCNhRYOHChTJt2jSzaSTDsuMI0SYEEIiXQKWD2+Wkf91gFm+H45Di1c9wy+020Ah492w0bx8/9XEZPcRdS30Dj0IKPAtYZ33rf/1cyb2+ldPlRmO5c7Kzg4c7dm65b9qf3paFTxXvPf/JOEd5XZ+n2QfslsGNoB+ao6G2kXVdz9lesWJFBE/G51YC4Pi4UioCSRXoZyw5KigoMNtAMqykDgWVI4BAggVa/meipBVsNmu1wzLoBHe/RHWBCYjs8EOn1RaBZ8xqAJzXZrS5AqDanuLjp3xX3Tany7OP3c+sr9UDEGZ5nfucK6kHi48oy+0w3liu3j/MJ7nN6QI1c5dKjdwlJb4m7fBvEQGw098s2o9ACIGcnBxZsGCB+Tckw+IVQQABLwnUXf+K1NvwWnGXq9WTFcuSmw06WfZz3/pcZt/9q+LqjdnPFf/+IFlNiVu9Ex5fLB+/eI9Zvs4uBp/nW2Ts9b3uN3fLDZcm/gzmuHXagQWPnvasfLHwabPlhZnNZUPP4n3bXO4V0MBX/y2uXFh8BFbgRQDs3nGnZwgkVYBkWEnlp3IEEEiigO4xa/3hr/2Jd04xjsp5dvpNSWxRcqq2wznE8e75wPEzZc8n80JW0+CUgTL7oduZ9Y1yEBYbCdzOPLmZZGZmRlnC8ce+3LJHrh52/EOI9T0fkUOZLWIulwLsJ1BW4KtHdY4cOVLatGmT9IYzA5z0IaABCMRHYMyYMbJq1Sqz8LKOh4hP7ZSKAAIIJE+gprHkTs979V3TjCOIzk/wEUTJ631xzV3OHCwpB4pnX26880HX7X395NtdMnb0lcbS2pIzTBlNOsnUO26Tft3bJ3sIHFv/8Il/kE3L/mzuo1/6zmJLguDul06WY+vfN01IhuXYV6PUhpcW+GZkZJhB79ChQxN+DnpZygTA7nsH6RECpsDSpUtl0qRJ5n+TDIuXAgEEvCYQuBdYf5DXBIHZdWt4guG5Rf+WWVOLZ73dlgwsPz9fHnzxHXnrpcf8s/zaz5SMLBk38W7O9I3xDQ/cV61FTf79k3LJOcfP8o22+OBkWGv7vxhtUTxnI4HyAt/LL7/ckg9QrO4yAbDVopQXtsAT677z37u8YLdsLSw0/z8ttYL0qlFXMipUkozKKTK6WeOwy+TGkgK63CQvL8/8Q5Jh8XYggICXBIKXQmsgOHfOHOnSqa3rGXpdPkUOffOe2c+mXc+Rv87+veP7vOLrLTI15ynJXf1RicBXO3bhNTfJXTde7fg+2qED3YeMkmN5q82mpDbsKB8vfN6SZnEmsCWMtinEqYGvD5AA2DavknsbooHuB3t2yX8O5sn2Sj/KkarFgW6kV8WjqVLjYHXzseyK1aR+SjU5u06W/LpVE6lZsXKkxXni/tmzZ8vcuXPNvpIMyxNDTicRQCBAQI/eaLHiHn/ApEHwTZPdfRTOks82y23XXexXePm1v0ubFs79IPm1dz6W2c+9LHvX/efEd9tI7jX1kadkiMeWt8fri3zkXX+UdW8/4y8+5+kXLV1K3v+qKZL/VfEHMyyDjtcoxrdcpwe+BMDxfT88W7ov2P3fwV3yfcqPciAjPyEW9fbXlu5V6svF9RoxYxwgTjKshLx+VIIAAjYWCA6CtakNO/SSGVNvk9YODgxLIx806nbZtfpd86/rdBwg/3j+QRuPTtlNu/Tm38v6j/56wk0/1Wgu5w67TCZcNpAkVxaNbvDS55a9hsmrj91pUenFxQQug2ZrlqW0cS/MLYEvAXDcXxVvVLDlQKFMX7teFu37Tn6ovs0WnU45kipND9WR3hkN5ddNWsgZHtnzVRr+xIkTZdmyZeZf84mrLV5RGoEAAgkWCBUEaxMqZ7WULj3PlL6nd5deHZvYKklLNES6THjclcP8j07LmSXn9zstmqKS+kzuzh/l6hvvOmHWt0rrs2XCdVfKyLM6JbV9bqtcvYdcdp2k7N1Y3LVazWXJX5+zfO+mLoPuO/A8/5nAbM2y/5uUuWO51P/6uROOM/Ilt7LrHt/yZFkCXZ4Qfx9S4O7V6+TVXZvl26p5UlTpqK2VqhRWld7STP7Qsb10zCxeQu2lS89bGzdunNllPSdxXZ+npSi1mpcI6CsCCCBgLIPeL41WPymZOz4tU6NinRZSuWqGtGh1kvTs0V0u7NPBMYFx4OyvZkNe+rfnHDfyGoxdMPI6kT0/B2NGDyo3P03uv2uynNW5meP644QG+7I+a1v17GTdK981TnvlB4+9T3asfMNk2ZvdT3I7THACkefamL57tWQZ56lX27OmRN+dHvj6OkMA7LlXOvoOv75lm9y54QtHBL2l9bLjgSYyu003z80KBybDymszSnY3HRL9i8CTCCCAgIMFdEaj5g9Lyg2EA7uY2fRkmT3jXlsvmda9sg/dcTyYsHr/ZiKGPFTw27zvlfL6jN8konpP1rFPZ2X79ZOKRw+Y/R90xY0y/ZZr4maxyDhfeOrNo/zlf93/BT6Uj5t25AVXOrhd6q5/VWptXerKwJcAOPJ3wpNP6BLn0Z9/Jh8c2xR18io7wjUvqC+/a9ZJRjd1bmKQSFz1+I9p06aZj7DvJhI57kUAAbcK6Ixw9e3LJd2Y4dAf+qrt+bLcrp46+BqZOXmU5UtDy624nBvMJawXXeY/99eJe39DBb8Djf3MD0wYHisPz5chcMujr8mHLz9UfEe1LFmx7K2IvRYbQe2ZJzcL++ui+7DxcmzLJ2Y921uOkJ2tLo24Th6wVkD/PayzebHU/m6R/8MQXw3XX3+9OHWpc2lKzABb+/64pjRf4Luk4re2X+IcC3rt/NoyrsFJMr11u1iKccSz/YxPeAsKCsy25nYYbyw96u+IdtNIBBBAIJECuvRPLw2Mq+ZvOmGmWDNJdzjjXOnfv795VJ9eBYeLZPSQ0xPZTH9dGjj+ctTN/qNrdAmrfujZyEH5LzSAuvu3t/kDeO0cwW9iXqeeQ0fJ0a3F73zfSybIDOMDnkgu3/Jp/bpY+s7isILg4DOB2ZoVibj192qCDLItLAAAIABJREFUq/pr/3RC4Nu3b1/RPDLZ2dnWV5rkEgmAkzwAdqveK4FvsLvuEx6V1lEePPkk1x6pFHgk0v5aHWRzt+IZYS4EEEAAgdIFdHY4e82T5c4Q697h3/3uHnn48dmSv/XbEsGcVKsnNbNbSZtOXeW8vt3kfAuO7cnPz5cHX3xH3nrpsRLn4t5wz+Ny7dAzHDOkunT7gd9NLtEHgt/EDZ9vT260H5x07jPYSGq1w2zw7Of+HNbe4eBkWMwCJ268A2vSD/uy18w6IcFVly5dZMyYMdKtW7fkNCwBtRIAJwDZCVV4NfANFQg/3aiXK5dG6w9LOmPhuzZ1nSoHand0wutJGxFAAIGkCxRnQ/2T8cPizlLbUqHJaf6lneU1uEq9VtKiSWP5RevW0qpFU7lwYO8yZ88Wf7BKPl/9tazdYCSg/N8ncmj39ydU0cNYWvrUnaPLq9o2f3/Hk6/LOwHHNGkQdm8O5/omeoDmv/+FnHJSY2nfpFZEVb/xyUa5b/wI85mi9Lqy6oO3w35+7MOvyMpXHzHv1wSda/u/GPaz3BibQPGHerNOSHDVoEEDGTt2rAwdOjS2ChzwNAGwAwYpnk0k8A2t27Wgpfytaw9pkp4WT/6Elz116lRZtGiRWS+zwAnnp0IEEHCoQPru45lQa29ZLKmFuyX18I9S8Yhx1n2F4mXQR9PqSpWC72LqYUpKilSvXl0aN24sVapUkS1btsjBgwdFP8As60pNTZWbbrrJ3KfnlOu8cffL9hV/9zf3aNW6cv+DOTLEgtlxpxg4vZ0j7/qjrHv7GbMbDToPlEV/fCDsLgXPArM1K2y6qG/Ufb56pFFpCa40+PXKRQDslZEO0c8B//lY3L7HN5bhrXg0Ve6tebrccVKrWIqx1bO5ublywQUX+NvELLCthofGIIBAEgR0NqSSsYSzcuEOMxmW/pCYZuz9rfjz75E26dixY1KhQoUSjwX+Wai/j7QO3/2VK1eWrl27yhNPPBFtEQl/TrMODx93h+xe/e7xuo1zZ2fPvD+s5bMJbzAVhhQwE68NGepfun7jnQ/KNcMGRKQVOAtMgs6I6CK+ufZ3iyVr/Ssn7PPVU0J0n29mZmbEZTr5AQJgJ49elG1/4tvvZOL2f7sqq3OUFGE9dtLBBvJe536umQ3OycmRBQsWmH3nG05YrwA3IYCAgwV8Aa7vPMu0gk2SckSD3I0n/DBoZTdPOumkUn+o/Omnn8yq0tPTZd++fbJr1y7Jy8sLq/qsrCw555xzZNCgQdK+ffuwnrHLTWbCrjF3yrHvPvY3qcZJp8uLT9zvqKRddvFMVjt0HEdNesD/IUaky5997WYWOP4jWMX4d66RsdxZP9QLvHSfr64KdGOCq3BUCYDDUXLJPbrcedjK5bIyY4NLepS4brhpNliX0un+DjJCJ+79oSYEEIi/gC5T9s3iapCrgW/wD33RtiIwmNUfGBs2bGgWpbMmrY09vL4r1qQxukrnm2++kbVr15YoX/9s5syZ5p9pZtYZM2ZE25WkPffV93vkqtFjRPZs9LehwSnGstlnw182m7TGU7FfYIGxXzjngXtLjGMsideYBY7Py6UrWbKM83zrGDO/gZfu89XAN9Z/q+LT6sSVSgCcOOuk1nTX6nXywIFPXH2kUSKA9fzghZ17ScfM6omoLm51BGaEZhY4bswUjAACFgsEzub6lirHOpOrPxBqUOsLZgODWrv8kKgB8RVXXGFq6szNnDlzLJaNb3F6zNGdt9/mzxastfU4/xp5atqN8a2Y0i0T0Fnf6+56osS+bS288WkXyt9n3RV1PZv3HJVhg8/yL6VmL3DUlP4HNWFf9uonS6xwycjIkJEjR5pJrriM1A3GXpRjQLhX4N/GP1iXrPm3/FB9m3s7meCepRwxko2kd5FHOzpr6VkgU/AsMEcQJPglojoEEChTwAxu920Sncmtsm+jVDV+j3Y21xfg6kytBrdt2rQR/WFQg14nLf8LDMZXrFjhmDfodzPmyMJXX5SKPxX628wxR44ZPn9Dzxg+Xg5v+qREw880zg2eGeG5waF6PvTmR2XrRy+bf0WCzujfjdKyO3t9uXMoUQLg6N8z2z85Yvl/5a+yhlnfOI3URdJe/nJqjziVHv9iFy5cKNOmFZ8FrEcQcBB9/M2pAQEEThTQH9qqGPvTqhq/fAGvLmWO9NJlyhrQaqDrC3LtMoMbaV9C3a+zN+vWrTP/6s0333RE8K6z1r7l3GbDU1Ll9qkPyPDzjh/JZ4UNZcRfoNOgq6XKri/NilIbdpQnHr5PurdrYknFf/94o9w/ofg4Jb3W9X7KyFNTz5KyvVKILnfO2vBqie7qh3+TJk2Sfv36eYUh7H4SAIdN5ZwbddZ36JfLZHfmbuc02qEtbb2vsXzS+0ypWbGyI3ug2f98iVeYBXbkENJoBBwl4Nunq4lZdEbXl5gq3E7ozK0GuL7ZXM2A7LSZ3HD7GnyfZmpdtmyZ+cfPPPOMrffwbdu2Ta699lrR332XZqzWvYeawIvLeQLvf7ZZfj/nL9K7a3uZ+qtzLe9A5wtukNTc5Wa5eW1Gye6mQyyvw40Fpu9ebZ7pG/yh4WWXXWYud/Zadudwx5gAOFwph9zHXt/ED1TNwuryv1POc2SW6OBZ4A09c/jUNfGvEDUi4EoBDXKr5m+WqsYPaNEsYdZle74ZXQ143TSbG82AB57jfuutt9r2zF/dYqM/eGviLt9Vu3ZteeGFF/zJw6LpP8+4W+CWR1+TD19+yOxkYWZz0Z9HuEoX0G0imt05c3vxhwa+S//d1A/LdBUMV+kCBMAuejv0XN/30r52UY+c05UqhVXlvfYDpFeNOs5p9M8tHTNmjKxatcr8v/x6PWTLKZMd1wcajAACyRUIXMacvmdNRDO7vlld32yubwlzcntkv9oDkxdef/31tkxmEyr41ZkoXYbJhUBZAl9u2SNXDxvov4Vl0KVrhTrTV/8d1Z/nLr/8cl60MAQIgMNAsvsterxR5xXvsOQ5yQOlybH+2KCfjG7aOMktiax6TaYybtw4/0NbOk+W/Czn7m2OrPfcjQAC0QjoUmZdvhzpnt3AfbpeWr4cjXHwM4H/VtsxE7Tu9dVAd+vWrf6m33PPPeaxe1wIhCPQfdh4ObalONEW2aBPFCvtTF/dzqazvix3DuctK76HADh8K1ve+fqWbXL5liXGstXj2RVt2VAPNeo3lXo4LkN0Tk6OLFiwwBwlEmJ56GWlqwiEIRDtUmZNwKLL8DTQZQlzGNDl3BJ4FJJ6zps3L/ZCLSpB26bLnn3ny+tslH5f8fqydYt4PVPMDdOfk+V/m2X2d292PyMInuCZvpfX0dKSXHGmb3lyof+eADg6N1s8Nfa/a2SOfGqLttCIkgKDjv1C3u7S2zEsumxNM4z6EmKxFNoxQ0dDEbBcwDe7q0uZwz1jN3AZsy/oZTbC8qEpEVDa5SikUMGvLtdmD6L14+/2EnUZ9KXX3SyVftwkP3ScwGo0Y8BDzfpypm/sXwkEwLEbJrwEXfI84NN/yTfVv0943VQYvoDTMkSzFDr8seVOBNwkEBjwhpuVWZcyB87uEuwk5o2w21FIwXt+9Qdzgt/EvAturSXXOMnkl2PulH2FRfJDh/FSlFrNrV0tt1+hZn0507dctrBuIAAOi8k+N+kRRwO/elcOZOTbp1G0pFSB7IN15IcznLP/KfCYDZZC82Ij4D4BzRzqC3jNPbzGUUTlXb6lzLrsVpczs6y1PLH4/X3gv9G6xDjZ53tqwh1ftmeC3/iNu5dKHj3tWfli4dNml3c1OU+2tb3WS903+1rarC9Jrqx7FQiArbOMe0m63/fSrf+UokpH414XFVgnoDPBa/sOsK7AOJakn+ZrwhLfPi6WQscRm6IRSICAZmeutudL8weqSAJeDXI12PUlqkpAU6kiDIHATNDJzq4cvGrIDgF5GITcYnOBaX96WxY+dZfZyv212svmbvfavMXWNo9ZX2s9SyuNADgxzjHXovt9/3jkvwS/MUsmpwAnBcFLly4tcWQFWaGT885QKwLRCPgCXj17VwPeyoU7yi1GlzP7Znb1d/bulkuWtBsCg86GDRuKnuWejEu/T+jM75IlS2TdunVCtudkjII76/z4210y4bJB/s59OfB1d3Y0qFfM+iZ2mAmAE+sdVW0ku4qKzXYP9TzaVP7T/SzbtStUgwKX2R1Oy5INp+d4eh+OIwaNRnpSIHBJc+b25WEFvLqHzJeVmYDXea+NLnv2rdJ5+eWXE55sSrPOLlq0yIS79dZbOXfUea+Q7Vt8cu9zjX/Ldprt3NR1qhyo3dH2bY6lgcz6xqIX3bMEwNG5JeypEcv/K69X+jxh9VFRfAWGHWsvf+1i/zN2g5dC76/VwViGNC2+OJSOAAJhCfj28GbuWB7WHl4NeH3Lmdm/GxaxrW8KDEATvQw6sG4CYFu/Jo5uXK/Lp8ihb94z+7C95QjZ2epSR/entMYz65u8YSUATp59uTW3WfYumZ7LVXLeDWOku8w+tYPtGx68FNqryShsP1A00PUCxft3vxSd4Q0nS7MGvDpLyNm77nw1Av9tTuQy6MD9xyo7ZMgQ0YCYCwGrBQITYeVndZctnadYXUXSy2PWN7lDQACcXP9Sayf4tenAWNQspwTBwT/w5BpHEuzN7m+RAsUggEAoAd3Hm7njUzPYTTf28lY8eqBMKN3DqwEvGZq98z4lehl0cMIrgl/vvGvJ6Onctz6X2Xf/yqxaT6RY2//FZDQjLnUy6xsX1ogLJQCOmCy+D+gZv6d/ukR+qL4tvhVRetIF7qt5utzVok3S21FeA4KXvK3v+YgcymxR3mP8PQIIhCmg+3irb/9Uwk1cpccSaQDky9RM0qowoV10W2CehngnoAreEqMrDObMmeMiTbpiN4EfjTOAz+59fLvYut5PyZGq9ezWzIjbw6xvxGRxe4AAOG60kReswW/blYs54zdyOsc+8YdaZ8rNzVvauv36w4+ePaeZPvXifGBbDxeNc4iAzgJo0BvOPl4NeDmWyCEDm6BmBq7Ouf7662Xs2LFxqVn//deyA8/61czTfOgSF24KDRA4dfA1UnHHGvNPnH4aha7qyV4zq8QWFj03m3N9k/fKEwAnz75EzQS/NhmIBDcj5UiqvNJwoAxvUj/BNUdWXW5urpnp05d5tDCzuWwykmIVpVaLrCDuRsCjAoGzvNWN5FVlLWvWH4x8Sav09zZt7L9SxKPDmrRuaxA6bVpxYsJ4LkcOXgHEWb9JG3LPVTz05kdl60cvm/12ciIs/ZAze/WTJf7N11UU+rWVnZ3tuXG1S4cJgG0wEv/e+aP02bCQM35tMBbJaIIGwYubD5Jz62Ulo/qw61y7dq1cccUV/vv3NOwnWztOCPt5bkTAawKRzPL6MjXr0mYCXq+9KZH3N3BPbjyWJOu/9xpg+2Z+tYXxXmoduQJPuFlgyjNvyXt/vNvs4v5a7Y2TKO51VHf1Q8/6Xz8ntbYuLdHueK7YcBRQkhtLAJzkAWDmN8kDYJPq0wsy5YczhkrNipVt0qLQzQicddA7CIJtPVw0LsECkczy+pY1+5JXsaQ0wYPl8OriFQDrkuf58+fLvHnz/Ct+lCqes8wOHwqaHyeB9z/bLJOvu9gs3WmJsDR5oS55rly4w6+j/+bPmDGDDzjj9L5EWiwBcKRiFt5P8GshpguKar2vsaztO8D2PQleEkcQbPsho4FxFIh0ltcX8DLLG8dB8UDRgQGwHnelAWssV2mBL/sUY1Hl2VgFTu59rhFE7jSLcUoirFCJrvQDJE1cxwedsb4R1j1PAGydZUQlEfxGxOWZm6881lle6tLZ9v0lCLb9ENHAOAkwyxsnWIqNWEATo/kuDYijufRM4UWLFon+Hnzp8Vr6bz0f1kQjyzNWCPQcOkqObl1tFrWp61Q5ULujFcXGpQxNdNXk84clLX+Tv3z9AEm/hvSDTy57CRAAJ2E8CH6TgO6gKv9UZ4CMbtrY9i0mCLb9ENFAiwSY5bUIkmIsFYg2ANakhrrMWbe0+BIbBjZMl2pq5uehQ4da2l4KQyBSgcFj75MdK98wH7NzIqyauUuk/trnSHQV6QAn8X4C4ATjE/wmGNyB1VU8miobOwyXJulptm89QbDth4gGRimQsX25ZBq/ysvYzF7eKIF5LGaBaAJgDXz1CKVQga8m09Kgl8A35qGhAIsERk97Vr5Y+LRZ2t7sfpLbwV6JN3VFUCNjr69+rwi8br31VvPkDC77ChAAJ3hsGi97S36ovi3BtVKd0wRqFlaXPadf5IhmEwQ7YphoZDkCvqXNemSFJjAp65giDRTYy8srlWyBSAJgXSI9d+5cWblyZYlm6wc4vqCXI1kSN6Lf7T0qNdNSpLrxi6t0gecW/VtmTb3JvMFumaBDJbpi24Bz3mYC4ASOVZtl78o31b9PYI1U5WSB0wtbyb9P7+OILhAEO2KYaGSQgO7ZytzxqfnpfbU9a0r10X1cvoBXfyeRCa+SHQQCA+A333zzhDNFNdgN/BXYZv1BXZPyBJZhhz55pQ3T39srG7fulXvPqsxZsGUMul0DYF3uXOe7xSVaftlll5lbB/j+4IyvYgLgBI0TwW+CoF1WzW+rnSa/b93OEb0KDoL31+ogWzpPlqLUao5oP430hkC4+3l1ZkyDXZ0dIwmQN94Np/VS30/fUuacnBzzvzWZlZ7hu3Xr1pDd0Q9zRo4caf6gzpU8gbOvu09+/Kx4b+uxSunSZcAImXbz1ZJdt0byGmXDmn/Y+aP88tyz/S37cuDrSW2lfv/QJc8kukrqMFhSOQGwJYxlF0LwmwBkl1aRciRVFjcfJOfWy3JED4OD4MNpWWYQfCizhSPaTyPdKZC+e40x01u8pzfwXMbg3uqsmAa8GliwHNSd74KbejVmzBhZtWpV2F3So1j0Gd7tsMnicmPgrGZgBUWp6dKh/3B5aOI1BMIBMIGrFJIZAJeW6ErP9mXWNy5fKnEtlAA4rrwiBL9xBvZA8ekFmfLDGUOlZsXKjuitJljRvWa+Sw+w39ZmtJHAor8j2k8jnS+g+3nNoDeMJFZ9+/b1L28mMHD+2HupB5pk55tvvim1y/qBTteuXc0VDPo777c93o5Bo26XXavfLbUxGgi36nOx3GvMCLdrXMsejU5iK+wQAAcveeZ87CS+EBZVTQBsEWSoYoZ/8l/5S+XP41gDRXtFoHlBfdnYZ7BjuqvL8HQ2ODDT6K6m55uBMBcC8RAITGIVnJEzsD7ffl7fnl4+uY/HaFBmPAX03F79oDF4mbPv+KLWrVuzbD+eAxBj2V169pGUowfNUnSFlF71v/6TsTplZ4mS9cPjxj0vkocnXePpQDiZAXCos31JdBXjF4BNHicAjtNA3LV6nUw/8lGcSqdYLwpceayzvNSls2O6rvvQNAhet26dv83sC3bM8Dmiob4kVro0LXBPVnDjfft59QcpDXy5EHCaQH5+vmjgO2/evBMCX9+HOprUig907D2ys2bNkueee85s5OG0uvJtn2f8DdZ/x+qufyVkINzRw0uju/Q80/jA4IDp9HX/FxKWV0S3zWSvfrLEiQC6Ykh/ruHrzN5fZ+G0jgA4HKUI73l9yza5dOs/pajS0Qif5HYEShfQ/cAfthwqZzgoSYb+0KbfLJYtW+bvmH6qndtxguRn9WC4EYhYQJOQ1MxdGtZ+Xg129RdJrCJm5gEbCZR2dq9+sKPLoHXfOj+Q22jAymjKoEGDZNeuXeYdBzOay8bTc064u7RAWJdGd79ogjxy03BPHZ/UbuDVRpb+L02nTV2nyoHaHeM+2KGyPHO2b9zZE1oBAbDF3FsOFErz1a8T/FrsSnHFArXza8uuMy9wHEfwvmDtQH69HvJDh/EJ+zTXcWg02C8QbtDrO5+XJFa8PG4QKG+pswa+XM4S6NGjhxQVFfkbXZjZ3Pw+GCpRZFmBcN9Lb5JHbxnurM5H2dpEBsChljzrB02a6IoPUqMcQJs+RgBs4cBo8Nt25WI5kJFvYakUhUBJgYsPnyKvn3aq41hC7QvW2eAdrS6V3cb+YC4EAgXCDXp9Saw4n5f3xy0CK1askJkzZ56Q4Mq3x5fA15kjnZubKxdcEPoD7B0tLzG+F14SsmOlBsLpWTL40utk+viLnQkSZqt1+bdvi8u63k/Jkar1wnwysttY8hyZl9PvJgC2cATJ+GwhJkWVKqBLoT9vd4F0zKzuOCVdEq2zwQsWLCjRdt0bnGt8Ch6vb2yOg/Jog8MJegOTWLGf16Mviou7PWfOHNFfgRcZZ90x4PrBxrhx48zOtGrVSrZt21YiUaTOBm85ZXKp3wdLC4QrZXcyjre6XkYPOcMdUEG9SEQSrKz1r0rWhldL1MySZ1e+Tv5OEQBbNL7dPvxAVmZssKg0ikGgbIF6+2vLtt7OWwrt65X+IKB7g/Py8vwd1dng3U2HyK5m57Ms2kNfAAS9HhpsulqqgH44OHbs2BKzvhr4jhw50tznyx5f5788gQGwbtfQ74H6K/As5/KODdRs97U3L5K63y32J4byyVRt3EkeffBe6da2ifOxfu7BJ9/ukvGXDfL3x+pzgNWzyWcPG3uM1/jrYMmza16fMjtCAGzBOI/97xqZI59aUBJFIBC+wPWpp8qcTqeE/4AN7wy1N5hl0TYcKIubRNBrMSjFOV5g0qRJottEfJcvQOLsXscPrb8DwQGwb6ZfM3vrkvfAa0/DfrKt7ehSPwz2BcL1Nrx2AlCL/lfJY1NGSbaDEmaWNspTnnlL3vvj3eZf76/VXjZ3u9eyFyJ992pp8vnDJbI869ed7vflAyfLmG1bEAFwjEOjGZ9H7HwrxlJ4HIHIBZy8FDqwt6GOS9K/P5yWJTuN/cF7s/tFjsMTthMg6LXdkNAgmwjoLKAmvPJd119/vTkbzOU+Ad9yXt9WDp3h1+RKob4PlpUgyyejSZt06a5mxg+8ioz9wTdOvtvxy6LPuu5e2ffZm2bXtrccYf5MYMUVaskzX3dWyDqnDALgGMaK445iwONRSwScvhQ6EGHhwoXm/uDAZdEEwpa8JkkrJGP7cnNpWabxe+XCHSHbwZ7epA0PFdtAIHj2b8iQIeayWC53CgTuZ/X1sGHDhuYyd/27l19+ucSHIeUtifaVobOZGgj7jgvy/flpQ66RWVNvdCTmvsIi6T3gfP/3DiuOQAq15Fm/B+Xk5Jj+XN4RIACOcqzJ+BwlHI9ZLuCGpdDhBsK7mw0xZ4SLUqtZ7kiBsQvoLG/V/M2i2TT1B7KKRw8Q9MbOSgkuFQhcEqtdJPh16UD/3K3g8Q7V29atW0vLli3lgw8+kAMHjv/7Wd6SaF9Z+m9vo9VP+vcHH6uULlXbDJADX78rddueIeec3V8mXXV8T62dxWe+8V+Zd9/1ZhP1DOSv+78YU3NZ8hwTn+seJgCOckjrfPCm7M7cHeXTPIaAdQJuWQodLFLajLDepz8M/GgEwgdqd7QOkpIiFtCAV2ccdJa3rIBXC2amN2JeHnCxgB6Jo7N+BQUFZi9POukkM/szew/dO+iBAbAe36Zjrfu+fe9AcM+rVKkihw4dkmPHjkmFChUknCXRWobOcjZY+5y5LFr3zQbPCh+tmiWdeg+WhyZeY+t9woHLn/WD79wOE6J+OWobScPUJPBiyXPUnK54kAA4imEk43MUaDwSVwE3LYUOhtJl0fPnzw/5Q4LuE/4xu785K8wRSnF9xczC03evMYPdtIJN5Qa8er9m09SjivTcUt3nxoUAAiLBGZ/1wyH9wI/g191vR2DSx8DgS4Ng36/SgmFfEPxTxTQjOdavjO95/cPGavmfica/2ZtD3t+06zlyxy2/tmXm6FPOGi6V9m0y272l82TJz+oRdp99N+qHAY3WzDK34fguljxHzOjKBwiAIxxWMj5HCMbtCRNw21LoQDj9gVF/QND9cuvWrQtpml+vhzkzfKB2B5ZIW/TW+QLedCPoDTwmorTi9QeLrl27+n8R9Fo0EBTjKoHAjM/6NaOBEV8rrhrikJ0JngHWbMPBVzjBsD6zv2Zb2XLqb8P+XmcmIfxhibk9pXLhzhPq1bOEf9HhVDmlfRtp17KRnN8ruaur/rxsvfxh4vGEV9Ecf6R91iOOAvNPsNLC/V9n4faQADhcKeM+kl5FgMWtCRdw61LoYEjNlqmzJZo1tbRPy/fX6iAaEOvyr0OZLRI+Fk6sUINd/UFBf2hIy98UVsCrM7yaOET3rWngyw/xThx52pxIAQ1wNAD2Xffcc4+5QoLL/QL6QW7//sUzt/rBR+CxV6F6X14wbCyMlh8b9JJdzX8Z0fe5mrlLzLOES5sV1rbonttqDVpJ83anymVDzkp4QDz05kdl60cvmyz5Wd2NGeApEb0g2sdsY+Y38LrssstKfO1FVCA3u06AADjMISXpVZhQ3JZUATcvhQ4Fq4Gw/lq1alWp7rpM2hcQMzssosdmVDq4w7+UWf9fA95wLl/A65vl5YzScNS4B4FigeB9v/xA7r03Q7eE+D641YzP4X5oqN/n3n33Xfnoo49Coun+4N1Nh8i+et3DnhXWvA11jL2xmTs+LXcgMpueLI/8flpClkoHZ3/O7TA+oiXf9Y29vtov36UfNmhmdbXnQsAnQAAc5rvQeNlb8kP1bWHezW0IJE9gekYfueOkVslrQBJq1h8s9dNy/SGhtCXSvmZpMKw/LOie4cKM5uaSabdewbO6acbsbmmZmUMZ6HIxDXZ9s7wEvG59U+hXIgT0qJUFCxaYVenXluY24PKWwMSJE2XZsmVmp6NJwqSzyA8++KC8/fbbZmKs4EuPTdJAeFez88MOhPVDUN3ikvrz71WND0RTSsng327g1XFPnjX24Vdk5auPmF07nFZXvu3zTFgvSagjjvTrTJea870rLEJP3UQAHMZwD//kv/KXyp+HcSe3IJB8gSpbwl3dAAAgAElEQVSFVaXwdGsOi09+byJvgW+/8MqVK8vMsBlYsgbEB41g+KgRFJsBcvXmYf/wEHkLrXtClytXPHLAXLqsP8ToDzD63xWNxB/hzur6WqM/KOgPCYHLmUnKY91YURICutR569atJoQGw8xIee+d0A9pp02bZna8S5cuZubvaC7dT3zLLbfIwYMHQz6ugfCOVpcawfD50RRvfj/RZIeaPEqzSQdeujz6pNPOle7dulq+X3jB+1/IQ3eM939QG+7sb6j9vnqsmH7gwPexqF4B1z9EAFzOED/x7XdyU/77rn8R6KC7BAYfbif/d9pp7upUlL3RPcO+vVTlzQ4HV6GB8U/GmcO6jFqD458qVTNnjfWKZ5DsC2y1Hv1UWz+R10uTUekVTkKq0rh0OZgGufpLl981bNjQnOHlQgCB+AnoKpULLrjArCCc/Z/xawklJ1MgcB+wtkMD2Wgvfac0wPN9X/Nlig4sT7+H5bUeFdORgRoMZ2149YRAOLjdeuZw5axWkpZaQRq36SzN6tc0k2qde3r7sILQxR+tlrsn3uCffS7MaCYbTj8xUVhwvbrfV5c9B65uimZ2Pdpx4DlnChAAlzFuuu+3+erXpajSUWeOLq32rIAmxNrUcbg0SU/zrEGojusPHxoQ6+zwN998Y+7JizQoLgtUZ48juSJdkhxJ2Xpv8KyuzvCyFCxSRe5HIHaBwAzA+uGTZrTn8qaAzkzm5eWZnY9kH3Bp39N0ia8mhdRLg2BJqSgVjhWVuD2vzeioZ4N9BekHs3qWbvC5wmGNYrV60qpzb+l7Rne54dKBJzxy7bQ/yWdvPV8i+N3U/d5yV2Kx3zcsfW4KIUAAXMZrUe3Dv8iBjHxeHAQcKdDhQGNZ3WuAI9ue6EbrD6caEPuC4rKSaiW6bWXVp0mpfEGtzuTqUi/94VovZnXtNFK0xesCgTPAavHmm2/yYZRHX4oxY8b4Ezc+88wzlvxbrR+ozJw5s4RoUcXKkvLTYf+f6TGB29qOLjeoLG9YNBDWVUjVjJMD9L9DHatUVhk6U3z7tIfloUdmSKWqGXIk94uS7TaWWG/sNq3MzNahzvfVD3w12VW4icXK6yd/724BAuBSxrfbhx/IyowN7h59eud6gY+aDJMz6tZwfT/j1UHf8jTdt6c/wOoMsgbJesUzSNZv5L59S4FBrSak0ku/wbOvKV6jTrkIxEdg5MiR/hUnugxa9wD7jkDyfW37avb9W6OrVXyX3qPP8QN+fMYnUaUGJkO79dZb5fLLL7ekav1+pUdsBR4PeLRyDUk9/KO/fF0SvckILouMrT1WX8UnDGyXij8dkCr7NDAuzk0Rasb4aHYPSc1dfkIT9OhCna0u6/hCDbobGUccBea56Nu3rxn88n3R6lF1b3kEwCHGln2/7n3hvdaz1vsaydq+Jy438ppDovob6X4uAtlEjQz1IJB8geAzgINb5DuuRe/zLWktrdWhAmFfEO370ExXgxAQJH/cg1sQOFury6E1cLPqCt4XrOUertpAKh8sXnKtlybI0iC4rCDTqvb4ytGgVRNq6cyx5tHY26i/tFhxj3/Js2Z73t1siJnBuqwrc8dyyV79JPt9rR4gD5ZHABw06Oz79eBXgcu7zCywyweY7iGAgGMENAvw7Nmz/XtAgxuuM1m+Y3Ks6JRvplm3RGjWYXIAWKEaWxnx3g+uqwc0OVbgKqUjRoBZqXBnUoPgYDVdxpxmzBTrkYT6q7wra/2rZjIu36XvtvbTt4qivOf5ewQCBQiAg94HzvvlC8RtAswCu21E6Q8CCDhdwJeZXmfs9NJgRX+g1+WxOvurvzRg9c3i+pZE6++xJO7T8nTJrQbazA4n5y0KzgRt1T7g4N7ozHLgSoIjlWpIxaJDxr7gQvNWnQne0DMnrOAzOVLFtWqgXP/r56TW1qX+Zmj+C03+xXaAZI6Ms+smAA4YP877dfbLTOtLF2AWmLcDAQQQcL5A4DmyvoBZe6X7PjXDvV6ap0CDrLLyFGjSPJ094yzi5LwTgcGp1cugA3sU+L6YQW/FNKkgx4wg+JB5Wzz3BFshq3uIm3z+cIn9vvrBkAa/fIBjhbB3yyAA/nnsX9+yTUbsfMu7bwI9d7UAs8CuHl46hwACHhEYO3aseYybXuGcdeo79k2f0V+BCZK0DJ1xJghO/MuTyKzgutpAA27f2OtRScdSq/gzROfX6yFbTpmceIRyakzfvdoMfgPP973sssvMRF9cCMQqQABsCOq+37YrF3PkUaxvE8/bWuC7NpdxLrCtR4jGIYAAAqULBC+dXbJkSUSzYPq8BkOBe5A5kzh5b5zOwPv2e2sCMx2XeF36QYjW5zt/OLieLZ0nS35Wj3hVH3G5tb9bbJ45HHjdc8897PeNWJIHShMgADZk2ix7V76p/j1vCQKuFhh8uJ3832mnubqPdA4BBBBwq0Bg8iQ9Km3+/PlRdTXWQDqqSnnoBIHgWeB47QX2VazjrmcQ+/aQ60xwhQoVzL8+nJYl3/Z5OumjFGq/ry711w8H2O+b9OFxVQM8HwDftXqdTD/ykasGlc4gEEqg0sE0OXzGZeAggAACCDhQQIOAuXPnmi2PdSmoBkK+PcLxDrwcSJ2wJgeeCRzvWWDtlAbBun/WlxzLFwQf/v/23gS+qvLO//8GwpKQQCAISSDsJCK2IMENioDL1Cpg7WgN0E6rU5YZW//z09hOqxVo6++vFZiZts5AsHYbIE4XLUTbjgvggq0SBHcSQDaTsMWQhISd3/2ceC4nJ3c/557znHM/z+uVF0rOeZb389zL+Zzv1iNXdl6TPAt0LEAhfocFSiMZ6/viRU95eXlcng6xjMVrSCClBfDmI8dkyu71cq7bGZ4EEkgJAg9nTZHvjR6ZEmvlIkmABEjATwSMLrNW3UGNwiuWWGI/cVRpLRCkKOOjx+euXr3aEUunMQkXRPC5br1EAn8evPguaSyY7jgi1AmG+DXG+yYzOZjjC+SAyhFIaQGc+/I6achuUG5TOCESSBaBQU0D5MDUm5LVPfslARIgARJIEgEkq9KF0rp16yzV9F2zZo0sX75cmylKIsEqyOYOAaMYtWrZj2cF5gzR+r0fTv+VnEsPCGKHWk7tBil47/EOo1l9wePQ1DmMhwmkrABmySMPn1pO3RIBlkSyhI83kwAJkIDjBJDEaO7cudq4qIFqrO+ayGSM8cQoKwM3UzZ3CBj3AuWpIEydahgLLz9gidbjgRsG3yj1Y77hyBTMya4Y7+sIdg4SIJCSAhglj+6oe56uz/wIpCSBq0+MlM1XT0nJtXPRJEACJOBFAnbG/2L9FMBqnQK4++oZmp0uTYWXK1/72tfkzJkL4YC1Y+9Ouit0/rs/k751G4MbgXhfiPGCggK1Noez8SWBlBTAvV75PUse+fI4c1GxEGAyrFgo8RoSIAESUIeAMf7XDoFEAazO3mImxphsN2JfjfWldTKHR3xZDo/8su2gkOyqcNuPpdcn7wX7hhcCxG92drbt47FDEghFIOUE8LWv/VU2ZH7I00ACKU3gt/2/ILcVDkxpBlw8CZAACXiFgDH+N976v6HWSAGs1s4bXdzhBgzXZCfEoDkrtJnKJ/nTpO7Sb9oGq1vbISnc/uMOmZ7dEPy2LYgdeZZASglguD7ffuRPnt0sTpwE7CJQ0jJCtky5xq7u2A8JkAAJkECSCNgd/4tpUgAnabMsdDt79uxgjd6ioqJOAhiCWP97/Il44VjchVFvuK6uTqqqqrTZQfTix/h3+rQnT54sbW1twRJZ+HuI4IMX32k5MVaoTM/MQG7hwPBWSwRSSgDT9dnSWeHNPiJAN2gfbSaXQgIk4GsCyRCryejT15vgwOKMmbnjGQ71g82CGQK3urpa8PJEzxwerU9YYuFqD6FtzEyN+05kD5M9E5ckLIKzD78hBYGYX2OZI2Z6jrYj/H0yCaSMAKbrczKPEfv2IoEnc6+XO4cM9uLUOWcSIAESSBkCyRCrdifVSpnNSOJCzTWBkzhUh66RVRyCd+LEiR3+3hiXbEUEm8scMdOzUzvLcSIRSAkBTNdnfghIoDOBsa2D5d3J1xMNCZAACZCAwgSSLYDphqrO5htfTEAoQpjiT73BqguhDHdmuDbrmaOjrQAZlouLizW3ab3h/2E9jhRrbK4VDEvwx4EM0Sezh0cbUvt9qEzPWBPGZiMBNwn4XgDvbz0hF1c9y6zPbp4yjq0kAbpBK7ktnBQJkAAJdCCQDAE8f/78YJynHVmluWX2ETCWRCotLZWysrKwnUMEQxTjTwhjY4O4hdC0mkzLLILPpmdq7tCRRDAyPQ9673HJPvRGcEoQ4ag3bXU+9pFmT6lMwPcCeOIrL0tV1u5U3mOunQTCEmA2aB4OEiABElCbAITN9OnTg5OEILbaZs6cqSVBQluxYkUn91er/fP+xAls3Lixg+hVYX8gglGmSI8njiSCIX6HbVnUKdOzHl+cOBneSQL2EfC1AKbrs30HhT35k8AXTo2R56680p+L46pIgARIwCcEjPGZdghgu/vzCWZllmGs++xkWaRIAJBQC/WCjSK4NlAiqfmiK4K3IdMzavx2P3E4+HfRrNjKQOdEUoqArwUwsz6n1FnmYhMgkNmSLcen/H0Cd/IWEiABEiABpwjYKViTYVF2ikOqjGNOiKWKiDSLYOxHbSAmuLFgumQ2vKvV+GWm51Q5pd5ep28FMLM+e/tgcvbOEdhXXCqFmT2dG5AjkQAJkAAJxEXATgGcjJjiuBbDi2MioKIrNCYOEYxEVjU1NcF1oFZw37qNwf+H1Rqx5ebM0jEtnBeRgAMEfCmANx85JpP3P+0APg5BAt4n8C/drpB/u/QS7y+EKyABEiABnxKgAPbpxkZZltEVGrV+UStYhQYLNRKpGUWwPi+WOVJhhziHaAR8KYBzX14nDdkN0dbO35MACQQIFDUNkh1TbyALEiABEiABRQnYKYAhopYvX66tFBmHYc1jU5OA2RV60aJFggRmKrRQIliVeGUV+HAOahPwnQC+7W9vye+7b1ebOmdHAgoRYDkkhTaDUyEBEiABEwGjyzJKyaxdu9YSI2OtWdYAtoTSkZuN+6WSFRiLhwjGC5RNmzYFWaD8EtyfWe7IkePBQRIk4CsBjJq/w979nZzrdiZBHLyNBFKTwGuFt8qk/n1Sc/FcNQmQAAkoTMDumF2Ik4qKCm3FFMAKb/ynUzNbgVUoi2SmBhFcWVkZ/GsIdQh3imD1z1eqztBXAnjwpj/Jx70Ppupect0kkDCB+XK5rLxsbML380YSIAESIIHkEDBaAO1wWUbs5tatW7XJqiimkkPR270az0B+fr6gLq9qzThHzA3zxMuW4uJi1abK+ZCA+EYAP/hujTx8+jVuKQmQQAIEGAecADTeQgIkQAIOEDBa1+69916ZM2eOpVF1oYJ4TcQDFxQUWOqPNyefgNkKrKrlHsJ8yZIlQSBMiJX8s8EREiPgCwEM1+eR256R0xknEqPAu0ggxQkwDjjFDwCXTwIkoCwBuy22EFPLli0TxGqqklBJWfgKTcxsYYV1ddq0aQrNsH0qcNkvKyuTlpaW4NxUSt6lHDBOyBUCvhDAE195WaqydrsCkIOSgF8IMA7YLzvJdZAACfiJgJ0ZoMFFL63DjL3eOyXGlyEqW/BRK3jBggUUwd47YikzY88L4N/tPyi3H/lTymwYF0oCySLAOOBkkWW/JEACJJA4AbsFsN0W5cRXxjvjJWB2hVY52VRtba32ssVYK9iOGPZ4mfF6EghFwPMCmDV/ebBJwB4CjAO2hyN7IQESIAE7CVAA20nT+30Zs4JjNaWlpZrLsYotVK1glklScadSb06eFsAL3npPyuXN1Ns1rpgEkkCAccBJgMouSYAESMAiAcR56vGU69ats5y0CnG/dXV12qyYBdri5rh0O5KXLV++PDi6yvuox5wbyyQxQ7RLB4fDBgl4VgCz5i9PMQnYT2BfcakUZva0v2P2SAIkQAIkkBABu7NA221RTmhRvMkyAT2WGx1BUEIUq1x315zECzHMWAMTsVk+CuwgAQKeFcBMfJXAbvMWEohC4IFuk+VHl44mJxIgARIgAUUIbNy4MejiOmHCBCkvL094ZkhONHfuXO3+vLw8MVrlEu6UN7pCwBwPrLIrtA4IZxkvdIwZomfPnq0JYTYScJKAJwUwE185eUQ4VioRmN56sbw0+apUWjLXSgIkQAJKEzDGUVqtA2yMH7UqppWGliKTM74cwZJXr14txcXFSq8eL2Eggo3JsRgXrPSW+XJynhTATHzly7PIRSlAoG9zX2m45hYFZsIpkAAJkAAJGC1n1dXVMnXqVEsCZ/369bJkyRKt23nz5mmlati8TcDoCg0hCVdj1Rte6kAEb9q0KThVxgWrvmv+mp/nBPBtf3tLft99u792gashAYUInL/s6wrNhlMhARIgARLQE2FBJEDEJtqMcZgUwIlSVOs+lBuaM2dO0K140aJFnomrZVywWmcplWbjKQHMxFepdDS5VrcI/Lb/F+S2woFuDc9xSYAESIAETATsSlxFAezPo2XcV6svSZwmxLhgp4lzPBDwlAAu3vS8VPf+mDtHAiSQRAJ/f2qc/O7Ky5I4ArsmARIgARKIhwAFcDy0UvPaGTNmSH19vbZ4q7HiThMMFRdcVFQksGarHtPsNCuOZw8Bzwjgn+7cJ/c0v2TPqtkLCZBAWAJFTYNkx9QbSIgESIAESEARAsiUqycNslLzlUmwFNnQJEzDGN+NEkP4f5XLIpkRhIoLxjoQp47zz0YCdhLwjADu9crvpTWr2c61sy8SIIEQBLq19ZRTk0rJhgRIgARIQBEC8+fPl61bt2qzsSKAITKmT58eXBUEMZt/CBitwF6N8UY9Y5T6MpZKQgw8rMFeEvT+OVX+XIknBPCCt96TcnnTnzvAVZGAggT2FZdKYWZPBWfGKZEACZBA6hEwZvq1muTIaE1eunSpQFyw+YOA2QoMMVlQUOC5xYVyiUZsM86+MRzAcwvjhJUhoLwAZuIrZc4KJ5JCBB7oNll+dOnoFFoxl0oCJEAC6hKwM3kVRG9FRYW2WFgMUY6GzT8EjFZgvNzAfnuxwVsB514/q/oa4A2BHzYSsEJAeQF87Wt/lQ2ZH1pZI+8lARKIk8D01ovlpclXxXkXLycBEiABEkgGAaNlD7WAly1blvAwsK7NnTtXux8xlsjCy+YfAsY4b6zK61b+UFmiUe8Y1mAvWrf9c9K8vRKlBfDmI8dkyu71cq7bGW9T5uxJwGME+jb3lYZrbvHYrDldEiABEvAnAaNotaPMjdFKaCWm2J+0vb8qWPUrKyu1hVh9YaICDViDEQagx8HrL2+wTrrwq7BD3puD0gKYZY+8d6A4Y38Q6HI6Xc5e8RV/LIarIAESIAEfEDDGPm7YsMFSQiCjG7RXkyX5YEuTtgQIxpkzZ2qJpLC/+G8/WEuNoQA6PCbIStox8nXHygpglj3y9bnj4jxA4Lf9vyC3FQ70wEw5RRIgARLwPwFj8iqribDgVlpWVqZBmzBhgpZ1l81/BIzu0FbPjCp04A0Ba7Be8xjzgis/rcGq7JA35qGsAM59eZ00ZDd4gyJnSQI+JPD3p8bJ7668zIcr45JIgARIwHsE7IwDNpdDsmpR9h7N1Jix8cxgxX4RweESZMEafO+99/rC2p0aJ9S9VSopgFn2yL0DwZFJQCdQ1DRIdky9gUBIgARIgAQUIGC3aGU5JAU2NclTwJlBxuSamprgSF5PimVEBgs3LL9ma/CCBQsE55uNBMIRUE4Ao+zRyG3PyOmME9w1EiABFwl0a+sppyaVujgDDk0CJEACJGAkYKwHbFXIGOMpWQ7Jv+fMLILhLgzLcHZ2ti8WHc4azEzRvtjepC1COQHMskdJ22t2TAJxE3it8FaZ1L9P3PfxBhIgARIgAfsJrFmzRpYvX651bFW0shyS/fujao8QibCI6pbS0tLSYAy4qnOOd160BsdLLLWvV0oAv3fsuHx2x9Mse5TaZ5KrV4jAfLlcVl42VqEZcSokQAIkkLoEklkOyapFOXV3xRsrNyY+w4zXrVvny1jZUJmi3bIG48VDVVWVYHy/WNy9cdqjz1IpAfwP26vkN+feiT5rXkECJOAIAcYBO4KZg5AACZBAzASM5ZBg9bLSjOWQrFqUrcyD9zpDAPHAei1dP+83XhQhNtgY+wzCWD8s4U6JUZSfqqurk6KiIoH3Bps6BJQSwNN3/lk2NterQ4czIYEUJ8A44BQ/AFw+CZCAcgTsFMBmN2g/xYYqt3EKTMhYFgnT8asVWEcdyhqcn5+vlVFCxuhkNmMG7ry8PKmsrEzmcOw7TgIUwHEC4+UkkGoEGAecajvu7fX+bv9BqTtxUv7SWCcnzpzXFtMzPU0+n5Mvo/tkyI0DLvL2Ajn7lCdgpwAGTDvrC6f85ngAACyjuhhLBcskXvIsW7YsaPnWtwhuySiZVFxcnJRd062/6HzevHmCzNRs6hCgAFZnLzgTElCSAOOAldwWTupTApuPHJN/271bXm+rl7qMozHlkOh6Jl36tPWWqzMGyiMXj5FLs3uTJwl4hoDdAtiYWAvWMViu2PxLoLa2VmbNmhVcoB8TYoXaPZxrCOGWlpYOv8YLILhG2+kWbbT++i3rtl8+GRTAftlJroMEkkRgUNMAOTD1piT1zm5JIH4Cuuh97uRuac1qjr8D0x05J3rLHT2L5ZHPjpacrt0t98cOSCCZBOwWwEjUA2uVLgwWLVqk/T+bfwkYX3pglStWrBDjufLrynHWsfZVq1Z1WCJEallZmZZZ3Y5G668dFJPbBwVwcvmydxLwPIEup9Pl7BVf8fw6uABvE4Br8yN7dsjbXWuTWid+WMtAmTNwmDxcNMbbwDh73xLQhQoe2pHZ145mTIYF11DETrL5m4CxpjQs/xCGdlpBVaYHKzhcwfWEYPpc7XCLpvVX5Z2/MDcKYG/sE2dJAq4SeDhrinxv9EhX58DBU4+AU6I3FNmMkxnyaP+r5VujhqQeeK5YaQJ2W4CxWLNbbKpYBJXe6CRPzmz5T8U4VbxAwssfvT6yjtyKWzStv0k+uDZ1TwFsE0h2QwJ+JsBySH7eXbXW5qboDUWioC1Xfj7qKibPUuuYpPRsjKVs7BSqLImUeseK1kqRSG7Rc+bMiatsEnl65zNEAeydveJMScA1AnCDPlryZcZHurYD/h5YNdEbivaktpFSMf5yKczs6e/N4OqUJ2DM4mun1c5sBfZ7iRzlN9qhCSLuVbeA2nmeHJq+bcOEc4uOJz7YaP1lLL1tW5OUjiiAk4KVnZKA/wgwG7T/9tTNFX3/3Rr5n6N75aNuR5Ia02vnGpE9+p6MCbL80kvs7JZ9kUBcBIy1XO2MA8YkjHGhKBEDCxibvwnQatlxf/H5wksms1s04qRRyihcoixjzWHW/VX/M0MBrP4ecYYkoASBfs395Og1F0onKDEpTsIzBPa3npDy3fs10bszoz6mckWqLg6fhdUXX023aFU3KAXmZbTa2SlUEROJbLhoqVAjNgWOSkxLTNZ5imlwRS/CiwGIWrMQRqIsWMqNsfioNTx37tzgShBOMG3aNEVXxmmBAAUwzwEJkEDMBF4rvFUm9e8T8/W8MLUJoFzRr/cfkMqmffJx74O+g3HzmTFSefmVvlsXF6Q+AWMZG1iB8aBeXFxsy8Tx4K6XRKIbtC1Ile+EtaDDbxE+W2vXru1UP9iYMRqeEtXV1VonU6dO1eoNs6lNgAJY7f3h7EhAKQJMhqXUdig5Gbtr9Cq5SMOksluz5T8Kr5Q7hwxWfaqcn48IIHEPkmHV1NRoq4K1Fg/qdpSxMcYYwzKI/2fzNwFzRuhUsGDC2wGiFYI12ssjPVFWKCE8evTo4OcQL6NgObbjc+jvE+f+6iiA3d8DzoAEPEWAVmBPbZcjk/VCEqtkg0CSrGevvJKJ4pINmv0HCcDtEjGJurXWrgRGTIaVmofMGMPq91rQxjh6CFgI21gaPhvl5eVSWVmpXX7+/HlJS0sL3vq9731PvvSlL8XSFa9xmQAFsMsbwOFJwGsEaAX22o4lZ756Eiuvx/PaSadbW09ZNmASawfbCZV9RSRgTGBkp7XWmAzLTusyt1NdAmYrsF+zGEPEwmVZf3GUiMsy+nj00Ufl1Vdf7SCAsbv4HMI7o6CgQN3N5swYA8wzQAIkED+Bd0Z9SS7N7h3/jbzDswTg2vxf+z+SDU11vozntXNjSlpGyNMlV7Bkkp1Q2VdYAnDlhEWrd+/emiu0Hcl3jBYyDIw+IYjo2unvg2i0AiPrMWKD/bbnxnhduCxjjYmIVXhfVFVVaQfCbAmmEFb/c0ILsPp7xBmSgHIEBjUNlANTv6DcvDghewn8tGaf/Kp+j3wgh6U1q9nezn3eW0pbg4/sEmkOJD0bPsnnu6zO8oxxu6tXr44a0xjLzI3WZVxPS3As1Lx9jdkKbKdXgQpkENtcUVERnMqKFSs6ZHOOdY7mfh544AH505/+JFu3bu3UBS3CsVJ19joKYGd5czQS8A2Bh7OmyPdGj/TNergQEZQqenjHLvlLyz7Z1+Oop0sVqbKfqWQNxsMzYulgUYF7IayGePizwyKpyn6qOg+jALazfJFZBNudcVpVnqk8L2MpLHDwiwg2n+VEY+bN/RjLkMFzAjHCFMLqf4IogNXfI86QBJQkAAvXrvFfpJunkrsT+6SQwGrFgY/k9TMf08obO7a4rkwVa7DRtdAIyC8P0HFtusMXm+Ma7awNTBHs8GYqMJzxhQqmU1paGqwPrcD04p6COWFcInG/GNRc7zfcd1skIRyqjnDcC+INlglQAFtGyA5IIHUJXNpaKO9Mvi51AXhw5bDy/tvu3fLs0VrZlVkvZ9PPeHAV3pyyn63BZpFk3iGK4OSfWXNt4ERjG0PN1CwgWO4l+fvp9ghGEa27H/IAACAASURBVIz9hmXYiw2eKYjX1ev05uXlaZ4q8cY2m18yxZI9GkIYY23atKkTOgphd08TBbC7/Dk6CXiewHy5XFZeNtbz6/DzAhjLq87u+tUaPHPmTKmrq9NAz5v1OZnRe7dUNo2QVeteDcL3uhVJnVMUfiazZ88O1iS1u5SNWQTb6WrtBbapOEeEL+jZktetW5dQsii3uZWVlQXFe6Iu/FZFtLl8kpEJPkfwnsFLQjbnCFAAO8eaI5GAbwk8mXu93DlksG/X57WFwa35qbpaefnUfjnUq8Fr00+J+cZiDcZDE2LJ8CcewHQLBgDhoclswUAmU2RuRYP4caoZ3QKzsnrJhjt6BodeWTdSnnjujeD/J5p0xqm1eH0cs4tmonGO4TiYRXDp1//hVNk37+nudW6cf2gCKOejx7N68bNr9IrAChMp7WQWv4mKaIwfSQijXwhhvMSK1zrN8xs/AQrg+JnxDhIgAROBLqfT5an8G+S2woFk4wIBlCj69f4DTF7lAnsrQ4ayBuMBqbKyUrNYGAVvvOPgYWrixImaEEa8WyJlPmId0/iQOWPqFbJoVCALtKGVvV0gm958R/sbv5ZWiZWVE9eZM9Qm8tAfaZ7fXvHvx1564r/76Ncs+dm/yc1XTXFiaRzDYQJeFsDmUl6JhmEYyx0BPz5fVhP76UIY3/O6hd24tcwcnfyDTgGcfMYcgQRSggBFsHPbjDje8t375U+f1Mm76XVysmebc4NzJNsJjG7Lkwfr2+S1v/w5WFfS7kHwQIUfiGK7mzH51aIvXykzsnd2GKL5fIbMefaU1B88pP19og+ids/bz/3dd999HeIO7a7jWzJ/rqRt3aEh7DV2lGz61YXSMn7mmmprM35feMkF2lzOKZZ43VB7a04GZvfLJMwTLxCRQ6G+vr7TFBgnnLxPHAVw8tiyZxJISQI/zLlaHhxenJJrT9ai321ukif3HpDnj9VJTZcjFLzJAu1Cvznbdsvgilekx9HQdZYnjC2SkpEDRM6elpKiC2EG1QeOSHPgRUiwde8l1bUN0tzSKtV7a0NaFXAthBAyBNtlEcYD3PTp04PTeOmuwZKd1vmFTNX5Iln45OvB6+yworiwXTEPCVdhMHbLlRH7AutdTU1NcM6wvuMB3o6XIJsP75O7v1QqXdtOaf1/8/8ulq//HWMYYz4gHrlw3N9Nl24N7d9NHy1/SIZ1z5L8rr1kcp/+Mqp3T7k9b5CSKzFabeENk0hCuGR7UpjBQQTjJ1QJJXx2sSbGCdt33CiA7WPJnkiABD4lMKltpDx75ZWS05WhYYkcij8fOizPfHxINjTVyUfdjsjpDIPQSaRD3qMkgaKlT0v2jo87ze2aq8fJrBHdZUKPupBiMpbF7DiTJ1ubsmVjdYNsfa+60y0QR/ix2ow1Q0cPHyJrrj0etstl+4uk4n/bRbCfswivXLlSVq1apa0xkQdvq3ui3w8RjLlUVHS0zl7/hRvPfuf++6Vv7z5drYx1048fkEP/8xeti7T+OfLSbwPnOTvbSpe8VzECq9/aLL9/4c/y+tBeUj86dIhT1zPp0qett1yc3lf6dusun8/Jl9F9MuTGARe5shqzcE00dtnoRWElgV+8L8Pguo0wGPyYmx4nDCFs10tMVzZJgUEpgBXYBE6BBPxIILs1W/5n9DWu/SPoJaYQvKs//lhebamT/T2PsjSRlzYvzrlm7DssOds/kuaiAile+kzw7nMZ3aX4inz5l8LTckWPk3H2Gvny2vN9ZVVNb6l8ZWuHC+2wCBpdBL9x0xWyIL9j/K9xQM0VuvKk1AfOOxqs0XhY9Vuz68HZLi4//mNF/e+X/vSis20ng4L3XEYP+dI3viYPfi3xlyDvHa2XOYGEPbqF8DNzvii/uPdBu6bNfhQgcOzsKZlW82fZ1pZYMsUeJzKk1+mMDuJ4el6OXJrdOymrM5djs5IEDsK1vLxcSzgI62siTf9+TOSFH+KE8QINQjhcnHCywloSWavX7qEA9tqOcb4k4DECE04OkV+NnZi0f/A8hkPgzvzU3oPyUlO9fHjmE2nITuzBwmvr5nxFuh9pkjE/qJD0gNvo+UsD7syBP9N2HZKLrh0t5YXHZHD62aRiglW47Lk6qT/c8cwhzgyusYlYFIzlj1Z8dZyUdD8QcQ1Vpwpl4W+2Ba+BOzZiiP3UjMl3EnnwtcJiz6kW2dRS/15Fw0fNW1qP9Dxy9uR49Ne19aQUBlztc1//sEP3fS4dLf/5o0ekePDQhIb9p6d/IW8+/Hjw3ru+Vyb/HHCNZvM+ge0B0Qvx2xgQwcloeEmeey5TRgYsx9flXiR5PXrInUMTryZhzlCO5H/Lli1LxtRj6tOcgXr16tVSXBx/eBg8OSDs0V+oOGG9jBLWSw+MmLZGu4gCOHZWvJIESMACgetOXCy/GDdeCjMvlEix0J0nbsWDw29218tfGuvkzZMH5WiPJlp3PbFzyZnksCdfCAqQ9EsL5PUr7bX0xjrrlQeGyBN/eavT5fFmHoWFYtasWVo/EHob7ugR0xTKD4/pUB/Yj/HAxnq8VqxQ0YC+duyo/CqQAf71Y0diyg+QteOA4Bz2aGgJdm3VGjxu7q3Sbcf+YH+fv/suufvzX0zohUq09fL3zhD41dGd8i8fv5E08RtpFbAa9zmbIZ/pOkDye/aUK7L6yVdH5EUMqTKXKkLSK1hv3RKExtAQrNWuxH+R4oTxHYwXkvjuSeRlpjMnS51RKIDV2QvOhARSgsClrYUyb9BwuWfYCF+tF5bdDfWNmth970SD1KU3MVmVr3bY2mIWfvCWvLn8tWAn/zJ3uMzt2WStUwt3h3OL1h/W8BAVzVphtHBMvfwzsvSztTHPaMEbA2TrOx8ExTNiVaONF3PnClxodMW00wr8i0AyvMqGWvlr20E52O1Ywi/U8v/4NymofLMDqW7D8uXBsm/HXdIICbG+NX+hpO1vz/KNBlF9z/e/y8RYCpzFeKfwH4fe18Svag2VJnJO9JaCQBKuoYFkXIg1LunbRyb17yNlZWVa6Tg0K3V67Viz2RI9YcIETYzb2aKVUUJ4CeKW7Uh4Z+e8VeqLAlil3eBcSCCFCOAt76SuBfJPQ0Yom0ky1HboVt2NLfWy52SLwOWQbswpdHATWOqi/e/I3pd2yTuvtrsH9yoZIhvHh08WlcAQCd9Sm1kkq95Lk8qXNnfqA67RcFEOJ0yNsa733nqlzO7XsfxRpEkhHnjByz2kZmd7zDDikSEa/dRg9dFdFhMpn4LvlrV7DkrlkVp5P+2wNNr8wiSUNRj8uwzNk5Ibr5fLx4yV28ddFZMV7UDjUbnlzq92EMFnA3HtTwQe/EvGXOqnbfXtWuDy/PW9ryYc7+sWGPPLnOn3/avcesMNmjB2ukGYIqRDj9lNtiU6mns0vlcxH3wXuWUNd3oPYh2PAjhWUryOBEggqQSGtQyUz2Xly6z8i1wXxBC5zx8+LDubTshrAdfCT06fkp3nPqELc1JPgL87v+x3G6XLX97VFtmlIEdeuK6LZHdPU2bRO7oMl+WbmzpljEZ8GSy9oRqsDPqD3n9/bawUp3euYxlpgbXpg2Tu6l2BPo5LXl5eyKynygBKYCJGC3ksAh/J8P5wqFY2BrK/70s75ogHCWKDBzy/TQa+uD1Y0si8VAjZ7sM7lrvJ6pIu6WldtEvPnD8nLefOyJlACa60fQc73A6r8u+e+KUMyslNgCBvcYrAkrptsrj+Qmy+U+NaHSd38wcy7BcvBrupnXG51N1yZfD/+zX3k/7nM6UwYDG+pX9B0GJsddxQ95vdsJ22RCP3wNq1azvU/9bnibng+xqZ/+ke3U6FAjgZnwL2SQIkYJlAxskM6RtIkHFZtwEysneGjOqSI6Nyu8mYrGytFmGiDdksa461SX3zWak/f1w+PN4s9W0nZY80SvP5U9KcGboea6Lj8T4SAAEkwPrMd38dhNEzP1teuUm9MmFIUlW5r7tUbmp3gZwwfpwUDC7U/hsWX92KYHTxzQuUO1k/81xcG117rq+83Nhf1mzeLXUH211nrZQaiWtwhy7GAzFi8vSXBEYrMF6y/deu/doLNuQHONTL3WR4OJ8F694Q1KXWa/vahen8kIFS/vCjtATbBdTGfrxq9QUCZNRHKTkkFURrHD9cdt19c0x0Ct5qktwuPWXI2HGaK7XVzNRui1/joqNlj4ZnD76XUr2mMAVwTB8VXkQCJKAyAbzlDdWaMpvkTNczKk+dc0shAmZrxYDx+fJsSXIyrFrFihjhmoBV+M1AluqnNmzXuoM1GLG6EMEoC1JVVdUuXK+fKPcN/SimISF8V+3MDpRk6pyEC1YKPY4vps48cJFeExhT7Z6bK833f0t2ZR2Xth5tys4eIjjrgwOSeeCIZFfHHtcdaUGICf7Ooz+SOyZNV3bdqTQxlDf690CsrxetvtgneC4go36Po+0vrFsH50r1/V+Ss5nRE/EZv4f33HmdHJ00RutDjzEenpYjw3tkyzV9c+Vbo4dEPRZm8YsbVEjsh3nh+xSeKDU1NZ3WAa8UPWlWKrpHUwBHPdq8gARIgARIgATsIWAWwTNvLJSHBrXa03kSejGXLYIIhgUBrnZ6++Ndo6Qg7ZOIo0cSvrgRLtBIZAM3Pa83Y+zu7uN1kveDfw9aVQ9e+1k5MPsaTy0RYiNjf3vt5ljb2YDghYBG6SWjRfmL35pvqfZwrOPzutAEdOH774ffdyXDs137AvGbuf+I1h1c9HeU3SptQy6K2r35+3f/HZ+TQ9drlcLCNpRrGio5Mj4zV+YOGiQ3Bjxe9BZK/CYS7x914hYvgHs06gnjJ1SDNTiWxIcWp6HU7RTASm0HJ0MCJEACJOB3AiMffzbganrBYvrZKYPl50XqWgSr0j8rZavfDLryGvdnxrWTZNHwHSG3rPZk90ASp2zZeuC4VO/5uNM1yI4KCwQEtVfj0oylzpD9fX/Po50yM5sfuneUfVFaihOvd+qlzwfcVIsDbqpGETw4cGZ+8/2HmZTHwY3cG0ioBtH7y0B5o2TV9XVqOUMDZbz6G+pZx/p5MrtMw2r8waLZcU+765l0KTyRq+UskSd/Lh+8/nqwDxXFr3GBcI9G+ApeYOqhGcbf6zWFU8E9mgI47qPPG0iABEiABEggfgJawqFAsiHEWppbjxH95akpaTIoPb5Y2vhnkdgdO7InysInXtUSVult9PAhsnL6OclO6yjeNzXnS+Wuc7Kx6v2Qg0H4Ip7Yi2WPUIbopYYjsq31qOzqeiRmV+aix/4QdCduLewvHzxUmthGePAunHusP/PA0eDskWl60f3fibvkkgeX7+qUIXzh5gzh64dmzvhsdGGOtL5Q4jdWl+lw/ZqF+NBv3CVL5n5FLs3u7QnU0WoK69mjvfpyMtomUABHI8TfkwAJkAAJkIAFArrwRbZdPWFLqO7OD+orf7w+XVkR3Ny9v2xqGijrt9VLycgBMrv/ng7iF8J38bMfScvx0CWepk6dqrnZeaE25f7WE/LMx4e0ut41rc1yoMsxac1KPEEekkxdEnDb1C2h5my1Fo6XZ24dFrDc5Rosd5g4rMGPf28Rs0TbuItwc36mcZ/88pOdsrE5vszsNk7D9q7MnhRHr75Y9tx1fdRxzOI3HpfpWMWvUYjDZXpiIHmnV0o8om4xLMLh3KP9WlOYAjjqR4cXkAAJkAAJkED8BCB68gPWXqO7nt7L+cE5cu8/5sszO9Lko4oLllLVRXA4Cst2F0rFhs5lVOBKBxdnPESpmGhFF7rvtTTLzhPN8tbpQ9Kc3iqnM07Ev+FR7hjwwjYpfOrV4FXvf/+OmOIWbZ+Iix1CxJjjgiFIZn/3Xvn2Tbe5ODPvD70pUJv+lw07NfHrdTdn826gZnXx0meCf91cVKAlvYrWnBa/5vnAXXrMqUB5x4sK5P6RIyWnq3qZ//U5x1JTGMkP8SJTxe/yaGfB/HsK4HiJ8XoSIAESIAESiEAgkqvz2X69ZMIXh8vPP9cS7OGhqgxZ/+SuoHUQIvjFm7tLn7MeyGDePVPK60fLqqdfCq4HCa3gPof4XlUelDYfOSZVnxyTPx6plcYzp+Sj843S2LNJznVzlrHRFbq5eJBUB5L3pFrDi6HCp17pEAcPBkt/uUqmXXpZquGwtF6I3meO7dNEL5Kv+bEl6r5st/jVXPkD8ex68i2wjtUFW9+XYS0D5da+Q+WeoiGWyjkme5/17NFbt27tNBSy9evZo73sHk0BnOxTxP5JgARIgARShoD5oUtf+PmiAXL95D7y6JTTIVk8tidH1jz2flAE5149VP58ieIPtNkDpe7aRzSxqydUgXVg8eLFjgtf3ZJ76ORJeb35aFDkAnZDtrs1do0bjvNxyQ+fCv6VF7NC2/VhhlUP8fB6qaWynzwmpSyTFBEvYnohdjcer9fcm/1m6TUv3vx9erJflpa4Klq5o1Dfw1Y8LkKJ31hdsMNtaO7J3vKFHiPkO6NGKBs3jKRZ5eXlWjmlUEmz4N2DsBYvZu+nALbrm5z9kAAJkAAJpDQB1E9FYhRjnG/Xootk3i195Rtjotf7/e5fzsvzT+0NMlx4W6H8Yx91SyRhor85P1F+8uRftDnD8hsujizRg/HTmn3BW1/+5Kh8cvak9v/7A0LgSFpr0tyVE51vLPclmsgnlr69eM3Ql96V0kFj5JHSf/Ti9JM6ZwjebW0NmpUXgtevVt5QEM0xv7HG7oay/O4vnRKs9xvvhiVD/JrnkHOit8zoqa4Y1msKo655fX3nuHLUFNaTZqni9RNtnymAoxHi70mABEiABEggCgHzw9q5QFzjl+4ukgfjtOJe+5MT0hRIMoXWdeRF8tdpamaF1nH8/FimrPjdfu1/T+Zmy7uPfE26nE4XPNAZW8b5bnJx977y4alPpC0ttBUc158I/M5KsimvHFRzKSwr1imvrDnaPKdl58n4jH4yLStPcw8dF/jvVGrbA0J3W2vgJ1BOC6IX/+13C2+4/R289mUZ+NLbwV9bEb+x1ggONZdQ4jeW2sFWzq3qYhg1hZE0a9OmTSGX6ZWawhTAVk4p7yUBEiABEkh5AmaLA8Tv4m8PlVlDwwu9cNDeOJwu//ydCyVLym4tkDv6tVs9VW2X//xCeZtYa3Kquhan5mUuDXQmcGZQGulUf2+UUHGKEwTxsB5ZMr5n4M+AKMZ/48+hgR8vNlh0YcXdc/LTP0+3/+mnbM127IvxBRHq9cZSsggu9SMffy7ogROraA43Xztifq2y0MXwD8eOUi5mOFpNYbhHI1ZY1ZrCFMBWTyfvJwESIAESSFkC5ocuiN8fLx4h11+UeBbhG544K59sbreq9hreTzZem6Y031u3pMuB7Qe1OaZajVsrG2MujQR2SIoVLb7Ryph+ulcXxFgTsutCJAf/O/PCfyfbkqyLWp0trLaw3qLBmov/1wWvn/gncy14qYhEac1Fg6TuliujDpWou7TK4tc8t4K2XLmj90h5aMwo5bJJo6bwmjVrpKamphNSuEfrQlilpFkUwFE/VryABEiABEiABDoTCOX2nKjl19j7Ex90lxWPVQf/SnUr8IetXWTuM8ekS1t7nHOyXQT9dBbNSbEax4+QXXff5KclKrsWuFwn0lLZNTkRXsm+x27xi8/kyP98TnocvVD3O95sz8les55NWjUxDPdo5IEIlwsC1mD8qFALngI42aeU/ZMACZAACfiOAKx3n/nur4PrsuL2HArO1U+kyenNH2m/8kIs8JyaLKl5+UICL8a0xn7kzQ/wqZwZOnZqvJIEREs6aKyzDnfpXXffnHAoQajs0aqJX/O+QwzPH1gk3y0aqcyRQNIsWIRhGQ6VNAtC2e1GAez2DnB8EiABEiABTxFAbFjG/sNSvPQZbd7nB+fIo9/Ks+T2bAZgjgXOuWyQPD8hcbdqJwBftSFNzu4+og2FhFiIaaU7b2zkzUl/VH/ojm1VvIoEkkcglPiNJVY43IxCxRBbyR6dvJWH7rnrmXQZcypf5g0aLvcMG+H08GHHgwjGj7GmMAWwCdf0nX9mIgBljiwnQgIkQAIkYCYAy++YH1RoiVZGlI6R7MyusuSyVhncy/5szbNWn5faFy9YVQeMz5dnS6KXU3Jr1w6c6Sq3/E9j0BX6yNUXy967rndrOp4b15wZmiLYc1vICTtAAC8g4aKcvePj4GjNRQWa5TfRF252u1E7gCHiEBDD408MkX8dViy3FQ50ezra+Dt27NCyR6OmMH7cbrQAu70DHJ8ESIAESMAzBIYFXO5yX/9Qm++AmUXy3K3JFaTGhFgYE5bgX372lAxKt19w27EJPz/WK1AW6ULtXsSzIq6VLToBc2Zo3EERHJ0br0gdAngBCfGbub/d0wTtaOBF2x4LL9r8Jn7Np6HHiQyZ1LVAvj3sYrlxwEWuHxa4R6tQK5gC2PWjwAmQAAmQAAl4gQBc5HS3Z8x34f1F8o0xyRXAGMcsgs8P6iuLpvSSmb3alMR2+zs9ZM8btdrcmBU6vi2CCB72ixckZ1t7/DcaLenxMeTV7hHA+cULwsZxwxOOww03+1DxuVbj5e2OIXaPfGwjZ7Zky009Rsj/GTFCJvXvE9tNPr2KAtinG8tlkQAJkAAJ2EugaOnTQbe79PGD5K/3dLN3gAi9mUUwLi2aOlT+s/iE9Dl7xrF5xDJQ86nzMu13LUFXaNYGjoVax2uMngYUwfHz4x3OE4D4RXgIsiejrvX2n8y3bRJmKy06tuodYXcMsW2Ldagj1Bi+o2exPFA8Ugozezo0qjrDUACrsxecCQmQAAmQgKIEBrywLVCX8tXg7P7z0VFyxUXOCs/vvNJN/rdir3T9tNwQJnO2X5bcfW1f+cc+rUqRM2aFbi4epNW3ZYuPAEVwfLx4tXsENPf9wAtC3TX5bEAAb7NJAOevf0MK1r0RXBz6hsuzldAKc9I5qzHE7pG3Z+RBTQNlRu8hKSWGKYDtOTvshQRIgARIwKcEzLVah8wcJX+41Vnxq6Ndt7ebPPTzI5J+4JMOtGENXj2qRZkdQEKsW391KDifbf8xL+EENcosyoWJUAS7AJ1DxkXALH5xs1XrLPpoDwd4MRAOsDs4n5OBF35IdtU2xFosqzHhnNUY4rhgKX5xl9PpMqotT76cO1R+eOloxWdrbXoUwNb48W4SIAESIAEfEzA/3KHk0YtL+ktOmjsCWEc9++ku8uELBzpYg8+PGih/nHxOmQRZ17zeTdrer9embMcDsY+PWcSlhRLBB0qn8IVCqh4IhdadrLq56HfYL1/skOwKNX6tlDkyYkP/BQHLcuvg/lJ3y5UKEVVnKkYxPH9Eoe/cpCmA1TlrnAkJkAAJkIBiBEY+/lzQAgHXu8cWj7C13q+V5aJW8D/99IikHWgMdpM+cai8Pk4NS/DCvdlS9cIebW60sljZaRGzCEZyMbiVJ1r2xdpseDcJiCQjLhdc0e/gile0UnN64/eH+yfOb27SFMDunynOgARIgARIQEEC+X/8mxRUvhmc2bS7PyNLS5qVmymswTXrL7gJjvhCkTxVcNT1ea47niE/rDigzYPZoK1vhzluEYmGIIKtuoNanxl7SCUCoVyT7YjLRb8Qvv0/LTMHpuh3f8Db4eikMamEWPm1+kEMUwArf8w4QRIgARIgAacJIO4M1l+9OVHz18oab37itBzc/HGwi/8zd5jM6em+WL/85xeEeNWqb1pZIu8NEEiW1Y1wSSAWAvheRPZko3XWjrhclJhDvC8ySOvNjn5jWROvsUYApZWuTh8kCwcPl9sKB1rrzMG7KYAdhM2hSIAESIAE1CdgLOeB2Z4vGiAvfqe363G/kcg1t56T6x5pknOfukOfGdRPNt7czfUSSRTA9p93xC8WBzLuGrOBH7xunCAumI0EkkGg+5EmLQu+MSEVxmkcPzwQ3399wq74oay+dvSbDAbsMzqBbm09Zfjp/loSLdXjhimAo+8nryABEiABEkghAkbX59OBrKP/tWSoTOp1XHkCG/amyf1LPgrOc8C1o+TZ4R2zRTu9iIl/Oitpte0xyu9//w6669q0AVpytsf+IJkHLljYUW5q1z/flLAYsWlq7MZHBHDOBry4vUMZIiwPrsm1s66QQ9ePT2i16Ddn+0cCt36jNdkOV+qEJsSbkkKgX3M/ubZnodyRX6CcdZgCOClbzk5JgARIgAS8SAAPZuP/v1XBqd989xhZUtLmmaXc+bTIO+v3BOf7xdlF8kCme/HAV21Ik7O7j2jz2VH2RWkpHuwZlqpPFGe1MBAzmWuImURc8F6LNVJVXjes30j8dap/b5Wn6fm5hROoWBhq5sLqm8geYP8GvLBdsyQbhS/6hTV5/x1TEurX88BTYAHIKp3flitXZ+TJb6+4zPUVUwC7vgWcAAmQAAmQgCoEBrywTXP1QztdlCfb/7WnKlOLeR6TH2mRk9XtohOC6KE5hXKrXMgUHXNHNlz4uQ0iJ3e3C3CWQrIBaIgujGdW/zVcousCFjo/ZYk2embgXCP5F6zeKGXTFsiKnYggS86OeLdX3eI74PltnQQqYnL3BF6uJPoSy5xUUKeEfg/MviYggEd4FxxnHheB85d9Pa7rk3ExBXAyqLJPEiABEiABTxIY84OKYO3JSXeOkZ9M8Y71Vwd+4HgXuWVRvaQ1tGp/dTJQP3PlTb3l6rNNju/JnJosqXl5rzbuwWs/qz3ostlPQEsiFEhO1KPhQgmsk7nZmku0X7JEj3z82YDl8IKLv5kiRXHi5woxvvAkCCV8rbo767My7x+EL2rwMsNz4vvm1TspgE07N33nn2Vjc71X95PzJgESIAES8DABPAR+5ru/1laAh76nfzZShqV5TwBj/uv2dpPFP94rXT6tpemWCH78cIb8cl17KSS4Tlbf/yUPnxC1p95enuaFTiIRsZp1M69Qe/IxzA7uswXr3xD8aRT6kW7VRbFmJR56CkDmLAAAIABJREFUkZzslx2wYA6KYbTUuKTPW7ul/+YPOyW30r8D4Ulw6IbxtngS6Pun7cGYwbT4psYRC7lKCmAK4BQ+/lw6CZAACahFwOhKmj5+kPz1nm5qTTDO2UAE/2BJTfAuN0TwgTNd5dZfHQrOgaWQ4tzEBC5HfCWswcYs0ajDvP+OzyXsvmqchgpxuBD7GfsPS/aHHwcSgR2JSxRjLbCOw2UaLtTtL2cGyalP/y4B5J66Rbf25r72QYeyQ/oidMssXJL95ELvqU3y+WQpgCmAfX7EuTwSIAES8A4Bo4vexDtGyYrPn/HO5MPM9DuvdJMXf9FRBP/pui4yKP2cY2v70q4+sudvB2R/oEwP3R2dwQ6RA2twdnVthwGPXH2xFhucaLysMY4Tovro5DHSOG54wv3ZScOqKIa1+IOHSpVYi51c0Jee1Aouzpn72/MDmBs8NLCf/IzaTZ/9mQlQAFMA81NBAiRAAiSgCIFx95QHE788tGi0zBp6WpGZWZsGRPD/VuwNWgRv/+Iw+XZus7VO47j7lvczZe+R01JTOtU38ahxLN/VS0MlyILQg1trIm7R4eJwYS1snBD4CYhhlayGuiiG6Mvcd0S6H23q9FLAuEF+ylSui96crbtDujhj3Qj1wN7BTT7RlyKuHnAO7kkCFMAUwJ48uJw0CZAACfiNANw6L/nhU9qy8FD41uMFvlriY3tyZO1j78u5fr1kwohe0r1nujwyvE36nE2ulfsHH2fK+j/v11iizMmuu2/2FVcvLAbW4MKnXukUGww34AMBq3w82XfxOUFfZsuykYOqYtg4RzDRxHDAhRotu/pjzQ0aSZm83LAu1NfNCcT2Zu9oX1uohs9i42WBFxZ0c/bydnt27hTAFMCePbycOAmQAAn4iQDiJkc+/py2JD/E/4bbm/989Yw8+WR7UqqsySNkw8XHkraNzafOy7TfNkuXE+2W9NoZl3teYCQNlgMdI1M06gZnHuhYFxquzLAIHw24R8faNKEV+MwgjtTcn94HLM2aGA4IrWOBHzb7CcDKmxUQuhC72I8eR8N7drQGssFrLuuBPaG11/69YI+xE6AApgCO/bTwShIgARIggaQRMMY2Dpk5Sv5wa3Ito0lbSJSOKz7oIksf2x28auptxbK0T+iYQKtz/D97MuXVF9utv0is8+6jX7faJe+3gUDu5g80IWxMkqXtUcAiDIF0KJD5Nx43Zi2pUkAIo99w2Zkphm3YuE+7gODVLLwBq3W4eF59NIpe+7izJ/sIUABTANt3mtgTCZAACZBAwgSMsY03lI2X//+SxoT7Uv3GG544K59sbhemcPf+zo395Y5+J22f9nWb06Xpg4Nav3vuvI7JdWwnnHiHsBwiIdLAF7d3EsIQq0iEdOj6cXFbCuEiDTGsWSMNNYmNM9X7PzrpYsaEx7CFmoU3IHZh5Y3k1qx35bZ7swpZwmPAyktcJEABTAHs4vHj0CRAAiRAAjqBosf+EIxr/Kf7R8s/jvFHAqxQO3zgeBe55dEGSTtwQeTffXOefD3P3jVPWNMcFFfb/mNeXFZFnkxnCOhCOJT11mpW5FjEMKzOcMmlGL6w3/EKXlh5Eb/sdm3d3Nc/FHjSwA0bZ+fdR77Gz7wzH2PPjUIBTAHsuUPLCZMACZCAHwmkkgDG/plFMCzBS24ZIDN7tdmyveuPZ8gPKtpjjfGA/sGi2bb0y06SRwAiWCuTY4gRtisrMizCejZis+u1vqJUFMMQu1od472HtT+juTTrnydd8OLPeNzV7T492guUgBdBqJrC73//Dlr47Qbuk/4ogCmAfXKUuQwSIAES8DaBVBPAyRbB/1qXLS8+t0c7FEiutOeu6719QFJo9kiW1f+1D7WY4GRkRU5VMZyI2FVN8OofA8R9D3ghIHwDL03S2051+HTgZdrBQBx5Ms5OCn0Mfb1UCmAKYF8fcC6OBEiABLxCYNiTLwhc+NAm3jFKVnzen0mwzPuxZe9ZWfjjepG2dvfnLgU58rcvdLW8bXNqsqTm5b1aP8z+bBmnbzuIRww3F7dbO1sCf6reYBnF90k8ll19TUaXZrctvGbOEL75696Q/p9+Vxp/j0R3Wux4IKO4m1Zp1c8G5ydCAWw6BddteVU2NhxOytk4d1HySj0kZcLslARIgARIwDECxizQfScVyvPfsC4CHZu8xYEgguf/+KB0+dSS85nPDZYni625Ql+1IU3O7m7PLm2XG63FZfJ2xQnEIob1JSDGtG3IRQH3+v5ytlcPLQYWlkf8nQqtaOnTMSWsgthtKwysY0h/QTmqluLBKky/0xyiCV9YeyF+2UggFgIUwLFQ4jVBAm/XnZLGtnOuEmk5f1p2nvvE1TlYHfx4oDblriP2JntJZE6NXVulIa01kVuVuedY4DweO+HumQSMht4d61oqAyiOiRw/dU7OuI2y2xk5l3M8jln751K4fRYvfUZb0NncLHnrsf7+WVwMK7nzaZF31u8JXvlQ6WBL8cBMgBUDdF4SlkA8YtjcCVy3UefWTXE8ZsnazvWWPSJ2dZ7Ryi01FxVI7awrlBXt/HipS4ACWN294cxIgARIgAQ8SAAvZLbXdoxJi2UZbcdb5IE7bwxeumrJZXJZobdf9sWybuM1Ny0+KYf21Wl/1T0jQ8quHSi35jXH24283NxP7vufGu2+bjn9Zez3fxZ3H8Ybdqcnp06xpUnFefPB5rNy8sz5OO+y9/LTXU9Lc68mezuNp7cu50+ldT3XJvhBO9016/z5tO5yLvATofXcuUey39wu6UcbJb2hUbo1Jr6Gkzl95HTfHGkeMTRgMe4pbXkDpC1/oPbf8bTzfVrkfPezYW9BBmzU6kVrvjiQoVlRy65xAZhzdk1te43hQHKucI3CN56TwmtDEaAA5rkgARIgARIgAUUI3HfffbJp0yZtNvcuuFHmXNkeE5wqrbYhXeYsrpOWlgteAIu+fKXMyN4ZF4LKtrGyZM3L2j0zZsyQxYsXx3U/LyaBaAR27Nghzc3NUlVVpf1ZXV0ttbW1Ul8fiGePs2VlZcmaNWukoKAgzju9ffmbH+yXl/+6RWre3SrvvvmynGiN7P0zYsx4ufHLd8mosRNsXfi2s4ds7c+Nzt5O4KWr3fM80eW01HbxRrjnS5Ovsnv5cfeXdj7Q4r6LN5AACZAACZCAzwisX79elixZoq1qwvhLpPweb4coJLI9O+pzZfHPj0jNrvYEVmgzplwmi4r2xdzdrMquUnew/aF20aJFMnPmzJjv5YUkYJWAURyjL10k19S0eyWEaqtXr5bi4mKrQyt9v/7CADw2btwodXXt3h7hWl5enkycOFFKSkpk2rRpkp2drfT6ODkSiIcABXA8tHgtCZAACZCAbwngAXH69OnB9W1YeZlkd0stN2gsvvlED5m/7EQHEVxyabE8dkWLZKediLj/i9/uK8++2W4xxgN0ZWWlb88LF+Y9ArAS4wcWY10QQuAtWLDAe4uJYcZ4GQCvFohe/ERqsISDhS54U80iHgNOXuIjAhTAPtpMLoUESIAESMAagdmzZ4tuKVr6r9fKtKL2OL5Ua1t2dpeF/7e6w7KzsnrJ0ltHSUn3AyFxLPmgQCo3vxP8Ha2/qXZquF6VCCxdulQqKioiTmnChAmadRei1+8WcJX2hnNxnwAFsPt7wBmQAAmQAAkoQmDlypWyatUqbTalt06Tspl7FJmZc9OABXjm/ful5XhoF3BYg+dd1lMTws2BrPovNw2Qla8flrpDF7KxT506VZYtW+bcpDkSCZBABwLGnAb6L0aPHh208MK9mY0EUpUABXCq7jzXTQIkQAIk0InAli1bZOHChdrfp2IcMMTvguUnpTqQeRcNbpF4kMaLgVgTDDHxFT9YJOA+Abg/l5eXa7G7upWXcbzu7wtnoAYBCmA19oGzIAESIAESUICAMQ4Y4m/jT1KnHvCO2kwp+1nAklt/OLgTcKPEwzO4QARHcqkEL7iQ+zWeUoHjySmQAAmQAAnYQIAC2AaI7MKbBBrbzsl/b22R31S1CGqH/mVengztm+7NxXDWJEACthEwugamSiKs9Vt6y7Jf7+pYAilEBmckEEK2bPzAIgzRO6BwlNRljJEjQ2ZIxV3DZVxBxLKutu0TOyIBEiABEiCBRAhQACdCjfd4lgBEb+UHrbLuvVZZ/37H+LYHrsuRB6/P8ezaOHESIAF7CMyfP1+2bt2qdbbioStl4rCD9nSsaC/Lnu4ta9e/HZyd7vYcrXzRy7tPyMMvNgr+1Bu/RxXdZE6LBEiABEggSIACmIchJQhA7OIH1t5QrXePNPntPwyUa0b0TAkeXCQJkEB4AqkigBHvW7byjFRt3xWEgSQ5ixcvjpgRdu8nZ+T+yoZOLxHxPfq/8/NpAeaHiwRIgARIQGkCFMBKbw8nZ4UAHtJ+9lqT9pCG/w7VpgzvKV8tyZKZl2RKTkYXK8PZdu/22lNaX3QjtA0pOyKBuAgYXaC3/PISkXOhsyHH1aliF2/Z3UfK/q2mQ6ZnZG6G+A2XKAffo7D4hnqR+JUJWZoHjdUwEoyxr/GM4LuZjQRIgARIgASSQYACOBlU2adrBHQXZzygGd3yjBP6TF53TfTOGptp+WHNjoXige+Vj05o84VrNuKR0cpv66/Nk40ESMA5AsYkWBh1y5PDnBvcgZGaW89J+fMXydo/VnUYbd68eWGTVzklfI3i+qmvDNC+o9lIgARIgARIwG4CFMB2E2V/rhCA1fTxzU0dBKRxIkNyugasvL00QamCZRVWaQhe/Lxd127xNTfG0rlylDhoihPwcxmkta/kyMrfBqy+LceDu4x4X2R6DlUTFC8U8b3601ebgi/m9BthoX1sRj/L36fhxDW//1L8g8jlkwAJkEASCVAAJxEuu04uAd3ai4ezcCJyxpjMoLU3ubOJ3jsyTodKvmW+E3F0s8b20h4uVXHLjr46XkEC/iCAUj+rVq3SFlP6xclSNutjzy+scksfWfmHjwPljY50WEs4l+dowheuzlbzJUSzKvP7z/PHjgsgARIgAWUJUAAruzWcWDgC+oOT0V3YeC2svd+c3EcTvm4LSFh4deGruzaHWhesKYhDxkOlChZqnj4SSFUCiIGtrKzUln/v/GtlzlW7PYsCwnfN/34i1Tv3dVhDXl6eFutrtvq6LXzxPbjq9v5KhKZ4dtM5cc8Q0Esx4gX+j2/mC2/PbBwn6gsCFMC+2MbUWIReszdUbK9uNYXotWqZsEoTAl2fa7jkW4hDxjzxwzg3q8R5PwnYR6BDBujFU2XikL32de5QTxs/HBSo6VsdsPge7jAi3J1nz54dMtYX31ll6xs6uTrjheKD1/e1nI8gksUXwtcOq7JDeDkMCVgiEOolPl3+LSHlzSQQNwEK4LiR8QYnCeiZnJHUKpQFVRVrbyzu2PpcVUm+5eQ+ciwS8AqBGTNmSH19vTbddT+bJgWZe7wydaltSJclv0kLlDWqCSl858yZ0ynDM4Tvj15o7JQpn8LXM9vOiXqEAF7e65UpzFO+e1JvWTqzn0dWwmmSgPcJUAB7fw99uYJI/1BgwSi5oYq1F5lLw7lj65bpb07uTddmX55ULspvBJAQqqKiQkaPHCprH0jzzPK0skb/vrNTgitYfN0Qvngp+O1nG0KWTKLF1zPHihO1gQCSXkL4hvJegzfYtz7X27KHhQ3TZBckkFIEKIBTarvVXqxuRQ1ljcDMYZH4akl2IL63txKxvRC+4UotqZR8S+1d5+xIQB0C69ev1+J/Z1wzQAq6vyUlxZ1r0e7Yd1Jazg/RJp3V44wU5x11fQE7ajNlwSN7O4hflDWKR/jiZR1cnfEwbqU5EUdsZX68lwScIhDOuwLj4xkBnzW3Q7acYsFxSEA1AhTAqu1ICs4nmpszrAUQvSrEykb6B02vL6xC8q0UPEZcMglYJhCqFFAsnWZl9ZKJ44ulaGiGlIw6IyVDD8Zymy3XNJ/oIQuWnwwkutqj9Td69GgtwVVxcXGH/uGlAousOS8BhO+3PtfH8otFCl9btpOd+IBApOcEeK8h3n1o33QfrJRLIAHvEqAA9u7eeX7mkdycdddhFf6hiPRgh01QxR3b8weCCyABlwnAXbimpmP8bKJTKhk3WkrG9JKpn+1qu5W4tjFb6o5lStHARln2dLZUPr9FmyaSXMGKnZ2dHZw2vmdDeatQ+Ca6s7yPBDoTiPScoH/W8HKcwpenhwTUIEABrMY+pMwsYnFzVqWEUaSspfgHDe7YcGHiP2gpc3y5UJ8TaK7dKOsrn5ONWxqlubk5pBhGCaGCgoIgia1bt0alAgtx8ahCyc4QKRqRK3L2uBT0Oy/5F/WUrC6HpbjwXNg+mlvPSdWe/lJdlyFV7x2VHTv3B12d0e+0KROl8k+bNPGLGsa65ddN4QtvGCT0oXtn1KPBCzxOIBbhq0LYlscxc/oxEMC/WdXV1VJSUhLD1byEAphnwBECemmgn77aFDKbs0puzuEeHAFKlazTjmwaByGBVCNw/D2RXmPjXnVtba324LFlyxapqqpKyIqcn9dfCgI/2ZldJX9AllTvOSa19Uc7lTIyT27dunXamPn5+VpdXzeFr12Zo+PeAN5AAg4TiCR89c/BzEsyXc9X4jAWDucgAfy7s2nTJlmzZo3U1dV1GBkvRPEyFGK4qKhI+9PoGeTgNJUdigJY2a3xx8S2156Sxzc3hcwEqpKbM2hHEr4Q6HBfwg8bCZAACUQigAcTiFL8QBTrZZXspDZhwgTtwWb69Olat2/XndK+Z/Gda243FGXI4luL5OIRgxOeQiwP/Px+TBgvb/QIAX4OPLJRPp4m/n0pLy/XEjbG0/DvxcyZMwWl/iiGRSiA4zk9vDZmApHS/qtmRY0kfBnfG/OW80ISIIEwBPDAgh88sOBNPf7b/MbeCXiwCixYsEAQ6xxr4wN/rKR4nZ8J6J+DFc9ul9bjLR2WOjC7ixYS9XeBF01ONnh9GMMxnBybYzlPAC7Oa9eu1cRvqKaH58AbqaWl4xk1Xo9/B6ZNmyb33XdfSgthCmDnz7BvR4wW36uSmzM2IZrwVSEBl28PCxdGAj4joItaXeDiIQQPLDt27Ij4MOIGhtLSUikrK4s6dLhstnR1joqOFzhEINTnS4+FNE8B3hiRmlsvppKNKlxMaKis96FENSyHtBgme5ci94+zu2TJkk4vTuEJhHJ3ELTGFktYDvZ10aJFnSoGuLtS50anAHaOtW9HihbfCysqkkCMK+iuBAMKXyW2gZMgAc8S0B8uIHLh5qyiyI0Gd/Xq1WEffCh8o9Hj760SMIvNUP+Pv9NbOFFrdR68P34CZkFtFNK6gGYipvi5hrsDFl+z1RfCd/78+Vreh1gbKgTgx5i4EdbgpUuXxtVPrOOpfh0FsOo7pPD8omVJRm1JldL+IzYOdTAhgM2NtfkUPmicGgkoQGDjxo3BuF4IX683PPSYrQYUvl7fVXfnD5GKF0L4fOhu//qM/GpddZe4uqNDWMHFdtasWepOUvGZ4TMDTx3jvzfgijrv5u/ueJYCazL6NbpJwxKM+OBUahTAqbTbNq01WpbkB6/vKyplP4wk1Cl8bToU7IYEfEhATzYC8RsppsprSzfXC6bw9doOqjffZcuWCTKS++lzoh5l780IIhguumzxEYBXEfI1GD9PU6dO1cSvHe7oofqHRRn5IezoP77VunM1BbA73D05arQsyXBznjU2U5m1UfgqsxWcCAl4jgDeki9cuNBz8442Yd0yg7f94YQvMvTDg4f1S6PR5O9BAA/NfvCK4G7aTwAZhxG7yhY7gVDiNBELLfpB02vDm2cAjw2I3pqamuCv4MIO4Y1983ujAPb7Dtuwvmgxs3BzvmZETxtGsqcLPVvjj15o7NQhLb72MGYvJOB3AqEeQry+5tGjR2sWhDePDxJ8P+IlobFR+Hp9h52fP7wkUs110nnK3h0RoRZ6qTbvrsLZmcO9Wbf84oXlypUrO4lYeCXpOShCzQ6hCHqDqEWt4FCWXYhgWOmNccG4LxHB7Swl66NRAFtn6Ose1r3XKnf89yFPCMlI5TqQgXrV7f1laN90X+8XF0cCJGAfAT2mEWJYz+qs9x6t1IR9s7DeE8pj4K3+sUHTKXyt42QPJgJwzaTrM4+FTgCiDUmw4PocT5ImEmwnAOsrasebxS/+PUKoQSIhOdEELUQ2Sizpn+No1/thryiA/bCLSVwDrL+fX1WvjaCydQCufGXrG+TYiXMdaED4opyRShbqJG4XuyYBEnCYAFyl8dAAkaxnqoVVDA8wbjdd+PYZe4PcX9kgb9ed6jAllb/T3WbH8WMngM8ArEgUwbEz8/qVyEKMBvdaWBb17M+oS8zaxIntLv4NWb58ucYTL5VgCTZabeG9g1rysTZ8/+tCGhbgaPuCf7+QJRp/opwfxreSbCvWebp1HQWwW+Q9NC5c5WBdhZDMyeii1MwjJW95bEauUjHJSoHjZEiABJJOQBfFujua/mcyBTIeevDQArfUg92GysMvNnbKfE/hm/StT7kB9IdnJMIyxhSmHAgPLhihEUahZbbaGksa0aKbvA3GdzaEJ1qoMnUQsRDIaPr3PPYDlmJzs/Iiwii0I5XLSx4JZ3qmAHaGM0exmUC4uOQhOV0DQr2vVn6JjQRIgARUIqCHafymqkWLv+165rj0aPpIm2KvbmkypddOuaKwh/QM/DcehIx1UI3rMAtoPADpb+vxZ7jvRwpflU6Dv+eClz96vWysFFZivTkVPpA7/LOyr7FjnDvm0KdnFxmSk+7IC30Iy6EjiuT5mrZOHhiYy+WDe2geavjMW21FRUVRM/jqFlurY/F+ewnABXnVqlVap+Ys/caR8LnCmYpmzY02O/SD5GR4uQHvDWND3HZFRYX2V6WlpVrJJD82CmA/7qqP1xSuli8f7Hy86VwaCXicQKT8BHZ+d1H4evygcPqWCUTLBeJkSFSkuTAhp+Wt9k0H8J6A9VcPIbj33nuTXjoK8dl65nazlRfieO7cuUExjphjPzYKYD/uqg/XFK6kkZ0Pjz7ExiWRAAm4SED/3kIyQXN+AnirfHNyH81bxWpoSbRM/XjoZwJAFw8Ch046AZWELxbLvCRJ33LfDGAsuQfX5njifBOFgNJleqgCkm7B7dnY9ERc+DtYhP0YC0wBnOjp4X2OEMA/at9+tkHgMmhufIPqyBZwEBIggTgJRKpBbmeYBoVvnBvDy31HQDXhi5ddeGYxlxjD537V7RcxIafvTqD1BRlje0OJUesjdO7BOCZ+a3Z1TgU3aArgZJws9mmZQKR/1GaMyZSlM/vRomGZMjsgARKwkwAE6c9ea5L177d26hYZ6WHttSM/AYWvnbvGvrxIQDXhy7wkXjxFaszZGP87b948rWSdE82Y7AqJ0FAGSW9GqzQyfCM7tN8aBbDfdtQH68EDJDJPs6SRDzaTSyCBFCAAwYvvLTwEm5udpdgofFPgMHGJEQlEEr5uWFlh6UWJMfNLLz08C+EHbCQQiYBbAhhzgqUX1QkQE4w4ZGOD27Mel7xhw4aoCda8tssUwF7bMR/PN1JJI7oO+XjjuTQS8CABPIhXftCqvawzuztiOQjRgLXXjhrk6H/+746EFNgMBfHg4eGU4yYQTfg6Xf0hUnjWA9flBOL7e1uO7Y8bEm/wJAE3BXAkYPPnz5etW7dql6xYsUL8VgKLAtiTHxd/TRpWDbxBfbvuVIeF2Rkr5y9iXA0JkIBbBCBG8bLup682dfJS0YWvXUmnIsUSU/i6dQI4rpMEVBS+j29uCvn552fSyZPhn7EogN3ZSwpgd7hz1ACBSCU78Db3W5/rTU4kQAIkoAQBlGDDg2+ohHy6uyMsvnZkW6bwVWLLOQmXCTz8YmNIoenWy/FImZ0fm9FPxhV0d5kYh/ciAVUFsDERlhOlmZzeOwpgp4lzPM1dMJQ7H0sa8XCQAAmoRiBSfK/+ID7zkkxb3B0pfFXbfc7HDQKRwqGcdnXG+sPN5zN53bWEnHaEObjBmWOqQUBVAWx0gfZjKSQKYDXOf0rMItrDHd6gWq2HmRIguUgSIIGkEoDbJR56kdgqVHwvElshxm/W2Exb5hHtu9Eul2pbJstOSCBJBFQTvszsnKSNZrcdCKgqgI0xv0yCxUNLAgkQYC3fBKDxFhIgAccJ6G7OqOVpzkKPySDGD8LXLlfHSMLXzuzRjoPkgCQQBwE8I3x+Vb0yeUCieakxs3Mcm8tLoxJQUQDv2LFD5s6dq809Ly9PKisro67DaxfQAuy1HfPQfKPV6Vt1e39b4uU8hIRTJQESUJAALE+I7Q1Vxsju+F4sn8JXwUPAKblGAJ87CGC9uRUOFelzyczOrh0P3w+sogA2xv/OmDFDUDPYb40C2G87qsB6oglfvD1lzIwCG8UpkEAKE4iWzRnxfUjEZ1d8L4VvCh82Lj0iATwz/F15feDF0OnAZ66P4yWEIj2zMLMzD2+yCWzZskUWLlyoDTN16lRZtmxZsoeM2j9qAtfV1WnX+TH+F+uiAI56DHhBrAQofGMlxetIgATcIgBrE2J7kdwqVLOzfq/ePy2+bu02xyWByATwXYBa3uaQB4QgMLMzT48TBIwCOCsrSzZu3OjEsGHHSAX3ZwpgV4+YvwYPVx7ArXIF/qLL1ZAACdhBADG+V/20tlNX+J76akm27ZYnCl87do19kID9BMIl3GLsvf2s2WN0AnAzrq9vDwNYtGiRwALrVksF92cKYLdOl4/GVS1ro4/QcikkQAI2EzDHGtqdzVmfLoWvzRvH7kjAJgLM7GwTSHZjK4H169fLkiVLtD5hBUZccHFxsa1jxNpZKrg/UwDHehp4XScCFL48FCRAAl4kAHdHhGsgvndo33Rbl0DhaytOdkYCthGIlNkZtYXxfcBGAm4SMFqBIYJhiTWWInJibmYh7rY7djLXzBjgZNL1Yd87GA7aAAALs0lEQVQUvj7cVC6JBEjAEgEKX0v4eDMJJI1AuM+mW5mmk7ZQdux5Aoi9XbBggbS0tATXct9998ns2bMdWVtzc7Pmeq2PP2/ePG0+fm0UwH7dWZvXReFrM1B2RwIk4HkCFL6e30IuwKcEmNnZpxvr82VBBEP06vHAWO60adO0uODs7OykrR7jlpWVBTM/Y6B169ZJQUFB0sZ0u2MKYLd3QOHx9X9AUB8TD3rGxuRWCm8cp0YCJJBUAhS+ScXLzknAEoFImZ1X3d7f9tAHS5PlzSRgIgBLLOrubtq0Kfib/Px8TQQnwyUabs4Yz2h5xsAlJSVaLLJfGwWwX3fWwroivTml25AFsLyVBEjA0wSQQAfeMHgpaG7MHuvpreXkfUCAmZ19sIlcQpAAxOeqVas6EJk/f77gx65WXl4u+NEbYo+NQhhxyRDHfmwUwH7cVQtrQpmQz6+q71QTjxZfC1B5KwmQgKcJhMsci0WhbvA3J/eWcQXdPb1GTp4EvEoAn8/7Kxvk7bpTHZbA5xav7ijnrRNAjWC4JhtFqV0u0RC2lZWVQdijR4/WxG51dXUwIzV+6VcRTAHMz1kHAuYyIfwHhAeEBEggVQlEE74PXp9Dd8pUPRxct+sE8ML+2882CD6nxgZPNWZ2dn17OAGbCMAlGnHBW7duDfZYVFSkuUQnUioJ/aHkkjHD84QJE2TZsmXBOOM1a9bI8uXLg+P5UQRTANt0QP3SDdyfv/ybQ4GY39PaPyBfLcnyy9K4DhIgARKIiQCFb0yYeBEJuEKAmZ1dwc5BXSaAskgVFRUdZgFhCoswYoSNYhhJrXSrMSy6EL1VVVVSW1vbIdEVOgsnbs0WYr+JYApglw80hycBEiABElCDAIWvGvvAWZBAKAJ6fhLU8jY3hCLQI4Pnxu8EUKcXllpzwqpE1w0rMkofhWtmEWyX+3Wi87XzPgpgO2myLxIgARIgAc8RoPD13JZxwilG4OEXG+WnrzZ1yk8yY0ymLJ3Zj6EIKXYeUnm5sOZCBBvjdxPlAasyRG2kZhbBcL9Ggq5klmVKdD3x3EcBHA8tXksCJEACJOAbAuGyxmKBtCj5Zpu5EA8TYGZnD28ep55UAnBzhlszXJzx3zU1NcHxkNBKF6io5QsXafwJ8WpMchWrmDW7X6M//F0iMchJhRJH5xTAccDipSRAAiRAAt4nQOHr/T3kCvxNIFJm58dm5MqssZn+BsDVkUCSCMCCDLdn3Y26tLRUyzQdrcH9Gsmz9IaSSbAOR7MgR+vXrd9TALtFnuOSAAmQAAk4SiCc8GV9c0e3gYORQFgCkTI7L52Zy8ScPDskYAMBc5bnaLHA+pDIHA3Ra4xBjvVeG6ZtaxcUwLbiZGckQAIkQAIqEdAT54SKH6TwVWmnOJdUJsDMzqm8+1y7GwRQWmnTpk3BoWOJB8bFcLfGvfX19cF7vSiCKYDdOHUckwRIgARIIKkEKHyTipedk4AtBKJldn5sRj/Jyehiy1jshARI4AIBuELPnz8/GDsMl2Ykt4olrtd8L3r1mgimAOangQRIgARIwDcEYEn62WtN8puqlk4ZY4fkdNXqm8+8JJMP1b7ZcS7EywSu/EmtvF13qsMSmNnZyzvKuXuJgFnIxpoUC2v0ugimAPbSSeVcSYAESIAEQhII50KJi3Xh+9WSLNIjARJQiMDfldfLKx+d0GY0ZXhPrZbvNSN6KjRDToUE/E2gtrZW5syZE3dSLK+LYApgf59rro4ESIAEfE0gUg1fCl9fbz0X5wMCSHoFjw14ZTCzsw82lEvwJAEktzJmgt6wYUPMdX69agmmAPbkUeWkSYAESCC1Cax/v1V7cIYANjdaklL7bHD1JEACJEAC8RFAPPDWrVu1m+bNmycLFiyIuYNQInjFihUyceLEmPtw+kIKYKeJczwSIAESIIGECCBhTuUHrfKjFxoFLs/m9pUJWVqZFLpQJoSXN5EACZAACaQoAaMVGAmx8P/xNCtJteIZx65rKYDtIsl+SIAESIAEkkIAYhc1fEOVMsKAEL6IHRzaNz0p47NTEiABEiABEvA7gRkzZgTLG8VaFklngvJIS5Yskerq6iAmCOn169fH7E7tJF8KYCdpcywSIAESIIG4CNxf2aC5OpubXsMXFl8K37iQ8mISIAESIAES6EQAoreiokL7+6lTp8qyZctiomSOITbeBFG9ePHimPpx8iIKYCdpcywSIAESIIGYCSC+9/Or6jtcz1JGMePjhSRAAiRAAiQQMwFkhJ41a1bw+nXr1klBQUHE+9euXdtBKMPqC9GrC2ncHEs/MU/SpgspgG0CyW5IgARIgATsJYCY3+JH90vTyfNaiZRvTu7NTLH2ImZvJEACJEACJBAkYEyGFc16u3LlSlm1alXw3tGjR2vW3uLiYrnvvvtk06ZN2u/uvfderdSSSo0CWKXd4FxIgARIgAQ6EIAIRgzwuILuJEMCJEACJEACJJBEAlu2bJGFCxcGRwhnvUVsL2J+9TZhwgTNEpydna39ldEtGr8rLy9P4qzj75oCOH5mvIMESIAESIAESIAESIAESIAEfEfAaAUuKSkRWHqNDQmv5s6dG/yrcPHCehkkCmDfHREuiARIgARIgARIgARIgARIgAT8QcAscI0ZofE71AhuaWnRFgu3Z1h3dcuvTsAYT0wB7I9zwVWQAAmQAAmQAAmQAAmQAAmQgC8JGON7kdhKtwIbxW+kMkdlZWXBWsLRYondAEgXaDeoc0wSIAESIAESIAESIAESIAESUJTA7NmzpaamRptdfn6+NDc3By2/uihGwitzQyKsysrK4F8zC7SiG8xpkQAJkAAJkAAJkAAJkAAJkAAJtBMwuzvrXCB+IXKnTZvWARXcnpEYq6qqKvj3paWlAmuwao0WYNV2hPMhARIgARIgARIgARIgARIgAZcJmLNCh7L8wjKMesBr1qwJWogxbRVdn3WcFMAuHywOTwIkQAIkQAIkQAIkQAIkQAIqEoCwXb58eXBqqPEL92hYiFHr1yx8ceG8efO0ZFmqNgpgVXeG8yIBEiABEiABEiABEiABEiABlwkYSyNFmgqyQsM9OlRssMtL6DA8BbBKu8G5kAAJkAAJkAAJkAAJkAAJkIBCBODmDBGsJ8UyTy0vL0+z+M6cOVOhWYefCgWwJ7aJkyQBEiABEiABEiABEiABEiABdwhABC9btiyY4RmiF5ZeJMPyivDVyVEAu3OGOCoJkAAJkAAJkAAJkAAJkAAJkIDDBCiAHQbO4UiABEiABEiABEiABEiABEiABNwhQAHsDneOSgIkQAIkQAIkQAIkQAIkQAIk4DABCmCHgXM4EiABEiABEiABEiABEiABEiABdwhQALvDnaOSAAmQAAmQAAmQAAmQAAmQAAk4TIAC2GHgHI4ESIAESIAESIAESIAESIAESMAdAhTA7nDnqCRAAiRAAiRAAiRAAiRAAiRAAg4ToAB2GDiHIwESIAESIAESIAESIAESIAEScIcABbA73DkqCZAACZAACZAACZAACZAACZCAwwQogB0GzuFIgARIgARIgARIgARIgARIgATcIUAB7A53jkoCJEACJEACJEACJEACJEACJOAwAQpgh4FzOBIgARIgARIgARIgARIgARIgAXcIUAC7w52jkgAJkAAJkAAJkAAJkAAJkAAJOEyAAthh4ByOBEiABEiABEiABEiABEiABEjAHQIUwO5w56gkQAIkQAIkQAIkQAIkQAIkQAIOE6AAdhg4hyMBEiABEiABEiABEiABEiABEnCHAAWwO9w5KgmQAAmQAAmQAAmQAAmQAAmQgMMEKIAdBs7hSIAESIAESIAESIAESIAESIAE3CFAAewOd45KAiRAAiRAAiRAAiRAAiRAAiTgMAEKYIeBczgSIAESIAESIAESIAESIAESIAF3CFAAu8Odo5IACZAACZAACZAACZAACZAACThMgALYYeAcjgRIgARIgARIgARIgARIgARIwB0C/w+l+O7k2pnfLQ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5064" name="AutoShape 8" descr="data:image/png;base64,iVBORw0KGgoAAAANSUhEUgAAA8AAAAIcCAYAAAA5Xcd7AAAgAElEQVR4XuzdC5hdVX3//zUzmUnmlgsJCVeJhSQKUgNELcLThOKv+v8LeAEV8WkJVUQFKgK1LUUMD6itDZdWUUAtwX+5qPVSQOs9w88itnIJomICSBRJCCQhycwkmUlm5r8++8yarDk5133O2Zez35snT0Jm39ZrrZyzv3ut9V0thg0BBBBAAAEEEEAAAQQQQACBDAi0ZKCMFBEBBBBAAAEEEEAAAQQQQAABQwBMI0AAAQQQQAABBBBAAAEEEMiEAAFwJqqZQiKAAAIIIIAAAggggAACCBAA0wYQQAABBBBAAAEEEEAAAQQyIUAAnIlqppAIIIAAAggggAACCCCAAAIEwLQBBBBAAAEEEEAAAQQQQACBTAgQAGeimikkAggggAACCCCAAAIIIIAAATBtAAEEEEAAAQQQQAABBBBAIBMCBMCZqGYKiQACCCCAAAIIIIAAAgggQABMG0AAAQQQQAABBBBAAAEEEMiEAAFwJqqZQiKAAAIIIIAAAggggAACCBAA0wYQQAABBBBAAAEEEEAAAQQyIUAAnIlqppAIIIAAAggggAACCCCAAAIEwLQBBBBAAAEEEEAAAQQQQACBTAgQAGeimikkAggggAACCCCAAAIIIIAAATBtAAEEEEAAAQQQQAABBBBAIBMCBMCZqGYKiQACCCCAAAIIIIAAAgggQABMG0AAAQQQQAABBBBAAAEEEMiEAAFwJqqZQiKAAAIIIIAAAggggAACCBAA0wYQQAABBBBAAAEEEEAAAQQyIUAAnIlqppAIIIAAAggggAACCCCAAAIEwLQBBBBAAAEEEEAAAQQQQACBTAgQAGeimikkAggggAACCCCAAAIIIIAAAXDINjAwMLB4bGxsxujo6OLW1taZ7jT27+bbP+sXGwIIIIAAAggggAACCCBQk0BLS0uffwIbb6yxf7etp6fnMf1e08kzeDABcAWV3t/fv1SBrm1gCnqD3ys4jF0QQAABBBBAAAEEEEAAgYYJ2Nhkm41NFBD3KTBub29/rLOzc33DLtgEJyYALlCJtvHMtEHvW+yP3mr/vMw2qIke3iaoc4qAAAIIIIAAAggggAACTSqgQNiOUP2WjWH+0/YSr2nSYoYuFgHwOJ0f9CrwDS3KgQgggAACCCCAAAIIIIBAAgRsjLN+PBi+nWA4VyGZD4AV+Nr5vB+2Q5wvoac3Af9KuQUEEEAAAQQQQAABBBBohECfjXeu7u3t7WvEydNyzswGwLt27Zq/d+9eBb7LCXzT0ly5TwQQQAABBBBAAAEEEKhRQAHwqunTp99e43lSeXjmAuDxoc432Npansoa46YRQAABBBBAAAEEEEAAgRoFxodHn5e1HuFMBcA7duw411b0jfT41vivhcMRQAABBBBAAAEEEECgWQS+ZYPg87KypFImAmANd96zZ89ttoUua5ZWSjkQQAABBBBAAAEEEEAAgXoIaDkle54VM2bM+Jd6nC/J52j6ANguZ/RxW6ErklwJ3BsCCCCAAAIIIIAAAgggkACBPps1+iPNnDG6aQNgzfW1Q55X2678xQloSNwCAggggAACCCCAAAIIIJB4AfUG2xjqIzZJ1qrE32yIG2zKANgua7R4ZGREwe/MECYcggACCCCAAAIIIIAAAghkWsDGUjfaucEfaTaEpguAba/vcltJmu/LhgACCCCAAAIIIIAAAgggEF6gzwbBb2umBFlNFQDb4FeBrwJgNgQQQAABBBBAAAEEEEAAgRoFtFxSW1vb25plXnDTBMAEvzW2bA5HAAEEEEAAAQQQQAABBAoIaF6wDYJPaYYguCkCYIJf/p0igAACCCCAAAIIIIAAAo0TaJYgOPUBMMFv4xo5Z0YAAQQQQAABBBBAAAEEnEAzBMGpDYC1zJFd41dzft9Kk0QAAQQQQAABBBBAAAEEEGi8QNqD4FQGwKzx2/iGzRUQQAABBBBAAAEEEEAAgUICaQ6CUxkAM+yZf4gIIIAAAggggAACCCCAQHwCaQ2CUxcAb9++fYVdh+rj8VU1V0YAAQQQQAABBBBAAAEEELBB8Jrp06efkqZ1glMVANue3+W2mWneLxsCCCCAAAIIIIAAAggggED8An0KguO/jcruIDUB8MDAwOKRkZHV9u3CzMqKxl4IIIAAAggggAACCCCAAAKNFrAx2r/09vZe0ujr1OP8qQiAx5NePUPwW48q5xwIIIAAAggggAACCCCAQN0FzrM9wavqftY6nzAVAbCd9/uoDX4X17nsnA4BBBBAAAEEEEAAAQQQQKBOAq2trcf19PSsqdPpGnKaxAfAJL1qSL1zUgQQQAABBBBAAAEEEECgrgJ25O562wt8XJKTYiU6ANa839HR0UfrWiucDAEEEEAAAQQQQAABBBBAoCECSZ8PnOgAmKHPDWmTnBQBBBBAAAEEEEAAAQQQaKTA22xP8LcaeYGw505sAMzQ57BVynEIIIAAAggggAACCCCAQHwCdij0NhsAvzyJQ6ETGQAz9Dm+xsqVEUAAAQQQQAABBBBAAIE6CHzLBsFvq8N56nqKRAbADH2uax1zMgQQQAABBBBAAAEEEEAgDoHELY2UuADYBr+X2K7yG+KoHa6JAAIIIIAAAggggAACCCBQH4EkDoVOVAC8a9eu+cPDw1rzd2Z9yDkLAggggAACCCCAAAIIIIBAXAJJywqdqAB4x44dq23FLIurcrguAggggAACCCCAAAIIIIBAfQXa29tf3tnZub6+Zw13tsQEwDb4XW6LcFu4YnAUAggggAACCCCAAAIIIIBAQgUSkxArMQGwnfv7jO0en5/QCuO2EEAAAQQQQAABBBBAAAEEQgrYWO+U3t7evpCH1+2wRATA9P7WrT45EQIIIIAAAggggAACCCCQOAGbEGvNjBkzjov7xhIRANP7G3cz4PoIIIAAAggggAACCCCAQMMFYl8WKfYAmN7fhjcyLoAAAggggAACCCCAAAIIxC5ge4HX217gl8d5I0kIgMn8HGcL4NoIIIAAAggggAACCCCAQHQCsfYCxxoA9/f3L7NvARQAsyGAAAIIIIAAAggggAACCDS/QN/06dNPiauYsQbArPsbV7VzXQQQQAABBBBAAAEEEEAgHoE4M0LHFgDT+xtPY+OqCCCAAAIIIIAAAggggEDMAv9pe4HfGsc9xBYA0/sbR3VzTQQQQAABBBBAAAEEEEAgfoH29vaXd3Z2ro/6TmIJgAcGBhaPjo4+GnVhuR4CCCCAAAIIIIAAAggggEAiBG63vcDLo76TWAJgO/z5Rpv86sNRF5brIYAAAggggAACCCCAAAIIxC9g48FtdkmkWVHfSSwB8Pbt25+xE5/nR11YrocAAggggAACCCCAAAIIIJAYgbfZXuBvRXk3kQfADH+Osnq5FgIIIIAAAggggAACCCCQWIHIk2FFHgAz/DmxjY8bQwABBBBAAAEEEEAAAQQiFejt7Z1lRwdvi+qikQfADH+Oqmq5DgIIIIAAAggggAACCCCQeIHz7DDoVVHdZaQBMMOfo6pWroMAAggggAACCCCAAAIIJF/AJsNaY5NhHRfVnUYaADP8Oapq5ToIIIAAAggggAACCCCAQDoEolwTONIAmOHP6WiA3CUCCCCAAAIIIIAAAgggEKFAZMOgIwuAGf4cYfPhUggggAACCCCAAAIIIIBAegQiywYdWQDM8Of0tD7uFAEEEEAAAQQQQAABBBCISsDOA95m5wHPiuJ6kQXADH+Oojq5BgIIIIAAAggggAACCCCQPoHW1tbjenp61jT6ziMJgG1EP9P2AL/U6MJwfgQQQAABBBBAAAEEEEAAgfQJ2JjxI7YX+MZG33kkAbANfpfZAq1udGE4PwIIIIAAAggggAACCCCAQCoF7rfrAS9r9J1HEgDb4c8rWlpaPt7ownB+BBBAAAEEEEAAAQQQQACBdArYALjh8WnDLyD6HTt2fMv+9pZ0VgN3jQACCCCAAAIIIIAAAggg0GgB22l6Sm9vb18jrxNJAEwCrEZWIedGAAEEEEAAAQQQQAABBNIvEMU84IYHwCTASn9DpAQIIIAAAggggAACCCCAQKMFbA/wv9ge4EsaeZ2GB8AkwGpk9XFuBBBAAAEEEEAAAQQQQKBpBBqeCKvhATAJsJqmMVIQBBBAAAEEEEAAAQQQQKChAo1OhNXwAJgEWA1tH5wcAQQQQAABBBBAAAEEEGgagdbW1uN6enrWNKpADQ+AbQ/wo3Ys9+JGFYDzIoAAAggggAACCCCAAAIINI3A22wvsFYRasjW8ADY9gCPNeTOOSkCCCCAAAIIIIAAAggggEBTCdgkylfPmDFjRaMK1dAAmARYjao2zosAAggggAACCCCAAAIINKXAf9oe4Lc2qmQNDYBt769u/JuNunnOiwACCCCAAAIIIIAAAggg0FQCDc0E3dAAmAzQTdUQKQwCCCCAAAIIIIAAAggg0FABOwR6jR0CfVyjLkIA3ChZzosAAggggAACCCCAAAIIIFC1QCOXQmpoAGyHQPfZ0i6tusQcgAACCCCAAAIIIIAAAgggkEkBAuBMVjuFRgABBBBAAAEEEEAAAQSyJ2CX0T2lt7dXnal13xrdA8wSSHWvMk6IAAIIIIAAAggggAACCDSvAAFw89YtJUMAAQQQQAABBBBAAAEEEJgscJ4dBr2qESj0ADdClXMigAACCCCAAAIIIIAAAgiEErCZoK+2maBXhDq4zEEEwI1Q5ZwIIIAAAggggAACCCCAAAKhBAiAQ7FxEAIIIIAAAggggAACCCCAQNoEUhkA9/f3L7M3vjpt2NwvAggggAACCCCAAAIIIIBAfAIEwPHZc2UEEEAAAQQQQAABBBBAAIEIBQiAI8TmUggggAACCCCAAAIIIIAAAvEJEADHZ8+VEUAAAQQQQAABBBBAAAEEohW43y6DtKwRl2xYFmjmADeiujgnAggggAACCCCAAAIIIND0AgTATV/FFBABBBBAAAEEEEAAAQQQQEACBMC0Aw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DIhAABcCaqmUIigAACCCCAAAIIIIAAAggQANMGEEAAAQQQQAABBBBAAAEEMiFAAJyJaqaQCCCAAAIIIIAAAggggAACBMC0AQQQQAABBBBAAAEEEEAAgUwIEABnopopJAIIIIAAAggggAACCCCAAAEwbQABBBBAAAEEEEAAAQQQQCATAgTAmahmCokAAggggAACCCCAAAIIIEAATBtAAAEEEEAAAQQQQAABBBotMDw8PHGJPXv2BH9uaWkxU6ZMCf7c2to68edi96Lj/PP4x+s8OkepbWxszLhra7+Ojo5GFzs4/+joqNm7d+/En919VnLPYW/QOfmu9u8enjNnzpKw5yx1XEsjTqpz9vf3L7MVt7pR5+e8CCCAAAIIIIAAAggggEA9BTZv3mxGRkbKnrK7u9v09PQU3G9oaMhs27at5Dlmzpxppk6dWnAfBb8vvvii0e/5W1tbm9EvBcR+UF3qYoWCZxfoKthVoK1f5cqt67W3twfBvx/A61h3rzqH7k+brqs/+/uWu55cda6dO3eaBQsWNCRWbchJCYDL/pthBwQyI+DeYDbyzWFmMCkoAggggAACCDRUYNOmTRWdX8HdrFmzCu47MDBgBgcHS56nVACtgHLr1q0V3Uez7SRXBckK0AmAm612KQ8CKRLIH4bjbt0fquL20e/64NJwFn/oj47R/vpgc28PoxrOkyJqbhUBBBBAAAEEYhTYtWuX2b1798Qd6JlFm3o2FZS5rbe3t+QwaDsaNjjGDZt2z0c6Xj2pM2bMCH4vtul4NxRZ+7igsNE0rr3xXocAACAASURBVJdX11HZ3TBsv5e33vfgPw/KVW72BcK2+fPnF37DUOMN0ANcIyCHI9DsAvrA3rJlS9lhMWEcurq6jD7o2BBAAAEEEEAAAQTKCygQVoDoB6aljtK+hYY2+8OZNUzZdU6UCspdEK8h3v6mY/PnNOv+9MLAn8esY7Sf9ne/Stw7SbDKNwf2QACBRgjog1YBcC2bPlgLffhq7ovmwLAhgAACCCCAAAIIIOAJEADTHBoj4N7M+EMsNFRDAYsbsuFf2Q2/YOhqY+ojqWfNH4bj7tMfjuO3Cf/NXn6SBL01dMGw5r8UamdJdeC+EEAAAQQQQAABBCIRIACOhLnBF3FzJKsJHt0x1Y6/d9dw2eHcXE3NydQ59bvmN/hzGYoVX+cqNu5fgbJ68RTwaD8/2NG59csFOPnzQXW9StLIN7haOD0CCCCAAAIIIIAAAggkS4AAOFn1Uf3d5Kczzx9r74JE9ai5oNeN8a/+avEeoUDYn2+gXr78tdD8OyyVBS/eknB1BBBAoDqBQgnjKnnRl3+cXiq6F5Xu+8G9aCx3R1G+bNR961e59SzL3TM/RwABBBBAIE+AADjtTSKp6czVQ6yA1R+GqsC7nsG3eohdz3OheiyVRj7t9c79I4BAtgSKrR9ZLuFbpetOlvu81LqT+clJ/BooFIwXCph1jJsK4ycqcRlBNbpHo4jctaZPn246OzuzVdmUFgEEEECgkQIEwI3UjercWhNMDwzlFpnOvx83zNhla6vkTbt7KHEp290QZrd4tgJePayUm3/pp2x3aeDd/fmZ4Ir18OphzaUz14LWuvf8Ydfl0shHVT9cBwEEEKhFoFTCuFKBazWJ5vQ9MHfu3KK3WWkgXUs5Cx1LQrt6i3I+BBBAIPMCBMDN1gQUMLr04P66YgpI9YDjpwhPU9ndEG7dsytLmu6fe0UAAQRqEchfP9Kdq9yLPr0gzV8qQt8FCiz1feByNkybNq1kT6vOoXPlb8WWwailrO5YvVhVNvdyL1TrcS3OgQACCCCQGQEC4MxUNQVFAAEEEECgQQL5QXaxl5VuhE/+y1oF0i7JooJzBeSVjEpqUHE4LQIIIIBA8woQADdv3VIyBBBAAAEEEEAAAQQQQAABT4AAmOaAAAIIIIAAAggggAACCCCQCQEC4ExUM4VEAAEEEEAAAQQQQAABBBAgAKYNIIAAAggggAACCCCAAAIIZEKAADgT1UwhEUAAAQQQQAABBBBAAAEECIBpAwgggAACCCCAAAIIIIAAApkQIADORDVTSAQQQAABBBBAAAEEEEAAAQJg2gACCCCAAAIIIIAAAggggEAmBAiAM1HNFBIBBBBAAAEEEEAAAQQQQIAAmDaAAAIIIIAAAggggAACCCCQCQEC4ExUM4VEAAEEEEAAAQQQQAABBBAgAKYNIIAAAggggAACCCCAAAIIZEKAADgT1UwhEUAAAQQQQAABBBCISWBsbMzs2bMnuHpra6sZHR2duBP9eWRkZOL/29ragn3cvlOmTInprrlskwoQADdpxVIsBBBAAAEEEEAAAQRiF1Dw++KLLxr9Hmbr7u42PT09YQ7lGAQKCRAA0y4QQAABBBBAAAEEEECgMQJ79+41W7ZsCX3yjo4OM2vWrNDHcyACeQIEwDQJBBBAAAEEEEAAAQQQaJzAwMDAxBBo/yoa6qwhz/6mnmIFzdpaWlqC3l+GQTeubjJ4ZgLgDFY6RUYAgSYWGB4eDkpXbE6VHjZ4kGjiBkDREEAAAQQQQKCUAAEw7QMBBBBIs4DelA8NDZndu3cbBb+VzrFygbCGlmnzk444D/ezNPtw7wgggAACCCCAgCdAAExzQAABBNIqoF7ezZs3Vxz0VlvOadOmmRkzZlR7GPsjgAACCCCAAAJJFSAATmrNcF8IIIBAOYFCiUXUk6tfGuasuVNu075uGYpKe4mnTp1qZs6cWe42+DkCCCCAAAIIIJAWAQLgtNQU94kAAggUEti1a1cwBFrBqn65tRPLaWk9RgXFbu1F/e6vy0jikXKC/BwBBBBAAAEEUihAAJzCSuOWEUAAAQQQQAABBBBAAAEEqhcgAK7ejCMQQAABBBBAAAEEEEAAAQRSKEAAnMJK45YRSKWAm3+avzyP5qq2t7dXPHQ3lYXnphFAAAEEEEAAAQSSIEAAnIRayNI9aM6hP8+wkjVJtb9bEL2UVaXn0lIxmu+ooEtbsaVedN3+/v797lfHdXZ2TkowVOi+dB2XeMj/eX5yIvezei8541trvqe2/Gvr/wvNGXXm7ueV1oEri1vE3t2DW5u2VP1pzqlsizmUC5TdNertmKV/n5QVAQQQQAABBBBocgEC4Cav4EQVT4l6tm3btt89KcuskvcU2gpluS1VqFLnKrVkjLLm+gmEFDDqfott2n/OnDlFfz4wMGAGBwcb7l8o6M9/yVDpTehcClz9DMEKSrUMTqF6q/S89d7PBcruvKor/567u7tNT09PvS/L+RBAAAEEEEAAAQTSL0AAnP46TE8JigWFpQKWYkFzsVL39vaarq6ugj9WoLR169a6gc2bN6/oubZv3252795dt2vFeSLVTz2CeResu553lcn1FOcHsbWUl6V7atHjWAQQQAABBBBAoKkFCICbunoTVjgFOzt27NhvSPH06dNLDidW4OyG8JYqkgKsSs+lXkTdj4ZCu2VgCp1bw2kVULthwroPDbXVEOhivdYusFNZtam32N8KlaXcfYSpSrcerMqq4cPa8odkFws8XbCqMqr8ldaBu08dr+u7ub1+0FusLOqh1/0Uq2tnX+x4t/aten9decO4cQwCCCCAAAIIIIBA0woQADdt1VKwqgRc4OXPT542bVriA6lq5hiXA1HZK11Dtty5Gvnz/DL7AX4jr8u5EUAAAQQQQAABBFIvQACc+iqkAAgggAACCCCAAAIIIIAAApUIEABXosQ+CCCAAAIIIIAAAggggAACqRcgAE59FVIABBBAAAEEEEAAAQQQQACBSgQIgCtRYh8EEEAAAQQQQAABBBBAAIHUCxAAp74KKQACCCCAAAIIIIAAAggggEAlAgTAlSixDwIIIIAAAggggAACCCCAQPwCWrlEq4Jo2ctqVjDRcXY508fmzp27uBGlaGnESXXO/v7+ZXb91tWNOj/nRQABBBBAAAEEEEAAAQQQSJ6AjQPNiy++aPS7Ni2H2d7eHgTCCoj9Tcucaj/3u/vZggULGhKrNuSkBMDJa4TcEQIIIIAAAggggAACCCAQhYB6frds2VLTpQiAa+LjYAQQQAABBBBAAAEEEEAAgagEdu7caYaGhvbr2S13ffUW217ibfPnz59Vbt8wP6cHOIwaxyCAAAIIIIBA0wuoB2NkZCSYw6ZNw/b0YFZoCF/TY1BABBBAoAYBzet1n6f63d/c0OjxwNf9iCRYNXhzKAIIIIAAAgg0SMAlOck/fX7SEwWR2leb5nrpQcdtevjx/79et2qTqATBq67nX1/nd0Gse+Dq6OgI9lNvxcDAQPCgVm5ra2szU6dODc6lMugcbAgggAACdREgAK4LIydBAAEEEEAAgboJKKDdvHnzRJKTWk+sANIlSil3Ltcb6++nBCr65Xpuy53D/3l3d7fZvXt3RYFvsfN2dXWZ3t7eai7LvggggAAChQUIgGkZCCCAAAIIIJAsgXokOUlKiaZNmxb0/rqMpbov9fDql3p3talX2A3jK9RDrN7gmTNnJqVI3AcCCCCQZgEC4DTXHveOAAIIIIBAswpouLB6XfO3/OUsXDBZyCF/33pZuaHJbji2C2R1fl3TBbP6/+nTpwc9x4ODg8GwZgXEpYZlK1DWEGt37zqXztGIodz18uA8CCCAQIoECIBTVFncKgIIIIAAAgiEEHBBqQuo8+cK+6csFHS7YdEKYAsNkQ5xSxyCAAIIIBCPAAFwPO5cFQEEEEAAAQQQQAABBBBAIGIBAuCIwbkcAggggAACCCCAAAIIIIBAPAIEwPG4c1UEEEAAAQQQQAABBBBAAIGIBQiAIwbncggggAACCCCAAAIIIIAAAvEIEADH485VEUAAAQQQQAABBBBAAAEEIhYgAI4YnMshgAACCCCAAAIIIIAAAgjEI0AAHI87V0UAAQQQQAABBBBAAAEEEIhYgAA4YnAuhwACCCCAAAIIIIAAAgggEI8AAXA87lwVAQQQQAABBBBAAAEEEEAgYgEC4IjBuRwCCCCAAAIIIIAAAggggEA8AgTA8bhzVQQQQAABBBBAAAEEEEAAgYgFCIAjBudyCCCAAAIIIIAAAggggAAC8QgQAMfjzlURQAABBBBAAAEEEEAAAQQiFiAAjhicyyGAAAIIIIAAAggggAACCMQjQAAcjztXRQABBBBAAAEEEEAAAQQQiFiAADhicC6HAAIIIIAAAggggAACCCAQjwABcDzuXBUBBBBAAAEEEEAAAQQQQCBiAQLgiMG5HAIIIIAAAggggAACCCCAQDwCBMDxuHNVBBBAAAEEEEAAAQQQQACBiAUIgCMG53IIIIAAAggggAACCCCAAALxCBAAx+POVRFAAAEEEEAAAQQQQAABBCIWIACOGJzLIYAAAggggAACCCCAAAIIxCNAAByPO1dFAAEEEEAAAQQQQAABBBCIWIAAOGJwLocAAggggAACCCCAAAIIIBCPAAFwPO5cFQEEEEAAAQQQQAABBBBAIGIBAuCIwbkcAggggAACCCCAAAIIIIBAPAIEwPG4c1UEEEAAAQQQQAABBBBAAIGIBQiAIwbncggggAACCCCAAAIIIIAAAvEIEADH485VEahMYGBgwDz11FPmqKOOMj09PZUdxF4IFBGgPWWjaaieH3jgAfPf//3fZuPGjebpp58uWPDFixdP/P28efPMwQcfPGm//v7+osf6Ox555JGmt7fXHHTQQUbn4fMqG+2MUiKAQLIF9F2wZs2a4HNcvz/55JNmcHBw0k13d3ebBQsWGH2O6ztAv5fa9DmvX+U2XU/bpk2bzPPPPx8c88Y3vjG4j8ceeyx4ptW1Kj1fuetV+XMC4CrBat5dwcx3v/vdoDEWaojuAv6Dif7O/3+dQ426ks09mOh3Nbb881ZyDvaJXuCzn/1s8PCqDw5/U/2pHvWAqc09cLp91K7UNrTPmWeeGZzDffjll8K1hfxz0Eair+9GX5H21GjhZJxf/9a//vWvB//u497cQ5Xuw30PuQci/Z37/nOB94UXXjjxuRb3vXN9BJpNQJ8Jej6o9KWW/+/WWbiAxf2/njWKvVwr5afPgfz70GeEnj0uuugic/vttwcv7vRnXvyHa4kKOP/jP/4jiDfyA95wZ9z/KPe57p4ZVWd6ZnW/F7rOX/7lX5ovf/nLk36k74p3vOMd5txzz63XrVVyHgLgSpRq3UcfEnoo+a//+q/9Appazx3meP9Nvz5c/GDaf0DRfnordM0114S5DMeEFPjHf/xH873vfS/k0fsOK/RBU+tJXdvR78cdd5x59atfXdGbwFqvy/HhBWhP4e3ScqQedm6+9TZz/+rvF73lGQcfE3zWj/T/LpHFUs/A3/3d3yXy3prxpip5kV4qwHHBUNjefveithltk1QmPdPpBWiYQDWOcuhzwD3/KLC64YYb4riNVF9T/7YvueTDNvDdWbQcB83uMM9vGY60nEcd3mn+9E9eYf7ta48WvO65f3G2Wf5XF0R1TwTAjZbWP+TP3/pvZvvWFwpeqmP20cHfjwwPJvbB5Atf+AJv5hvdUMbP/5nPfMZ84xvfmLja8ccfH7wpVW9JNZveqKkHOP9NWzXnqHRfPQC96U1vCoJh1zNd6bHs11gB2lNjfZNwdj3sXHTxJWZo975hbe1zX2M65r3WTDngaNPWObfobe7d8YwZ21P8ISn/wPbZx0z81Z4tv5r480j/ejO6Z8Ds3fprM7LrBTO2e3NVNPq8uvHGG/n8qEqtsp31ckTD4d3wx/xRRZWdpfRe7mV5oc9/v6fPf8Hun9GNFvBHN+nPJ510Ei9Ya6ggeX/kIx+p4QzRHtp/4itM65wZpvve/5m4sEaGnHXWWdHeSIqvpp7+j33sYxMl6Ok05rQ/aTPLjms1h8yxv2a37Fe6DVvGzIbNo+bhtaNm41Zj/zxmTEurGWvtNL1dbWbBy7pMy8iAeX7zYPCzdX8YNQO7iiPpmgsP0/VazMEH5Pbr7W4xp5/YFvz53p+1mf6BoeBa9z04MulEd911V1T/5gmAG9nOr/3Ep8yPfrjvjXzLtDmmwz6YTD3sFDNl+stLXtp/uCi145Tp801Le/ekXcb2DJq9O9YHf7dn6y/tA04uuNZDytjeyh92dDxv5RvZQiaf2/+y0pf/nXfeaQ455JCJnTZs2GD0S2/O165dO/H3esDQ/Du3LVq0KBhKpL97+OGHTWtra8FC6Gfa1q1bFwTZhbZqg++3v/3t5uKLL44OjSsVFaA9NX/jUPB78V9fYnbvygW/U2YdbTqPeqfxA9W4FIoF161dB04E5QqW/2TaPebkk08OfrHVT0DfE+r5q8doovrdVXVnUmB83333VXcQewcCqv+zzz57YvjrlhMXms32l7Zdh882nc9uqUiq6w9bTNvgULBv284h0/UHG7XYrX/hvnwBI91Tzc7DZk+cr3fthoLnHj5wuhk6oCe4/kjX1Il9Op/dbM89bAYWHRJcY+HKe03Xc7nr6CXItddeW9G9JnUnvYTSL7c1as5rrs7fNdHze/6b28wFZ7Q3hKV/55hZ++zofudesigX5Fa6Kfg+44pc+9L295f/lfnzN/9FpYfXsh8BcC16pY7NH3Y47cizTOf80/YLVht1/VLnzQ+uW9q7gt39oPzQkf82Jxy6PehFzNIcDJckyPlFOR/2/PPPDxJeaVu5cqVZtmxZHM2j5DUVgCtgVgDe19e3X8+0eoHVk8OWE6A9lW4JzdieKs3zUCjplD5vivWSFZJ8/PHHzd69e01LS4vpOPhkM/XwN5gpvfu/FE3iv0e9mH3p/g8ZY1/K8rlR3xrS584ll1xScNjrQWNj5hDbXkptB0+bZg6aMcOMjSe6OUQJzmww+oge4oeGzMDmzebJ7dvNxuFh83yZc+Vf5/jxvxiz13jStt0B+6vY9kd/9EfmS1/6Un1xMnK2K6+8Muj517bhzcebjWcsSU3J5/7ocXP4Vx8M7jeNnw1+7pVSuX5c0ik3ckJl1aYEUf7m8rSUeh7Vv/lPf/rT5ic/+Ulw6AkLWswJr2gLemJPWNhi7vvZiFn7+9GJXuClr261vbulPweiajCXfW7Y3P9YLpg++fVLzDWf+OcoLp2dALjSrJhSL/RgUqo23BAfd9zWrVvN73//ezNmv2hap8400454k30z/0rTfsC+4WNR1G7Ya+x88itm99P/ERyeleEnemjVF0ah4WF+eyj0AeTqX73l6sXQW3d3Htez6vfQusQBfkKJ+++/33zzm98MzBcuXGguv/zy3IfYCSeErcZIjlP57r33XnP99dcH12uGt7X1gKM9hVNMc3tST9ttt92WiDwP0p9S5Ptm79Z9Q5fdft3HfqjkUOlwtVn8KAW/O/53RTAqKYufG5W85HAJDQsplpt/6099WGCfQ86xQaq+STSeSGN91tm/O9j+3b7xReFrWOdba883YM+n3/3NfXtpfNKiEoGyjtN53Dn+8MpXmtEjjmiKJEh69tRng8vGW410/rOoC4RcVt1i5xq2LyY0gsxtL/7pK82eGV2mY/MOM3XLQND7O2XXvvmf6r194Q3Hmm2vPsIc9tWfBof9bvkp1dxqXfed/eA6M39VX3DONI1CjOI7wE8u6NBLfZ5oOPIJC1snAkx3jP7+/adPMeecOqWudRfmZLfcs8d84dv7hkKvXr06zGmqPab5A2ANO1i1alVyhgFN6So4/Hl05wtmdPeLkyqw45ClpuePL6q2Umvaf+i5PjP4+E0T58jC/F9lyVPQWmumPL2tnj59elU9OJVWllLTKxjW8OalS5dOGhpd6TkatZ+CdfUGa/vbv/3bYD5wljfaU221n7b2pIePaz7xj2br5skZ26XQYj/v22yPrGYhjNoX3KMDmitb3TSU2jQrO7r72AvN1EOXVbZzHfYa+MVnzfCG+yfO1KwvWt38W/UIleoJqoXUPRC7l7N6AX/PPfcEp5xiA8sFNvDUo+W6EhdRoKogNTdANredZn/VI0Cutmx99oDc619j0v78oeSneilW67NFtYZh9h/p7DA77dDk3nUbg8M3nXKM+cPZJ4U5Vc3HvOqKO4NAXVtanimKJZs8yM6BPWT2+DQ0O6/WjI2aDVtazPNbJ899rRmtyAkufccU07dm1Dzy5P7DlXXIyg92mGWLC0+Ta9Q95Z935d17zN2rcx4RdqI0dwD8hS+tCtKAD3vJQRy85kpN2oZesCOxqkvcEUXjOOBNX4viMsE1NGdLb+U1JM1tEb2JiayM+RfSA8r73ve+iS8oZb1WkOmGZla63JT7oNaX3QsvFE54Vs9CqpdYQ6RPO+20WIPhFStWTJqjlfYHllrriPZUm2Da2pNedvzTP/3TRKEV8HbMe41pn/e6IN9DqU3zX0d3Tn7pWWj/YvN53VQWvTgd2bkpdAIqfRdOf93VtVVcFUfnv2TVoc32uaHvDbWLJCxHVUXVTNq1xwbPfVUObw57Lf+40+11N45fN8KEOPW49UnnyE9AWPcL1PmE65cvM7Mf+I3pfXLfXNVfX/l2O193Tp2vVPp0fu+v9kxDG9AzpJ9l+zSb7GnZ4rZg6HGpYcYPrR3JJZ16sXBw6qRcYqpiQawLshcepuvlEk7l/txiFh3eatx8XZ1Hia78xFNKUnXvp6ZFWsf+xTQH+Jxr7LSK8aRaWr3kvPPOi+J+mjMA1pfPX3/4EvPMb5/e92BiE1BpDm67fTgplRVTB1TyYFIqyYh7MKk5M2aEb+Xzh6TJIY1zL6r9V6MMiW74iObgXnDB/inYNd/VDWXOTxilJFXqndXv+qX9tP+SJZPn27gEVro/l3xKf9Z6afpZse2RRx4pW6Q77rgjCNqj3NTje9111wX372/N/sKknDHtqZxQ4Z+nsT1p1Ih6eNw29dClpusV5yUiz0N+AirleVCyRP+7b/iFn5sRmyyxfe6SskkZw9Xq/kcNPnGbGfrdd/b7QTN9bpSaf6vhyL0lgkr1wi5obzdjBxxgxmbNMmbqVHP8+Dzc5wdtBlb7edtin28effFFs2FkJPT8Wzs/y+hbp9T8Xd3rXREHwCvtNe8ev2aa5//6mXjVs7rpz15l+m2Cp/zkT/qH4BJAFfo3pmHKnb8v3jHjkkrlH5ufhMolqRrp6tgvoO3YkkuAOTy71+jPR1/zddM2Pjz62XeeaF449dh6/fMvex5ZLLzuvonh2XPnzjVf+cpXyh4X5w7+S9AFh7aYFee1B0FnozY/+VSxrM7lrn2vzbx89ao9E7utvmFqLPOBVZYLrhu2WaX3TZ3QsqsRJURsvgA4/8tHb+S7XnlepMO7SjW+/AeT/CzOCkR3rf+2zdY8aLpsNs/8DM/lGnaYn+ueBh755/2GYEf4JibMbdd8jP8lpbk1Sc02qaBaQbMCa/2eHxQXC9xrBipwAt2D5vv6QbzbLU1zdRphQ3uqXjWt7UlzvPXvTpu+Y3pfuyKyILJ65f2P0Eva/p+vCH6gBI1dC95Vj9MWPYdeKg8+/jnbSz15/rEOaLYXrf5QyPz5t41Afmh83m0up39uU5Krg8f/vtz8WwXCG7xzuN7Xy+zf71tboBF3PvmcffZ/3dBn/STNzx8ameWGPcfRi1pLbWnurXphtUWZPEvZn1957dcnhj7r+klfVSI/0/Y9n5xacJmhWuqjUccuuWD3xKkvfWf0c4EV/F7++T3m4XWTe7+17nNEyWebLwD2h5209R5hpr/26kiCyHo10oFHPm30Zl5b72tWNHw5i932bbySXvnDnl1ZImyI9eKr+Dz64NIDrEtNf/PNN+/Xa1vxySLeUQGxhooqcZa2KO5d11SPb6mXBGkYqtSoqqI9VSeb9vbkf890vWK5mTb/zdUBxLh3/lSXRt7/8Kb/NcEvb76vXhgoQdee8e+5NAc6+dXovxjpsT9UGqI45tGGbV732gPdYPg7bFBcKnFV2GsUOk5JsDT2Skmw3JbW7xP/RejQ7B7zxJVnTlryp55ujTiXHwBrWLSWT2r01mOXTTry89+flJhL14ywNzBUETXl7ctf/nJw7NmntJnLz27MkkOhbq7MQe9fOTwxL1gZoa/7UEcjLlPwnFo+6fLPD5uNBVbiinA6TPMFwFr3zGXgnbH0prLDnSOr8Qou5Gdf1u6zTl3VkOBdb+P3vPCQ2f3MfZN6fdvtnDX3UKLrK7tvsy6BpLnhN92US/Z1/PHHm1tvvbWCGkrGLuo1e8973hPcTGdnp/niF79Y1RBoDbnW0GV/OLfLNl0o6/RDDz1krr766knDnZWIS/OQ9WGlLeu9v7Sn7LSn/Lf+afqeKTTVpeuYC0xb9741PUd3bTaj9jtCm+YWj+4unRuj1U4vauuaN+nDcY/t6VWgnf9iVfONu//4QjP4i5vM3pd+HRzTTC9a/d7f8xXURTyEuNZvKH/+rdJoRRG8Fwp+0zwqwF9+SPWxbfF88/QH/7zWqonkeA2BPvaKuyau9fgn3x0Mja52U29up10/WNsum2HaX/PXP1fPug1m5qPrzbwf/7LgJZL+DOr39N9xZUdDhz5XWwfl9j/9it0TAWipRFgKVgd2jdme2n3DlNfZv1voDfPWXGdtJywsvgaweny11NGdP9w7acizho0/+dy+c0c4Haa5AmB/LL56f2ectLJcG0jMz/0habqp1s55pvvYD07cnx5cRvp/F/z/6J6BiT+XKkD+g4keZnQOt/SEO1Zv5DvtcOspBxxtdvz0o8Ffp3n+TSWV6s/VVCDnLxlQyfFx7aNgVFly85Nz6UWF5h0rMZbL2AG56AAAIABJREFUGK17VLCs7KP63a3fWy6xl4Jg/dLSTTrO7/XVy4L3v//9wbU0X9oNhY7wrV1c9CWvS3sqztNs7cl/2RF1AqlaG39+9uVaz1fp8fo+1vxolztj63ffMXFohA88ld5u6P1OOWXf0jFayKP60CH0pWs+0J9/G9X8Xw3f1rBnv+dXBUl6z18pbL8NuP0UACsQTvrm9/5qGU+tL66tf+HBRkslac7xzsMOmAiKFTAHyyrZecpdNuB1GaTDlrN/wcE2CVcur0jSn0GVO0bf+267+dJ2s2RR8QAwrEkjjstfdkjXOHi2l63a/n8u8K3+6lpeKX8OdLFzqdf89JPazHuuzS3JFXGdN1cA7Pf+RjGvqfqmUfiIQtmX63XucueRk5KDaa7xbjv3eOdvVgWHNNOwtHwDDXt+97vfPemvtWyEklgldVOvrXph8+fe+l9Sjb53f66x3wudhkQVjbShPYXTTWt7yu/hSUMPcKGe33C1VvlRCnqV42LqEW+eND9aU3w01UdbhEteVH7jIffMfyB+KOR54jisz17Un3/r9167dYN1X+tsQKT/1zelm2Osod7VDpV+2AZXGm59X4Ee8rR/n+gF2U9/80vz0E8fnEgmpWHEGk6c5C0/+3KU9zp0QE/goyD68K8+GFw66fN/85c90lq7t1wW3TDisPWjJZE0/DjOTUOu331qW/DCwL+fiL8PmisA9t+8tU470Mxc9rk467iiawcPA3ZNxEJzcCs6QZU7uflXHfNeGyzT4SfZGvrFp83ghtz842YalpZPVGh5go9//OPm9NNPr1Kz8btrrqSGZ2s+VKHt0EMPNc8991zFN6JkXwr084c6F0qu5U6qpaE059jPNH3LLbcw/HkciPaUrfbkv2hVE9DnaM/xuZEzSdyGnrvf7LJ5HvLXmde9tmj4cufcidvWKCC3tR/wqknFcb23+Ykcx0Z2mr3bfxvsq6HQ+u7NT+7on2jw8c8a3ZO2tKzxWUm9+iMDtH9UQ4grubdS+xQagqya3+ItR1TJNbRsUrFAOAiiS5xEQXRu1dd0v3z35/8q6HXJpFSuNTecm9i5wMq+fPS136ikmkvuo0C20JDpoKd4q6vh3CnU26ve5F1HHDgxz/jIz33PzHwsN9Ix6aMACq37qyBYCaUamQW6lkpSsLli1XDFPbsanqyllCaGOC/al91amZv7B+2SZVrGafOYHdZcvMdYvcILD2sNenuX2eDXXxrKXwM44vXgmycAzn/7qkbSHeEyQtU2Sr2R3/nUVwsuCaFztc04yrS05t4m6U26C1SnzPgj09JmF/oa3/KXY3JLMOnH7sHEPZRoKYwp019e8FY1L3j7/RcGP0v7G9hydZH/AKv9NWxY802StCnoVaBZbMiyP3dZy8hoeLSb16thz/q5hncr4NXv+UszFSqrzuH3Mivo1bDq/M0PgJt5tEAl7YH2VFyp2dqT/i0WelGmILjzlcsTk3NC3y/DyvOw/r5JU170XaLNTaeJItGi3zp0Xy/9aHnwV93d3YnNvF/Jv/v8ffIfiJU66Bb7K8nDoAsFv2HKHvaY4+2Bl40Pg3bZp9M8neaSSy4xjz32WMChHk0NKXZblBmVq6mPuXb+7eFf+el+h7iAXcFrx+Z+o6WVFMTqz24bntNrdh4+OxgePWCXeap1O/6S203LrqHgNEmf/5v/wssvuwJh9XBqLeAkbJp/e+u9e81dPx7Z73aOX9AaLN20YfO+bMxhl1fSyTXcWddzW7lh4edfN2YeXZer84g73ponAPazsfk1rLmt0474fxuSTCpMw9bb86Hn+oJffq+vn4BKb+VnLft8mNOHPsZPwNXMAU2h4aoOTb2iK1euDOa+5m8uKNTvCiYVMFe69q6GC7ukU/nn1TV1Pv+a6vXVcGcFtW5Tz63m/qo3WEGutiiyPxdrUJoH7JZjaub2Uu4fFO2pnFBlP09Leyr0otUvYcchS023XXbPvbB0WZD9RFIuN4P/YlPnCJPnQce124zKbhux3y8ju14smOdhqv0e1HJH/vzbA970tcoqqE576Xtv8PFc8sGkD3GstsiFeoQ0TPjj9kRLEpgMq9j8W7/cB9n715JK+kZcOL5Ukvu5Gw6tb6PJfXvF5dTTqxcDOpd6i92YqyXeIWmeE+4nRVICKQWWrkdTRSyUVTkIMMfX4nUMAwvDBZN+8il3rkJJqHQ9zdeduWZ98Ct/23noAeaJq86q9p9ATfv7vdARzwUNdd9+XecncvJP6M+tPWG8B1U9quoR9XtCdYwCR/Wk9u+0IyZsD6uC0vxMycH55uhY9aq2mJ7OloI9zhu22HPZYLRvzYi578HJSw1pCLISUmmLOgN0Pra/HFPE//abJwAu9OUzAa21gO0XvwJhbS4Lsh5O/E0PJK3tPUEyKH/buzWXrVKbsltO+tl4pkst65C/uQcTl0mzUFZMBbs9x14UDE9zDwZTD7UPUfbvoty29X1oYohcWpcfqMTLT5SmDzCXJMo/Vn9/2WWXGc27lYUC0UK9sC7xlAti3TkUoOpY/V5ovdxC96kgWD2tCn51PQXM2nQN3Yt6ndSb9oEPfCD4+7gzV6clYKmkTdSyD+2pFr19x6alPeUnwNJ3yVh+lmT7fTPdrgu8439XRDa1pVQt6Ptkmn0RrKHOfrLFqBJ4BUOm99onOrsNPn6zzTD9fPDnNPf05Xvr++Gzn/2sedp+5j/1jM1+nbedZgO+99uAr9qwRmv0bnRr9HpBtAJI95r2hCqCazef9y57TF+BRnOAPe8n7d8rOA3Tc+3WJHanriTw1zEf8MoQ8UNwfT7A7FnyR4c8fMv7jZb3WXT9fZOuoYRYM9Y8Y+Y8+GRF11YCKi2ntOtlBwZDhv1NQWzXs1uMgkclowq7jXR2GA1f7nrOjme126ZTjjF/OPuksKcLddzcHz2emvm//lB3F0AqsdS9D46Y53OEsWzqeS6VvOog23y03FHfoyPmC9/O9Qaf/+Y2c8EZ8SzfFOP8XxW9eQJgf+iJelP32kDVfem6lqgHATOlu+iw4yhbrAJfJZ9y60f686KiGLqtB7dR21Ogbe/29Tb51W1Bxr80Lz9QSf358zUvvfTSILDUw7eGDPubguBigW8l16nHPgpytfau6x1WIOzW/o17zrJ/L1nuAaY91aOl22GQXttOcnvy69slWtTomSG7nrr7vlGehbbe+RPL/NRHqLqzKLhVnoephy6bNPpp8Nf/ZoZ+/1/ByWpZ/3cid4U9T6FpNaM77feLfalbbOvo6DDf+973qitUgvf224USSKl3NDfLefK2zP6vekBP8HpTNfRXga62h8d/19Dk/MzI5Yp/QoEdys291SH+/Ns4lm5qlgDYD4q2vfoI8/SH3hjUSH5yKf3M7xUuV6+N/rnu59l3vX5Sb3UcWav9DNRJzw0w6Xvfzvk959QpE9WkIFgBpgLROINhv92oh1rzb08/sS3odb7sc8MTPcCllkCqtO2prBvV42x7rfO3Q2a3BBmmC/V4f9Qm4/qxnZesLeL5v7pk8wTA/nAErZ87unfQ7NYc2/FkGyqtAmD//yut3Hrtp6C3Y/Yxpn3e64LEKf7m98DWklVU2TX1cKJEJK1d+5Kb6Fq5IXbrSxan2Yal5Rf2fe97n3n66aeDv77jjjuCYczqddWcVi3343p6FRxff/31wX7qhVUPrUscVSphVP71lEBK13BDpnUu9e76PcSFljRSUH7OOedMOp3+v97DnzWkWuXJT4rlrxFcqMHo/vVLL02yvAYw7Wly62j29uS/aPU/p/XZusvOt9VooS47F1hDnrXOukYT+cmk/IRRmoer47QVSz5VKG+Djtm7Y9/nuD7TNeRan/ml8jzoOvX6ntn+wOUVLcVX7MummQLg/HWh3fJHd9rCa3X58P1y9XryKHweN//2avsZ7hJU3VEikVWj7kbB/xneydM6MsAfhZg/1FlB8Nwf/CJYTmjjGUvMkZ/7fpDxWHNnC22FkkaV81dSqVKbW15IPb27xuftbjtuvv3znOCwV1+yykzZlcsOHDZhl3qiD7nvEbO3s71gj7XO7ZZKUs+15hPLQS69v7PrBg/lrp/0NuDn/bjnk1ONgrxim5sTO7Crxaz9/UgQJBYLjjUf1w1tXvSyNju8ef+AMkg69eJocJ7cUOn9k0+pp/eQ2a1m2XH2l52HnH9/p/+9XQN4vKe63P2Xa3fKKK2e3Eo2Nzf64bWjQW+5v8xSDCNPmycAdhmgO2YfbXpec/VEXainc+cTq+zQZjsM2q5DqLf1ejjR23H3wDC2Z+dEwigdOGbfXI/sfHFS8imXSEo/L/aQkf9g4jeIUlkx6zUsLX8t4UoaZP4+eqB/z3veE+bQVBzjZwrXkGJ/UyCsIdFKGqVf+rl6X4vN9XUJfvxgUYGy9ne/V4Li1uhVQKlAVMcXmofsJ7HKv/dKrpO/j5JMaK5xLZuWYTrzzDPNxRdfXMtpUnss7Wlf1WWhPT311FNm1apV5oWuN5otba9MVbv1lx/SKKneGjJXa8k8Bfz7Df/2RFxPuPurvTuetr3ku4P/veqqq8yf/dmfpcqv2M360yDebL8vrrbfI25TcHev/YzUkONqA2Gtxds7PmzaLTnkzuvm326w+zxf4RBoN/9Wvc8a4rxs/GT+/Ntalm5SqW+159bvGvqsALuSId999pjL7L5uzdmIE+HUrQ36QZHm/xbKhlztxUoloFLQuOtlc3LDo8eD2GrP7/b359/WMv/XD6LD3ouOS/IweH0HaAk/bUcdPtXcfWXx4LcWg0Ydq7nBZ1yRSzqlQPm+T00LfSn/XKFPYg+MKfFu8wTAmpu19ukN5uE9b0lMwqtKG0S9hj8rAB+wCUb22B7gUpuGx7ltzPaUu4ygs2fPDh7u1EvZjJufwCbuObTV+io4LxVsVXs+7X/nnXdO9HKHOd6tQZzkIathylXpMbSnyVLN3p7U0/exj33MqN617FH+KJ5K201c+/nfM/W6//wlkVS2/JUJ9HfNnP3ZHxVwsw3mCs17VVCoYc0a4hwMS7YBoj8MWommXJBbybzZQm1IwbYCYm2av1vJ2rz5w49rCYAvsNd0Q7jz70/DvgvNKS60fxoDYD8oqiWAjOuzwZ9/W8v838W2F7ltvBc5bFliCoYqvt1Sw58rPkmMO6rn9epVe4I7OM0OiV6xvLb5v5r7rN5oJeQqtKmn+aG1+8+Nbrejxof3jAUvvmIY/qxbbY4AWHMvNPxkj53T3fm6TydmKYpK2rj/YKA35rPecHslh5XdJ//BpFgPdFayPwvMH6KkIc75Q4zLosa4g3qHzzhj30CxevQAqzjqfVZw7ZJ1qedbw7XLbUr48stf/jLYLenzdcqVJezPaU/7yzVze/ITYLn5v2HbThTH+Xke1PPa//CngoeNen7PVFoOf3RSs+WZ8KdfueHPlbrEvV89A+D328I8UkOB3AvVNAbAflD07DtPNC+cemwNEtEf6q+/W8v8X2Wh1hDnzt9vniiE/l/LJWnotbaR7qnB0G8Nwx7pmhr83YE//IV52dd+Fvw56Z8Pk6Y9XdmR2DV/i7WiFTb4vc8Gwdo+boNfzQuOYtMwaQ0B16bh3f56xDEMf9ZtNEcA7DfI6a//dNG1bqOoZD10KNtmsS0YJu3Nw93z4hqz67ffDB5M4sj+vON/Pj6RrCWNXzzV1Kn/oHLPPfcEw5zTtPlDoONcAmnbtm3mLW95ixkczM1fTPp6fY2qY9pTfWTT0p78nr6o18/1pSdeWtoXpvkJqMoln9J5WntsEp6TV9an8io8i/+itdnyTEwamVOhR1J2y59/W6wHu5L7Vc+2enSDnu7xYdnlAmIN8z5uzhzzQ/v71q25SYkxPQxXUsSi+zRi+HNNN1Tlwa/6+zuDNX611Wv4djW38Cf/9xmz544fBIck+fPBX/Zw3uxp5ttKmR7DpqHH9z82EswB1qbljtyf3VJL6pE92M5NXnR468Qdau7xez89ZHYP53prV98wdb+lmKIojp/9OcYlr9IfAPup5zXPd+ap9elBrbYRKLDVshdKSFIoAZWyUpfbul5xrs0KfVq53er686wsfzQpbf3SpUF25Tg29ZC55FqFrq+f5yfFUo+sgnX10rq35HEGwN/85jfNJz7xieD2s5oAi/ZUv389aWlPfqAT9fq5vra/jm+YWlDCremvrW3uf7XX9bNPxzTcrdpbrmh/fxpEj5YWylsrt6KT1GEnBZ/XjV9bQ6gVWFYyBDp//m0tAXDYYvzSrriw3Cag1Bbjw3DY2zd+UDRyQK9Z86l3hz5XLQdqPV8NZdac4OE504M5yPqztradw0GyKW0dm3cESya5ZFRDs7rN1JcGg2eLUdsju+bG5bXcRqhjT79zjdlwf25Z0iSPKPPn+7/r1B7zN+/cG6q8tRyk4Peca4YmJZAqdT4lnlJQrMzUfpZmZYa+66pcD3zU28q795i7V+d6g2P8Pkh/AOw/iNaa2KOWRuC/4Q57niiWP8q/N/9hKsmJB8KauuP84apxLiGkZZfcGr+1lCnOAFg9n/rS15bGt/W1uNOe6qE3+RxpaE9+oBPV+rnFpBVMDm+4f79l/vz9/TwPNsOj2bttbe7HLW1m1p99KfI8Gc060mhSHgDLq6zPcWyl5t/2FAmGC82//bi9+dMjLsCVr3mN+e7Pc3lLYnwYDl1qf2pELfNnQ9+APdBPYhX2PAqABxYeYtZdHnULMObMz/zErP/lE8GtJ3kk4m233Wa+/OUvB/d5ad7yR2Hdqz3uzh/tNdd/tbbAW3V92bvaJy3fVO191LL/6VfYLNS59zFxPkOmPwD2517Usq5hLZWpY1226VIJqNp6j7Dzr7qDS+nPe7Y8ZkYHcysAtk0/ysx4/adqvY2qjvfnZaXxzWs1hZ00T2v16oJZlqs5X9h9tbzRI4+UGxhW/uz1mgNc/kqT9/Az/Wa191citKdqW07h/dPSnvwHn6TM/81fdaBQ8imp1zP7c9hab9YA2O8R0titFWGBajyuXvNvo+4B9odgd3d3m7vvvjt1STivvPJK88ADDwQ1WMv82VqaQD0CYF3fX7+4lvup5ljNG178kX0jN5PcETMp4d2l7WbJomjmz/qe/TvHzJ0/zAXAvd0t+yWfCpZHGhwLlhnKX4d4aocxu4dyiadqXf6omjr299Uw7Pdcm1vuKub53ukPgJM0/9dVsv9gUmr5o3plfw7bEJs5MYlv4r+lP+6444I15uLc3Bq6/j24pZeK3ZefBEtZuvv6+upeBF1DvdNKiuXWG3ZJsdw6wX4PdpLf1NYdxzsh7aky3WZqT0mZ/1uZ/OS9/NFJtQbvSq648ze323WIn5k0/7jVzkdum/5y02rzX7R25tYV1ZrIe+zUH+1r9tqlBm2vgx68mmnUyKSRRbbM0fed7atrJbRSr66bf6u1fUstvaRh0ifYfX5of20en7N7j/1zlJkxPj9vnvnSpk1BIdL6QtV/GRp2/dww/67zj9GSSVpb109Alb9P/6JDbOKpjknLJh1x22oz52dPBrtuePPxwTrFUW4n/volM/wvXwsuedJJJ5lrr702ystXdS0/3ohr/mw1N6wgWGsGawj0i9uM+di/5bI/13P488PrckOrgzWJx+ciB2sZ27nHLjO0fq6f9XTar4KRFvPd/80Nf47533y6A2B//m8cmS2raYiF9vXn385YelNN2at3PfW1YF1GPWhMOeCYicvlP5hoyaO9238bPJyM2vWOtenBZPHixebGG2+stUiJPN4foqRkFZdffnki77PUTfk9ZfUog4KT++y8K80rdoFKqetrHrKCYB2j9nLkkUeaL33pS6lzrMcN0572V2z29pSU+b9h2q/f+1rr8kf9j3y67DJ7pe5Rnx2NeHkXxqUex7jgR/N/td5voaV+6nGdRp1DCaveMx78KiDWesVRbZq3fHp7uxnYk3soT+OLEf9l6N7D5pjHPvb2qPjqdp16ZIBWL+7cH+dWhSi2+XOSNdRam4455pcvmB2/eir4/yTP/9X9ue+Bnk47p/ZG252aoq3e2Z/95ZTCMsS8hGa6A+CkzP8NW/n+/NtakqroDfuOn3407G0EAc25555rzjvvvNDnSPKBaV6uxrn6Pa+1ZrBWsKIloPKTbVVTh0n/oqqmLNXuS3uaLNbs7SlJ83+rbavaf/sDfxMkZ9RWa/ZqP5lVtfei7xmNXtFLtGbYkjL8uRbLFfZgVxuX2j+fE/Jkd9njFNAGbcz+WjiekGujDag1zNn9nVIyueRc/2z//JXxY5Le81eMxZ8aEdf835BVNnHYq66wGaBtUixtv77y7ZN6hys998Lr7p1IqlXpMf5+bnRIkleUmDTff0GrufXydAXAyy7ZPZE4qx6910su2B2mqicdE/MownQHwEmZ/xumFfjDjzUfeMZJ4Zel0PzjHfYhZ8z2/la76YNHWzMHwP7wxTvuuMMsWrSoWqZY9/d7f9XjsGLFipru584779wvE/WCBQuCedELFy6cND9aPcSF5iwn+YuqJpwKDqY9TUZq9vaUxPm/FTTTiV3q9aI1/5r+VJ+xkZ3ByCJ/mzLjj0z7rKPtEOj1pv/nuc+smOd8VcNWdt+PfOQjRg/F2qKeO1v25irYwZ9/q8D0XvsrTA/2SvsMcXcVPccHq6fc7q8h2tr0DKJhryeffHIFd52sXfzvgrjm/9YqcsIF+1K3PXyLZpNXvy2+ZJVp25Wb11nt5oLfpL8EmTTy65Q2c/nZ7dUWNbb9/WWHlr661Vz3odqD98s+NxwMe9Yw50MOnDwX2c1DdgV2SzPd9aMR8/C60YlAnAC4yiZh5ycus/9gtN68+av3vs8889ungzPEvf5vlcWwCbB+NfFQUO+sov6DiYY5j+zMzbHR1treY4dIHx3M32p54p/Nlt/lUs9fc801qfwCqsT9scceM9/4xjfMGWecYZYtW1bJIYnax+/9rVcAr2GI6o0pN/dYEOrh03WVoESbHlSSPE+n0ZVHe9pfuJnb04cu+rB54le/CApdaw9qo9tmofM3KgCutCxDz/WZwcdvCnaPec5Xpbdcdj9/6ZuDbAB3XxUBYNmTR7TDLfa+vzB+37Uk8Ko1AVdnZ6f5zne+E1Gp63uZpMz/DVsqLZ105Oe/Hxzev+Dg0BmgNf+4Y3O/6V2bS+pabNNSTFqSqffJjcEuew6cYaa8sC3IDZD0UWVXXvE35oEHHwrue+UHO8yyxfvW1w3rH9Vxt9yzx3zh27l5t3Flr3Zl9XuOY054lt4e4LTP/929/ts2mciqoE1MPXSp6T72oqj+LUxcp2XNR82W522CErulcf5NJWBqJ1dddZV59NFHzcqVKxMVAKt31U845ZdHPbEK1hVYuDnLxx9/vLn11ngW2lCvsxu6GPO8jUqqvWH70J7qQ5um9pSU+b9BIPnEbUGeh/y15jWKyL3cVH4HvfRUvgc39Fm11jJtjpm17PP1qcBqzrLuJrP1t33BEc3yotUfFXC+DSQvSFkAHMy/1bI3dUh+pZBH859LbbqeEnQ9WcDp7W9/u7n44ouraVGJ2Pepp54y559/fnAvOw89wDxx1VmJuK9qbuKwux8w81b/Kjjk2XeeaF449dhqDq953yX/8BUztnl7cJ4kP4P68Ybu9aFbptVc9rAncEmn1v5+dGIpIXcu9cYqM7S2h9eOTlxiy/Yxs35T7t/ozTFlr9a1/QzQCVh5Jr0BcJLm/w784rPBuozBZrNhqnfVbe7BxP2/nxVTf6fhH51HvcN0LXhX2H8PoY7TsOnt918YHDt37lzzla+42TihTpfYg/xh8pdeemkw9zWOTYGugldlV167dm1F828VBG/bts288MILwS3HuX6xv3xTzMNW4qi+iWvSnurDn5b2lKT5v35PbphaqPdIo0rvYfuPzzUjw7npOc0ydUKJCDeNZy+OOnNyvrs//7ZYnZyg+df2h27+rfLsfmt856X29+sqrcwa91OwrKHPdylj9XgwnNaXIv4c8C0nLjTrly+rUSfc4VoCaeZjvyt7cP/Cg4N9lIBKPbazH1xn5tz/K9OxIzeX8/FPvtsoUVWUmz/8OubewJLF9uONeg0hrtZZyx9dcN1wkHE5zOaGmse1/JHu2e+JTsCLr/QGwNff+K/m3v/8ZtAO4lz/1x/eFaZR6phal6YIc91mHJZWyMEfolRr8qgwzu4Yv8crzHlmzZplfvCDH4Q5tC7H6MWBWxopywEw7akuzSl4EZWG9pSk+b9+NucwtdA+9zWm9/jwyRLDXNNP0JiAN/5hirDfMUka/lyP+bfX2UB0WV1kKj+Jep+VIEtbknv+SpXIT4ao4FdBcNSbsi+/6oq7zJQa59/G0YPdY4dLL7o+l4It6bkBJi13trzdnH5i9Ov/1iPrsqzj7L0+55qhiQBey5EeddRRUf+T8a+X3gD4nL94r9n4h1zSjTjn/+oLXktDjO3eHKoi9VZm+muvNu2z9y1dFOpEVR7kr0Gc9LkXVRZtYvdJb+2WLjXXXRfVe+797/iyyy4z99+fGyVw0EEHTcy91fJC2jQXV0mo1Ducn3hKbeTMM880V1xxRViKmo9bsmTf2oBZDYBpTzU3o4kTpKU9JXn+r757xvbkelb3bJ28BEnHvNcGI5HquQZwmNr3s0ZfeOGF5qyz0jdMNL/cfs/f2faz+fIYhz/XOv/WLtdp/m+Yiq3hGD/5Vnd3d2qzgr/7vcvN87/N9byGzZ5cA2NwqHp/j772G6FP43oF4xj+PPdHj5vDv/pgcO8J6A0saXjaaW82g4O5z9p6ZFAOU2HqAdZSRgcfsC/pVG9Xi1lk19vdsGXMbNg8Ggx71hBoDYXW3z+8bsx8rW+v+dmvR4J51gcdYLO+fyqe4du6xzOuGAqKnpBRp+kMgO1w0tVKDKQtiev/FnswaeuaFySgauuca3b8z1Vm70tPBGWII7HKfFIFAAAgAElEQVTK1h+eG8wl09Ysw9LyP1SuvPJK88ADDwR/HefwYV1fQ6AV3CoDtQLdcpv21YuJZ599Nvjgqlfyq3LXLfbztAQsYctXyXG0p0qUKtsnLe0pKfN/K1Pdf69BOz1naHx6TvexF9p8E8tCnUrfabvtWvOjVa40MLL9aTM2khtimYA3/qHKXup7RWs3hBOty60ESwyVm3+rK/XZX4Xm38YRwD9kXxp8YPylQdJ7/orVkj8ndKSzw6y5cXl9KjTEWRQEK7GUvxVKRuUnoNI9j9n/puzKrcEcx/Dn+av6gmHY2pI8DN6f6x3X8OcQzWLikIfWjpgPXJ+r5+NjXL4pYcOfxZHOAPgnP/nJ6o997GNBhcYxrKuWxuiOrVdmzl32oUTziqvZxoZ3mJGBZ4NDXve61xkN72i2zf+CUrZjJZNK2+YHCQ89lMs+WOumjM5a1ki/+5t6nbWdcMIJBS/xwx/+0Dz99NNBMJ7FHmDaU+GW18ztKUnzf8P+u9/W9yGjlQC0zTp1lWlp7w51Kv+FaZgTtLe3m+9/P5dtNu1bkub/VmOpT/wNNvi8w/7+k/EANI4A3s8+ndaEiv5ooG2vPsI8/aE3VlMVse+rOcDH2qHT2oYO6DG//FS43Cgagj37Z08G5xie3VN2DeEZNuv0zDXPBOsOd61/0bQN7w3uIcnD4CclvHtzm7ngjPQsfyTblXfvMXevrk8GaPXiXv/VPUEyqxMWtppD5rTa33NTGbQkkpuf3D84Fvz54NnGLFnUZpSw62v3j5i9udtIysvQdAbA//qv/7pay9poi3P+b9hPsXotgeRnkg57L29961vNhz/84bCHJ/Y4f822eqydG3VBFfB+4AMfCC6rIdMuA3Mt9+FnlK7lPEn+sqqlXKWOpT3tr9Ps7SlJ83/DtGt//m0ta81rWb1t938o1Drz7r6PO+64/dYeD1OmuI+Z9CLM3kxf3DcU4vr+/NtaE3j12YB6nQ2mD7H3ofV9/URb/q0pC7QmAGmt4V/b/XaNB+BpnX7lJ0OMY/hwiGqfdIg//zbs8kel5h+7hFv+RXvX5ZY+yt+SPgrAn/+btuWPZH36FbsnskXfcWVHMDQ67KYh2Pc9OB7FhjzJoYceav793/895NF1PSydAfB73/ve1eqN0hbn/N+wVVGveVm1BsCa//HFL34x7onoYRlLHve+970v6LHUFvfw4TAF9APgei1/5GfeDXNP7pgkZ2uspVyljqU97a/T7O3pkksuMVrzWVsc01RqbcuTltp72f9juo/+q5pOqRe3lW5Tps+3y/zdZoaey+U9SGugk19ef1TA8faH8SxKV2kt7L+fP/9WwWpf+FMZ9RnmBrDuv2kc0UL7fNFrA131Ous6bsklf++0Dov3vw/imv9bQ9WZg+95yBzy7UeCU2x48/Fm4xn7cnxUel4/iK70mEL7Jf2zwf8eqDWArMUpzLH+vNt6zP/1hzGHuR/FHBdddFFSckGkMwC266OuFn4S5/9W0ii2P/A3E+sz1iuA9+cdF7qHlvbc8kx6m//Sj5YHu6Q5AUUpZz9LZ1qHPzciANa8Yn8oeLHhzhs3bpw0RFrHKYGXhj+/8Y1vNH/3d39XSTNvmn1oT4WrstnbU9rn/zbie6aaf9T+9dMa6OSX1x8JEsf82Wr8C+3rz7+tJYBXj+4pNd6MHobTODUpSfN/w1bBkZ/73sTSSU9/8M/NtsXzQ51Kiaw6Xtxhuv6w1c5DHjJdz20teh5lmtZ1BucfaI767HeD54k0PIP63wNxZlAOU0F+wHr2KW3m8rNrH76tZFxKrrX29/v3BLsEXBoare3eB/aaQw5sNZ++a9jsGkpc1vd0B8BpnP/rr7/bMm2OmbXs82Hadehj/OHXSR96EraQaR+uqnI3IgAO63nBBRcEmam1NcuDbDUWtKdqtMrvm4b2lKT5v7t/9x0zvOl/y8P6e4zZ+VYv/Sb3N23TzAH/5/+r7vg67O3nuWiWUSOTlkOxRrlUnOnZ/Pm3tQbwfbbYa20Q6zYNhda3xEABjoPsfrKaa399IuUJsPzPhrDDh+NuMa+64s5gHq62NTfYdbq7ptb1ltQ7rG2kq6PgvOCFK+81h23bY1Zc8Q9m8eLFdb12PU/mv/xecGiLueuq+jrV814Lnauew5/D3qufhGvx0QeZG27KzT1PwJbuADjO+b/qSR184jabYKTy5Y/US+syL6vyOw57g+l51QWRtgN/+HWzBsB+tt6VK1caO2IgUmP/Ysr+rPm7+l3rnur3UpuWRdKSSEoupOP0llw9tbfeGs9gOz8Qb9b2Uq5x0J7KCVX+87S0J/+lx9Q6DB+uXGjynv483rDnqGX+b9hr6jg/AG6WvAH+cMib7WfzkhiXQNIKqi6V4QnjgegJBe5H3zjat8/+eszut3d8n4/b/29EAO+SbSkg1noHmhvsnJohAZafGyDs8OFa/l25YxVk9j650ew8bHYQaA4s1EzswpuSXmkO7kybhKp9+07T9dtNQQ9sLQmwwpZBWasPue8R86d2VZRP/P2VRqP0krpNmvIQUwZlrf973VdyWZyXLGo1C/Pm8Gr5o41bJgueYPf7yS9GzBO/s7m+7b+/hYe1xha8+73Q573zteYvP/hPSanudAfA9Ro+HKY2/HV0wxyvY7qOucBMO/wNYQ8PdVwWAmAlvRocHAx81PNQybJDoTArOOicc84JAt9atnrNAQ5zDytWrJhIwJX0uTphylfJMbSnSpQq2yct7cl/6dFz/EdNx9zXVFbAOu9VawCsh5/uY843014WfZbal+xSe2PjyyYlfZ3PSqtt0nDISg9qwH6l5t8utNdTQFxu/u0ddp9FEQfw/rrFaV1NwH8JsvbS08zAouKBZwOqPjhlqfm3QzYb8/DsfUstdj67xS53NHmZJJ1Dnw0bTzsh1PzfWsrl9z6ffPLJwRJISd2SkAF6yQW5ZeTCbqrny97Vbs45dUrYU9R03GWfGzb3PzYanOPi97/NvP3df13T+ep4cLoD4APe9LU6WlR3qsFf/5sZ+v1/VXdQ3t5x3P/Qc31m8PGbgjvR/Isbb7yxqZJg+UNW6pU9OWwlq7fXf2AKe57zzz/faNhoHJt6zzXnSVuzrhddypX2VN9Wl5b25C91E+eL1nx9TaEZ3Zlb1ih/a+06MFhjXpu//NGMpTdN/H19a7P02fof+bTZ88LPJ3Zavny5Ofdcu/58iU3/3vRLW9KGRiYlAVa95t8+HHHwqzpdZh/GXTKstH6f+N/pD9+ikD76zU9iVcvV41j/V8Of1XPtNgXBermexJ7gSSM+Lm0PlvSJelPm5b41I2ZgV/kr93TaKQh5+ykAvvdT08whs3NzcKPe3r9y2DzyZC4AXn7OG8255xfOIaPP12LbUUcd1Yj2kd4AOK5hXeUaT36mTGXDdGsv1mv5o3L3UOrn/hxk7Tdv3rwgqVGphw0FQFoM3G1JezDxy+uvz7d06VJz3XXX1cJV87Ea8qke4IUL9V5+37Zo0aJgmHOhIdHy/uQnP2m2bNkSDFO65557gmHRUW9pGa7aSBfaU/1009Se0pwAy090GGeiSH3X7Pn5R83OnbnRONqOPPLI4KXr17/+deMeeJR0b9OmTUUbmo7Rd86CBQvMSSed1IgHoYoaeZISYPXZO86ff6v/f75AUOvm3863x/zD+M9rSYBVEVaBnfwEXGmdTqPnIL2Q1qakTk9cdVZYjpqOC9bffXCdaRscCoY2a/ODSv/kI50dRssSbTvu5aZ1cLc5/KsPBs8Vca1fHKxBfI1dxnTX0MRtqjNGgbB+KRBOwjPmpCXPbGDZd+O0muqs1oM1l1ab1tfVOrvaNNRZm5Y26u2yGdftOr0aEr322TFzw9dyaywvfXWrue5DHbVePvTxfg/wySf9iZl30KETK7Q8+eSTE6M1y11A3wMKhM8666x6ddqlNwCeeuhS033sReXMEvVzf/hxnPPK5m7/uvnNg3dPstEbODWu22+/PejxK/dQog8sPZDog0oNUx9cSdgmDVmJsee0FoukJMDS/Om77861E2V/1rBytQ3Vt4aV6yFGW4PeztVCWLdjaU91ozRpaU9JSoAVRj8JL1rdfQ/bHuCdj3/WjO7ZOVGURcedatY++qMwRQuO0XeOepKjfkhO0vzfYnjqHVYg7HpZe4rMvz3f/v0FEfcAr7TXvHv8mhdeeGFSlkKpqh36L0E2nXKM+cPZJ1V1fNw7K/g88qbvmeE5vWb98mV1T35Vafn++Pkhc9BN3zFbXig8msU/jzpplBvFbXo2dUGynkH1HKLRfvXeJr38jjmIrLZs/nq9l75zSmzDn3XfmsN8te3FruemNvGOd7wjeCFaQ92nNwCOMwFW2Iqs1/q/Ya/vH5c/h/ng+a8yA9teMP32V5jNvcHTMLcaGmSYS086JkkJi8IW5rLLLguWHdIWZxIvf51XfQHpi6fcVuqhVD/TF5fr0Sl3riT8nPZUv1pIS3tKSgKssPJ+AGymdJkD3nB72FPV5TjNY9a0m5H+3xm9uG6f9zozYIdH529HHHWsGd67L6vwxvW/LHl9fZ5o/mBUQyeTMv83bKX4829X2pMsC3uikMf585b1QtUPatSz6qba5J9eL9drfNANecf7H+Z/H9SyfFDdbqjKE6nX+OB7H7K9v/PNH971+iqPru/u6sVe8OPfmJ4fPWbGdtY2z1UBkT4P3vSmN9XtxdikjO/L283pJ0Y//DmsuJ/9+eaYhm77937nj/YGPdRKiPV83kpZWp/4kNm5nmxtY23dZmzKHDNmcn/3/KatZtOLLxWl0GdJyLgjvQFw72tWmPbZx4RtH7Ecl5QeYFd4zQfeaTNZa+t97YqJhxQf58CDX26mTO2e5FXuwSTOZEn+AvU333yzWbKk+gXeY2kc4xfVsOgzzjgj+L+45zDfcsstwbxfzT/W74888kjdaPTCRF9WGs4S5wuTcgWiPZUTqvznaWlP/oNP97EX2qBtWeWFTMCe+YmzklIGDc1204E0PLp1SvfE/xdj034KnPds+h+7FNTPJ5Jquf310KtkSo3eJvUG2YvFO7EmXGn9+ber9Z0f7jShjzqtyBDtSk/ohsgq2NF3RhzfG35CxEYsH1SpRZj9gqHHV+xbgibODNb+/SsQnvnY74L1hMsN566k3Gof5513XjBqrZZtUvLLG6YGAVxaNj9xVpLWLtYawmufHQ0sNWy70k1Dux9eN2ru/MFe8+Rz+16S+sefeeaZQSBcxQvR/5w+ffpbK72HavZrWEuxcyZtHpVlq+NIIFUNQKF9/QBYb+ZnnPTPsSQnqbUcOl4PWXow0fqUfqITd269mY9jWPSkt/R2/m3aNgWaV199dXDbSsRz+eWXJ6YIGpqtt/Rr166dWNZJN6c5zsXe3ldy83G+MCl3f7SnckLhf57U9uQnwIorgVR41dyRL/V90Iy5Jfrsd033K88rGcgrON3bv37isq2d+xJq1Xov9TzevbR12aV17ig+Pz7zmc+Yb3zDzlu026X2l3oz07T582/jmP8rKy2P1Gd/Xd8AOL0IUeDjguQGXCLIg5KE+b9hy6ZA85XXfN1M3bpvpebNJy4wf3jn62MbCl1pWdy6wrsOn23abEbrLpvZuuc3zwUBc9dzeV2K4ydVAKz8NmE2v67TuP6vHwCvLhC8P7wuN59YWzCneN8MleDvlDDr+IWtsSXOKlVnCob///a+BczKql5/wQwMIMj1gIDImAJqmggeO6bGUOmxAPMcrVBTsScupR4TyMryMPwlb39B7CrQhXoeEe1oClT2z2I4ZqYBopgX8EKpqCiIigyXAf7r/faszW9/8+393W973vU88wzMXtd3rb3WetfvtnB5i1qhVavtCYKVK664whKuuCXtHGx2z549G93yBfk8VgL8yQmXrux5GpR48pXsL/M1Peq1HfNXVe2hR5YdyN5tfy/5LIsXE7zS73rhHrX7tYLaLhIOo5/85Cd+XmNCT6bctNKWngYdTFbUn4P2H6SmXFqzZo2lRt3U1NSGMIc5rIL21a0c15MbQvF/nvR6ko5P0nQgFRbZEjXo1so6Dxqjug77vGp+drHar8MT2ePSO7WJM6q2z3H6jPqQDgV1sqvENmy/vZRHv99/vLEoDU7irJGaIGmED/KCS6U80v42bQK/RHf0/da4xQjDBDtlk0y8YBNLuEl/sELnOUjZ3JGIK7qFNI3Io/ozkHMKn9SinWRtPXW4el+Hc0I84WYrrnCdO9AZyQFiDyLc/6H1bRyBBX0cK3F4N7ZGzZzYKSOj9daNhq/tKnqDHn9qRytOMCSvXjxJyxbgVbphZEc1Xqt/p+EBu9JoIU1e8lCLuutPbT1ke5n3XBJgfUEZedbFNz1xyHFf8rYSMpbLKXwS4kwi7dr0G0+XEuSt7fNhBU/YnfTvzgNOycQoZYgldOiSSy6xVFGSSlnz2Btk3FJl+4ILLlB33XWX5UEaTqdGjx5tVWl+w4YqDe/QQcYly8DzNSTdCxcuLCHCWYsVyvUUdqaTKR/lepJz3knH/u3RujcnM5JoW8F5svO5xcVKQehxbjhp7HhtGfGQ64aOS938KOmzJu/2v9L+FqrIg4QDrDVi8jfrz+BIy8QHxokzXv8kH4OgdEU26f9Cir1B9Bt9dfJ6jZJxkGA8jk2b8x31v6MGqO0j671+ZTKXDyT46B//P0uS6iXttAhxwYswYgojxjC8Sjcf0c/6LWMOe6kvzjxOYwsSbzoL4Y/C4CSdYIWpR5Yd2FepCR+rtchwWiGVnMYCIjz3nrYSYTct1FwSYAAwZvLdB3AQ5zFB1WyHdggiLyF1R3xGxxT+bfDh6IsN8MDrvokDGbyycCXfe2yWannnmWIlIHBJ2erk3WOv9P4M74ZwEe8nmVBLsCNGmCUkEGf8HT+IwZqlBFVqSLxN3E/0zcvLXVJj4HoqhO5qT+tJqrrm0dGi/bthSUvhcEpLfLtpNeiWd19qE78eD6kdtD2uTPu0OrRUM7bXC2ly94+kG4UhqbMmK/F/w+x7Ye1vcXLgZ6AmnQM1CU2bEEssQNibWn8O6qAVSDCiGPiwCawIsdECSCt8UJj5b/P91fbAg7QzrL6P+rtjOPVhd9/uFhHeeuoItUNLkdNOdik3nG5CG9FPKnnwWpBu+CM//TZ5jXQUYZJm/nhvUfIrHU4N6tdBDdQOqIqpVW8X6tCwt92oVaPLJUiVp0zolCkibPc2Dc0gE8XEaRy5JcCfumb9AeNMI8jiyEIZ8zrfoUs/S8qAS0rRZkt3EH93IrMVLyYebL3iHrtd9Q42OXiJSSLl3WMvJFmNjY0WaYX0F86nwtjW2jGHxBgkGN540UYWEkiwHGfUl5YwY+R6qoxeNa4n+fKfR0eLYda7vaybA6o0Q/mhr/azJi4ziizF/w06v1AphqS34F0i2oRnsuGaGDfo3w0Jh1ayj6RR/2GF+GNUWmhSMwTqwgghVA0JjrGgPgwHVN1e3apqdu7RP7vL2tW6jRlEePP40akT4YHLVqtBvznotNNP2K2SB69hHdXCmenF0HXDO87PQaKbntyvlj+yT63duN+xqSkTatUFn6jJjIOwpnX7NeE/qNlQad5zS4DP/PZL5Z8m4lwRGakbF5OWbc+UdUCV9sXNHmIpKSmwdF6zbNmyXKoH25cYSDFIImxnIYnD/+F0Cgn/l9JTr8sTL+LwyGukxF7LxZUPNsHS2VdUl5aw/eV68oZgNa0n+fKfR0eL3mbMfy5oLlkOqIRKNWo59GO3VPRh4b8lfyWSOGtKwqHo7k3w18VM5Tb2tz00UQVpNQnPoUbt2cQSbtJ/w085NWOngcGed4GoK43By3BPUT2o5j38UZh56PrK25aaM+yCQZi9OKDCAwEeCtJMx39rSdHhF9YBpMBetBFLHN6lHEM3Tfxk28bxVNO6tva2sBNeMKOzL6/OcY5ryq17ioS9kvSfBDjOWUiobicHVHBcAg/TaSX06b1Hvl5UoYvrZV6OD0QQUlOkvDrAinq+jJddEMwVK+S7eKGlWbNmqQkTsnGdg+Rb9hE2wlGprgXBleupLWrVvp6k0zOoBefR0WKQte6njF3qCpviQ3UIvbQSzpp3V11ebD6Ox7O8O8AKOzdNuoLnW+1vQY6R4MRqYxlpL0gwXJQah1Zh2/dbXnq8RtmwZjXyLNinHUatmz/Jb5eqNr8JYdT/D0+1kRqnTYLtqtBeQ6aVPHzfUJcpNd+0F1I5x1MgwTO+kI1YyXYpcAUB3GU6DNLiODCNzQs0Ovvee+81nXfz22Pi6Hhe67S/hKdtv1YS8kmDGrcU+MEHH1Q333yzNX2I3wZCxXQQAUiOIfW120RkJVayjH8cxaUl7NxzPVVGsBrXk5zzvDvACrv+K5W37+1w4pimTw559gWx96s0VukVvLvO2BQnsDmtG5gs1z/S/hYkeLkmyGkZ2kgp8GmnnabmzJkTGF2pAv/m2A+rVyeeFriuai7Y99ENqn7xwW8IvEs/fcMFqXqUPnzpI2rAyoORVNwcYpVEftD2sStuzJ/9bxJrDBLhuXfvVau0irRMyzLyYCC9YJd7AOvQocNYbQoYy5ZOApzEKrS1YY/92HvMj1ILWwGVue2rvlqUAod9hXWDs0RNLUOSTbd+J/25jDOMtrOkvipDQCWhNVAJe64nbyuzmtaTdHrW5ajzVbdhX/AGQjvLZd/bO3b5F0vjKC2/HHap9MqVKyObkRJP8LrWuZHVXH0VNeohST2jyZoET03JJhiq3ibeMNRfnTSgvM6A9Avw/PTxqdu3eu13GvnsJDhte2lIqE+49q6ix2u3e0Xewx8lPed2x1MImXTrV9K3mZ7xoz1Fcl5uzvNMgBdrCfClSU921tvbs+Vvagc8framtJ2UwLGX8XYdd4gbSH0/+OADa+S4AGXFyVMW14ydtCCsEqTDaSfZrxNPPFHNnz8/tS5xPXmHvlrWEx1geZ9ze4ilQ064XNUNbvBeQYQ5Qcjf+eOkYo1uUh4/TZfYA+qCCCfEVB4BKXlNUwoMp1/niG6GWRPSL8CaBRghUyUEht+6vCQeb9qPBlIK7HavKHF8qYkcCF3u0uH/pVS/zyj1+s+UevOett3vNkypmlav/3veVGr36+WHWKP1XrodXfi8x6jC7+4nleR/ZcsBtWX7QX8Cxw7toLrtXedcJ9raI9rbp+/sO7UnctmOvaTJ4zYRYlwPrdmn7lm5zyoxePBg9fWvf13t379fabvfYi1a/Tk2QW1sFaP37777buP5t2yd5YZHe/zcHhqi9ycXp/YyL1Xl3DaeMHMl1VYQPgjq1kyVEbDb3GZBFVqGgXJzYR/n/HI9+Ue3GtYTHWD5m/d3H5mp9r3/D6sQpMC9Gn7kr4IIc7/z0KVFbaMwZMfepfZu/+t3iuz2t7ikpeVl4gJhp+zHC7Acs/QI3HHEEepv08/2C0m7yw9HWcddf29R6oowSc9+57zUVKF7rdukjtJxj5Hc7qHyDFh5W11mvBtXXES9Pq7UkCs1kX1DqVe/p9SxPw+25kBMUQeSRUg1UU4ibdZEvdcZibQHAgwivG/fPtW5c+feWgq8PY4hkgDHgaqHOu1OQdJU5ZMSabeNx8PQymYpUVuZOLHEo3CYequ5LGw44QDLhFkaM2aMmjs3XQU/SYCBfZSqjH7mkuvJD1qFvHlfT7T/9T/ndtXjNKXA8uE3KgJM+1//awIlpBQYjlrSOlVm6LaNXXJQDTS5L7x/6jFqwyRNNphcEej/x/VqyD2PFvNtHjdKvX7Oya7l4sgg1bIr2YOX2P/27axW3JBx6S9I6sAvKTXg8wdh26MJbOfD4oAxvjr37SgQ7uTTJt3kZZoEN0XddKwEWDvBOlerQP866k5XS30lDrF0bOC0bIHlBSlOApz3eK1prbslS5aoefOMpZRSIKBppqwQYK6nYKsgz+tJev5MO4xcMPTTKSX9TqRpcrNNS4BVy04LhKgIsJT+pUnk0pnZ4K1K+1uoQTelZAe8QLe9qLXtoPcP6RcgTRIXfDbSKylVodN0iAXHXCDBSJV80ZTY+5/YUc39avq2rGVnD4Rx+PcTkZqmt4ISa3ls1CQ4VgKspQ0N/3nTW9F5ukgM52QaskuB07rQJUWAaa8ZbF1BaidVftJWg5YEuH///uruu+8ONrCQpbieggGY1/VE6W+w+UYpaeZS2/s4dehHZwevLETJbQ9+rlg6qhBqkvyk6dApBCypFLXb396hiWgaIZEkAQ4qAZZ+AV78yllq+8j6VDDNY6OIH3zcnPuKXX/l86eqLZ88IfGhjPza4qI6dqVoJCXf93E1auo5nRLvq6cGSX49weQj0yad96Qo1aFjJcAYmJYCH9BSYB9jbF9ZpX1WWmrQ0lGKm/e9oLMjX+mPPvroNmF+gtbbXsohdvLGjdoJgU5pxwWWBDjoi33YeeN6CodgHteT8fjducshqutHb1E1XfuHA6EdlbarQfc5+1eJj146wQrr8Vd2XnqCR1zbhsRHlt8Gpf3tdD2MNJyH3aqJ99JWCXDQ+NDyMXS9Dumzp29agZ3yuRaO/T//U4wPnIYEXZLwD33oQ+qnP/1pWSCN6dOAfoeopd9uya79LyS/PUodUeVzdWSq17/QBHhSVD2KnQBrR1ibtCOsoVF1uNrqkWrQacW0lNKBoAeQ27xIe81x48ap2bPTkUC49TOrn0+ZMkWtXbvW6t7kyZPV1KlTU+tqU1NT0X47bOzGoIPgegqKXKFcHtcTbD1vnfd99cTuT6naQ48MB0A7K23XNkqDAEtfE1HuG1L6d6cmUyNSUuXN45KS9rcTNXYzU8AOpLug+KrUokWLFB7I/SRpA96hW51afRsDj/jBD3mlB+Y0CPDAZavVoN8U7jdud9A33nhD3XzT9eq2SS9ml/zC4dVRN/idBub3hgCkwGXcV3urwOSKnQBrCXCTlgDDNA0uk1wAACAASURBVIfJAYEsqKZJxyRBDiAvEytf6adPn64uvDCNt2YvPc1mHoQ/wtwgpU2AZV/cDqu40OR6Cods3tYTLrkgOi+++KJKS1MmHOLpl5bqx2kQYPnYG2W8eSn9S9c7Qvpz7LcHUv0YwVMW+q0gZP7nNem+qJV0u0n+yjUltYHeHzZQbZiZlj/rkGCkWLz+59r+9q+FZ4g0VKClHfL111+vTj/9dEc0QH6hvYQ0Jsv2vydoDZvOA1Oc0apuWrsr6DA2ihHGToAZCqnyNKVNgKVkIE57TvlKn7YNaxRfnKTryBJhmTFjhlq1quC3s9JhFSdGXE/h0M3bepISfxJg/3OfBQnw9j9eqvbvLTjAisr+V16Ih2kydVcKEkz/s5GdEpIApyEBbtRQrGiFI+ijCB1ghV9Px39riarbpr386pSGCvlHrr1LddJhmZAqCWFKIj+MrVEzJ2bQ/hdqz1B/ZooTgUgcYsVOgLUEeJKWAAcMeBUnftmoWxLgNC520v43qAMKL0iWxG1buVL16EEbHS+4mTxZIixXX321evjhh11j9fkZn9+8XE9+ESvNn7f1JCX+3Uddozr3/9dwALSz0tIGuKbHUNXzNFjLJpfi8jMhPcKO18MBoWLyjoC0v03agRjozgT9aLFDP1rAJnzp0qWqe3f/YVZkNAA6wPI+9yantL/d3ae7evrG5LXzRk8t6B64+QaQ58CsSZ3UhFNr/A847hIkwHEjjPojsQWOnQDTE3TltZA2Ad7e9FW1f9dbVicred4Ls6Kljc5hhx2mVqwwb75ham1fZaXNZppOsOAA684771Qf+9jH1Nlnn53KJHA9hYc9b+vpy1/+sqX+jHTox26hDbDPJSDtb5P2NWE5v1r11WL4oyjPmRJTCI1J8ld3nxORsezS/jZp+2kZhimM8025Nzw/fbzaMWJQxlDOdndkLOA3x35YvTrxtMQ73PCde9X+nbvUnDlz1MiRI8u2L+f6zu90ViOGZDAGMAlwEutnu1aD7h22odgJMDp45rdfOhC2o9VaXtrfJi3Z2P1ak/pg/Q8taMMcQG5zUxK3bcwYNXfuXLci/NyGgCQsaamQQ23ROC9Ly/szYOF6Cv/1yNt6khL/NOxXwyOebg0fPPMztfufv7M60e2YSapL/bjEOiQfeaM8Z+RDGOSGy/UP9Yq8T6u0v01DfXyK7mrB7VG4mNByb1izALUy+UFA2t8m/YBQs3O3GvGrx9WZHftasX8raQCUfN+7KtU0v4ufYSaXlwQ4Kaz/Q5Pg+8M0lggBpiOs8lMkJbA9x/ww0dAe2x7S3hJbCjZZUb7K20dbErctZQ/GYb4saZY9+eSTi81DCpt0kp6f0XZQe60o+s31FB7FPK2nEi+vXfqp3g0/Dg9AO6shzXOmec0s1fzWM6HUXJ2mS9oDUv3Z/4Ju1EWMLtYs/e+kXUcdPNGC24RLG3AgQALsfx0Y9WOUXKc9aO/TnrSTSCC/w+euUN1e3Wo1d9ttt1WU/pY8fGfZARYJcBLLB23M1gQY21jglAgBpiMs5/lpee9l9d5frrE+TNouS7Ydp+0vxlaitqLVZ0eMGBF4wbbHgps3b1bnnHOONfQ0VMiff/55K+wSiAhSmuSX6yn8NyBv60l6ea3tfZw69KMMoeZnFaR1zsDx1p4X71HHDmxRxx97lDrjjDN8h7ipNM7vf//76r777lOQ/kKdloqv3leFtL9NQ3q+WXe1cKIV0krtFyRIogfoIKgdLNNZO546QTugQtrXtbNaN39SuAp9lB66eKXq9+hGq4QXjbJc2P9iMAM+r+NK/ZcPJOLNqs1Q1YYNG9To0aPjbSj52vNBgGkH7LwyZFiIQ064XNUNbkhkCe1+bZXqur1Jffxfh6uBAweq888/P7Z25QttGuQttoElWDE2MOP6H+rjST4g2Mnv5ZdfHut6cYOV68kNIffP87aeHnzwQXXzzTdbA6s74tPqkOO+5D5I5igisGPtLQo2wEhJnTPNL/xK7f7HiqLX56AEp9I0vvDCC+pOrVEE502M/etvwUv72zSk56v1nE1r9dgdJia01ALYeupwtWlSMncof2hnN3f35zerEfMKegDbTxyqXvzqvyfS2cPv/osa8KenrbYQ/ur22293dYA2ceJE9eabb1pllt1Qpwb1TUR+5x+Po25UqtcZ/stFVAIP3IjSsWTJEvX666+X1AoVc9wfQYaHDx9u/c6xQ9p8EOADBw70Ous7L78T0fxWRTXSMUiH2m6q15gfqQ6dDol1bJAE7HzuF6pl29+tdqK0xyrX8RK39XoDmzlzZqxjrLbKQVZgd4vfcH41aFBycg47+Q2yXj744AOFH6Q9e/ao7du3l52iTp06qd69e1s/+LdT4noKt8LzuJ6MpA8jT4rAhUM5O6Wl9+cOCaiPoz34lTCOFeM6Z/AQ9uUvfUl90NysxuhG6FXC35qT9rd3aDJ6coLho0B+1/Tpo57RF/ABgweryy67zJX8lBvdDbfPU3+4H9bf6cSv9Yd69nJDAnzc9feqnYf31eT3rETUn6XkF16f58+f76oZgseuyfqxC2nY4A7qrv9ORk070IyN/nOgYmELgfguXLjQt5NZEOEJEyYoxFPPGRnOBwHGxGo74HU6HNKJYSe5WspL6W/c4Y9Atne+cI9+kf9tEb5u3bpZqsnDhg1zhLRXr16qc+fO1mf4jf+XS4bkII4wkiE5KCPjtS5btixRApf3tQKyAtVjqK8g3XrrraqhoSGRYbmRX0lst2zZYvUJKtKG7Jq/Be2sJMM4JEGKkRobG9Wzzz5r/ZvryR+6WV5PlUYyedpV6oXnn7KyJO0nwR/C2cv93uONxQfPOJ0s4owB8TWSZiCB7+2ll16qTj311JKHL+wTbuFu3nnnHevBzKQBAwZYj2LmgQyaML///e+tj9OwX83eTPvrkbS/hfJxEs7DoHa9UMRqHqMdYmI/R8J5gR9I+DD3e/fudRyQuZeY9XDNd65V7729zcqbRvxaf6hnKzfCH9UvXqX29OuhED4q7oT2htzzqOqxoSCV9Ep+kTcX8X/R0RTsf3Guw4cPyK9TguYlBCe4RxozNqd82JNxv5wxY0ZeiHB+CLCepPn/edNbV8X9JctD/bCNenfV5VZX45b+WuEvnvpB0dkV2hw6dKgVxibq1x4Q4COPPFI99thjxWnAqxTClyBWX5Kqu3lYB5X6aCcreKjABhf1nDn1wU5+TznlFHXWWYUDstLlJAnMsZ5efvllde2113I9+QA8a+vp4osvttYSSE65xxLsJ7t27bIefsxe2ftTv/Axambd9uDnLBDitJ2GunPzJq1G2epQEe0hlAns+urqopfU7N+/3wrF1qylv2nYr+Z9Vdntb5NwqQglW8QcRsxfk3Cm4AdkF3u632Qu/iiXVvxav33OSn6QUTigqm0uPDLF6TwMzq4Ov+cvRXtftIe9fdKkSWrIkCHFhy07NuaRHefEokWL1CuvvGJluWN6J3XyiAzG/0XnErb/hUNUaAjaVZ1HjRqlLrzwwjYCE9yfQIRRbs2aNWrjxoINtkyQCEPbMAf39VwR4AZNgIN5OsjKrhFRP6RaWlwhKezqzui6eeGJS40WL/T40jz9dMG2AwcUQufg1QnqK5BmMnlDAJuXkfwmSX7h7Rmv8ualEJthGKmz0QrAay9+TIJWgZHq4m/Gtsccek6kiOvJ29pxypXX9YSDeu3aQrCUuDVlgqObvZI4Y3b/4zfarKab6tDlX1TX+vGRmtjgEXfvltVq18vazrc1jjxQ6KNVW/G4GtcZgzbWr1+vHn30UQv0NOxXszfb/nok7W/jVh8H2YbLujWii7iHYI3U19erwVoFGmeNdpTaZhA9e/YsPqA4nQdyHaQVv9Yf8tnIDUJ67Jx7Vd3WglPLVz5/qtryyRNi6dzAFWtU/4fWF4k2GsGdAlohfh7HpHRz9YKMhj/C4Oq/rVTfT8eCpb1SYGKX+oL4IsShjPLg1hnc0fFjzlnkx3cUD89+6nFrJ4bP80OAMXi9yW0//5atPWMAIhdVQk1sl1ZD3qttcGu6H6E69TtBde7/r5H2fc+bjyvrZ/OqknrPPPNM60X+iCOO8NyeVHNFISfpn1FLw+cgv1BNeuqppyyVNxjiP/zww1Z7JMCeYbcI6IoVBccUSZJfqBVClcakSuTXTmwloa1kw+sdhYIqPS5HWHdI9957r7WmuJ78oFhQG8/6epL7CEaHC+/u3but9QgpcdyaMv4QzW5uENPmZxcXVZGjlPwa0rv71ZVq3/ubSkDA9//4448vuTDBzAYXKewV9gcvFMa8mu+2rAz7B/LjwQzSQaMKjUcynEk//vGP1T//+U+ryDL9k5xXhOzOu9eegfziOem91gJTtUQ2DvVnqDvjJLErZcIT+Ec/+lHVpUsXS/L3kY98xOoJ7gyYd9wfzNlSbkzYG7AmvvnNb6rXXnvNypZ0/FqveGctnz30UByOw9BG379u1MT3qSLJBg7QXgPxxcOHnwSppTm/Rg3rqBbOLJjmZTIN19qWPUbG2jXgAV86RkCCxrDP4pwPI6zAYzPqlWrSkATDPjijaawOg9QUpm+JulHTdsCLtR2wDj7b/hJUkXc+8/Pia3lU0gyQahBqi/TC06dQQwPKIL1XXHGFq5OBOGZE2v/ecccdWX9NigMC33VKsoJNDS9zcao9Q50QbTzwwAPWJcQkhMbCZopLKC6j5qeSLbjvwfoswPXkEzCdPa31hAvLE088UewwbEE/9alPWYRHkqFK/gVkvOeo9kv/COanhJMqspvTMJwfLZrM1vaod5QQm7Nl75t/K5H0GlRAcj/96U+rcePGlWh4uJGYoKhKL/AD9N70m1YHe0Hray/lQEjnavK7olUFOU7JL55uF+i2XhfqzriHgLDCHjGKJNdB0uF7ouh/GnXYye/OwX3Us//tPwIIHGfhR6aanXuseL6d336vRNUZeXCHOO+889TnPvc5i6jhUcs8fBnNL7uDTKMxhkeRhx56SP3iFwXTl4lja9TMic4OMtPAtE2bh2srzwEFs5M4kt08DW0YW/oo7olO9UOijCgkUdQfMSa5I8DnagL864hByHR1eDX/YP2Pio5I0Fl440Qsy5quBadRTgkqzPub31KdB5zS5mPzEt+y9ekSpyMyIw4c2FjAFiutJAnL9OnTLZsEpvIISLLStWtXyxkBbGSQTCy3cqWhelhbW1vMXwlnkN7nnnsOjunUb3/726L6Mcrg4JkzZ06q66Zc37me/H178rye5AWX0t/K8w51553PLS6RytZ26qJ69ztcdarrahXevGl9xUoO6dlPHTvqLNW/V62Vb8OGjeqfLzyp9uze6VgOoWtOP/10dfbZZ/tblCFzy5BYnz7mGHW93seYKiPgZH8Lq/qGCIEDHUI7S2zEFw8hV155pbVWokwMf+QPzb6PblCH3/2IVkUuOBdr6dJJ7dIEuOPuFou4OiUdvUXt7dtDHdBiMqMu7a/VQqQRCGDcnN5Vqlc+hE4eV6OmnpNhAhyjDbATOQ0ioUU9SOVsfHHXBOmV9sEIlwoTRniKzlDKFwEGcGd++6UDGQIw1q44vch3PaSX6tl3kNrx3ttqx/aC99xK6ZiRDepDRxbUlre+9bqCO/itbzg7jMBhg4MGL21RvbS69a/S55Kw4ItjPD6GqbNay0qygjHi8NHqHZ6Gi7xIXvOXqxSHFR5NsrB2nPrI9eRpOViZ8r6ebrrppqKXXzcppndUqiunpe688Z425i5eR+lnj8HDGM4WPKjid5ALLR418BPmUVaui6hJnFfc8pLPyf62vz4rztMDsD+LD/epCr1G1wPSC9veNbpsIU7BwWSX+kWNmQyNtnncKPX6OdKvddSt5bc+xPkdpO1wjedlryPxszfY68Q9FHdQPI4F2Sfs9UkCPPzwDmrJddE71vOKi2u+GL1AQyPPqCcD1wULFrQhsfDhAtVoOLhySvLvILWIFewk2QUJhgBG2gWjviCE2xWzYBngNKBe33nLx9X0UK+3G7aHirxmaQ9q0E6xEL3iY8/nthEhiDguJLCtOfroowM1s27dOov0RE187rvvPoWDyiR47syBZ7lAGAYtZPfOi3rc5tzvGnHrm1/iKzdht7qj/JzryR3NallPE3XMcKMex9BHpfNezs+D++oomMQgYZ3AO3+lRzOcLSCrUHEOeragLewXsN9fvHix1fbll1+uzj/fv+olypaYQSQcv9YLvlnIU87+1uu5gnygGDU1NWq41kSqaX2Ifb+lRW3UXtndkt/zxK0+p8+vuOq/1N+fKmg1kAC3RQgqygOXr26jjlwJa+wN2Bdeeumlkmxm3YDYgjTZ01FHHWURXXyGfcLPXmH2BtxBoVXitC9IrQ+03TCyo5o8vlaNGNIxyNKJt0yN9ks/8sFY2oAQCQ+IdvKLOYP/FpDfSmGOnDrlRmhBsuGHw9Trlj+WgbetdJP+03/os2td2PbSIMBVqQYNW6o98Iqpw0FIByEdO3ZUUDmtlHDRMK8w9g3IfmjhZdW8wgd9iTd9waaDF3VcNFGvcTQQdlGZ8lu3bi3Z0OBUCV+oDNoSRDVkX/XA6QBUw3fuLKgZwikILg9QZ/aTMI/GfhdORFAHEjYtXHKdDixzWPl5+EA7uMj++c9/ttbLT37yk8gfTSqNm+up8qqopvU0duzY4mDrhn5GdakfZ5mMGJtVfNiy7ZkSQDp0OkTV9BhqOcyqPfRIP1+hzOcF6YU9rpMtLi6m3/rWt3xLVvF9vvrqq62xw2szbLSR4HgPl9goHkSxByHevHnMQP3f+MY3AqtOSwLM+L9tl62T/W2Yxe2VNGMNQuJn7DzDtOml7PQ5jeqJPxYcIu7u2109fQPNq4AFwhv1/+P6NsQX9wIQTJAnfL/xu9LZL6Wul1xyibrsssu8TIuvPNBmRHhMuTcg3JGdQIP0Tf7SRWpHc+V7dHdt7WFI8egRHVWPbtrjtJYYd+/aIVmyfML/KNU5Glt3AAqV5Xnz5ln3Ztj7QhIs79B2bS+3ScC8GyINCbCbx34TfQO/EW4J7YdxtuXWP4+fQ/J7ZO4kwBic9ga9SXuDHupxoJnNBhW0lm3P6kvJY462uEFfQuUhjzh5WLAgLPgdRn1MAml/VcMBdvfdd0eKNWxSf/nLX1ox3EzCxguvcpAEm9dE/K29SIZxoUA8O2Dyu9/9rogLHkFuv/32QCpDSRxW9vWCjuNlMIpLstdFx/XUFqlqXU9f+MIXysYH9rpeVCsRPtDSrMlzP02O662ihih7rkdk7NTnwyUk3KrPB+GGbwckEHTjy6Fu0Jg2DqjMg6p1tmjia3duiDqwZ+NiGtQOFw9Z1113ndUfXI5h+x9lAvnFWWYe4cL2F33DhfmRRx6xujla/yxw6PDz8HSspZalbnoKGUe3mosM1J9Xi/focva3kryWk94Z+HCxNaGG3EgvJIU4syH5A5nCnSSIqisu4bDlxTrEXckPybr/f/+obp91cL1uH1mvNo8fpZqH9ItyCSdWF4hrjY7J23x4X7Wvm7OKr8lj75RRb+677h+qTtcjU1AbbGlqcP3110duww3yi70BXt1NqvSo/tKzTeqqGXM0Cd4XeE661h1QQ/6loxrUr4Ma3io9BkmGZ2kQ581b9b6xYb/1WyaQaOSrlNZsKJTZ8Mp+9cVp/1eNPBlu5qJJuC+bOL9OWpQgsSDISLiPgZwifJHTdxJk143wluu1JNoZ0ebMnw0wwNUEuPGs86+cdWD3dlXTc5iq6XbQGVRtn+N8rxpzATGOo3DBMQkXFreEcgdavScjP17btW6YY4gi5N39WpMlfbCHgjDt4DIBw/+g5EAS4Ntuuy0y0mv6ZyczQYm6G674HF5e4QEWG56XZMgwyDG+qCiPixRCouDVC/YNeImStgyjR4+2yDRINKTM+D8SXs7MxoFNQcYU9dIXtzxwR48+uUm0sQ4QrgE/OPQheZEJHpfhKCRIsl8yw0hXyrX/gx/8wJL8mhT0UA0yPnsZrqfCIVft68npghR2/bhd7L3UD2/UCGXnREhl+e69+lf08SDt9gcdMVyNHP1vVvGdH7yv/v70k+qtzaVqiPK7B82fsGrJqE9ecsOoJTvhZt+XcMbAC3DYJJ0foa7xmtA26N/wOAyrN4T52eHRd4LpS+G0KBDq4br8aI/2sE0674ZW+1dDtlF+hP7bKF2XnWDDJvf1VgIucfBDxtHOhpjtb+X9A+vCaAMEvc84zTm8+hqVeHwe5AH+c5ddot7e9Eqb6jseM1R16Vij6joUVGTfbNmldh8oEKedIJiH1Kn3hw9Ue7SDJ6gKw4s0SGfXV7ZaDqF6aLtZk/D3nUP6qi2fON76E8L7wJuy12TaMPlrPthddDrl1y7Xa5vIBzIJfx5BTQ2kCUrUD932vcFIptHXSurTKPerX/1KPfnEX9WT6+1W597RcToHbv1KZ9W4eI8m2N7rKZcTDqTwE0WCxqQRIFWKCoK7Lu6hQcmt6SvqmT17tnWHhg2wTIgLvHTpUutPWB8ImZRyukxLgBeH6UPiKtDobHNzc70+xJ09OQUcTfdR16gda28JWPpgMfnl+LcztDpqvwHWh6/+8wX13NPrynrFhAQP6j9h1ZLxJZdxt1auXBl6TLICSX6T8vgL0ofD7ve//33gsYS9vELV2LySBe6EKBi2P6gqCk/d8hIbhxRH1o8+x0Gw/c4H15MzYtW2njDP0JJ48sknSwZs7FjtKECVDmWkNEvmieI7+/GzL1L/++Cdfpdsm/yyL279isIW1zxAygtmXJfcuMgvQETd6LeUHAWdjEq4DwQR1hUPaiXTlrMn/QPHW7h6w9uxX6LtpZ/oUyfdZkf9c6wOMWXsb1/XD8Cv6/AxbinsY7YdX4TICyLdrdRP+5mCewgeR/x6ikZfr7rqqjY2q24YBfkc8XJ7rtPhwrSUNu7kth9Uah93AGiE+MWy3B0Re+38+fMjG7IT+Y1K8wR1Y58zZ4A8D/Dvcv4OunetUZ85va+65w/uTmm9ABEVAYagB1zA2N8mEUkFkVpMfGG7lBfk+KKLLrIgwJ4Am+OU02w9p41h+pAKAUaHtTOs+7Wd12fDfNnNwPsMqFeDBw9U69c+GgYLq6zXi4m0xYUKUJDXUfOFlbYYkqBGTWjs5Bcbmx+HBWHBNdJPXFDtl1psXFFcapz6CPsXSIYffvjhsENwLO93DQdRBYTUGHMlLyMyVAzWI17noryslHji1fUnvV7cJovrqYAQ15PzSpHfD+SALVuYdNJJJ1naOJBCmouWqc9t/6qvr1c9e/YsNv/MM89Y8TDtZ47JYMIMBT1bZL9++MMfFrVOjI2dVH8Gwf7pT38aBppiWWAONWWj9hyV5Fd2rpJ2AL4LmCfs+cZsyFyIO0L75mkdOnDPHvXM26Wqol4HD8XGguVp/MnruYL5g0ZAFF53YRNuNJTimDv7mQJNubBCA9xrsJ6NanwcM1N77hmq5f7o7w+YY4Q8NCZg9sc7fA5VcyctM6OGjs+CSOnxPcJeBnIILT1jXicfxqLUQLST3zBmX37m2O7r4OKLLy5qBqIeOJDFHRzSZadkiLTTZ8YBGD6DOQDqOe6441RdXXhP1dBYnDZtmtUs6o3aR4/TeBDv14Q/corcYhxxoSwkwinbAq/SBLjBz1qw502TAJ+rCfCvj9Gx/E45pW2sW6+Dwpff2EBhAdsXa6WLCbwcHn98QbXFJDsxk5+ZMEM4YMO8sKFOSENhu4n+4rA2qgXyAIrS9iJt8ut1PjFf2CifeOIJBek37GWRzMsmNn1pB20eEZDfPnfYNHAwYH0gn7S59dIfzLPWVrAczCDhoLrxxhutuiBNNsHcjZ12pTqD2HCjHagf43DH44D9QUTOaRg1aqd+Z538epk/5OF6OohUe1tPmPvJkydbAEQtyfCy/nBZMI96dkmatNuHvRYuTcY5TZR+HrB/mD5IGztpSxuVVoedmMZBoAzuWMvY/9AmxoX9FWeyl4doqUb9iU98wpKymMc0XP7sXnBNmyM1EblWS0iu1JENDmjTHBN9QfYJ5xDIv7x32O1v169fX3SMifsHnCCaNiuRXozTPILGYX8riUIQlWS370RSZ4pdsCBNjjAvIJkI77Jp0yary920pB3fPewROPNlwnyahy+sN2NS5TZWp8/NHQB3GNxFENUAyW5+ELcJHNq0m8EZJ6hyz4zyYSwt8ouxxmnq4TTPMNOKggBL296kwojKNjE2u6pz1tSgNQEOxWFDFQ6yCcgycIalbQuHBrVTCNK+/OI7HdDS+yguBvjiBnldq9Q3uwqQuZxJiUWUB5C04cRGlzVJnhNWcUs3va6dco5iwqgPmgO50kXXScphX6/yEhvlY0lSFxWvcxBFPq6ntk5Hqn09yXXsl+RhvdhNNnD5xYOlCSEk16WR0kiJLdpHcrpIyjimXu1vsW+YPQPnEn7KET65b6EPkEBLx4PG/tLJ+z/2HuMl1ut3L0ny67VP5fLBK7WRUJfzOovxGEkIiEtYSbzpi5vjMSf7W7vmT9jxl7O/DfN9cetT1s6UOMfqhgU+l49jdhvbMHcLL207ObQ0e5R8mPO6L3lpU37nkpL8ol92k8KgKv2oBxoGEFa5PVDiQQXCtbBJ2v/iIXfq1Klhq/RUXjq7wsMQ1qdJUiqNfRF4pplyTYC1GvQkvbB+7kdtE5cSXE5MkpcRu3Mh5DEeCnGI4JICZz4mnxNpkATYi/2t3bYK/8elpNyY5MbbpUsXdcIJJ1ivj3g1QlkckEh21/MYM378HoZZO3i8flnkRhxGkgDMsHHhkSGIurfE77zzzrNUkeQ8Yd5gN4EkbRPt9ie4TJVT8camCvtxSHixduyXSaN5AC+Zcl25XeS8Yi3z5XW9uI2V6+mgx832sJ7sDx5+1cfkJdRtbbl9btRxzXmE39BWMvsBzDNwmpotQgAAGfNJREFUaXJKhnSbz3CGwbkNvqcoj//jjJMqkrDVeuyxx1zD77n1GxJO7HluFz5cqKWkOcx+7dansJ/HLeV061+lhw+7/W3UzofQt0r2t5U0FtzGVenzLJ4pYUgm1pDRNsN5je83Es5mL3eMSo8gct9CfUY4hHZwv/Ci4WC0nrCe7GEQsZ/Ihz1ox+E8MOGr5J0C32MTosjco81+42c9yPlPkvyij1LbI8y+JDUz5T4OPICzDOWEWLlDhgzxA5Fj3rQIMDoDSS8czeJuK30S4TOoPRu7ZHAkNyewoYGoXEEoT9CpSoAxLkiBNYv3FBLJ6eUqDLjStgL/hm2QedFATNYPf9jZg7STBACvZSBahlzj8iA3Q5T505/+VFSbRb+92vjIMeLFHpsVvsyVNkMs0JtvvrlIqPMi+TVjlQeU0yu9l3nHYYIN3Vw0zUUUBwvwkJuWqc/pEaVSW0HmsFJ9uNzC+YCxD5Sbrb2c7Ku8pDqRbbPWzQHmFLoiixcVL/PsJQ/X00EHOuUITTWtJ0k0/MaxtNsOe1lfQfP43T9MzPhypjrSu3TQPjmVM3unfW/BPiof9sJcMqPsb7m6wqpDukne3cZgf7Q0F0mUg622eVD/+Mc/bnljNcmQGhAalDHfVXMXkWcbvt+YB/sjvH1/l46n4tI+y+KZEkbNVz6guM11Odtd+aglH8dQ33PPPad27dpVtmrkx90SpMPEc0Vm9Mv+WGavJKq9Ad959MHccc091AhpzBpF+1JYEIefErc5kN+3MFpyUjDm1ubChQvVqFHwAx8upUmAK/UcTr5gQoB0xx13WCGXUkz5JsCQAmvwfu4FQHsIBC9l/OTx6gDLqU4cOJW8HNsvOn4vPuXGgU0WG49duoiN0hC8vJHfMAeUxCmO9RJ0jRj7Ldk/u3265QFUP7y0tLT4WbaB82Lt4JEGqiz2gyoPavJeB8711P7WUxgJj7m4Sad5xn5POiw068/YHBr7QlwAQUzK2ZL63UOk7SceyLDfQ6PBqX77uSJjtqK/sGfEuOx2qmYsINg4N4I4JIxSZdLrd9tvvjBSTqmZIyXv+Dfwkpppsl+SmJR7YPW7JryMG3cSOJmC1tsDDzxQfHyH1hI+69u3b7EaKRnE3QFOtUwy5Nv8X0o6sb7KPahlkfxiDPJe4Nd3RtRCGC/zGEUeO/mN6v7ptW9p3EGl+rOTqYfXviMfpPaYe3x/3fZGEmA/yIbOm28CjOH7kQJjIRrbHOP9rpzqiXmRgiMDtxAZ6IffTcGovOIlDKoq2PCNwyI5rfZ6e/furY444ghLfQ19x6UEX1aURZ/tr/vGiUYlB13llhEuNHDi5EU1J/RSjKgCqa7qV3oju2AcpQBXv9iZSycuskhQU8fFAJcJswHi8JSv7LhU4v9GJQrz6qYWhflG//7whz9YF9qkyG+5qUrjoIpo2ZSthuspboTL15/GeorqwSMq1Oyk55prrilqeFx33XWqT58+jk25qR7L8w17j/SCC1vSz372s4GH4MWzrjmXjKqmW38Ddyaigm72t27NSPtct7xZ+RxnFM4s6SvG7z3Hy1gw9/gxdyJgbWLHp7EHVOpzWNMh6QzLrmbs955Rrp+4G8IkyiTgWe5BTdZh8Jfeibdt22bdL3brUFpIuHviDmoS+mzK4bss7zTGway5Qzvdb93WR1rzH/b7bsZlHjjN/4EnfrBv2/duPJDizp1nG2C3+ZSOsJIIzeTSn/wTYD9SYLfJ8fO5vJjAM+PPfvYzqzg2D7ycOiUvhzwuYLicgKjLjQtehL/3ve8FJqMmLmalzdCoyKHvIOZRhEbwg2kUecMeULIPco7NxmV/DHCS6jiNQ74oRumkLAkHMkZtzr4m5Thx4ELClKfHEi/rjevp3604m1GmONeTtLFDn938PBg1QuzbkNRCmmUu334lPE4YGQmY2fuNpM/NHs9NJdDu1d2043U/Mn21S6X8OvxyWxdh1X7d6k/q8yCOx2TfgDNst70QEbcxyXMaect5hjb5TMgb6UlY7tMyGgL6uWXLFotA4bFWnoFxkN9KY02L/JTrk3wci/IML9eeH5MqhCJ7WofpQirnnM2oOpv2jBConG+YOO4WRhqKfdZ8F4zAwBBv9MsID6BN4LZXOuFnzgGjbeHVV5DZR3EGGJ862LulVqRpr5yaupk3L/MHbQqjEo56a2trrYghYVMeVKAzEArpJP24ty4o1qnbAJuO+5ECo4y5XEgJm1OsVDsw5qCQL3fG46NRGZYXCPn648cBld3texwHAdrwuikEXSB+y6FPUAXHbxzAfsiU2WzgcMAkEDInm2s3O0a3jcvueMrMc6U5lvY/TmFVgjgqi+OA8jJnUm0TayhsLEYvbQbJw/Xkz/Fd3teTvKAGWS/2MvYLjvm/Xa3TXs7Jng4XHezjJnyJkwMq7BFO+5XfsaAtaBW57Z92p0ZRk1+//Y4zf1gibrcHLHd22rV2zFlibBsff/xxy18I1ggIJsxWjCTIaHZBzdgeUgdzac7scvHcoyJlaAeOyYxZFhxu4lF/8ODB1t3JSzgfe//l3OL7gx9IBkG2nRLG8t3vftd1DftZMyA1xm7aPAqY8l7uZ26PIMAG45LOo9COcVBZqa/m/EeeSpJgu+Ms1I+y8t4jHVCZhz2/DqjsPlCybp8vsXXyw4C9F5p4MrnZPftZW2Hz4rEVCUKnarYBlja/aTvByrUXaLng9KWhQasYray0CMtdLGDcjrAOZtMCOZIXH3PZcSNFbl8A44DKjdjhy4sQNaY/cZBft76m9bn9QoZ+2C+hlTwip9FvBHvHfLnZdgTpm3Gbj8uE3YtjWmQlyDjSKsP1VIp8ta8nL05msJ/ip9zFO661CnOMX/7yl3FVX7ZeJ8kFMtsdUFUz+S1nfysdATkBKB86wp7/fiYeD4qYDxl1AuWdHm4r2d869dmcp1mxvzVmPBgH7jzo1xlnnBEp8QV20pTFbS6cyBLKyLuHvJd4ebRyevAyBCyptSUdUGHtm0cVrHNj5mewMbb++H+eyC/6aw/j5jbfcX0ufbeYBxfzuGH34WLOh2q2AUaEgYsuusiCG+vPb3SFqOepaggwgNGq0Pdrb2u+DZfgfAMeFLOS5MUkabfvaWOQFTspGZLI/NtsXPJ11hwolRyYRYmp9PooD+O8HVBRYlKpLq6nykhX43rCxcJIUo3KZzny4OSACnmjssUzKqjYQ+B9HyqwXuzxjH2s9POAfkFihr7ZL08mv/3vXr5n7eGBNSv7gJf5MHkgETLaAn7K+c1r7G/NWoMKtDnPqmltOD2G+sWqPea3m1rkBQPjdKqSloEci92sAJ9JLQEnjQYnbQiTz4u5o1EHxzl85ZVXKmgYfPGLX7TsrMOmLKpAS/tfOBREzOAU0ypNgBvCtJ8ZFWgMorm5uV6/nL7sNiDpfAPqBlioUPfx8kWRXjHl5QpfNrsDKvn6E+RChbbmzJmTOTVlN3zDfG5eg3GBlU5ZytXptGkhrznMofLipKqGi6KxMUF+N1sY2b7pIzYvqBniJQsaBLhM40XXr2TJrEfZhp+LLMlv+RXH9VTAhusp2K7kpupsr9Wr/a1RdzT7kJtDRq+9N84QcR6Vm3P7456J4em1jTzmw15dzvO13/HIM8eoo8rQLeb7ZtTP7fa3Tqq2OO9w/5D2t7ibwMlZWqmayC8wlH4HDKbyXhbk7JZzg3WBO6FROcZnqNPPg5dUb5b3S/TdOG8td5c06wxrEX0wRCyMA6pqE8AYSbsXcprW9y6quLirV69W06ZNs4YxZswYNXfu3LSGVGwXMYGN+UQG7H8f0AT43DCgZIoAYyDaFrhRbxCz5KC82HaY/ObCg00DyRAoP3U4AWocUGHzctrA5KUEmyC+oMaDXpgJYtl8I2AuRk7rBocTLq9cJ/me4yR7z/WUJNpsK2sISIm/fACV/bQ/mhqbXpzhdi+3cY/P7kEW7bnZ4Dr139i9mvLYB0CoyjnkisP+Nm6s4qjfCX97O14evTBndgdUXqI8RD0m450d4zL3UGNaZbSBMB7cg7Ps2yNqXLJSX8eOHS3TlCiSJMCYy6ampiiqDVxH1tSf9UBmawLcGHhAumDmCDAG49chVhgAWJYIJImAecH0cugm2S+2lU8EuJ7yOW/sNRGIAgGjIYPHABPOJg772yj6yjqIQLUjgPBH3bp1i2yYUDM2UQdmzZqlIIFNK2VM/RkwVCcB1q9bI/fv318Q4TIRASJABIgAESACRIAIEAEiQAQyjEBdXZ3lGV7G3g7a3eXLl6vZs2dbxSEFhl3wiBEjglYXqlzG1J+rlwBjZFCF1guoRBU61OyxMBEgAkSACBABIkAEiAARIAJEIAYEoiTA6J6UAoMEQxIrQxHFMIQ2VdqJeNrq2K0d/IXmiJPCjD+TKtBmQNorNAIcnxhmgCxLBIgAESACRIAIEAEiQASIABGIC4GoVaDRT9jeTp06tRj/Gn+bMWOGuuCCC+IaRkm9MK+A9Nf4IZg8ebLVnwyk6vICbQcUXqF1wPl1muX3zADY7AIRIAJEgAgQASJABIgAESACRKAEgdraWtW1a9fIUQEJBuk19sBooKGhQcEuOCqv006dRrszZ84sen5GnmXLlqlBgwZFPsYAFVY3AQYgWhX6a5oA3xYAHBYhAkSACBABIkAEiAARIAJEgAjEikBcBBidhiQWcXdXrVpVHANCbYEEx6ESDTVntCc90KPh0aNHW7bIGUjVT4ABslaFXqx/XZoBwNkFIkAEiAARIAJEgAgQASJABIhAEYE4CbBpBORz0aJFJahPmTJF4SeqtHDhQoUfk2B7LIkw7JJBjlNO7YMAHzhwoJd+/WjSYNMeOOUVx+aJABEgAkSACBABIkAEiAAROIhAEgQYrSFGMFSTJSmNSiUaxHbFihXFQSEuOf62YcOGokdqfJgBEtw+CDDARmikffv2NdEemNsNESACRIAIEAEiQASIABEgAllBICkCjPFCJRp2wWvXri0Of/jw4ZZKdJBQSagPIZekh+dRo0apuXPnFu2MlyxZoubNm1dsL2US/IDmg+eGmftMe4G2D0yrQmOwvw4zYJYlAkSACBABIkAEiAARIAJEgAhEhUCSBNj0GWGRli5dWjIEEFNIhGEjLMkwnFoZqTEkuiC9a9asUZs3by5xdIXKypFbu4Q4RRI8WxPgxjBzlysCjIFqEjxJ//p5mEGzLBEgAkSACBABIkAEiAARIAJEIAoE0iDA6Dfi9EJSa3dYFXRMkCIj9FG5ZCfBUalf++xv+yPAAEh7hm7UzH+WT7CYnQgQASJABIgAESACRIAIEAEiECkCaRFgDALSXJBgab8bdHCQKoPUVkp2Egz1azjoijMsk60/l2keuDjoGFEudxJgM1h6hg4z7SxLBIgAESACRIAIEAEiQASIQBQIpEmATf+h5gy1Zqg4498bN24sDg0OrQxBRSxfqEjjN8irdHLllcza1a9RH/4WxAY5AP5jNQFuClCuWCS3BBgjIAkOM/UsSwSIABEgAkSACBABIkAEiEBYBLJAgIOOARJkqD0bNeqJEydanqbdEtSv4TzLJIRMgnTYTYLsVq+Hz0/SBHidh3xls+SaAJMEh5l6liUCRIAIEAEiQASIABEgAkQgLAJ5JsAYu93Ls5stsMELnqNBeqUNsteyQTHX5Dc0fw1dQdDOR1mOkuAo0WRdRIAIEAEiQASIABEgAkSACHhFIO8EGONEaKVVq1YVh+zFHhiZoW6Nsm+88UaxbJwkmARYrEotvp9/4MCBq7wuVOYjAkSACBABIkAEiAARIAJEgAiERaAaCDBUoadMmVK0HYZKM5xbebHrtZcFnnGRYBJg22pliKSwX1+WJwJEgAgQASJABIgAESACRMAPAtVAgDFeO5H16hTLqWxcJJgE2GFlggRrSfB8DU5PPwuXeYkAESACRIAIEAEiQASIABEgAn4RqBYCjHFv3rxZXXjhhb6dYiVFgkmAy6xObYg9cv/+/Yv1xyf6XcDMTwSIABEgAkSACBABIkAEiAAR8IpANRFgjBnOraQn6JUrV3qO85uAOnT7DoNUaVFqKXAv2AXrPJd6XbzMRwSIABEgAkSACBABIkAEiAAR8INAtRFgjB32wGvXrrVgmDx5spo6dapnSJxI8B133KFOPvlkz3VUyHiklgJvClNRVXiBrgQAVaLDLA+WJQJEgAgQASJABIgAESACRKASAtVIgKUUGA6x8H8/KYxTrTLtvKv//jVNfhf76YdT3qonwBh0c3Nz/d69ewHWmLCAsTwRIAJEgAgQASJABIgAESACRMAgUI0EGGMbP358MbyR17BIBhOER5o9e7basGFDcaGASC9fvtyzOrXDCtukCfCRYVdeuyDABiT9EtEA22AN3NCwwLE8ESACRIAIEAEiQASIABEgAkSgWgkwSO/SpUutCR4zZoyaO3eup8m22xDLQiDVjY2Nnuopk4k2wEHQe/fdd4E6ROj0FB0EQJYhAkSACBABIkAEiAARIAJEwEKgWgkwPEKfc845xVletmyZGjRoUMVZv+uuu0qIMqS+IL2GSKOwl3oqNDJbc7hQDLpdSYAlkHCSpe2Dv0YizJ2LCBABIkAEiAARIAJEgAgQgaAIVCsBBh7SGZab9HbBggVq0aJFRRiHDRtmSXtHjBihZsyYoVatWmV9Nn36dCvUUsD0gCbA5wYsaxVrtwRYggZHWSDC+odhk8KsJpYlAkSACBABIkAEiAARIALtDIFqJsCrV69W06ZNK85oOektbHth82vSqFGjLElwjx49rD9JtWh8tnDhwqCrZJUmwA1BC5MA25CDjbCWDE/SP+dSPTrMsmJZIkAEiAARIAJEgAgQASLQPhCoZgKMGZRS4NGjRytIemWCw6uLLrqo+Kdy9sImDBIJcEa/FyDDumvnaqdZIMN0mpXReWK3iAARIAJEgAgQASJABIhAmghUOwG2E1zpERqfIUbwjh07rCmA2jOku0bya+ZF2hOTAKe5Wj223RpGCdLheojcW3+TFHvEj9mIABEgAkSACBABIkAEiEC1ItCpUyfVpUuXah2eNS5p3wvHVkYKLMlvpTBHM2fOLMYSdrMldgGSKtBprrRWKbGCQy39MzLNvrBtIkAEiAARIAJEgAgQASJABJJHoGvXrg2aBI9JvuVkW7zgggvUxo0brUYHDhyoNBcqSn4NKYbDK3uCI6wVK1YU/0wv0MnOG1sjAkSACBABIkAEiAARIAJEgAhEhoAWhDXqymZFVmFGK7KrO5tugvyC5DY0NJT0HGrPcIy1Zs2a4t8nTpyoIA0OkRgGKQR4LEoEiAARIAJEgAgQASJABIgAEQiFgCbATbqCqpcAAyS7V2gnyS8kw4gHvGTJkqKEGGVDqj6bORqrTVKBd+DEMEiBoWNBIkAEiAARIAJEgAgQASJABNo7Au2JAGOuQWznzZtXnHbE+IV6NCTEiPVrJ77IOHnyZMtZVgSJBDgCEFkFESACRIAIEAEiQASIABEgAkQgEALtjQADJBkaqRJo8AoN9Wgn2+BAYCtFAhwQOBYjAkSACBABIkAEiAARIAJEgAiERqA9EmCoOYMEG6dYdhAPO+wwS+I7YcKE0PjaKiABjhpR1kcEiAARIAJEgAgQASJABIgAEfCKQHskwMAGJHju3LlFD88gvZD0whlWDMTXTAcJsNeFyXxEgAgQASJABIgAESACRIAIEIGoEdAEeLGu89Ko62V9jgiQAHNhEAEiQASIABEgAkSACBABIkAE0kKgvYRBSgtfW7skwBmZCHaDCBABIkAEiAARIAJEgAgQgXaIgCbA5+ph/7odDj2NIZMAp4E62yQCRIAIEAEiQASIABEgAkSACAABTYB76V/vEI1EEDhJxwFeF6YlxgEOgx7LEgEiQASIABEgAkSACBABItDuEdAkGKTsxHYPRMwAaPIbmr+GriDmMbJ6IkAEiAARIAJEgAgQASJABIhAphGgHXAi0/Ok5r8jw7ZEAhwWQZYnAkSACBABIkAEiAARIAJEoF0joAkwiNkT7RqE+Ad/tSbA88M2QwIcFkGWJwJEgAgQASJABIgAESACRKDdI6BJ8CYNwtB2D0Q8ALyrqx2pCTAwDpVIgEPBx8JEgAgQASJABIgAESACRIAIEAHLGVajxmEWsYgcgSd1jQ2a/G6PomYS4ChQZB1EgAgQASJABIgAESACRIAItGsEWr1BQ0UXRO2qdg1GdINfpas6Nyryi26RAEc3OayJCBABIkAEiAARIAJEgAgQASIAafABwhAKARDfRk18m0LV4lCYBDhqRFkfESACRIAIEAEiQASIABEgAu0aAc1/IQmepH965gQI2Nim2VeoOW/SPwgndX/YWL+VMCcBzsmKZDeJABEgAkSACBABIkAEiAARyD8CrarSJpxPvR4R/m1+0iKhY0E8EyLB/9DtNLX+gOxGYtvrdWWQAHtFivmIABEgAkSACBABIkAEiAARIAIxItAaTglkGMS4XAJ5NGm7H2lpa/29bBVvgndlGzGXWdAflAFRhYQWqWy7up6G1jzmt5W/tazVVowQulZNAuwKETMQASJABIgAESACRIAIEAEiQASIQDUgQAJcDbPIMRABIkAEiAARIAJEgAgQASJABIiAKwIkwK4QMQMRIAJEgAgQASJABIgAESACRIAIVAMCJMDVMIscAxEgAkSACBABIkAEiAARIAJEgAi4IkAC7AoRMxABIkAEiAARIAJEgAgQASJABIhANSBAAlwNs8gxEAEiQASIABEgAkSACBABIkAEiIArAiTArhAxAxEgAkSACBABIkAEiAARIAJEgAhUAwIkwNUwixwDESACRIAIEAEiQASIABEgAkSACLgi8P8BpKj2nz32WC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5066" name="Picture 10" descr="Juegos de nieve de Doodle: día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932" y="233347"/>
            <a:ext cx="10358510" cy="414340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72246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18 feb. 2018</a:t>
            </a:r>
          </a:p>
          <a:p>
            <a:r>
              <a:rPr lang="es-ES" b="1" dirty="0" err="1" smtClean="0"/>
              <a:t>Carnival</a:t>
            </a:r>
            <a:r>
              <a:rPr lang="es-ES" b="1" dirty="0" smtClean="0"/>
              <a:t> 2018 (</a:t>
            </a:r>
            <a:r>
              <a:rPr lang="es-ES" b="1" dirty="0" err="1" smtClean="0"/>
              <a:t>Greece</a:t>
            </a:r>
            <a:r>
              <a:rPr lang="es-ES" b="1" dirty="0" smtClean="0"/>
              <a:t>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ía Nacional de Kuwait 20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436" y="447661"/>
            <a:ext cx="9525000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feb. 2018</a:t>
            </a:r>
          </a:p>
          <a:p>
            <a:r>
              <a:rPr lang="es-ES" b="1" dirty="0" smtClean="0"/>
              <a:t>Año Nuevo Lunar 2018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Jose Luis\Escritorio\descarga (1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002" y="0"/>
            <a:ext cx="10864064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feb. 2018</a:t>
            </a:r>
          </a:p>
          <a:p>
            <a:r>
              <a:rPr lang="es-ES" b="1" dirty="0" smtClean="0"/>
              <a:t>Juegos de nieve de </a:t>
            </a:r>
            <a:r>
              <a:rPr lang="es-ES" b="1" dirty="0" err="1" smtClean="0"/>
              <a:t>Doodle</a:t>
            </a:r>
            <a:r>
              <a:rPr lang="es-ES" b="1" dirty="0" smtClean="0"/>
              <a:t>: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Juegos de nieve de Doodle: día 1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15 </a:t>
            </a:r>
            <a:r>
              <a:rPr lang="en-US" b="1" dirty="0" err="1" smtClean="0"/>
              <a:t>feb</a:t>
            </a:r>
            <a:r>
              <a:rPr lang="en-US" b="1" dirty="0" smtClean="0"/>
              <a:t>. 2018</a:t>
            </a:r>
          </a:p>
          <a:p>
            <a:r>
              <a:rPr lang="en-US" b="1" dirty="0" smtClean="0"/>
              <a:t>Mother's Day 2018 (Israel)</a:t>
            </a:r>
            <a:endParaRPr lang="en-U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29634" y="1447793"/>
            <a:ext cx="71652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¿Quién diseña los </a:t>
            </a:r>
            <a:r>
              <a:rPr lang="es-ES" sz="28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?</a:t>
            </a:r>
          </a:p>
          <a:p>
            <a:pPr algn="ctr"/>
            <a:endParaRPr lang="es-ES" sz="2800" b="1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Existe un equipo de ingenieros e ilustradores (denominados "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doodlers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") que se encarga de la creación de todos y cada uno de los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que ves.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7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descarg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99324" y="-266719"/>
            <a:ext cx="12144460" cy="541021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447661"/>
            <a:ext cx="192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JUEGOS DE NIEVE </a:t>
            </a:r>
            <a:endParaRPr lang="es-ES" b="1" dirty="0"/>
          </a:p>
        </p:txBody>
      </p:sp>
      <p:sp>
        <p:nvSpPr>
          <p:cNvPr id="4" name="3 Rectángulo"/>
          <p:cNvSpPr/>
          <p:nvPr/>
        </p:nvSpPr>
        <p:spPr>
          <a:xfrm>
            <a:off x="329370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15 feb. 2018</a:t>
            </a:r>
          </a:p>
          <a:p>
            <a:r>
              <a:rPr lang="es-ES" b="1" dirty="0" smtClean="0"/>
              <a:t>Juegos de </a:t>
            </a:r>
            <a:r>
              <a:rPr lang="es-ES" b="1" dirty="0" err="1" smtClean="0"/>
              <a:t>Doodle</a:t>
            </a:r>
            <a:r>
              <a:rPr lang="es-ES" b="1" dirty="0" smtClean="0"/>
              <a:t> Snow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 descr="C:\Documents and Settings\Jose Luis\Escritorio\descarga (3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5010" y="-266719"/>
            <a:ext cx="12686959" cy="55007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14 feb. 2018</a:t>
            </a:r>
          </a:p>
          <a:p>
            <a:r>
              <a:rPr lang="es-ES" dirty="0" smtClean="0"/>
              <a:t>Juegos de nieve de </a:t>
            </a:r>
            <a:r>
              <a:rPr lang="es-ES" dirty="0" err="1" smtClean="0"/>
              <a:t>Doodle</a:t>
            </a:r>
            <a:r>
              <a:rPr lang="es-ES" dirty="0" smtClean="0"/>
              <a:t>: día 6, San Valentín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 descr="C:\Documents and Settings\Jose Luis\Escritorio\descarga (2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932" y="0"/>
            <a:ext cx="10429948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13 feb. 2018</a:t>
            </a:r>
          </a:p>
          <a:p>
            <a:r>
              <a:rPr lang="es-ES" b="1" dirty="0" smtClean="0"/>
              <a:t>Juegos de nieve de </a:t>
            </a:r>
            <a:r>
              <a:rPr lang="es-ES" b="1" dirty="0" err="1" smtClean="0"/>
              <a:t>Doodle</a:t>
            </a:r>
            <a:r>
              <a:rPr lang="es-ES" b="1" dirty="0" smtClean="0"/>
              <a:t>: día 5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ysel Gürel’s 89th Birth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304785"/>
            <a:ext cx="9644130" cy="40988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6560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7 de febrero de 2018</a:t>
            </a:r>
          </a:p>
          <a:p>
            <a:r>
              <a:rPr lang="es-ES" b="1" dirty="0" smtClean="0"/>
              <a:t>89.º aniversario del nacimiento de </a:t>
            </a:r>
            <a:r>
              <a:rPr lang="es-ES" b="1" dirty="0" err="1" smtClean="0"/>
              <a:t>Aysel</a:t>
            </a:r>
            <a:r>
              <a:rPr lang="es-ES" b="1" dirty="0" smtClean="0"/>
              <a:t> </a:t>
            </a:r>
            <a:r>
              <a:rPr lang="es-ES" b="1" dirty="0" err="1" smtClean="0"/>
              <a:t>Gürel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89.º aniversario del nacimiento de Aysel Güre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5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86494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6 feb. 2018</a:t>
            </a:r>
          </a:p>
          <a:p>
            <a:r>
              <a:rPr lang="es-ES" b="1" dirty="0" smtClean="0"/>
              <a:t>Día de </a:t>
            </a:r>
            <a:r>
              <a:rPr lang="es-ES" b="1" dirty="0" err="1" smtClean="0"/>
              <a:t>Waitangi</a:t>
            </a:r>
            <a:r>
              <a:rPr lang="es-ES" b="1" dirty="0" smtClean="0"/>
              <a:t> (día nacional de Nueva Zelanda 2018)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34818" name="Picture 2" descr="Festival de los farolillos 2017 (China, Hong Kong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66719"/>
            <a:ext cx="10945813" cy="501969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9370" y="4162437"/>
            <a:ext cx="63579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6 feb. 2017  -- 93 aniversario de </a:t>
            </a:r>
            <a:r>
              <a:rPr lang="es-ES" b="1" dirty="0" err="1" smtClean="0"/>
              <a:t>Pramoedya</a:t>
            </a:r>
            <a:r>
              <a:rPr lang="es-ES" b="1" dirty="0" smtClean="0"/>
              <a:t> </a:t>
            </a:r>
            <a:r>
              <a:rPr lang="es-ES" b="1" dirty="0" err="1" smtClean="0"/>
              <a:t>Ananta</a:t>
            </a:r>
            <a:r>
              <a:rPr lang="es-ES" b="1" dirty="0" smtClean="0"/>
              <a:t> </a:t>
            </a:r>
            <a:r>
              <a:rPr lang="es-ES" b="1" dirty="0" err="1" smtClean="0"/>
              <a:t>Toer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Nino_bravo_mis_noches_sin_ti_TaringaMp3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120.º aniversario del nacimiento de Chen Cheng-Po"/>
          <p:cNvPicPr>
            <a:picLocks noChangeAspect="1" noChangeArrowheads="1"/>
          </p:cNvPicPr>
          <p:nvPr/>
        </p:nvPicPr>
        <p:blipFill>
          <a:blip r:embed="rId2"/>
          <a:srcRect l="1704" r="1668"/>
          <a:stretch>
            <a:fillRect/>
          </a:stretch>
        </p:blipFill>
        <p:spPr bwMode="auto">
          <a:xfrm>
            <a:off x="-1" y="-195280"/>
            <a:ext cx="10945813" cy="494825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5122" y="3090867"/>
            <a:ext cx="5470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 de febrero de 2018</a:t>
            </a:r>
          </a:p>
          <a:p>
            <a:r>
              <a:rPr lang="es-ES" b="1" dirty="0" smtClean="0"/>
              <a:t>123.º aniversario del nacimiento </a:t>
            </a:r>
          </a:p>
          <a:p>
            <a:r>
              <a:rPr lang="es-ES" b="1" dirty="0" smtClean="0"/>
              <a:t>de </a:t>
            </a:r>
            <a:r>
              <a:rPr lang="es-ES" b="1" dirty="0" err="1" smtClean="0"/>
              <a:t>Chen</a:t>
            </a:r>
            <a:r>
              <a:rPr lang="es-ES" b="1" dirty="0" smtClean="0"/>
              <a:t> </a:t>
            </a:r>
            <a:r>
              <a:rPr lang="es-ES" b="1" dirty="0" err="1" smtClean="0"/>
              <a:t>Cheng</a:t>
            </a:r>
            <a:r>
              <a:rPr lang="es-ES" b="1" dirty="0" smtClean="0"/>
              <a:t>-Po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89.º aniversario del nacimiento de Aysel Gür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60" y="0"/>
            <a:ext cx="9616310" cy="38465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3876685"/>
            <a:ext cx="63793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8 feb. 2018</a:t>
            </a:r>
          </a:p>
          <a:p>
            <a:r>
              <a:rPr lang="es-ES" b="1" dirty="0" smtClean="0"/>
              <a:t>142.º aniversario del nacimiento de Paula </a:t>
            </a:r>
            <a:r>
              <a:rPr lang="es-ES" b="1" dirty="0" err="1" smtClean="0"/>
              <a:t>Modersohn</a:t>
            </a:r>
            <a:r>
              <a:rPr lang="es-ES" b="1" dirty="0" smtClean="0"/>
              <a:t>-Becker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050" name="Picture 2" descr="Festival de los farolillos 2017 (China, Hong Kong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447661"/>
            <a:ext cx="10086975" cy="381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2246" y="4162437"/>
            <a:ext cx="70723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9 feb. 2017 --  109.º aniversario del nacimiento de Carmen Miranda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750" y="519099"/>
            <a:ext cx="921550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¿Cómo pueden los usuarios de Google o el público enviar ideas para </a:t>
            </a:r>
            <a:r>
              <a:rPr lang="es-ES" sz="24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?</a:t>
            </a:r>
          </a:p>
          <a:p>
            <a:pPr algn="ctr"/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de los </a:t>
            </a:r>
            <a:r>
              <a:rPr lang="es-ES" sz="24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está siempre encantado de recibir ideas de los usuarios. Para ello, los usuarios pueden enviar un correo electrónico a la dirección "proposals@google.com" incluyendo ideas para el próximo </a:t>
            </a:r>
            <a:r>
              <a:rPr lang="es-ES" sz="24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</a:t>
            </a:r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de Google. El equipo recibe cientos de solicitudes a diario, por lo que lamentablemente no podemos responder a todos los usuarios. De todas formas, te garantizamos que leeremos tu solicitud. :)</a:t>
            </a:r>
            <a:endParaRPr lang="es-ES" sz="24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36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descarga (1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808" y="0"/>
            <a:ext cx="10215634" cy="450059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9 de febrero de 2018</a:t>
            </a:r>
          </a:p>
          <a:p>
            <a:r>
              <a:rPr lang="es-ES" b="1" dirty="0" err="1" smtClean="0"/>
              <a:t>Doodle</a:t>
            </a:r>
            <a:r>
              <a:rPr lang="es-ES" b="1" dirty="0" smtClean="0"/>
              <a:t> Snow </a:t>
            </a:r>
            <a:r>
              <a:rPr lang="es-ES" b="1" dirty="0" err="1" smtClean="0"/>
              <a:t>Games</a:t>
            </a:r>
            <a:r>
              <a:rPr lang="es-ES" b="1" dirty="0" smtClean="0"/>
              <a:t> - </a:t>
            </a:r>
            <a:r>
              <a:rPr lang="es-ES" b="1" dirty="0" err="1" smtClean="0"/>
              <a:t>Day</a:t>
            </a:r>
            <a:r>
              <a:rPr lang="es-ES" b="1" dirty="0" smtClean="0"/>
              <a:t> 1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 descr="data:image/png;base64,iVBORw0KGgoAAAANSUhEUgAAA8AAAAIcCAYAAAA5Xcd7AAAgAElEQVR4Xuy9D7RXxZ3gWSiGh49/aRGIYsA/gNNCoFsU0ho1BtMzI2rv6mwUs7tpwe4eMtugyc6umtNqn0ifOaejkJnY3QOYzJ4WTU+cHZXs6TTGmI5sg3l2JEIviAZQYwCh5a9ARN37vY/7rPfj9967t6puVd17P/ecd8T3blV96/P93qr6Vn2rapDigQAEIAABCEAAAhCAAAQgAAEINIDAoAbUkSpCAAIQgAAEIAABCEAAAhCAAAQUDjBGAAEIQAACEIAABCAAAQhAAAKNIIAD3Ag1U0kIQAACEIAABCAAAQhAAAIQwAHGBiAAAQhAAAIQgAAEIAABCECgEQRwgBuhZioJAQhAAAIQgAAEIAABCEAAAjjA2AAEIAABCEAAAhCAAAQgAAEINIIADnAj1EwlIQABCEAAAhCAAAQgAAEIQAAHGBuAAAQgAAEIQAACEIAABCAAgUYQwAFuhJqpJAQgAAEIQAACEIAABCAAAQjgAGMDEIAABCAAAQhAAAIQgAAEINAIAjjAjVAzlYQABCAAAQhAAAIQgAAEIAABHGBsAAIQgAAEIAABCEAAAhCAAAQaQQAHuBFqppIQgAAEIAABCEAAAhCAAAQggAOMDUAAAhCAAAQgAAEIQAACEIBAIwjgADdCzVQSAhCAAAQgAAEIQAACEIAABHCAsQEIQAACEIAABCAAAQhAAAIQaAQBHOBGqJlKQgACEIAABCAAAQhAAAIQgAAOMDYAAQhAAAIQgAAEIAABCEAAAo0ggAPcCDVTSQhAAAIQgAAEIAABCEAAAhDAAcYGIAABCEAAAhCAAAQgAAEIQKARBHCAG6FmKgkBCEAAAhCAAAQgAAEIQAACOMDYAAQgAAEIQAACEIAABCAAAQg0ggAOcCPUTCUhAAEIQAACEIAABCAAAQhAAAfY0AYOHTo048MPPxz5wQcfzDjllFNGZdkkv5t4398d+JJhtiSDAAQgAAEIQAACEIAABCDQQ+D+3x15n44j8TdeGjRo0L5hw4ZtkP+CqhgBHOAcvA4ePHilOLqJgYnTO+P+NQdn5EjGKxCAAAQgAAEIQAACEIAABEolcN/nRzyX+CnPiWN82mmnbRg6dOj2UguseOY4wG0UmBjPqMTpvSH50+8lq7m/V3EdIz4EIAABCEAAAhCAAAQg0CACsmqcOMVPJqvELzWo2rmqigN8AhNOby574SUIQAACEIAABCAAAQhAoEIEEmd4aeIM/xec4W6lNd4BFsc32c+7KAlxXpyENvfs5a2QTSMqBCAAAQhAAAIQgAAEIACBfgmcCJW+f/jw4c81GVVjHeAjR45MPH78+KJ7f7B/cZMNgLpDAAIQgAAEIAABCEAAAs0ikDjDXxoxYsR/aVatu2vbOAf4RKjzQ5zU3ERzp84QgAAEIAABCEAAAhCAQEYgCY/+bNNWhBvlAB84cOB/TRzf72DyEIAABCAAAQhAAAIQgAAEINBN4Bs3nv3xplyp1AgHWMKd33vvvW8nzu9VGDkEIAABCEAAAhCAAAQgAAEI9CZw7zXDF48cOXJZ3bnU3gFOrjO6Nwl7vi9xfuuuS+oHAQhAAAIQgAAEIAABCEDAisCf/stRv1XnE6Nr6wDLXt8k5PlHycnOM6wsgMQQgAAEIAABCEAAAhCAAAQaRCA5JOv3k0OyvlPHKtfSAU6uNZrx/vvvi/PLtUZ1tFrqBAEIQAACEIAABCAAAQiUSkDuD04OyLqj1EICZF47BzhZ9f1SEu787QAsKRICEIAABCAAAQhAAAIQgECtCNTtgKxaOcCJ8ysHXX2pVhZHZSAAAQhAAAIQgAAEIAABCAQkUKd9wbVxgHF+A34RFA0BCEAAAhCAAAQgAAEI1JpAXZzgWjjAOL+1/taoHAQgAAEIQAACEIAABCAQAYE6OMGVd4BxfiP4EhABAhCAAAQgAAEIQAACEGgEgao7wZV1gOWao+SOX9nz+3uNsDQqCQEIQAACEIAABCAAAQhAIAICVXaCK+kAc8dvBFaPCBCAAAQgAAEIQAACEIBAYwlU1QmupANM2HNjvzMqDgEIQAACEIAABCAAAQhEQqCKTnDlHOD9+/ffd/+ag/dGonPEgAAEIAABCEAAAhCAAAQg0FgCVbsnuFIOcLLy+6Vkz++3G2tdVBwCEIAABCAAAQhAAAIQgEBkBB68aXxl/MrKCHro0KEZf/K3+34Wma4RBwIQgAAEIAABCEAAAhCAQOMJVMUJroQDfOLQq21J6POoxlsWACAAAQhAAAIQgAAEIAABCERIoApOcCUc4GTf788S53dGhDpGJAhAAAIQgAAEIAABCEAAAhA4QSB2Jzh6B5hDr/iWIAABCEAAAhCAAAQgAAEIVINA7IdiRe0As++3GkaOlBCAAAQgAAEIQAACEIAABDICMa8CR+0AE/rMRwQBCEAAAhCAAAQgAAEIQKB6BGJ1gqN1gAl9rp6RIzEEIAABCEAAAhCAAAQgAAEhEGsodJQOsIQ+f/DBBz9L7vzFeiAAAQhAAAIQgAAEIAABCECgggRiXAWO0gEm9LmC1o3IEIAABCAAAQhAAAIQgAAENAL3fX7E748YMeI7MUGJzgFOnN/FgwYNeojV35jMBFkgAAEIQAACEIAABCAAAQgUJxBbKHRUDvCRI0cm/vrXv5Y7f0cVR0sKCEAAAhCAAAQgAAEIQAACEIiNQEyh0FE5wAcOHPhRsvJ7VWwKQx4IQAACEIAABCAAAQhAAAIQMCPwwLVnnDt06NDtZqndporGAU6c3y8lVfs2oc9uFUxuEIAABCAAAQhAAAIQgAAEQhOIZRU4Ggc42fu7LQl9nhhaMZQPAQhAAAIQgAAEIAABCEAAAu4JxOAER+EAs/rr3rjIEQIQgAAEIAABCEAAAhCAQEwEcIBPaIPV35jMElkgAAEIQAACEIAABCAAAQiUQyC0Exx8BZjV33IMi1whAAEIQAACEIAABCAAAQjERgAHmJOfY7NJ5IEABCAAAQhAAAIQgAAEIFAagZBOcNAV4IMHD1714YcfytVHpcElYwhAAAIQgAAEIAABCEAAAhCIh0BjHWDu/Y3HCJEEAhCAAAQgAAEIQAACEICADwL3/+7Izw4fPvw5H2W1lhFsBVhWf+/9wf4fhag0ZUIAAhCAAAQgAAEIQAACEIBAOAKhVoGDOcCs/oYzNkqGAAQgAAEIQAACEIAABCAQksAD155x7tChQ7f7liGIA3zo0KEZf/K3+37mu7KUBwEIQAACEIAABCAAAQhAAAJxEAixChzEAU7Cn5cm4c+L4sCOFBCAAAQgAAEIQAACEIAABCDgm0BjHOD9+/dvu3/NwYm+AVMeBCAAAQhAAAIQgAAEIAABCMRB4L7Pj/gfRowY8d99SuN9BZjwZ5/qpSwIQAACEIAABCAAAQhAAALxEvC9CuzdASb8OV7jQzIIQAACEIAABCAAAQhAAAI+CXzjxrM/PmjQoH2+yvTuABP+7Eu1lAMBCEAAAhCAAAQgAAEIQCB+Aj5Xgb06wBL+/MEHH/zsvr87EL8WkBACEIAABCAAAQhAAAIQgAAESidQWweY8OfSbYcCIAABCEAAAhCAAAQgAAEIVIqAzzuBva4AE/5cKTtEWAhAAAIQgAAEIAABCEAAAl4I+FoF9uYAE/7sxW4oBAIQgAAEIAABCEAAAhCAQOUI1M4BlvDnDz/8cBH7fytniwgMAQhAAAIQgAAEIAABCECgVAK1c4AJfy7VXsgcAhCAAAQgAAEIQAACEIBAZQn86b8c9VvDhg17qewKeAmBTlZ+RyUrwO+w+lu2OskfAhCAAAQgAAEIQAACEIBANQn4WAX24gAnzu9ViRP8IxzgahoiUkMAAhCAAAQgAAEIQAACECibQG0c4CT8+b5BgwbdiwNctsmQPwQgAAEIQAACEIAABCAAgWoSqI0DfODAgf+eOL83VFMNSA0BCEAAAhCAAAQgAAEIQAACZRO4/3dHfnb48OHPlVmOlxBoDsAqU4XkDQEIQAACEIAABCAAAQhAoB4Eyl4FLt0B5gCsehgitYAABCAAAQhAAAIQgAAEIFA2gco7wHIA1r0/2P+jskGRPwQgAAEIQAACEIAABCAAARMC+3a8rPa9salX0tOGdKrOseeqjpFj0h8ePwQq7wDLAVj3rzl4rx9clAIBCEAAAhCAAAQgAAEIQCAfgeNHD6tNTyxR+17f2G+CIYkDPHzc+er8z92GM5wPrfFblXeAOQDLWPckhAAEIAABCEAAAhCAAARKInBo1y/US4/eo94/9m6fJSTbOdO/JTfapP+V//vE9GvUlH/970qSimz/9F+O+q1hw4a9VBaJ0vcAJyvAP0tWgGeUVQHyhQAEIAABCEAAAhCAAAQgUIRAXuc3c3xb8x75yWlqxq1fL1Ik7xYgUOYqcOkO8J3fe7N72oQHAhCAAAQgAAEIQAACEIBAYAJH9+9WXSsX9bvy205EWQ3WHeJZC5cTDl2SLivrAHMAVkkWQbYQgAAEIAABCEAAAhCAgBGBrpWL1eHd29qmbXVy5aV2v5Pfj/nNK9S/uOErRjKQqH8ClXWAk/2/v3ff3x34v1EwBCAAAQhAAAIQgAAEIACB0AS2rlmu3upabSyG7gwP/Y2z1KV/+BfGeZGwbwKVdYA5ARqzhgAEIAABCEAAAhCAAARiICBXHW1Y9bUBRWk9+EpPoDvAg04drK74908MmB8vFCeAA1ycGSkgAAEIQAACEIAABCAAAQikBOS6o3UPLzhp329reHNf4c7tMMq7l9/5mBrc0QllxwQq6wAnIdDPJSHQVzrmQXYQgAAEIAABCEAAAhCAAARyE9i8epna9fKzvd4/6YqjlkOu8mQ+fd7X1agJ0/K8yjsFCOAAF4DFqxCAAAQgAAEIQAACEIAABDICeUKf86z86u9k/8YBLsfO7v/dkZ8dPnz4c2XkXuo1SFyBVIbKyBMCEIAABCAAAQhAAAIQyEtgw6P3qH2vb+z3dRzgvDT9vIcD7IczpUAAAhCAAAQgAAEIQAACNSKw55X1atMTS3rVKI+zmwfBkBFnqtlfXpHnVd4pSOC+z4/4/REjRnynYLJcr7MCnAsTL0EAAhCAAAQgAAEIQAACVSOw7uHb1bH9u3vEtj30atCgj9yns2bOVZOuub1qSCojb1n7gHGAK2MCCAoBCEAAAhCAAAQgAAEI5CWwMzn0akty+JX+mK7+tkt38W0PqWFjz8srDu8VJIADXBAYr0MAAhCAAAQgAAEIQAACzSXQuvrrkgThzy5pts+rcg7wwYMHr7r3B/t/VD4aSoAABCAAAQhAAAIQgAAEIPARgXZ7f234tJ4AfcE1C9T4S663yZK0AxDAAcZEIAABCEAAAhCAAAQgAAEI5CDQevJzuyuMcmTT9hXJSw6/6hg5xjQL0uUggAOcAxKvQAACEIAABCAAAQhAAALNJnA0OfRqfXL4VbvHdA+wntfpoz+pLrn9PzYbsofa4wB7gEwREIAABCAAAQhAAAIQgEC1CWxODr7alRyAJY/Nqc8ZhdbV4wuvW6zGTbu62pAqID0OcAWUhIgQgAAEIAABCEAAAhCAQDgCx48eVuseXqDeP/ZuWwfYhWSX3bFKDe7odJEVefRDAAcY84AABCAAAQhAAAIQgAAEINAPgTd/+pR67ZmVpTm/cu2RXH/EUz4BHODyGVMCBCAAAQhAAAIQgAAEIFBhAl0rF6vDu7c5rYEeAj3hM/PUxMu/4DR/MmtPAAcYy4AABCAAAQhAAAIQgAAEINAHgf4OvzKF1nsP8SB15V3/3TQr0hUkgANcEBivQwACEIAABCAAAQhAAALNIZCFP7s4+KodtY6Pj1Oz/uivmgM0cE1xgAMrgOIhAAEIQAACEIAABCAAgXgJrEuuPjqWXIHk8s5fvbZnz5yrLrim/fVK8VKprmQ4wNXVHZJDAAIQgAAEIAABCEAAAiUSOLTrF+of/6+vpc6ver/7BGjXz6yFy1XHyDGusyW/PgjgAGMaEIAABCAAAQhAAAIQgAAE2hDYuma5OvTepeq9fRvVkR1/45zR4KHD1WWL/9p5vmTYNwEcYKwDAhCAAAQgAAEIQAACEIBAGwIv/tfH1JCz/416/8hute+Ff9srDNoFsE/M+Lya/K++7CIr8shJAAc4JyhegwAEIAABCEAAAhCAAASaQ+DtV7eqX/1yjDrltM600oe2/Cd19FfPqkGDBllB0PcSy92/cgcwjz8COMD+WFMSBCAAAQhAAAIQgAAEIFABApdMOF3t/8U/qf+2fnyPtNkqsI34uvN76sdOV5d/5TGb7EhrQAAH2AAaSSAAAQhAAAIQgAAEIACBehL4/U//hpp61tC0ct9f8w9q6eqR6pTB3avA+1/6E3V8/ybjiusO8Ogpn1YX/Y//p3FeJDQjgANsxo1UEIAABCAAAQhAAAIQgEDNCAw97RT19es/0atWr7y6Xf37v/xndeTDM5LDsDapAxv+xLjWugN80Y13q9GTZxnnRUIzAjjAZtxIBQEIQAACEIAABCAAAQjUjEA7B1iqePDgIfXVZZvV9nfONF4F1p3fUwZ/TH3mf/+vNaNXjergAFdDT0gJAQhAAAIQgAAEIAABCHgg8MUZg9VvnT/2pJIOHjyovrVqg/rbv381PRDL5hnzm1eof3HDV2yyIK0hARxgQ3AkgwAEIAABCEAAAhCAAATqR+Cf/+4/qG//1Tf7rNjfPL1OfeM//Kl6/+hu48pPmbtIjZt2tXF6EpoTwAE2Z0dKCEAAAhCAAAQgAAEIQKBGBLb//Sq1Y+131XXXXafuvffePmv2RwsXq64Xnjeu+WV3rFKDO7oP1uLxSwAH2C9vSoMABCAAAQhAAAIQgAAEIiRwdP9u9dPl/0598N6xVLr77rtPzZ07t62kn/3sZ5N9wQeNavEb51+spv1P5gdpGRVKoh4COMAYAwQgAAEIQAACEIAABCDQeAIbHr1HvbPjZTVo0KCUhRxa9Yd/+IfqD/7gD3qx+fGPf6y+8hXz/buEP4c1NRzgsPwpHQIQgAAEIAABCEAAAhAITOD/e+obavemv28rxVVXXZU6wZMnT07//uCDD6pVq1YZSzxr4XLVMXKMcXoS2hHAAbbjR2oIQAACEIAABCAAAQhAoKIE9ryyXm35f/6jOn6kdzizfmVRVrWzzjpLfeITn1AvvviicW07x0xUM+cvM05PQnsCOMD2DMkBAhCAAAQgAAEIQAACEKgQAdnv+9ozK5Q4wD6f8+fMV+Mvud5nkZTVQgAHGJOAAAQgAAEIQAACEIAABBpD4NCuX6iXkv2+7x9713udCX/2jvykAnGAw+sACSAAAQhAAAIQgAAEIAABDwR2vvys2rI6TAgy4c8eFJyjCBzgHJB4BQIQgAAEIAABCEAAAhCoNoF2zm+7vb5l1fKsmXPVpGtuLyt78s1JAAc4JyhegwAEIAABCEAAAhCAAASqSSCU86s72Bff9pAaNva8agKskdQ4wDVSJlWBAAQgAAEIQAACEIAABHoT2Jfc7bth1dd6/dLnyq8UPGTEmWr2l1egmggI4ABHoAREgAAEIAABCEAAAhCAAATcEzh+9LBa9/CCngOvfDu+WY0If3avW9MccYBNyZEOAhCAAAQgAAEIQAACEIiawIbktOd9r28MIiPhz0GwD1goDvCAiHgBAhCAAAQgAAEIQAACEKgagTd/+lRy1+/KHrFDrf4S/hyX5eAAx6UPpIEABCAAAQhAAAIQgAAELAnEEvos1SD82VKZjpPjADsGSnYQgAAEIAABCEAAAhCAQFgC2/9+ldqx9rupEKFWfjMCU+YuUuOmXR0WCKX3EMABxhggAAEIQAACEIAABCAAgVoReP7BW3oOvgpRMd3pnnDZF9TEK+aFEIMy2xDAAcYsIAABCEAAAhCAAAQgAIHaENjzynq16Ykl3fUZdEqyBPxB0LqNTVZ/L0xWgXniIIADHIcekAICEIAABCAAAQhAAAIQcEBg65rl6q2u1WlOocKf9XJHnnORmvHFEw65g/qRhR0BHGA7fqSGAAQgAAEIQAACEIAABCIisO7h29Wx/buDOsBnnnmmevvtt1MZTh1yurr8zsciItRsUXCAm61/ag8BCEAAAhCAAAQgAIHaEJDTn9c+1L3f9pTBH1MfHP91n3WbPHmymj59unrzzTfVSy+9pI4cOeKMw80336wef/zxnvyuvOtJZ3mTkR0BHGA7fqSGAAQgAAEIQAACEIAABCIhsG/Hy2rDqq+l0sj9u8cOdK/CtnuWLl2qhg4d2vOnLVu2pI7whg0b1N69e61q9Oijj6qvfOUraufOnWk+F9/2kBo29jyrPEnshgAOsBuO5AIBCEAAAhCAAAQgAAEIBCZQxAFesmSJOuOMM9pK/Prrr6t/+Id/SH+KrgyPGzdOrV69Wv3BH/yB+sd//Mc0/0v+lwfU6WdPDUyH4oUADjB2AAEIQAACEIAABCAAAQjUgsDOl59VW1YvS+syZMToZAV4T5/1ktXf3/md31Gf/vSn1TnnnNP2PVkR/ou/+ItCbCT8+atf/ar68z//854w6M9c9z+rU6beVCgfXi6HAA5wOVzJFQIQgAAEIAABCEAAAhDwTEB3gE/rHKXeO7wvlwSyEix7gmfMmJH+ZI+sAH/nO9/JlUf2koQ/T5kyRf3VX/2VWr58efrrG27+fbXv3N8rlA8vl0MAB7gcruQKAQhAAAIQgAAEIAABCHgmoIdAy+nL7x97t7AEsjIsDuz48ePVD3/4w0Ih0MOGDVPPPfdcWqb8V1aC5Zk2/bfUb/zr+wrLQgL3BHCA3TMlRwhAAAIQgAAEIAABCEAgAAHdAS6yAuxK1Llz56r77ut2dLu6utQf/dEfpf/+7d/+bTX8d+91VQz5WBDAAbaAR1IIQAACEIAABCAAAQhAIB4CRQ7BKkNq2fd71VVX9WQ9c+bMnn9fdscqNbijs4xiybMAARzgArB4FQIQgAAEIAABCEAAAhCIl0CRe4DLqIWs+uqP7gBLSPb4S29Q42dehyNcBvyceeIA5wTFaxCAAAQgAAEIQAACEIBA/ATWPniLOm6w99e2ZldeeaX6xje+0ZPN008/re6///6TshVHeNy0zyXO8PWqY+QY22JJX5AADnBBYLwOAQhAAAIQgAAEIAABCMRL4KW/vlvtf2NTKuCHH36oRo8enf577969pQp97733quuuu66nDPn3r371q/T/O5PDsQ4fOnRS+WOnXa0umLOAFeFSNdM7cxxgj7ApCgIQgAAEIAABCEAAAhAol8DWNcvVW12r00ImTZrUcxLzu+++q9544430Z8OGDeqVV15xKsiPfvQjNXz48DRP/QAsORn6m995Qi37bz9V23/yWI9znhV+xqRL1dSb7nEqC5n1TQAHGOuAAAQgAAEIQAACEIAABGpDYM8r69WmJ5ak9ZlzzefVv7npxrZ1u/vuu52tCsspz//5P//nnnK+8pWvqB//+Mfp/8vJ0L/zha+oH/zTgfT/5aAu3RHGAfZrejjAfnlTGgQgAAEIQAACEIAABCBQMoFsH7Dc6fuFL3xBzZgxQ8m/9Wfx4sWF7vjtT+Q777xTzZs3L33lrbfeUtdff33P60899ZR6ZMMp6p133++VhTjC8iMHY3E6dMkGoWWPA+yPNSVBAAIQgAAEIAABCEAAAh4IbPzeA2rv1hd6lXTGGWco+Zk8eXIa/uwyBPrRRx9VU6ZMScuTq5Aef/zx9N9yMNbCu/5MPfzjtz3UmiLyEMABzkOJdyAAAQhAAAIQgAAEIACByhDQ7wMuW+hx48ap1au79xwfPHgwPQjr0IkDr/7yL/9SvfDuRPXa28fKFoP8cxLAAc4JitcgAAEIQAACEIAABCAAgeoQaF0FlhOhBw0a5LwCssf3vvvuS/NdtWqVevDBB9N/i2P875c+rp7csN95mWRoTgAH2JwdKSEAAQhAAAIQgAAEIACBiAgMPe0U9Rudp6pf7ntPtQuDzkQVZ1geFw6xhDxfddVVaX761UcLFi5Wb4y+Wh19r7ssnjgI4ADHoQekgAAEIAABCEAAAhCAAAQsCfzuvxiuPv+bI9Q/H35PrX32b9Vzzz2XnsZc1uqviCvXH0no81e/+tWT9hV3jjlXjfrkVDV6yuz0vzzhCeAAh9cBEkAAAhCAAAQgAAEIQAACDgjc+bkx6uxRp/XKSZxTcYQzZ7hdMaYrwnL9kZz+LCHQ2b7fvqpx6pDT1ejJs9UFcxZw6rMDXZtmgQNsSo50EIAABCAAAQhAAAIQgEBUBG6e+XF1yYTT+5Qpc4aXL1+eXlfU15N3xfg3f/M31T/90z/1yuasmXPVsf27TzqFOnvp/Dnz1fhLPromKSqADRAGB7gBSqaKEIAABCAAAQhAAAIQaAIB2QN888xRaupZve/81ev+2GOPqW984xs9v+rL2e3PCW73tyEjzlRTb7pbDRt7Xk/ee15Zr97Z8XO1N/nvsQPdVyHNWrhcdYwc0wR1RFlHHOAo1YJQEIAABCAAAQhAAAIQgIAJAbkC6fR/3qkmXzBBnX/Wx9Skc8eqSZMuSLO6//771dNPP10o23bh0a0O8NhpVw8Y2nw0WRUePKST8OdC9N2/jAPsnik5QgACEIAABCAAAQhAAAKBCGxds1wdeu9Sddqoi3ok+OC9w2rk4SfV9g1PDChVkZXfwcm+3vOvuV2NSxxgnmoQwAGuhp6QEgIQgAAEIAABCEAAAhDIQaBr5WI16OPXqiHjPtvr7UNb/pM6tvNHOXL46JX+nOHOMRPVhXMX9Qp5LpQ5LwchgAMcBDuFQgACEIAABCAAAQhAAAKuCUiY8fqHb1cfG32pGn7R/9Er+33r/616/+juwkW2c4LF+Z1x6xLCmQvTDJ8ABzi8DpAAAhCAAAQgAAEIQAACEHBAYOfLz6otq5elOY2a9Rfq1I7uw6Z+vecFdXDTf3BQQncWl5Ru/IAAACAASURBVN2xCufXGU2/GeEA++VNaRCAAAQgAAEIQAACEIBASQQ2J87vrsQJlmfQ4E41bMq/Ux8eP6wOv/bt9L8unuGfmKR++0t/7iIr8ghAAAc4AHSKhAAEIAABCEAAAhCAAATcE3j+G7eo93/9bppx3rt880ih5zU9CX0e9cmPDtjKk5534iGAAxyPLpAEAhCAAAQgAAEIQAACEDAkcGjXL9SLj9zh3PnVxTnltCHqM1/9G0MJSRYDARzgGLSADBCAAAQgAAEIQAACEICAFYGf/fVd6sAb/2SVx0CJ5b5fOfmZp7oEcICrqzskhwAEIAABCEAAAhCAAAQSAvrhV66B6OHPF9/2ENceuQbsOT8cYM/AKQ4CEIAABCAAAQhAAAIQcEdg346X1YZVX3OXYR85fWzYb6hP/2/fLr0cCiiXAA5wuXzJHQIQgAAEIAABCEAAAhAoicDxo4dV1yOL1bHk/t/scXn4lS72hMu+oCZeMa+kmpCtLwI4wL5IUw4EIAABCEAAAhCAAAQg4JTA9r9fpXas/W6vE5/LcoBnLVyuOkZ23yvMU10COMDV1R2SQwACEIAABCAAAQhAoNEE1j18e6/V37JgdI6ZqGbOX1ZW9uTrkQAOsEfYsRS17/WNvUQ5vGubGtzRqc6YNCv9/d6t69URLYwkr9z7k/0Xpk+rTKb5SLpTh5yuxk37nBr3qavV5tXfVId3b7PJzirtqE9O7ZVeOHeOPS/93dBkBnFI8iMzicwmWmEmMQQgAAEIQAACDSTga++voD1/znw1/pLrG0i5flXGAa6fTtvWSBoIOR1vzyvr1PvHui8Hb33OmHRp+qu9W1+oBRU5pn5XUueqPOIsX3Tj3elkBA8EIAABCEAAAhCAQP8ENq9e5m2sd9kdqxij1cQgcYBrosi+qiEO4LafPJYrNERCO2Qlsg4OsNRl4mfmqU1PLKmUhqfP+3oySbFeHT92OJH/FlaGK6U9hIUABCAAAQhAwCeBl/76brX/jU29inS1/1fPRxaJpt50j8+qUVaJBHCAS4QbMmtxfLeuWd52tXfIiDN7OVadY89Vpw3pVKOnzE5mtoapnRueMRJ91IRpRukkkU1a40I9JJSVd/05euBtdfSdnemvDiWh2XJyYdZwD05Ct6fMXdzLaZ+QOMETL7/Zg6QUAQEIQAACEIAABKpFoGvl4nSrm+6sluEAT5m7KNled3W14CBtnwRwgGtmHOJwvfrMypP2vYpzdcbk2cneheu4vDtinR9N9l6vTw5z0J/OMeeqC+f+MXqLWG+IBgEIQAACEICAfwI//rMbSilUd6JlDH3ZnY+VUg6ZhiGAAxyGeymlbn/+cbUjCXfWH1ntlfvKRicHXLG3tBTszjM9tOsX6tU1K04K6WE12DlqMoQABCAAAQhAoMIEynKAdSRypsyFyQowT30I4ADXQJcSRit7XfWTlGW26uyZ16nxl96A41tRHb/506fSCY3j2qFloyfPUlOuXYROK6pTxIYABCAAAQhAwB2BrpWLkqjH7e4ybJPTxbc9RBReqYT9Z44D7J+50xLF+X3p0Xt6hTyPPOcideF1izlAySnpMJlJSPTmp5f2Wg2Wq5Om3ngXjXEYlVAqBCAAAQhAAAKREJBDsGQBaNCgQalErvb/ZtXj7t9IFO1YDBxgx0B9ZifOkTi/x7Q7eydc9oU05JmnXgRkNfi1ZG939shdxzNufQAnuF5qpjYQgAAEIAABCBQg8OIjdyjZOubW+RVn+sM0Tw6/KqCMCr2KA1whZemitq78Ssjz+dfczgl1FdVnHrHleqQtq5f2hETjBOehxjsQgAAEIAABCNSVwM8fv0+9s+1npVRPxtazFq5g21kpdMNmigMclr9x6dmx75KBfKDTWQ00ZlmlhDLLuSFZ9c/2BcsJ0bISzAFnVdIiskIAAhCAAAQg4ILAC3+1UB3551+6yCrN47Shw9V7Rw6m/z5r5lw1KVlc4qkfARzgCupU7vd9q2t1j+TT5329tvfoVlA9pYvc6gRzOmHpyCkAAhCAAAQgAIEICfzkz7+gPnjvqBPJTjltSJLXsZ68Zi1cznk6TsjGlwkOcHw66Vciued3w6qv9bxz/pz5yd2+11esFohrS0DCoeXk7+y56Ma7lZwQzQMBCEAAAhCAAASaQsDlNUhDP/4JdeSdX6XoWFyotwXhAFdIv7Lvd93DC9T7J67FOWPSpWrqTfdUqAaI6pKAHgkg+4Fns0/FJV7yggAEIAABCEAgcgLrvrVAHTvwtrWUnWdOVIff3t6TD6u/1kijzgAHOGr19BZu+9+vUjvWfjf9JRvzK6S4EkXVG35OAC8RNFlDAAIQgAAEIBAdgY3fe0Dt3fqClVwypv7YsDPUu3vfSPNhgckKZyUS4wBXQk1KyZVHctl3tvrLsewVUVzJYraGQjNjWTJwsocABCAAAQhAIBoC+uKQ6R3An5jxefWrl/6up06MpaJRb2mC4ACXhtZtxptXL1O7Xn42zXTkORepGV/8aP+n25LIrWoE5BL4/W9sSsVmT3jVtIe8EIAABCAAAQiYEpDtgbJAZBoGPW76NWrnhjU9xTOOMtVEtdLhAFdAX/Jxr31oXo+knPpcAaV5FHFnMjGyJZkgkWfIyDHJXuDlHkunKAhAAAIQgAAEIBCOQOsBsXlXgod/YpI6+KutPYIT+hxOh75LxgH2TdygPD28g9VfA4ANSLL2wVt67ga++LaH1LCx5zWg1lQRAhCAAAQgAAEIKKWPldvxEKc4ewYNGqRO/dhQ9f6vj/T8rnPMRDXj1iVqcEcnOBtAAAe4Akp+PnFusr2/XHdTAYUFEFE/EZrDsAIogCIhAAEIQAACEAhK4M2fPqVee2ZlYRlk5ffCuYtxfguTq24CHODIddcrvHXEmWr2l1dELjHihSCgH4ZFCE8IDVAmBCAAAQhAAAKhCRza9YvkxpS/UXu2/MOAosjpz2fPvE5NvOKjbYYDJuKFWhDAAY5cjfrhV2zMj1xZAcXT94nLncCX3/lYQGkoGgIQgAAEIAABCIQjILen7Ht9o9qz+f9Vxw79szr1tI70RpWO5KyUjlFj1agJ09ToSbNY9Q2noqAl4wAHxT9w4V0rF6vDu7elL7K3c2BeTX5D3wd82R2raNSbbAzUHQIQgAAEIAABCECgLQEc4MgN48d/dkOPhFfe9WTk0iJeSAL6dUicFB5SE5QNAQhAAAIQgAAEIBArARzgWDWTyCX7GF585I5UQjmdbub87qtueCDQjgDh8tgFBCAAAQhAAAIQgAAE+ieAAxyxhej3mnH9UcSKikQ0/QoAToKORCmIAQEIQAACEIAABCAQFQEc4KjU0VsYHJqIlROhaPrx/2fNnKsmXXN7hFL2FkkOqJBHTmLM7i6WyIfjx97NJXuWPtfLJbw0bMy5avTkWWrXy8+qI8nhGkUfST/QnYOjPjm1aLaVe1903jFybA+L0HrNC9DUbvPm3/peenhL8lPXRw6oObRrmzp04tyL/Tte7rOqZyTf3bhpn1Nbvr9MySGANs/BxP6yqwZt8tHTDkn0NLRFV/KtT7l2kdr+k8d6zvbIU97I5LCegZ6snai7jbRyyA41GogPf4dAGQTE/uRHf/R+3UVflmecUEbd6p4nDnDEGtYdYE6AjlhRkYgWU8SADEhlECuNfzaIHWiQKU67PG91rY6EaD4x5Ns0uXcwX+7db8ngVgbBo5O7CrOJgiLpY3pXbEPsQuxVDvjLBghyevmMWx9Qm1d/s5BzELpuEm3x3rHDXu02c67EJsQ2qjpJIrawd+t6teeVdeqdxB6KOqFjp12dTj5V6ZFr6vZufaF0kcUmOpMJNjnpdtjYc6OaOEm//+Tn+JFDvb71Is6CTDyOTSZANj2xRMn3cO5nbkn+/+rSuVKAOQG5rjFr94vkIpPLxwwmmIuU4fJd6cvkTuGiE115ZJC8h489L7V5+W9n8m3jIOchd/I7OMBm3Lyk4lAjL5hrU0hoB1hmQfcmHdyvfv5DIwdG9rkPHtKp9r+xqVI6mTJ3kdqy2t/+fOn45OqGicmAb6DV41hAZo7OzsQ2+hvkVtGhke0pxxMH+PDu7UFxi0MwevJsdUYFrvWQgfCul3+YOL7rjZlJe3HBnAVqw6qvGefhO6FEDExPJ3mWebeXzGGU/4Z4pH8Qh0AmO4pOdPQlr3x7en8hTr9MSFZ9kjCEfsoq08W3XpZsZebra6Irq4N816M+OS2dBKrKuKBM/nnyxgHOQynQOzjAgcBXtNhQDrB0cL/86VP9OjZ9Ic2cXvn7+EtvSFYpzlSvrlmRWwOhV75kdUV+hMGhna/lljt7UVbJ+wvflEHjsQNv95mvdHbiCMcaFpsNegdapRPHYGQyeJVZ820/WaUOJ2GwVXmEvzwyuC/7GcgepHxZIRBHOEa7kDZq8/e/2edqjthBump5Iuxfvq2+nuxvabRJEsJs88idoK6/oTQ0ct+uXmKJYyaD0yIyy3aQPG1L1pYMZCMygSYTB74cYamrfBu/7HraRkW90g4ZcaaaeMW8ZOVrotr4vSW92sgskgQn2BnuwhmJzt9M9P3mC086m+woLISnBGKLrW2HfOMu+7IiiwIxt/+eVJK7GBzg3Kj8v4gD7J95lUuUTmftQ/N6qlD2tVkDDWZldl7Ccz4+4VPpHt8yBplV1lde2WVAK6ume7b8g9ovYYNt9kdPSJywiZffnDfL0t8byPEV20hDd9PwzG6ngCc/AXH4DiUrzvINyr/7Wn0Wuxg/87rgfPtzgmQSbNynPpc67a6d0PxE6/em2Eb6I9tQ2kTVyPcn0StlM+9aufikiCBxGuTb7zjx34x+fxMe/WlItouJg521jeLkz7xtaXC7r59VDVyjX/706XQSs90qf/atS8hukYexw0e0sok1mfCS8xLkG+9rkjyW9r+Irn2+iwPsk3bBsnCACwLjdeXj3ui+BrPi5J6RDGJlIOtrdaGJKpfVZplZbx3UyqDvwmv/OB1Yhnz6GgCJ0ztu+pw0fBuH162G5JvcmYQUS4h5qzMc2i7EQd/4xJ+dtOobe/SCWw2FzU0GzW8kbcbuZL+0PoEmq0VTb7y7tDZDv5pPCEgbcME1C0oJURY72/DoPT31q8pBkGEtw13pYmOyGi/nOuiPjAvOTibhpO0ve7LFXW2qlZOwl60Fb77w1EnOsLT/U2+8q5RvrlqUTpYWBzhiDeIAR6ycSEUr2wGWQUbrIUVZBychzDg2/gxDOr3NTy89yRGWVZ1xAQ6DESdMDqRp3eMrg94Lr1vM4MeTaciKgISctk6QyCBUnA+fz87E4Xp1zfJeq0GyN07CA2krfGqiuyz5RmV1rvWgwTLaDOkrXnzkjp5K+jjIU98GJAXPWricdseDmcmk7ObVS3t951mYeoi+yEOVoy2ir/a/jG88Wgg5BcMBzgkqxGs4wCGoV7vMMh1gaVg3Jg6OHtrEYDa8vcj1VzsSh0df2ZHVtQsTR9jX026VLzukKPSKtC8GsZUjg9ItyaA0lF2I86sfDicTZVMSx5fokPCWkn6vLXtnXQ+QtyYTH5mjLf3E1Jvu8VJxfdzEKnD5yFu/cylRTsZnQrx89v2VEMO4ICyBgUvHAR6YUbA3cICDoa9swV0rF/WEQE6f93VnoW0ymJbVvexhMBuXiXSHnz3QK/zV1+BPBtMvJaGH+sSIDIDkkBqesARkxU9WZvRrd+SQKbluqswV2NZBsawGTb3pbsLwwppDr9LFNqTN0CMFXDrB6x6+vSfs3WVfNBBCva+S6JMZX/yo3xooLX8vRoDvvBgv32+3Gxf4nhz3Xeci5eEAF6Hl+V0cYM/Aa1BcGTbT6uAwmI3TUNo5Oy4HtO1q3WobMjFyUYl7CuMkH79Ushqg31Vd5iCodVAskQAzbl1SqsMdvwbilVCcYH2CxIWzKgPv9YkDLI+0CZfdWf4J6TrhMiOh4tWkX8laQ9z5zv3yL1Ja6178Mtv/InKFfhcHOLQG+im/DGcm4uoimgMCrm1GBjKyqpyt7slg5uL5y9hX5UBXZWQhTvBLj97dayX44tseKmXlTcrqemRxzypPdscp14+UoVn7PFsd0zIGQa0TIgyK7fVWdg6tbYYcjDV74QqrCYtQV/JlrPRIqLLav7L1EnP+rW0/33nM2uqWDSf4ZB3hAEdst66dmZBVTa9jaLmK4XASOtnXHagHk7+1O0Z/oDpI5z08uVZFfyTUb8q1i9LDeeS+2r4eCQ0cPHRYrz/LAQ5VOrnQtc3IqZrZoUY4OANZXxx/bx3QlnUliITES7ihPNhGHLofSAp9X6a8K6v1rvbktk6WMSgeSBvx/F3ajPUPL+jZLy5XJE1PwuRNn9AOsOt+0JRDXdO1tv2zLCdM6soptnq1OsG+tknFxiGTBwc4Vs0kclW1EZfOdMv3l6WDYzl5VA7B0fePhkAuexJ3rP2uUdFVuq7Dpc20hk0yk25kPkESlX0lSOuecBdhk0FANbBQPeTVxWpfhlDuYs3aWCZEqmdYrSco22yf0G0hxHkALvvB6mmyXIlp+8vlW3burU7wlXc9WXaR0eaPAxytaqrpALe7A1SuP9D3n4VALgP0V59ZcdIdmUVkEUf4gjkLrELDipRn8q4+8LAZwMgkxrpkRSBbhQ8xiDGpP2k+ItA6geHqSpBW22j6LHLVbK51tc9VKHQ26SI8ZPWQUPiqWYZSev9hMzmCA1w93eeVWD/cjHFBXmpxvZdtEZAonZnJlramPjjAEWu+arOYrTNLgjYbHMtg/PiRQ71od3x8nOpITgdt98jgyeSUUhncyUBMfzpGjU3DmNv9TX/vUHKBuy7jnq3rT3KYZVBwwTW3B7lnNY+pZoNQCeeWaydMGEo5eqhk0xvJPNxjfUdvQ1w5OvrgVg5Ekw7U1M5i5VZ3uVpXcWwnR7L9xSHuGq67rnzWL93bmZz5cOzA22mxpg4ODrBPrfkrqzXKg9Bnf+xdlyR9gNwXf/zYYTX1xrsaOWGJA+zaqhzmVxUHuHvP4T2Js7itp/Z1uQO0r0vFJ3zmFjXx8psdattNVln4+alDOo1Xq/UTPEUqwlvd6CZELq1hjbaOTuvqr02UQQgelPkRAX3C0nZyRF8VanJIXR3sSz8szXQVOLQDrNu2RKCNv+T6OqgmeB3075y2P7g6rATQxwY+7+m2EtpxYhxgx0BdZlcVB7hr5eJezm8dQyJltuzVNct7ZsZFz7aDRpe2kuWlDzxMO349dJZ7FMvQkt889XbEdEUnk1gfHMvq7+wvr/BbGUpzRqB1ost0ciT0lTfOgJBRD4F131pgtQoc2gEOXX4dTUmPGqHtr76G9WusZKLrcs9XlcVAEAc4Bi30IUMVHODWsOc6zwrK6pccILNfO806tvq66Pj1CY3Y6hfx5xqtaL2c1mQrwOyFy41l1W3DdILFuHASOiegH4hlqk/dvpgwc66iIBnqzo6JTl30QzYVD12+jeyxptXbCtuJ1Fjr2DS51j54S8/J70085BQHOGKLj90Bbr1XsinOku70y8zZjIgOfLHt+FtXhS67YxX7OyNuI/KI1nrokWlHh23koV2td/Q2XM4NmDl/aeEK6O0hA+PC+KJNIOdA7E+uDhx/6Q2Fz7yw7YdsoYQu31b+GNM/nzhL2aGYptEiMdaryTLpkxpNGb/r+sYBjtj6Y3eA9f0gdQx77ss0Wu9Ztb0z0aUJ2nb8+oC4qftCXOojlrxcdHTYRizadCeHtGVrH5rXk6HJwFaPCuC8AHe6iSEnmdx4PzkkZ8q1iwpNhOoryCH6Edt+MAb2Mcmg7xflUMyYNGMni/6dNGkMn1HDAbazn1JTx+wAN30voL5/QozAZOBYhvHYdvwcHlKGVsLnqduF6d51F+Gy4UkgQSsBvZ8xWQX48Z/d0JMlB2DVx770Pr7oyr7uMJmEUNtStO0HbcuvW/qmO0p102dWn9DfaWiuOMChNdBP+TE7wJwGqJTLU1RdmaFtx6/r1TRU1lVdyMcdARcdnR4Ch224003onGwGt/pEICtDoTXptnzdAS46aeaivbGpjW0/aFN2HdO6iCCqI5eq16l1W1PTJjBxgCO24FgdYE797DaaGE/Rs+n40WvEjYGlaK2hrkU7OmzDUgERJ7dxVkKHukaMtfKi2diFTVoX4Gz6QRfl1y2PWMeideMcoj56BE/TznzBAQ5hcTnLjLXR0a/JCbG/Jyc+L6/p10XEsCpmM2tve/KnF+AUYkzApqPDNoyxR5/QZhUARyN69RoLaOPE2qQ1FlhLiF26oPhRHjZ9h1tJyM01ga6Vi5JrTLen2TbtDAccYNfW5DC/WB1g2z1jDhEFz0oPgzbZP+e6AjYDD5tQSNf1ID/3BGzaEwaU7vURU46m+3j19u+iG+9WoyfPiqlayGJBwKYvsUlrIXJPUtorFxTbO8BFo4fcSkJurgnYjAtcy+I7Pxxg38QLlBerYeqDpVgOfyqA1emr+mp40YNCnApyIjObgQeDhjI0Ek+eNu0JthGPHsuQxHQVwMamyqgHebojYNOX2KR1UQPaKxcUu/PQt3oNGXGmmv3lFe4yJ6fgBJp88CkOcHDz61uAGAcXNIa99RW6o2+1Hht5GDRE3Bg4EM2mPcE2HCgg4ixMbYMrkCJWqqVoNn1J78PRzO6XthGf9sqGXtxjHHc1Iych0ORvBQc44m/AdFBSZpVs9piWKVeovHvfj+e/o8cBDqX56pW7dc1y9VbX6lTwotEKTe4kq6fp4hKb9jWmodPFJSSFbwI2DrDIGtI2aK/cWYutHbiThJzKINDkbwUHuAyLcpSn6aDEUfFts2nyx9IX15AdPQ5wmdZer7xtvl2btPWiWM/amPY1MbV99dRMuFrZOj4hbYP2yp3d2NqBO0nIqQwCTf5WcIDLsChHeZoOShwV3zYb/T44Dj3pRhSyo8cBLtPa65W3TUdnk7ZeFOtZG9O+Jqa2r56aCVcr26vTQtoG7ZU7u9Gj/pp+64c7qvHk1ORvBQc4Hjs8SRLTQUmZVYpRpjLrmyfvkB09DnAeDfGOELDp6GzSQj9+Anp4/Plz5qvxl1yfS+iY2r5cAvNSIQI2+rVJW0jINi/TXtkS/Ci97gAX3TrjTgpyKotAk78VHOCyrMpBvjE6m88/eIt6/9i7ae04Dr9bySE7ehxgBx9aQ7Kw6ehs0jYEb6Wrqes3rwPc+/yDiWrm/GWVZpAJLyufh3Zvc1KXwUNOV8PGnuckrxCZ2PRtNmlt60p7ZUvwo/TyPbz6zAp1/OghdcE1t6uOkWPcZU5OwQk0+VvBAQ5ufn0LEKMDHLJTi1VVMV0Sb7Nfp+oNYbuB677XN7Y1m/07Xh7QnDrHnKsGDx120nvD5PcdnenvZTBQlQGBjX5t0g4IOqIX+rIXFyLqduMiP5d5yKm9Gx69R506pDN1ZDP77q8Mm7bGpez95XV0/24lP7pejx85pA5rDu7BpO7ZpK4vuaRtOe1EGzJE2pBRY5XYR2z3KNv09zZpbfXQlPbKllPe9Nuff1wd3bdLXTBnQa62IW++Lt7LvnHJq137LXIfS9qAvp7W71++x6k33qU2PvFn/abrKz9JPzT5kTa0M5n8GvXJqem3nadNdcGjaB5N/lZwgItai8f3Y3OApaFZ//DtKQGZ2b7szsc80oi3qJj0ZDMorUJDKDa495X1SUf3cjIjfbhthxfCUrJOb+SEaVEOZIWJjX5t0vrUR2YT+gre4cTBkd9nT5lO7kB1PTVpN8dfeoMaP/O6qAZE2SqPOGITL795oGqkf7dpa3IVYPGStBPbf/KY2vXysxa5+E8qg+UpcxdFM6lm48SG7Ber0l75t7DiJe5J+ttNTyxJE8YWAi2O+Y7kO3f9jDznIrX/jU1Osx077Wo1LvkZlYwRYnqa/K3gAMdkiS2yhOxA2mGJecATUo0x6clGRzE3hDKgfS0Jw5LOuAqPODofTzq6sxNHJ5YOz0a/Nml96EscnZ0//2E0EyID1TlzhPM6mwPlZ/t3Xb95Dze0aWts5e0rfebI2zi+MrkrK7QunuPHDierzdsLZSW2IaGmMlgO/eAAh9ZA+PJjbPtlPLDxe0t6RXK4IjVkxJlq6k13pxNoe7e+4Crbnnykbblw7h9HszUiRv06h95HhjjAvkgblBOTYyXixzjgMcDqPElMerLRUawN4S9/+nS6BynPIzO3+iMrKu2ePE6prCJKuGTro68gSijl8RN74vuST2Z+J37mluCrOjb6tUmbR2+m74i9b/7+N41C1dqV2Wo/pnK1S9fOVmJZ8TPRr01b45JrlpeEcbcLW+wcMzEdbHYkA9vs0b9/+Zvv8ESRNYtKOHrgbXVw52s9d3RnMkq46dmXXFcGqtx54gDnRlXbF03ahjJhSLuzMVmR1rctyDc+ONm+0a6/l21MEoLc1+P6+09DspOw6+y73p9sw2o3CTYhGRPEMAEam37LtJ3WvHGAfdIuWFZMjpWIrofCyEBxxhe7w2Ka/sSkJ5tBaWwNoQwQJfSqNWRVrmKQAax0aq47L1NbFu5Zhych2seSQa3+yKrOjFsfCDrra6Nfm7SmTAdKt3n1srYhrtI26QOhYePOT7dstHN+BirD9d/lRFVhqdtHVW3Dpq1xzVXainUPL+g1KBY7kImnPJNdruUxyU+cYrFpfbAsk2cXJiHRoR4bB1i/MnH6vK971UOM7VUoHdqWGxNL/UTqrF55D+2z5WCTXpziN154Uu1O2n99wjz09y11ikm/NoxN0uIAm1DzlCYmx6rpH0p/Ko9JTzaDUn2C4+LbHgrqrMmA9qXkUB79sBoZ0F543eLgK6l5Pv92exBDOzo2HZ1N2jy8irzTzjbEwZVw83HT51TCPnSeUvcq2oY4bC8+ckeqOgnrmzl/aRE1On1Xv8ZJbOH8SEKIi1ZSbHvz6qW9Qi9lT3CocGgbBzhz6GWS0rcTH1N73O/RbwAAIABJREFUVdQGYns/FpZiTzImyFZ+5TufHnhSuaiuZFyw+emlvfYXh3aCY9FvUZYu3scBdkGxpDxicqxwgPtWckx6snGApYayAlHkIJwyTL+dgxPb4Rt56y36kFXsbNZXHJ3ZC1d4D7m0/X5j6STb2YZEBFTxeo7s5OUq24aNg5T3GxroPd0Rl3fz7mEeKN+Qf2+NbvC9gprV3Ua/WQTPkWTQL9EvPk/Lj6W9CmlDrsqOgaXYUtcji3u2ukjI84xblwTpR11wbf2+Q45vYtCvC6YmeeAAm1DzlCYmx8p2AO0JWZBiYtKTjQP85k+fSg6aWpkyDLnq0Lo6FlIWFwbV6uiEmvG16ehs0rpgmOWhr/TJ70IOHFzUq9U2QtXHVL82DpILfpKHXN+UbZOQyZCpN93jKuug+XStXNQTDi2nzM9euNy7PDb6NbUpF5UMWbYL+WPKIwaWusMoK78XJ1e1+ZxQKUMfep1kYlyunwtRpxj0WwbfPHniAOehFOidmBwrHOC+jSAmPdk4wDE0hPpVW6EdcZefva4XyTdEiLmwfTEZVMtguujseQy20cqwCnu/8tiQXq9QEQKm+rVxkPKwGeid1tXfWYmTGGIQOZCcJn+XVa/1yb7mLEIgxESgjX5NbcqEVWuakGW7kD+mPEKzbB0ThOg7y9KHPnaUO8AlesX3E1q/vuurl4cDHJL+AGXH5FjhAOMA+/hU9FnRuh20ph8Kc9bMuWpSsk/R55NdESNlFt2TF0MnWdeVPtGH3taHcOxN9WvjILmwfb29CBVZ4aIefeWhH/ojkyOX3+n+ztP+5LfRry67b92Y2nOZuqxq3qFZ6u2+bzsqW2cxTOCF1m/ZjPvLHwc4JH0c4Ijp5xctpomKqq8AP//gLT2HXITa95Zf88Xe1HUTIqTRJsQ9dCeps5MQuFmB9lEX03j+t0OfsG+qXxsHKT+d9m/KhM7ah+b1/LFOK0N6jdd9a0HPqeG+9zfb6NemL7K1DVN7ti23julDsmxd/a1ThEdmK/okXpUmP+tg6zjAEWsxJsdKMIVsCCNWU6/Vm9BOm82gI7R+dSdALqOf/eV8d//GbButsq1NHPwspNF3Z26jX5u0LvQTevXcRR36y6PVmbvsjlVeD3gx1a+Ng2TLVJ/QqVu0iM5Gr6fvFTAb/dr0Rba2oa8+h3AqbOWPKb1p2+CiDrrt12l/v85GH/eEOE0/pH5d2IhNHjjANvRKTosDXDJgR9nHpCebQUfohlCfCQ0RIuzIHPrNRnfkfO/ps9GvTVpbrq3Ooe+JA1v586YP2Y6Y6tfGQcrLpa/3dF6+vyVb2Yuk18MkfYdB2+jXpi8qwqfdu7oD7HvV3Fb22NKbtg0u6tGUb1z/zqoy+elCv6HzwAEOrYF+yg85IGonVsiGMGI19VoBlhm80zo6g4n7XhIWmN2dW3RVJLR+Y7P3MpQYkrFN2TZpbTnqg9miNm1bts/0+gnXvletTPVr4yDZsG3KpEjGSA+D9hnqbaNfXUe+HXdTe7axybqmDckypGPoU58hxz7Z4ZgSmda0ySIcYJ9WXrCskB8FDnB+Zel6yp+q/DeLOgshOzqhoXd2dV3lC7nX00a/NmltLT3kqrmt7EXS64x9R0CY6tfGQSrCpvVdfXVR7gSVK0Tq/IQaC9jq1za9qU5N7dm0vDqnC8Wy15kZNd0SldlN6H3Ar65ZkZwzsFtNuXaR1603ob8bHODQGuin/FCdXl8ihWoII1ZRKpq+QhWTrEXDAkPqt3VF58q7nowJpTNZ9HBG33uabPRrk9YWXmztoG19+kofMmTUVL8xODi+98WWpf/+8tWjA3zeFW2rX9v0pqxN7dm0vDqnC8UyZHvoW5+hGEs99Ul5n22Lb8btysMBjkELfcgQ28Av5EcasZpS0SSM5Oi+XdGIOTgJwx429rxC8oTUb5M6O+lw9ryyTl0wZ4HX2VYb/dqkLWSEbV6OrR20rQ8OsD1BfcWkCYO2UN+frQNrm97UUkLxMpU35nShWDZpTBDyoLtQ+o3B5nGAY9BCBR1g3yF6EaupNqKFbAib1Nllg3ffA3cb/dqktf1AcIBtCQ6c3lS/oRycpthEpjlT/Qys+f7fsNWvbXpT+UPxMpU35nShWDZpTBCyrqH0G4PN4wDHoIWKOMAhP9KI1VQb0UI2hE2yrSoOCkPaRlOcnZDfgKl+Q9lyU2yi6g5w18pFyaGM29Nq+Lwi0NSea9OZO6xIKJYh20OH+HJlFbKuofSbC0zJL+EAlwzYJvvYOvmQH6kNR9LmIxCyIWySbYVyGmz0a5M2n/X1/VZs7aBtffpLXzXbCCVvk2xC7CVUyLetfkPpKWR7VWb7ECLvUCybNCYIWddQ+g1hy61l4gDHoAVWgCPWQnNEC9kQhjwd2beGbQeVpvLa6Ncmram8WbpQg2hbuU3SV8021j54i5LrM+TxeX9lk2xC2Or19XlViX79ksnJ/KH0pJ8c75OXyTcfe5pQbX9Ip9C3TuQMmfUP354WO2TkGDV74XJvIoTSr7cK9lMQDnAMWsABjlgLzREtZEMYsmzfGq6akyN8Quon1CDat11IeVWzjVC6CXUqcgibkDLXJYPjY8kgWR6focS2+rVNb8o7VLmm8sacLlTbr0+K+74xIYQ+qtb2h2DkukwcYNdEHeYXWyPepBk5h2qsTFahOrrQDpZvBen74i6+7aHCp3WbymujX5u0pvJm6WJrB23r01/6qg2CQukmpD2Wqf92eYe8Is5Wv7bpTVmHKtdU3pjThfrWQpUbShdVa/tDcXJZLg6wS5qO84qtEccBdqzgyLIL2eGELNu3GkJ91zaMbdLa8g3Fy1Zuk/RVGwSF0k2TVof0frdzzEQ1c/4yE9MySmOrX9v0RkIniUKVaypvzOlCtf2hyg2li6q1/aE4uSwXB9glTcd5xdaIN61BcqzO6LMLqd+QZftWTKjv2oaxTVpbvqF42cptkr5qp+aG0o2+Z044+9x/bKJXmzQh7wi11W+ovcu2ctvoq25pQ7X9ocoNpT8cYP/kcYD9M89dYmyNeNMapNyKqsmLIfUbsmzf6gv1XdswtklryzcUL1u5TdKHqqupfkPJK2z1A5rqfNCRfqDT+XPmq/GXXG9iWkZpbPVraldGwmqJbOW2Lb9O6UPpMFS5oXSHA+yfPA6wf+a5S4ytEW9ag5RbUTV5MaR+Q5btW32hvmsbxjZpbfmG4mUrt0n6UHU11W8oeYWtfhBWnQ/J0Q/A8nlmgDC21a+pXZl8O3oaW7lty69T+lA6DFVuKN3hAPsnjwPsn3nuEmNrxJvWIOVWlOMXJbxPfkweOSn0SPIzbMy5avTkWYWyCKnfkGUXguTg5VDftQ1jm7S2yELxspXbJH2ouprqN5S8wrY1DNrkmh4THflMo9dx8JDT1WV3PuazeBxgr7TjLMy0bbCtTahybeU2TY8DbErOPB0OsDm70lOGHFy0q1zsDdKhXb9Qe7a+cJLoR/ft6rlCwkRpgzs61ZRrF6ntP3lMHd69LVcW4oRm11bkSlDCS2OnXa0unLsod84h9auv5vgO88sNyNGLob5rG/3apLXFFoqXrdwm6UPV1VS/oeTN2Orly4SfhELX6ZEToNc/vCC9a7loe+6Cg61+Te3KVnZbuW3Lr1P6UDoMVW4o3eEA+yePA+yfee4SY2vEY26QZKDQ9cji0pzOkedcpPa/sSm37mJ4UWSe8cUluUUJqd/YbD03NIMX9T19Pvcu2ujXJq0Bol5JmmQboQ4NMtVvaN3oJySL0fj8nmztOk/67c8/rvbveFmN/dTn1OhJs5RMxvp8bPVrale2dbSV27b8OqUPpcNQ5YbSHQ6wf/I4wP6Z5y5RHyhPn/d1NWrCtNxpy3gx5gZJX0Eso+4ysNqyemk6E1/2M2TEmapj5BijYo4fO5ysUm9P0+IAGyEsPVGo72jny88mNtx9hUrR1aRQMousTRrMhuJsWm4Mutmc2PSuxLblOTUJE569cIV3R9F1oyETupueWKL2vb4xzTpUVIytfk3typanrdy25dcpfSgd6uWO+uRUNbLA+HdoMn4aYjiGkrGX6fjLRu84wDb0zNLiAJtx85JKOsHNidMlH/Kka273UmZ/hYRqCAequIQ+v/jIHT2vnTVzrjptyEcz5R0fH6c6EqfS9OkYNTZtEEUfUlaeJ0uT512X79jc1RxSv00asITijG24/NLKySuUbZiWq0/ShtqDm0b/rFykjh14O1VKZ3L+wYxbH6isEyz7fjd+b0mv7TahVrZt22VTu7L9umzlti2/TulD6VAvtwo8ZQuGbJV79ZkVuSIRJZqjc+x5PVXbkWyxy54r73rSW5VD6ddbBfspCAc4Bi30IYM4Wy89eo8annwk0gH6Dn9qFSvWD2VDwiibKS+66hmx+o1Ew8kxwuY1UajvqKq2EWpm3KtRnCgslG2YlptN0o6e8mk1LjlzINQjfaX0A1mETlWd4D2vrE8nvd/XIo2mJOc4hGJr60iG2u5hK3coO46xXNO2wbYu+v3Xtnn5Si+LL291rbYuDgfYGmGuDHCAc2EK8xIh0ANz18M65e1QqxADS+rnjao6OU0asIQaUFTVNnCAy287TG0ya39jCD2ushMs3+aOZL9vNpErGpdTn89PIr9COb8ig227bJve1PJDlWsqb8zpTNsGF3WSCaFDO18rnNXRJBpEDj81eSQCI4smKZJevldZqJKtCzZb5WQL3OwvryhStNW7IfVrJbiDxDjADiCWlUVsjXhsH4qsPqxLTsjMZssnXPYFNfGKeWWpoxL5VtXJic3Wy1R2qO+oqraBA1ymNXbnbWqTsX23rU6w1E32D8ojW4lka4o8ck1cFlGV/b18yh+VIH2XOLvyTe7Zuv6kkMnOMRPTE/yHaSGSPuXLyrLVr2160zqHKtdU3pjTmbYNMdfJh2xFtszp8sg37zPas8n6xQH28SUYlhFbIx7bh6IffCWzZjPnL/PacBiqtdRkVXVyYrP1MpUU6juqqm3gAJdpjfVygKU24gTLHlqTVZx2zrDuOJto4nAijwyG5Xkv+W9/V+nJKtLZM6+LZiLXtl22TW/CW9I8/+AtPRPjl92xqvHjAlOOki5Uf2UjM2nzE2iyfnGA89uJ9zdDdR59VTSmD6Xu11+YGltVnZzYbN2Uf550ob6jqtoGDnAeq7J7x9Qm9W06IfeqttY+25u8t8298HakykmdOb7jL70hKmfNtl22TW9Ku0lthimjvOlM24a8+fNeWAJN1i8OcFjb67f0UJ1HFRzgrpWLe2bSz5h0qZp60z0Ra9KfaFV1cmKz9TI1FqrDqaptNGkwK3veZA+ZPD7bNVObNE1X5vfVzhmWVeF0X+A7O9M/Z3tt9WvjfMokEUvDxp6bhmLL9Yahrzjsq+627bJtelOdNKnNMGWUN10VvvG8deG9kwk0Wb84wBF/EaE6j9gdYP10QJk5vzgJfQ5xb1uMplNVJyc2Wy9Tt7qT4/PU8qraRpMGszY6srFZ00GQaTobWctK29eevUO7t6njRw4ZFzts3PnpgVbyhLoez1R423Z53cO39+xvvvi2h7ztaW5Sm2Gq27zp6vSN561zk95rsn5xgCO2dNvOx3XVYvhQOPiqf63aDKBD6jc2W3f97ej52ejIRi6bckPaRpMGszY6srENU/2aprORlbT+CNi2y6G+3VDl+tOMv5L4xv2xDlFSk/WLAxzC4nKWadv55Cwm92sxfCgSHigraPL4Pi4+N6iAL9oMoEPqNzZbL1OFNjqykcum3JC20aTBrI2ObGzDVL+m6WxkJa0/ArbtcqhvN1S5/jTjryT9qsmxyV3fcjo5T30INLkNxwGO2I5tOx/XVQv9obQefDV93tej3Tvlmn3e/GwG0CH1G5ut5+Vt8p6NjkzKy9LYlBvSNpo0mLXRkY1tmOpXT3fWzLlqUnJvLU99CNi2y6G+3VDl1kfzH9UkVJtUR5Yx1sm07Y+xLkVlwgEuSszj+7adj2tR9Q9FLvwePXmW6yL6zU/fT+TzgBivlbQszKazCtkQxmbrlmroN7mNjmzksik3pG00aTBroyMb2zDVbyh5bepK2vwEbNplOXjsxUfuSAvzHa3VpDYjvzbN3uQbN+NWlVSmbX9V6tefnDjAEWvRpvMpo1qy//bVZ1aojuQEy4lXzCujiD7z1D9SDr7qG71NZxWyIYzN1ss0bhsd2chlU25I22jSYNZGRza2YarfUPLa1JW0+QnYtMshbaNJbUZ+bZq9GVKPZhKTqggB07a/SBmxvosDHKtmErlsOp8yqiUzui89ek9yT+EwNePWB7ydvHx0/261PjlNMnvOnzNfjb/k+jKqWPk8bTqrkA1hbLZepiHY6MhGLptyQ9pGkwaz+qpZZ3JFzsz5S21UnjutqX71tvnU5KTjy+98LHeZvBg/AZt22aa9sSXTpDbDltVA6UPqcSDZ+Ls9AdO2377k8DngAIfXQZ8S2HQ+ZVRL/1B8OqEbEqc7u7exc8zEZFC4rIzq1SJPm84qZEO48XsPqL1bX0h1UPe93TY6sjFSm3JD2kbTBrNZfX2GjeqObNHtLU3Tj803WLW0NmMQ/bpC31uWsEl3liZtw4srF6njx95VEy77gvfoP3c1Iad2BEL27aE1ggMcWgP9lG/T+ZRRrRAfin5nahOcI1u9VdXJkZWvzauXpfdE1v2USRsd2diHTbkhvv2srk0bzGaTQVOS01bHJaeu+nqkrZU7bydefnOhItd9a4E6duDtNI3Pu14LCcnLRgRsxiC0GUbIo0wkfYe0DxdcsyBK+RDKnEDI79RcajcpcYDdcCwlF5vOpwyBfH8osue465HF6lgyAykPR/APrNWqOjndDvA31dBRY5SsQNX5sdGRDRebcn1/+3o9m+YAy0Bz18s/VBMSR1QmhHw8euh10egevZ/y7bT7YNPkMmzGILQZ9bAcPTqEFeB66FSvRcjvNDRNHODQGuinfJvOp4xq+f5QWg++mrVwRbL/uLOMqtUmz6o6OYRAl2+CVbWNpjnAWX2rsAdYrNZ3v1D+l0IJGQGbMYjephedVLHVQNPaDFte/aW36TfKlIu83RBocvuNA+zGhkrJxabzKUMgnx9K68FXzDzm06hNZ+VTv621ic3W89E2e8tGR2YldqeyKTekbTRtMBuivjb63fnys2pLsn1BnpHnXKRmfHGJjZmSNiIC2RYkOXtjxq1LCk1Ah2zTQ3xDEanNqSg2/YZTQcisFAI2bX8pAnnMFAfYI+yiRYXsQNrJ6vND2fTEknTPiTw+D4MpqqPY3rfprPT91r4PoorN1svUq42ObOSyKdfnt99ax6YNZkPU10a/slVl7UMfXYt35V1P2pgpaSMiILp9s+tpNSw5kXz05FmFJAvZpof4hgrBqdDLNv1GharZWFFt2v6qQ8MBjliDITuQkA6w3uCKHByskt9IbTsrOblTrrnyefiO1C42W89PvPibtjoqXmJ3CptyQ3aSTRvMhqivrX67klNiD+/entpZ0VOkTe2ZdOUTkIMJdyUr/Cb9cMg2PcQ3VL42wpRg02+EkZhSixCwbfuLlBXbuzjAsWlEkydkBxLSAe5auTgZTG1LReDgq2IGatNZsQJcjLXp2zY6Mi2zyg5wNgg/a+ZcNemaj+4Dt2ERc9oQg3fbQdDWNcvVW12rabNjNiwD2WzGIDZpDUTtSRKqfbWROea08IxZO/ay2bb99hKEywEHOBz7AUsO1YH0JZiPD0W/O3DwkNMVB18NaCa9XrDprHzot6/axGbrxagXe1sPGT01sfHL73ysWAaGb1fVNmRi5pdJZIKcijxqwjTD2lcnWRUd4NYzG2YtXK46Ro6pDnQkbUvApl22SWujDpt2zqbcuqaFZ101212vkOO+0GRxgENroJ/yQ3UgoRxgcQzWPbxAvZ9cuC6P75MjIzaF3KLpA9EzJl2qpt50T+60IRvC2Gw9NzTDF0M4OTYDmZC28fyDt6RtwpDEoZqdOFZ1f0LYhgv96t8whxbWw0pt2mWbtDb0bNo5m3LrmhaeddUsDjAOcMS2HaoDCeUA62F0curkzPndJ4vyFCMgK2Y7f/6MunDu4kKndroYBBeT9KO3Y7N103rkTRfCybEZyIS0jRCs8uqxjPdC1FePvDENNde3UAgXVoHLsA6/edq0yzZpbWpp087ZlFvXtPCsq2ZxgHGAI7btUB1ICAf40K5fqBcfuaOnaA5SMTfMbA910YFsSCcnNls3p58vZQgnx2Ygo9uG728zBKt8WnT/lo2ObKRxVa7+HY/65FQ1/dYHbMQibWACNu2yTVqbaruyZRsZ6pQWnnXS5sl1CTnuC00WBzi0BvopP1QHEsIB3vDoPWrf6xvTorlL0twobTqrkA1hbLZuroF8KUM4dXp4fNFwYtme8OozK1THiDPVxCs+uvImX23t3grByk5i89Q23695qXYnhOvltk5kTpm7yPuJ8jYcSNubgE27bJPWRg+hviEbmWNOC8+YtWMvW8hxn730djngANvxKzV1qA7EtwO8M7lmYUty3UL2EDpnblY2nVXIhjA2WzfXQL6UoZw603LFrjYmd3N3jByrZiSreoM7OvNV1MFbpjI7KNp7Fjbfr42wLsvVt7KITL7vFLfhQFocYGygNwGXbQNs4yMQctwXmgYOcGgN9FN+bE6Bvser6AFLfVVTVpa6Hlmsju3fnb7C4Sl2BmnTWYVsCGOzdTstDJw6lFNnWq5uG75X9UxlHlgL8b1h8/3a1MZ1ufr3LCedX5BcX+X7bnEbHqTtJmDTLtukteEf6pR9G5ljTuu6bYi5rk2ULeS4LzRvHODQGqiQA1xGQ9i6WtCKQ0I1h+a4TqNzzLlq8NBh/WpzmLyTY+VK9q5V9bHRUciGMNRgKZSeM6duSBJSPPvLK7yJYepMhrQNU5m9QXVYkM33ayOG63LFCVmfnOh//MSJ/iLbBXMWqLMvuc5GTNJ6JmDTLmf3d4vITJp5VpzD4ly3DQ5FIysHBEL27Q7Et8oCB9gKX7mJbTqfMiQroyFcm1xxog+SypDbZZ5jp12txieDuM2rv6mO7t8V3cqGjY5CNoSx2bpLm2mXl7Des3W9Gn/pDV5XxkydyZC2YSpz2TosI3+b79dGnjLKlf3A4gQd3r29R7TRk2epKdcuyjURaVMf0rohYNMu02a40UHoXMpoG0zqJO1JVcaK2SJKFWTe+fMfql3JNkR5mhaBiQNs8iV6SmPT+ZQhYhkNod5JliFzGXlK+PferS+kWUt43+V3PlZGMcZ5mjoMIQcssdm6MfycCWXf+66k45lw+c1q1IRpOVPZv1ZF2zCV2Z6W/xzKaGPz1KKscmUl+KVH7+7lBEubOSkJiZbJRJ64Cdi0yyH7kya1GWVbUFltQxG5B4oULJKXj3fFAZbDXHes/a6P4pyVgQPsBuUgN9mcnMvBgwevuvcH+39UVv4x5WvT+ZRRjxANYTqDlgyiBnpEtoGe7JTp/t47fuxwr8Fa67syaBs9ebbalBwIlD2xHdpl2vmHHLDEZusD2ZLt33tCoJPw/tkLl9tmlzt9FW3DVObcUCJ6MUQbK9Uvs1xpv7f9ZJV6q2t1L9KyveXcz9yCIxyR/bWKYtMuh+xPmtRmlG0+ZbYNeWXX9Zk3Tej39IWS0LLkLR8HOC+p/t/DAXbA0abzcVD8SVnE0BCWUS+TPLtWLupxlGM75dS08w85YInN1k1sokgaUx0VKaPdu1m5g5NVuMsKRC6EtI1QrGxZm6QP1cb6KFcOUXx1zXJ17MDbvdDIinC2FaAjx3kPJlxJY0bApl2mzTBjHlsqH23DQHXW+wBZWY39GTd9jho2ZmLS3vk738OWiZyPc+HcxY3ankIItK3VlJjepvMpQ6wYGsIy6mWSp66bi268O1kVnmWSTSlpTB2GkAMWPcTp/Dnzk33W15fCJoZMQ35Hmd2eNXNuGoaa9wlpG6b2nLduMb2nn7Tv8z50nzYp4f+vJY5wu/18aeigoy0BcniirDLrjzjY8iN3YstPFZ5M5hCy2oxBaDNCaKycMkO3waHLL4cquYYmgAMcWgP9lG/T+ZRRLZ+DpDLkd5mn7rDFFjZi2lmEHLCELNulXeTJK+R3JGX/sutpdX5yIm+R1baQ+jG15zy6iO2dUJx926SERcshcFLf1hXhsnUiJxLLSvT72gnVZZdpm3+oKCObMUgoWxbWTWozbG0rT/rQPEOXn4cR71SPAA5wxDqz6XzKqJbvQVIZdXCVZ8jOfaA6mHYWIesUsuyBeLr+e8jv6Pnk1HUZ+Mu1YTPnL81dtZD6WfetBT1O0sW3PaSGjT0vt9xVezEU55A2KWWnh8KdOIm0bJ2xNy8/YZsxSChbltrpW5Tq3mbk16b5m6ZjCvMSe6cMXb6repBPXARwgOPSRy9pbDqfMqolB1K9+MgdadZFB9BlyBMyz5Cd+0D1Nu0sQtYpZNkD8XT995DORhVtI7Z20LU96PmF+g5C2mRW/2xV+Og7O50gPprsNT66b1evvDpGjU32uS1KV57zHIroRBDDTCREO1sdDxVlZPPthbJlwW0jt6G6ap3MtN9wBSV0+a7qQT5xEcABjksfUTvAIhwNUbeKQu3Vy2OupjoKOWAJWXYepi7fCelsVNE2mjSYDfUdhLRJl99WnfIKZQs6w66Vi5PDHrelvyq6khpS/ia1GT5s3rTfcCVb6PJd1YN84iKAAxyXPnCAI9aHLlrMA0bTziLkgCVk2b5NLqTtVNE2mjSYDXW4Xkib9P39VaW8GCZZTdsLYRyyTW9Sm+HDnm3swIV8oct3UQfyiI8ADnB8OumRKMZGnIaoWz364CRUeFpfpmuqo5ADlpBl+24CQjobVbSNGNvBsmwmVF1D2mRZLKuebww6MW0vcICrbn295bexAxckQpfvog7kER8BHOD4dBK1A6wP0IqGREUr0l9wAAAgAElEQVSMurBoMTtspp1FyDqFLLuw8i0ThFzZqaJtbF69rOeApLpfkYUDbPlx1Sg5DrC5MkN9R+YSx53StN9wVavQ5buqB/nERQAHOC599JImxkY8VIhebGqK2WEz7SxC1imkU+jbtkJyrqJthOTl2zbWPXy7OnbiflqfE4wxOFu+WcdeXgw6MW0vYloBvujGu9XoybNiV3fU8tnYgYuKhS7fRR3IIz4COMDx6STqFeAmDUb7Mw19VSrUHY19yWfaWYTUbQyDPV9NQUjOVbSNkLx82URWjql+bOVs0vdny8pX+hh0YmOPIb/bkGX7sg+f5djYga2c+u0jQ0acqWZ/eYVtlqSHQEoABzhiQ4hxBfjNnz6lXntmZUpt5DkXqRlfXBIxwfJEszkdszypunM27axCDhpiGOyVrZcs/61rlqu3ulan/+t7/3gVbSOkXfqyCSlHrgFa+9C8niKvvOtJb8U36fvzBtWyoBh0YtpeSNVDfrchy7ZUe5TJbezAtkIxfAe2dSB9nARwgOPUSypVjA6w3E24PgnTyx6fg7SYVBWyQxiIg6lsIQcNTerkQn7XVbSNkHY50Lfm8u/6N9A5ZqKaOX+Zy+z7zatJ3583qJYFxaAT0/YCB9hS+ZElt7ED26rE8B3Y1oH0cRLAAY5TL9E6wCLYum8tUMcOvJ3K2MT9NbE3yKadVUhHI3amLpuJ5x+8Rb1/7N00S5/7PKW8KtrGzpefVVuSg7DkOWPSpWrqTfe4VEc0eYX8BkKWHY0CIhMktE5sJ2RC9ichy47MjJyIY9pvuCg89Hfgog7kEScBHOA49RK1A6yHcI765FQ1/dYHIqboXjS9/mfNnKsmXfPRirj70ornaNpZhRw0hAz/LE7YPEXoelbRNpoyANK3l/h29JvC2PzL9Z9S3/vYOebcJCJgqVchbG0iZH+if0tjp12tLpy7yCu7uhVm2m+44GBrhy5kII96EsABjlivIUMl+8PSGgYd2yFQZatUP6k1xrqbdlYhByyiM1O5y9a3y/xtV1VsZTFlHNI2mjIAgrGtddcvven36oKE7XeHPbvQQhx5ZJP+vs+skNrb2mEcBJEiRgI4wDFq5YRMsTrAIp5+CnKI2elQatMb48FDTleX3flYKFH6LNd00BRywCKV0UPrL7tjlRrc0RkdW1uBQq9MVNE2Qq+a2+o8b/qN33tA7d36Qvq6760lDDLzasnve6bfqwspbW0iZH+iT9IPGTlGzV643AWSxuYh1xTuevmHasLlN6thY8/zysHWDr0KS2GVIoADHLG69AFRbCuNravAIWYGQ6huw6P3qH2vb0yLjrXOpoOmkAMW4RnzhI8rW9MnjqYkYXnjkvA8n09VbUOXu66TIyFPlmeQ6fMrzF+W6feav4S+37S1iZgm++raZrjQc548snMrQkwm2NphnvrxTjMJ4ABHrHfZAyQD5o5kBjPGg190h0kwhhjQ+1Sf3qHL6u+shSuiW6XsNfNd8M680A5wyOuBfNlRyAOwpI6mA+rQttG1cpE6vHt7qibfq6M+bCP0Knfo/aY+GFexDNPv1UVdbR0P2/S2dWjChKoto7zpq2yHeevIe80jgAMcsc5lULTl+8vUkBFj1AXXLIhSUr2TEQHPnnmdmviZW6JzDG3h6SfRSl6xrv7aDDpCOzkSZrXpie57pX0fAmRrH3nS607GkIKTE3nyz/OO6UAmtG3UfXJEt/1Q96ub2kYeu+MdMwIhdWK7gmvTF5nR6p0q9sMqXdTRVx4h7TC0HfliTDn+CeAA+2eeu8SYQ6CzSoiT/tKjd/eszsjvJUzm3MQJltMXq/7Iiuprz6xQMkDNnphPlbTpLEI7Oa2rYLOSfVsS/VCXRx+QhbIh04FMaNvQHcQ6njmgh8aHmlxbm1zPdTy5nsv3HcR1+b7LqIfp9+pCFttv3qYvciG/3maECN11UYdY8ghph6HtKBYdIId7AjjA7pk6y7EqITziuLyaOIm7kvs69efUJEx43LTPqdFTZqe/liuTYn9kle7o/rfVod3b1J4t6xLHflsvkWVwOOPWJdGucNt0FrYDHhe61Sd9YrxiyrSO8o2se3hBz/2/ocJ4TQcyoW1D+K1P+ImDJk9sZyKY2kWWTj9Z3vfd0JkM0nbIqt8FybVudZp4stVNqPSt52xcedeTXkWx/eZt+iJXFdUPVgzV5rqqS8h8TPsNFzLrdlTHtt8FI/IwI4ADbMbNS6qqOMAZDAkTlk7z2IG3c/ORmdmhLat88ruOUWP7zEPel3f0RwZs8iMObDZIPrxrm3rv2OGT8jm6b5c6lqzsZs97yeC61dFtV7g4ZOd+Zl60zq/IbDPosB3w5FZ6Py/q8ssEysz53Xvgq/7o4YShwp+FoelAJgbb0FdJR0+ele4FrsOjh8aHPFk+O4SrThNPVbYP3S5CRIzYfvO6Ax8qqkGvg0SOzLj1gaj771jt1bTfcFUf/QwIGRfMjvD8FVd1JR9/BHCA/bEuXFLVHOCsgtLpiDNcxBEuDKdNgvPnzE/ClVe6yKpXHrIfdfwl16tRE6Y5z9t1hlV3gIWHPmtfh0FL6+pvyMPisjBX4VzkZFTbwbALO9cdAskvJEcX9cnyiCE0Xp8ckQHm5RFe7+aSeex5ia3vSa7EksnajuS8gPGX3uDdcXNxYr2MA6RPumDOAu/yi45bI0fqNHHm04b1PjlEhEqrHuswLvCpP8pqTwAHOGLLqKoDnCGVjk86QOnEjycrsdkprmUhl1ny1jDsomXJCow0rp1jz1XDx52vRk+aFaTjLiq3znzDqq+l/1v0MJ0YnByRu9XREb2GGkCZ6kFPJwd7ZXvIQ67+ikymbUostqEPysVRkxUd3/dSurAJPQ/9ZPCQod2hV3lcc61ifrJquv0nj/Xqx0KdhWDaVmTc9RXgECvYmRz6XmD5nTjBU65dVKl+PbQt29qCC/lbxwUyTrtw7h9Xvv13wYY8zAjgAJtx85Iqhkan7IqmIctJCLL+yP7b40cO9Vn00STEWpxq/ZH9xROvmJdeG5X9TZzY04Z0npRPx8fHpbPqvdJXYHU3jy7qsAIs9dRDhuX/qzrju/35x9WOZECbPSEdHJHBtE2JxQFuPXRPnOAL5y5OB7VVfHod1BPoZPCMGw5wOAtq5/iKNCFD4k3bioyiTV/kWhOtVzZKf3JBEjFWhagu1yxM8rO1BZMy26VpvY1D3qnrzSOumJFP3wRwgCO2jlganYgRIVoLAZtBRyxOTlYlfbVPfifOztRk32cVBi3i2PwyOVBo3+sbezQUw95K0zYlJtsQZ+HF5F7gbK+/AJ6QnDo/PrmCbXDHyRNeMTYSUgf5kQnAbNuGbOGQrRahHhxgv+RlMmfv1vVq589/2KudyKQIHfli2lbE6ACLTK1OsPxOGI/71Od6FD8scYyr0ob4tFZbW3ApqzjBr61Z3qv9l7GBbBMYl+izDmeGuORFXjjAlbSBmBqdSgJsoNB1coBFfe1mfNudJi6Hog0fe146oBGnYt8bm/rVvusTyeVQtSPJj0Qu7EkGtfohayJI0XD0skzXtE2JyQEWNuI8yonh+rYKsQF9MDuQjrOD88pi3ZqvyLw3mRj5VeLwZIfuiYxnnFi9Dun8iqw4wOVagji8Et0kk2KHkzbqnWSL0PsnTjXXS5a24oJrFgQP7dRD84ucFxCrAyxyycTkltVLezlPfWm9tf0Y6HDOPNYjem+NeJN0rXn7cMQHah/1+sR2D7v08a+uWaH2t+nnpV6jJ89Ot7EVqWMe/cX+jj7hnsmatTutsstYRT/8VSZgq76dqKh+WAEuSszj+6aDVY8iUlRkBPTQ4aL7rmJzcjK0RQYtctrom11Ptx1YhlCVhDCmq5MBV/b0epu2KTHahnTs4gS3GwSF0LVJmaH3hOsymzjA2cnRResuIain5VitH5lja0qeQW6Zkx3tBp3Z77IbBw4mA/Z2zq7OLV2NTH5iiXAxsQe9PjaTsUXtqcj7fYWbF8mjDu8WuU89xvZfdJDn5hFZHZbJcXn09kS2x4mTbPpI3y4OYzsHsy+nM09Z+5OJsb4emWRvnVzPk2eed4rYQ578qvAODnDEWjIdrEZcJUQrmYBNR2WTtuRqpZ3M5mTmfm9yMmp/jzjAO9Z+t2xxBsxfHBsZzI6bPieqkCzTNiVm25BJH9lnrYdED6igCF6IZaUvQ2Hi8OhpIkBqLIKcKH70nZ3e245Y2wn9ACvTfcj6oUUxDq7FQU9/tG0qVZ5MMzH+vHdLx9z+Z47wzg3PeJ8Mlav45NC6PNdomujHd5q89uBbrrLKwwEui6yDfE0Hqw6KJouKErDpqGzS+sLV7tA0KVsORhuczOjKYUjZwKY/mdqt2tjUQfaNSdiaPLKCE8sqTmudTNuU2G1DBuwyAMoeuf9b7gHv75E0Pq9qE2dH7ELC82TVMra9hk12gGUywoc9dI6ZmK4aiR0MO/Fvm3anrLSuVm9NbKqsOhXJN13BS1bt9Wegwznz5D8suVlCJhRan/Rgz2QCJntc9096eZmTX2RiQ9+KJNdCTr3pnjzV9f6O6E3YvbPj52n7X/aEhoubR1xCknas9dHHJu3K0hcMTLY6uJTfd144wL6JFyjPdLBaoAherRkBG0fFJm3NMNa2OqZtCrZRW5PoqZiJs2KSRgoUByvPk+e9PM5Cf86tOALnX3N7Ks6W5BaBok+7QWcWlj146LB0YiwdhJ4Iwyyaf4j3dYfH5vwCU/sIUecmlGk6sWGaLgam2WSGRAgd2vlaj0jtbhMpIm/HqLHp9YzS/rz5wpO9kg7kdPZXTn+T52W0I13JgZLZWRqhb6kowt/FuzjALiiWlIfpYLUkcci2AgRsHBWbtBVAg4gJAdM2Bduov/mYOCsmaepPsvo1dPW9Yx9x2YKu1yK3EugOcIzh7HFRrpY0pmOCatWyvbQ4wBFrscmGGbFaohZNvzqo6LUqrgY9UQNquHCmbQq2UW/DkVWStQ/NSytZJDQSB6eeduHq1F/sIy77kEMDs3M0ZN+7nFOR59HbB3m/aXtF8zCq6jumY4Kq1leXGwc4Yi266oQiriKiOSZg05jh5DhWRoTZ6QOgWQuX5z6gC9uIUJkORTINccTBcaiEiLKy6Uf0amAfESk1EUW/2qpouCu6jEuXrqRx9a27ksdnPjjAPmkXLEu/0qZIuErBYni9RgR0B6doB4eTUyND6KMq2Wna4z41Jz0wLO+DbeQlVc33cICrqbeypF738O09161cfNtDxvuX1z54S8/p7EUm3MqqV5Pz1U/2Fg5FV3GbvFe0znaDA+xeu4PcZ9md48GDB6+69wf7f1RW/jHlazooiakOyOKXgJxcKcfyDxk5Rk06cbBLXglwcvKSqu57Gx69Jz20Q66LmnhFd8hrngfbyEOpuu/IXdubnliSVqDIKa/rvrUgPUlbTjeeOb/4AVLVJVZvyV2t9jV5cB2bhdgebKbrskj4dGwckKc3gSZ/o6wAR/w16Psu5DLvy+98LGJpES0GAq+uWaF+2fV0YQdHZMfJiUGD5cmgrwAUbU+wjfL0EkPOpvrNHKWi9hRDnZGhPQG9nZCru2Z/eYUxqiYPro2hlZTQdkudaRtRUnXI1hGBJn+jOMCOjKisbLIZdsnfJhSpLPnINx4CtiFOVbnrLx7i1ZLERr8Mfqql66LSmh6e52qlsKi8vF8eAZeRZ/rg+qIb7y607aK8GjYzZ9uwdpv+o5nEq1FrvQ3nHmA3OiME2g1Hpe/pLHqqryMRyKYiBPQ940XCGLPquRz4VARZo8S0aUv0wc/Y5OTQC5MTRHnqQ6Br5eLkLshtaYWKnB2g7wtkgrYe9uDy7BEmzuKwCdka9eIjd6TCFDnlXZeeq5Di0KVLKfRFE1O7cCmP77xYAfZNvGB5zLoVBNbg1/VBrMkeHZsQ2QZjr0zV9RNAix5Iow+gZH/57OQEaZ56ELC54qTJ4XP10P7JtdBDZW0n3V0603Xl7aNeeoSHzQQmER8+tOWvDNt94f4kLackHOByuDrLtTWstWkhCs5A1jwjV3ain9rJik59jEbv6EwPLOJE1/rYg14TG9swDZ2uJ8l61MrlpAZRReFtQia41j28QL1/7N1UGJtQdE6CDq9PlxLo7XcTb5rBAXZpTSXlpTc6tjOyJYlItoEJ6KFmJuHPmfh6mKzJKnJgDBTfBwFdr6YdnU0INYqJl4CNbegrfDYrS/HSaZ5kLvcE2kQXNI98OTXWJ7hsDzWzPUirnBqSqykBm3uhTcuMKR0OcEza6EOWXg0Y4YcV0Jh/EfUDLmxmeHuvBp2bXG2y1H9lKNEpgdZBqOnKPrbhVC1RZGZrG3poPCdBR6FSKyH0FVtbZykTRD/Is8j+cquKkLiHQHb1nfyi6PV3rRibHjJbJ7PSv/Um7v8VXeIAV8CiZZCyPglhOe4ghKUC1UXEggRczvC22hoDloLKiPB1fZXOZlDbGmZfdB9xhGgaL5IL29AdHKJGqm1SZazo66uGptEn1aYaTnrdyREpbLfQudpqFY4IJWcEXO0LrzJRHOCKaE8PceUQmooozZOY+uqv7QyviEzD6ElxnorR7cN2C4W+P5DBrCcFlliMC9vo5UQToVSitsrPuoxtDnteWa82PbEkFZ6xS/k61EvQV39dbVHQt+Qx4eVXn65Ka438aepCBw6wK4sqOZ/WlTkanpKBVyR7ffApYSyzFq5Qgzs6raRvneVtauNoBTGSxHp0gAv70POTkNfZDuwtElSNE0N3TGxsg8FUPUynVY8uIzz0A/QYu/ixF/37lhJd6VMfc4z65FQ1/dYH/FSIUpwR0BfUTA/FdCZMwIxwgAPCL1q0brQy+Jw5f5nqSGbceZpJQBxVmY3NTnd0sfqbkdRXgenkqmtfrqMDhIQe8soqMLYhBGgvqmsHmeRl7u8kgs2/fehtv6vVX6lF62KM6ZkS/olQohBoXeCwOTOm6kRxgCumQX3wiWNSMeU5FlfCymSWVx7Z2ykTIrarv5mIrY0ks/aOlechO33QabPC1ypq68oCAyAPynRchGvbIGrEsYICZKc7TK7b+1b7sN2KEQBPpYp0/X23Vp5tUpUyh17C6uPGkedcpGZ8sXt7QhMfHOCKaV0/dVNEdzmzVzEUjRZXD0MSEGWEKeuHlxBxUC1za20nXA849b3AnWPOVTOSMDhXky/VIl09acuyDX1QLHs9Z962FJuoiHm43irRrtqtEWxsnyjHOFoPvnLd9ovUTHiVo7uyc/Uxbiy7Di7zxwF2SdNTXq1G7Hq21lM1KMaQQGsHV9YkiIQ6vfTo3erw7u2ppDg6hgrznEz01vXIYnUsCZGXp4xZXnGi5ICV7GT6smzQM7raF9f9Td+TfNPbTnzTE9PIERdPa2gkNuGCavl5tLYXLrfStEqvR7CNnjxLSfgljzsCost1yY0h2baoMtr+TNrWCa/ZC5e7qwg5OSfQOvHJ9iWuQXJuZL4y1BsfKRMn2Bf5sOVIIyYD2KyDK/sAg1ZHByc4rP7zlN61cnGPgyOhzxeXdFaAvmokcuHw5NFO2Hf08LcybKM1PJ5+Kay+85TeahMuDlLsq9zWydsm7z/Mo5si77RObrnc9tJODia8imgn7LutEyNljxvD1jZ/6awA52cV3Zt6GCJOcHTqcS5Qq/NbdgeXVaDV0ZG95zJwIeTVuYqtMpRObsv3l/XsC5fMygiN14VsnYjDCbZSYamJfU2a+iqnVFgNybxVV2W3F4JVL5OT5N0YmoQkb/zekl4Tn3I687Cx57kpoI9cWscGZYRbl1qBhmTeOinuwzaqgBYHuApa6kPG1hBVeU0GoBfMWYBzUmG9thNdOppX1yzvWfkV59dnI9ba0ckev6k33lV6B1szNZZWndbZf58TYq2DaAltnHLtItqg0rRdLON2EyNlrsy265fKLK8YDd7OCLR+t75CItOQ6+T2gmMH3k5FKTPkugnalqiLzauX9owNpM4+DyZstSMZf559yXVNQF+JOrbqh6iLj9SGA1wJE+5byHaDDZyTiitVE7/d4NW385uJ0+oEp4OXz9yiJl5+c32AV7Am7QZAvh2O1k5W2qBzE9uQCTmecARaV4ZEEh+r9EzOhtP5QCW361N82IQul0QzyYqlPIM7hqUrlyLDxKTN4GrHgTTY/XfR46vPrFC7ksnx7JGxwfnX3K7GeW53N37vAbV36ws9cvi2p3zEmvdWa7/MCn1vG8ABrsk30Wro2UCH1eBqKlg6tze7nlZvvvBkr5ld2bsx9aZ7gg0SxAl+LVmJzg4/Ero4O2FsTAaRO55/vFfIc6gBkBBoPZxPfid7xmVQK6vCPH4JtEaNSOk+V9v6mpy98No/VqMmTPMLg9JSAuIsyen+2RkS2TjhwrmLghBqPZgnk2d8soJYdvhukAo7KLSvsYFchTj1pruDcBOZZBVad4Kl7b9w7h8HkccB5spnwY0xA6sQB3hgRpV5o51zIntsxl96QzojyMxq/KqUFZs3X3hK7Xz5h70GKTFNaEjDKhMu2enQGVVxhM+55Hp1RuLsYGvl2JoMNPZuXa92/vyHat/rG3sVIpMjMpANOXCUQ27kUB19gkSElHZo3LTPqXGfujqofOVoJa5cpQ3ZknyfrfbhOypAqLRbpZLfyzkCE5LIERxhP7Yjju+2nzzWczJ8VqqvsOf+atlu8l7eFwdq9JTZqa3IT9Mf+Z6l3d/zyrqTxgZy2rNMjIc+l0O/OjHT19kzr0snQUPL1gT7kbHZzp8/m0ZUyDhsR/LNS1/Minx77eMA1+yrkMHP5qeXqv1vbDqpZvIRiCPMoCMupUvHJj97tqzrOcRCl1BmdsWxiU1vcq/jL5NV6lZnR2QXZ3j0pFmpzDJ4ofMzsznp0I7uf1sdSjq0/Ylz2erUZLn6XNkbqCbpCkUSudCfbYhNdIwa25NVNsCVFeyQDvxAdYv57xIKvyuZOJP/6k8MEyPtJmczJ+ecS5NJs6StoI1wa139TabG1qfIxNn2ZLDebtySURGH+LSOztQxHjx0WC9YfTnIVW5PpO2XSeZ3EjbtnN60n03GBhckIc8xRdhI+7MlWQ1uHReIjKMnz1Yjpe1Pxgc89gTkG9+fjB3FRmRskF19KDnLpLNccXdo17ao7MO+1u5ywAF2xzKqnKRDkZnV7KCJXg5V0viM+9Tn1PhkZk4GHdLQtjZWw6STSf7GY0ZAnABxWvRHGqcjJ+5mFWfmveSd7D7OdqVI5zbxinne9/MUqXHm7MgAt52tFclroHfbDXLOTlacZZAjocC2T7uBlW2e7dLLtyV1kRD3w/LtJXagPweT3+khiv3JEPO+Oemc30gc4d2JbbSbJMnLViZThvYxYBo5QCitpJP0eZ6szRO55SeGZ6ABvAw2ZXDc1wA5tomR1j2LOmP5JkSffTkzMmhm4Kz67a+zFaA9SZSIPhjOOIs9yYqcRIXF2L+L/G/+9Gm1N7FpmzYj77ebOdXt3hc+nf2cotzfqnR/tto6iXk4cVDeO9bdB8i4QJ6+JjozObOxgUwyx6hH6dNkX3BfExrSJrdOgubVWV/vFWnri5al63Mg3ejf2kCTue3G3n3Jlo0fjx85lI4bBxoncNXRwFrGAR6YUaXfkAGSrMb0tSLckThZO9Z+t9J1FOFldlFC6vQ7cn1XSmbcZiRXD2xe/c1+HduB5Dpj0qXJBMWcys3aZYNx/VCOgepq+3dhLo5LfysHtmWUkV5CD9/qWm2UtYS7SWigzKZXxSHIbMPXwNYErNjS1OR6rw2rvmaSPKo00obIylCM9iGTC7La57OdaOfojE0mgYcl2wZee2Zlbt3lHfzmztDRi2K7om8JfW/3/P/t3U+MVdd9B/DrJK5jBwx27QTwwnZtTJNG/gN2pWzMWKmcRsKGKBv+LGwv+JNs7AI7V2FGancZmqWBhckimEUi/4FIsb1gpl10A9jJopWhUoiUAJWSGAwtVp2Wnt/T3KfHY/68efe+9+5793MlhD3ce+45n3MZ3nfOnxuBKWZ/VTX4zlbn+J7x8W9+lcJwCvMzO0aXxNW3YmLZQQxGlPGsxw8v/jx9zx+mWXydjOz3rTMK3ih2T47vW/MNWhS8ReHL82ckPhtUaVZA4Yb1qAABuEewVSt2tp+sxoek+EndsIWHuWxjNKyMf2iK9F03dYif1MW0oLvuf3QkpgvHMxUfFOPDS0zPaV8rXMS3/dp4huOnyd2GyTLr0mlZ+ShMJz94ig+uEWLip+VLVjw0Es9HfCiKX/nxafpw++ml/2z8b4SjQX7YLfKDiU77v1fn5SFnxWN/U8ng297u+D4RI5W//+hfb9g8p1c+s5Ub3z9aN+7p573Lvlf7vz2j9mE4/57R+r2j8T2j5ftHu+mgv5/EDyu7/XwVf5+XfOXBxg944weeC40mlv08lVle9EPMUom+i88E/RjdL7P+UVZVv1fE58fmcjObCy6q2wXgRXEN/8n5h45PP77Y+GlwBOP4qVb7ET/lGqZvUvlU0FPp/YKDqnd8g/zLDa+kzUaONH5q3T76ElOV4h+zOCLMxAeUqq3rrfIT3v7BJ+qa+zWmErVNJV5sW2LKekwv6uURa9fykdsY4fhTmvoWszBaj1gbW8WRu166zFf2fH072zPRWtZ8H47b7/ml9GFzdRpFi6UjeSAfVJvz+8bzMd8PkPIfnq2M0cx5pmsOuh0L3T//dyn6cy77ssNMhJP4YcFco6YL1XlQfx59/oXbblyelD+7sRN7fA+Lf1+MAC3cQ/N9/2h870ifk+Y65psNkC+hiL07YnlQ6w/m47m76fv9zL8B+b9no/65IL6nh1+Z/94u5nv9wk/GjWfEZ7f8s11MWe/kWOh7d5Qx29/lucpu//z4xWXxA5K/6KQqzplDQAD2aBAgQIAAAQIjKzDfD88aa75nZiAsBBAfOKu45nKhevtzAgQIELhRQBEAGBkAAB2RSURBVAD2RBAgQIAAAQIECBAgQIBALQQE4Fp0s0YSIECAAAECBAgQIECAgADsGSBAgAABAgQIECBAgACBWggIwLXoZo0kQIAAAQIECBAgQIAAAQHYM0CAAAECBAgQIECAAAECtRAQgGvRzRpJgAABAgQIECBAgAABAgKwZ4AAAQIECBAgQIAAAQIEaiEgANeimzWSAAECBAgQIECAAAECBARgzwABAgQIECBAgAABAgQI1EJAAK5FN2skAQIECBAgQIAAAQIECAjAngECBAgQIECAAAECBAgQqIWAAFyLbtZIAgQIECBAgAABAgQIEBCAPQMECBAgQIAAAQIECBAgUAsBAbgW3ayRBAgQIECAAAECBAgQICAAewYIECBAgAABAgQIECBAoBYCAnAtulkjCRAgQIAAAQIECBAgQEAA9gwQIECAAAECBAgQIECAQC0EBOBadLNGEiBAgAABAgQIECBAgIAA7BkgQIAAAQIECBAgQIAAgVoICMC16GaNJECAAAECBAgQIECAAAEB2DNAgAABAgQIECBAgAABArUQEIBr0c0aSYAAAQIECBAgQIAAAQICsGeAAAECBAgQIECAAAECBGohIADXops1kgABAgQIECBAgAABAgQEYM8AAQIECBAgQIAAAQIECNRCQACuRTdrJAECBAgQIECAAAECBAgIwJ4BAgQIECBAgAABAgQIEKiFgABci27WSAIECBAgQIAAAQIECBAQgD0DBAgQIECAAAECBAgQIFALAQG4Ft2skQQIECBAgAABAgQIECAgAHsGCBAgQIAAAQIECBAgQKAWAgJwLbpZIwkQIECAAAECBAgQIEBAAPYMECBAgAABAgQIECBAgEAtBATgWnSzRhIgQIAAAQIECBAgQICAAOwZIECAAAECBAgQIECAAIFaCAjAtehmjSRAgAABAgQIECBAgAABAdgzQIAAAQIECBAgQIAAAQK1EBCAa9HNGkmAAAECBAgQIECAAAECArBngAABAgQIECBAgAABAgRqISAA16KbNZIAAQIECBAgQIAAAQIEBGDPAAECBAgQIECAAAECBAjUQkAArkU3ayQBAgQIECBAgAABAgQICMCeAQIECBAgQIAAAQIECBCohYAAXItu1kgCBAgQIECAAAECBAgQEIA9AwQIECBAgAABAgQIECBQCwEBuBbdrJEECBAgQIAAAQIECBAgIAB7BggQIECAAAECBAgQIECgFgICcC26WSMJECBAgAABAgQIECBAQAD2DBAgQIAAAQIECBAgQIBALQQE4Fp0s0YSIECAAAECBAgQIECAgADsGSBAgAABAgQIECBAgACBWggIwLXoZo0kQIAAAQIECBAgQIAAAQHYM0CAAAECBAgQIECAAAECtRAQgGvRzRpJgAABAgQIECBAgAABAgKwZ4AAAQIECBAgQIAAAQIEaiEgANeimzWSAAECBAgQIECAAAECBARgzwABAgQIECBAgAABAgQI1EJAAK5FN2skAQIECBAgQIAAAQIECAjAngECBAgQIECAAAECBAgQqIWAAFyLbtZIAgQIECBAgAABAgQIEBCAPQMECBAgQIAAAQIECBAgUAsBAbgW3ayRBAgQIECAAAECBAgQICAAewYIECBAgAABAgQIECBAoBYCAnAtulkjCRAgQIAAAQIECBAgQEAA9gwQIECAAAECBAgQIECAQC0EBOBadLNGEiBAgAABAgQIECBAgIAA7BkgQIAAAQIECBAgQIAAgVoICMC16GaNJECAAAECBAgQIECAAAEB2DNAgAABAgQIECBAgAABArUQEIBr0c0aSYAAAQIECBAgQIAAAQJDF4CvXr36+A9+cekDXUeAAAECBAgQIECAAAECBBYjMHQBOBq3+6e/vb6YRjqXAAECBAgQIECAAAECBAgIwJ4BAgQIECBAgAABAgQIEKiFgABci27WSAIECBAgQIAAAQIECBAQgD0DBAgQIECAAAECBAgQIDDyAuPP3vnSnXfeebgXDb2lF4XmZX7yySdT4+99sr6X91A2AQIECBAgQIAAAQIECIyOwMS3lj2zdOnSqV60SADuhaoyCRAgQIAAAQIECBAgQKArgWEOwIfTCPALXbXaRQQIECBAgAABAgQIEBgRgY2PLsueeuCO7L1/v5L989mrN7XqvuW3Zl+89XONr3/83/+b/fG//jRny29P561K58fx0L23NX5/+J4/W1DqP37/P7Oe83G61x/TPfPj08/+L/vdpc+y1vu0X5ifs9BNW9s127nn032upfu1Hr1a/xv36OkI8OXLl8cn3r+ybyEUf06AAAECBAgQIECAAIFREvj6qtuzjY8tyyJcvv2ry9nub365q+ZFMI0y4oiAHIGyH8d7//ZJ9lepDf24XwTgCMIR0P8l/XDgHzeu6llO7VnB0SkCcD8eTfcgQIAAAQIECBAgQKAqAjFq+uxXl2ZPr17SrFKM6N51x+erUsWO6hGhNNrS7yMC/913fP6ZW265ZaoX9+5pAE6bYG1KU6Df7EXFlUmAAAECBAgQIECAAIEqCURg/N7T9/Rl1LRK7e5RXXoSgnsagK9cuTK2793LJ3oEolgCBAgQIECAAAECBAhUQkD4Lb0bzqUSn0gjwZfKLLmnATgqmkaBr6dR4DLrrCwCBAgQIECAAAECBAhUSuD7aeQ335CqUhUb7sr8OAXgF8tsQs8DcFoHfC5thHV/mZVWFgECBAgQIECAAAECBKoiEBtevfSNu6tSnVGrR4wCf1hWo3oegNMI8FQaAV5fVoWVQ4AAAQIECBAgQIAAgSoJvPrtFbFxU5WqNEp1mUoB+JmyGtTzAGwn6LK6SjkECBAgQIAAAQIECFRN4OH0Ht7Y+MrRU4HSNsTqeQBOI8AvphHg13vKoXACBAgQIECAAAECBAgMQEAA7gt6aWuBex6A7QTdlwfCTQgQIECAAAECBAgQGICAANwX9EtpGvRdZdyp5wE4Krn7p7+9XkZllUGAAAECBAgQIECAAIEqCQjAfeuN76QQ/FbRu/UlANsIq2g3uZ4AAQIECBAgQIAAgSoKCMB965WJFIDHi96tLwHYRlhFu8n1BAgQIECAAAECBAhUUeDp1UuyjY8uq0zV0hLU7MyZM9m6desqU6eSKjI8Adg64JK6XDEECBAgQIAAAQIECFRKIN7/G+8BHtRx/vz5bHp6Ojty5Eh24cKFG6qxZMmSbM2aNY0w/MgjjzR+X7p06aCqWvS+wxOAr1+/vnzPz373cdEWu54AAQIECBAgQIAAAQJVEpj87n0DqU4E34MHD2bHjx9f1P0jCD/33HPZhg0bhi0MD08Ajh5J64A/TK9DemxRveNkAgQIECBAgAABAgQIVFRgEOt/Y4rzG2+80Qi/sx0rVqzIVq1a1ZgGffXq1TnlYnR4bGws27Nnz7AE4eEKwKmjfrTv3csvV/TZVS0CBAgQIECAAAECBAgsSqDf639PnjyZTUxM3DTVee3atdnWrVsbgbb1iFHiCMJx3alTp7KzZ8/e1L4YEd63b19jqnTFj6ELwGMpAJ+oOKrqESBAgAABAgQIECBAoCOBzU/elT11/x0dnVv0pBjxbR/1jeC7Y8eO7Mknn+y4+GPHjmXx6/Tp081rYjT4hz/84aLK6fiG5Z04XAE42p12g7408f6V6myRVl5nKIkAAQIECBAgQIAAgZoJfP/pe7KH7r2tp62OUdy9e/c2RnLzIwLr+Pj4TSO+i6lIjApHua3TpGMkONYHV/R4Jr0Gaapo3fryGqS8kmkd8OG0DviFopV2PQECBAgQIECAAAECBAYtsPGxZdnTDy/pWTU++uijbOfOnTeE1PXr1zfCbxm7Oc9Wfowob9mypZTyS4YZygC8KQXgN0uGUBwBAgQIECBAgAABAgT6LtDLNcCzhdNuRmijnDjmWuMbm2pF6G1dH7xy5cpG8I6doit0DF8ADrzdP/3t9QohqgoBAgQIECBAgAABAgS6EujlLtCxoVU+PTmmPB84cOCmEDs1NdWYGh0bXM12tH49Qm28K3i2keMIwbEbdOu64Civm8DdFeTCF11OpzyQpkBfWvjU+c/o6xToqIpp0EW7zPUECBAgQIAAAQIECFRB4PZbP5f9w/Mre1KVGH29ePFi1h5+I6xOTk5mEX7ne83RbJVaKNBGyI5XLOXlLnR+Txp+c6Hn0pe+k8Lvh2XcbxAB2DToMnpOGQQIECBAgAABAgQIDFzg77+9Irvrjs+XVo+Ysrx///7GSG2s942R4NZR21j/e/z48Y7vF+8FzoN0jADHO4LnOyJgxy7R8fuFCxca929/vVLHNy/vxBj5fXAoR4DDIO0GfS7tBn1/eR5KIkCAAAECBAgQIECAQP8FXvrG3dnXV91e2o1jF+YInnH85Cc/uWnac4TYCMhxRLiNcBqvQYqR4vYjwu5CgXeuircG7dnqUVqDOy9oONcAzwTg8RSA93XeVmcSIECAAAECBAgQIECgegLf+urS7Nmv3VlKxWIK8qFDhxplRaCNkdjZ1uzGKHF8vdtwm1c2ypmYmMjWrVvXWAPcesR7gY8ePdr40ubNmxuvTBrw8VIaAT5ctA59nwIdFb527doDr/78D78uWnnXEyBAgAABAgQIECBAYJACZQXgmHIco7/5+tvdu3dnW7du7WnTovz8/cLto7wRjrdt29YM47HmeMDHRArA40XrMJAAHJVOm2G9lV6JtLFoA1xPgAABAgQIECBAgACBQQmUFYBPnjyZ7dq1q9GMmNq8mHW+3bY93vebv/4oNt2Kac+tR74RV3wtRoQHvBZ4OgXgsW7bml83yABsM6yived6AgQIECBAgAABAgQGKlBWAG5d2ztbGO1FI1vvGeW3T3Wu2jToFIAL59fCBRTpCJthFdFzLQECBAgQIECAAAECgxb4/tP3ZA/de1vharSu/92+fXu2c+fOwmV2UkDrZlerV69uvAYpP1pHpeM9wrEmeZDH0AfgNA36xTQN+vVBIro3AQIECBAgQIAAAQIEuhXY/c0vZ/ctv7Xby5vXDSoARwVipPfUqVONNcexDrn1iGnP+brkEydOzLopV+HGd15A4Z2gBzoCHO00Ctx5bzuTAAECBAgQIECAAIFqCQz7CPBCmjt27MhOnz7dOO21115rvHJpgMfwB2CjwAN8fNyaAAECBAgQIECAAIFCAgJwIb7FXjz8AThabBR4sf3ufAIECBAgQIAAAQIEqiAw6gG4dSOsfryaaYE+HY0AbBS4Cn911YEAAQIECBAgQIAAgcUKjHoAbp0CXYFXIT2RNsL6cLF91Hr+wNcA55UxClykG11LgAABAgQIECBAgMAgBEY9ALeu+R30JlhDvwt06wN65cqVsX3vXj4xiIfWPQkQIECAAAECBAgQINCNwCgH4I8++ijbtm1bg2XFihXZ8ePHuyEq7ZqRCsChkqZCv5Vei7SxNCEFESBAgAABAgQIECBAoIcCo/AapLl4Wtf/btiwIYt3Bg/wmE4BeKzo/SszBToacu3atQde/fkffl20Ua4nQIAAAQIECBAgQIBAPwQmv3tfKbc5efJktmvXrkZZ69evzyYnJ0spt0gh8U7gCxcuNIqowPrft1MA3lSkPXFtpQJwVCitBR6feP/KvqINcz0BAgQIECBAgAABAgR6KXD3l76Qvfq3XynlFq0BeMmSJdnU1FQp5XZbSNWmP6d2TKQAPN5te/LrKheAZ0LwuRSC7y/aONcTIECAAAECBAgQIECgVwL3Lb81iynQZR0xzfjixYuN4vbt25fFCOygjopNfw6G0Q3AV69effwHv7j0waA6230JECBAgAABAgQIECDQicDGx5Zlf33/HdkXb/1cJ6fPe86xY8eyiYmJxjkxCnzgwIFszZo1hcvtpoCKTX8e7QAcrTMVupvH1DUECBAgQIAAAQIECPRTYOOjy7KnHrgju72EABz1bh0FjhAcI7GtryLqR9vag/igp2PPtPnHaQr0i0XbX8kp0Hmj0q7QH6ZdoR8r2kjXEyBAgAABAgQIECBAoGyBsqdAR/1i7e3OnTuzNCu2Wd09e/ZkW7ZsKbv6s5aXXk/bmHqd33/79u2N+lTgGL1doNtR7QpdgcdMFQgQIECAAAECBAgQmFXg4Xtvy7739D2l60QIjtCbrweOG4yNjTXWBS9durT0++UFxn337t3b3Pk5vv7OO+9kq1at6tk9F1Hw6AfgwEhToV9JG2L90yJgnEqAAAECBAgQIECAAIGeC/QqAEfFYyQ23rs7PT3dbMfKlSsbIbgXU6JjmnPcr3XkOW68bt26xlrkChz1CMABnaZCH05ToV+oALoqECBAgAABAgQIECBAoCHQywCcE0f4PHTo0A3iO3bsyOJXWcfBgwez+JUfsfa4NQjHuuQIxwM+6hOAr1+/vnzPz3738YDB3Z4AAQIECBAgQIAAAQJNgX4E4LhZvCM4pia3htKypkRHsD1+/HizTatXr26E3TNnzjR3pI4/rEAIrk8ADnCvRvKdhgABAgQIECBAgACBKgn0KwBHm2NKdKwLPn36dJPgkUceaUyJ7uZVSVFevHKpdYfntWvXZpOTk811xkeOHMn279/fvN+AQ/DbaRfoTUX7v9K7QLc3Lk2F3pSmQr9ZtNGuJ0CAAAECBAgQIECAQFGBfgbgvK7xWqSjR4/eUPUIpjEiHGuEW8NwbGqVjxrHiG6E3lOnTmXnz5+/YaOrKGyucNs+QjzAEDyRAvB40T4bqgAcjU0h+MUUgl8v2nDXEyBAgAABAgQIECBAoIjAIAJw1Dfe0xsjte0bVnXblhhFjlcfzXW0h+Cypl8vsr71DMCBlHaGHk87Q+9bJJjTCRAgQIAAAQIECBAgUJrAoAJwNCBGcyMEt67f7bZhMaocoXa+oz0Ex/Tr2KCrl69laqvPS2kE+HC3bcyvG7oR4LzidoYu2vWuJ0CAAAECBAgQIECgiMAgA3Be75jmHNOaY4pz/PfZs2ebTYoNrfKAGu/yjSnS8XuE19ZNrjoNs+3Tr6O8+Fo3a5C7cH8mBeCpLq674ZKhDcDRCiG4aPe7ngABAgQIECBAgACBbgWqEIC7rXuMIMe053wa9ebNmxs7TS90xPTr2DwrP+KVSTE6vNAI8kLldvDnT6QA/GEH5817ylAHYCG4aPe7ngABAgQIECBAgACBbgWGOQBHm9t3eV5oLXDuFDtHR+htXYPc6bXdWqfwW0p2LaWQbhtR1nVGgsuSVA4BAgQIECBAgAABAp0KDHsAjnbGq5Wmp6ebTe5kPXCcHNOt49qLFy82r+1lCBaA257KNIT/o33vXn6504fVeQQIECBAgAABAgQIECgiMAoBOKZC79ixo7l2OKY0x+ZWnazrbb82LHsVggXgWZ5Ur0gq8tfXtQQIECBAgAABAgQILEZgFAJwtLc9yHa6KdZs1/YqBAvAczyZQvBi/so6lwABAgQIECBAgACBbgVGJQBH+8+fP59t3bp10Zti9SsEC8DzPKVpMfbjP/jFpQ+6fZBdR4AAAQIECBAgQIAAgYUERikAR1tjc6vWnaBPnDjR8Xt++zAd2muQ5nsgr1+/vjzWBY+/98kLCz24/pwAAQIECBAgQIAAAQKLFRi1ABztj/XAp0+fblBs374927lzZ8css4Xg1157LXvyySc7LmOeEx9Mo8DnihY0ErtAz4dgSnTRR8T1BAgQIECAAAECBAjMJjCKAbh1FDg2xIr/X8xRZFOtOe5zOX39lRR+Dy+mHnOdO/IBOBp+7dq1Bz777LPDaTR4fRloyiBAgAABAgQIECBAgMAoBuDo1Q0bNjRfb9Tpa5HypyFejzQxMZGdOXOm+YBEkD527FjH06lnebLOpQD8YBlPXC0CcA6Vfhoxll6VdKIMOGUQIECAAAECBAgQIFBvgVENwBF6jx492ujc9evXZ5OTkx11dPsa4taLIlSPj493VM4cJ1kD3K3e5cuXxyfev7Kv2+tdR4AAAQIECBAgQIAAgVENwLEj9PPPP9/s4HfeeSdbtWrVvB3+xhtv3BCUY9Q3Qm8epOPiTsqZ5yYTaRS4UIKOsms1AtyKGZtkpfXBrwjCvnERIECAAAECBAgQINCNwKgG4LBo3QxrodHbAwcOZIcOHWoSrl69ujHau2bNmmzPnj3Z9PR04892797deNVSl8fbKQBv6vLa5mW1DcCtcDbKKvoYuZ4AAQIECBAgQIBA/QRGOQCfPHky27VrV7NT5xq9jbW9seY3P9auXdsYCV66dGnjS63TouPPDh482O2DMp0C8Fi3F+fXCcAtgrFGOI0Mv+jVSUUfK9cTIECAAAECBAgQGH2BUQ7A0Xuto8Dr1q3LYqS39YgNr7Zt29b80lzrhfPXIAnAFf47EWE4VW9T2jTr5QpXU9UIECBAgAABAgQIEBiQwKgH4PaA27ojdPxZvCP46tWrDf2Y9hyju/nIb94lreuJBeABPaiLve3Ma5TG0sjw64u91vkECBAgQIAAAQIECIymwFMPfCnbvG75aDZuplWt63tjY6t8FLg1/M73mqO9e/c23yW80FriBSBNgR70kzYzSpzFhlrp1+NRH5tqDbpX3J8AAQIECBAgQIBAfwS+9dWl2bNfu7M/NxvgXbZs2ZKdPXu2UYOVK1dmKQc1R37zUBwbXrUfsRHW8ePHm1+2C/QAO9GtCRAgQIAAAQIECBAgUEQgDYKNp+tH/vWq7dOdc7MIvzEtOl/jm389pj3HxlinTp1q8m7evDmL0eACh9cgFcBzKQECBAgQIECAAAECBAoJpAA8lQpYX6iQIbm4fVfoFStWNNb8tr4fOEaG433AR44caY4QR/MKTn3OhZ5Ju0CHd6HDLtCF+FxMgAABAgQIECBAgEBdBeoUgKOPI9ju37+/2d3xjt+YHh0jxPGu3/bgGydu3769sVlWCYcAXAKiIggQIECAAAECBAgQINCVQN0CcCC1vhppPrTYFTrWAM+2Nrgr7CwTgLuEcxkBAgQIECBAgAABAgQKC9QxAMc05wjB+aZY7YgxNTpGfJ977rnCvm0FCMBliyqPAAECBAgQIECAAAECnQrUMQCHTYTgycnJ5g7PEXpjpHdsbKwXwTfvDgG40wfTeQQIECBAgAABAgQIEChbIAXgw6nMF8ouV3mzCgjAHgwCBAgQIECAAAECBAgMSqAur0EalG/bfQXginSEahAgQIAAAQIECBAgUEOBFIA3pWa/WcOmD6LJAvAg1N2TAAECBAgQIECAAAECIZAC8PL028c0+iLwRHoP8IdF7+Q9wEUFXU+AAAECBAgQIECAQG0FUgiOUPZYbQH61PAUfkvJrqUU0qc2uw0BAgQIECBAgAABAgQqJWAdcF+645cp/z5exp0E4DIUlUGAAAECBAgQIECAQC0FUgCOYPZBLRvfv0b/XQrAPyrjdgJwGYrKIECAAAECBAgQIECgtgIpBJ9Ljb+/tgC9bfjlVPzjKQCHceFDAC5MqAACBAgQIECAAAECBOosYBp0z3r/l6nksRR+L5V1BwG4LEnlECBAgAABAgQIECBQS4GZ3aBjim4EtZdriVB+o6dTkZvKDL9RRQG4/I5SIgECBAgQIECAAAECNRVIYfh6TZteVrMj+I6n4DtVVoGt5QjAvVBVJgECBAgQIECAAAECtRRI+TdGgl9Mv5YNCUCssR1kXWOa87n0K14n9VYZ7/qdz10AHpKnUjUJECBAgAABAgQIEBhugZmp0vnrfB5IrYn/zn8NKoQ+E8GzTyH4N+k+UzO/IuyWtra30ydDAO5UynkECBAgQIAAAQIECBDokcDM65QiDEcwnuuI8JgflxYzWjpT/vK2gs/F7sptwbz1lKhPXBNBNUZo45jzvqmcsZlz8t8b589c27hXj/g6LlYA7pjKiQQIECBAgAABAgQIECAwzAIC8DD3nroTIECAAAECBAgQIECAQMcCAnDHVE4kQIAAAQIECBAgQIAAgWEWEICHuffUnQABAgQIECBAgAABAgQ6FhCAO6ZyIgECBAgQIECAAAECBAgMs4AAPMy9p+4ECBAgQIAAAQIECBAg0LGAANwxlRMJECBAgAABAgQIECBAYJgFBOBh7j11J0CAAAECBAgQIECAAIGOBf4fRL/lY/VVqp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8916" name="Picture 4" descr="Año Nuevo lunar 2013: Cor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37510" cy="47529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86494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10 de febrero de 2014</a:t>
            </a:r>
          </a:p>
          <a:p>
            <a:r>
              <a:rPr lang="es-ES" b="1" dirty="0" smtClean="0"/>
              <a:t>Año Nuevo lunar 2014: Corea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170" name="Picture 2" descr="Festival de los farolillos 2017 (China, Hong Kong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15122" y="4162437"/>
            <a:ext cx="7215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11 de febrero de 2017 Festival de los farolillos 2018  (China, Hong Kong)</a:t>
            </a:r>
            <a:endParaRPr lang="es-ES" b="1" dirty="0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362" name="Picture 2" descr="Paula Modersohn-Becker’s 142nd Birthday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9370" y="304785"/>
            <a:ext cx="10072758" cy="402910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2246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11 feb. 2018</a:t>
            </a:r>
          </a:p>
          <a:p>
            <a:r>
              <a:rPr lang="es-ES" b="1" dirty="0" smtClean="0"/>
              <a:t>Día de la Madre 2018 (Noruega)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3314" name="Picture 2" descr="Aniversario del nacimiento de Thomas Edis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1878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72246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11 de febrero de 2018</a:t>
            </a:r>
          </a:p>
          <a:p>
            <a:r>
              <a:rPr lang="es-ES" b="1" dirty="0" smtClean="0"/>
              <a:t>Aniversario del nacimiento de Thomas Edison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2290" name="Picture 2" descr="Carnaval 2017 (Brasil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35" y="-19528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57932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10 de febrero de 2018</a:t>
            </a:r>
          </a:p>
          <a:p>
            <a:r>
              <a:rPr lang="es-ES" b="1" dirty="0" smtClean="0"/>
              <a:t>Carnaval 2018 (Brasil)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4338" name="Picture 2" descr="29 de febrero de 2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8572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86560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feb. 2018</a:t>
            </a:r>
          </a:p>
          <a:p>
            <a:r>
              <a:rPr lang="es-ES" b="1" dirty="0" smtClean="0"/>
              <a:t>Día de San Valentín 2018</a:t>
            </a:r>
            <a:endParaRPr lang="es-ES" b="1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world-cup-2018-day-17-6229715604996096.2-law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018260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01 de julio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10:21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 N.º 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 N.º 7</Template>
  <TotalTime>3</TotalTime>
  <Words>910</Words>
  <Application>Microsoft Office PowerPoint</Application>
  <PresentationFormat>Personalizado</PresentationFormat>
  <Paragraphs>141</Paragraphs>
  <Slides>77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GOOGLE N.º 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2018-07-01T08:21:03Z</dcterms:created>
  <dcterms:modified xsi:type="dcterms:W3CDTF">2018-07-01T08:24:12Z</dcterms:modified>
</cp:coreProperties>
</file>