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91" r:id="rId3"/>
    <p:sldId id="256" r:id="rId4"/>
    <p:sldId id="257" r:id="rId5"/>
    <p:sldId id="296" r:id="rId6"/>
    <p:sldId id="272" r:id="rId7"/>
    <p:sldId id="264" r:id="rId8"/>
    <p:sldId id="258" r:id="rId9"/>
    <p:sldId id="260" r:id="rId10"/>
    <p:sldId id="261" r:id="rId11"/>
    <p:sldId id="262" r:id="rId12"/>
    <p:sldId id="284" r:id="rId13"/>
    <p:sldId id="263" r:id="rId14"/>
    <p:sldId id="259" r:id="rId15"/>
    <p:sldId id="265" r:id="rId16"/>
    <p:sldId id="266" r:id="rId17"/>
    <p:sldId id="267" r:id="rId18"/>
    <p:sldId id="271" r:id="rId19"/>
    <p:sldId id="268" r:id="rId20"/>
    <p:sldId id="280" r:id="rId21"/>
    <p:sldId id="281" r:id="rId22"/>
    <p:sldId id="282" r:id="rId23"/>
    <p:sldId id="283" r:id="rId24"/>
    <p:sldId id="269" r:id="rId25"/>
    <p:sldId id="270" r:id="rId26"/>
    <p:sldId id="273" r:id="rId27"/>
    <p:sldId id="274" r:id="rId28"/>
    <p:sldId id="275" r:id="rId29"/>
    <p:sldId id="276" r:id="rId30"/>
    <p:sldId id="277" r:id="rId31"/>
    <p:sldId id="285" r:id="rId32"/>
    <p:sldId id="286" r:id="rId33"/>
    <p:sldId id="287" r:id="rId34"/>
    <p:sldId id="288" r:id="rId35"/>
    <p:sldId id="289" r:id="rId36"/>
    <p:sldId id="290" r:id="rId37"/>
    <p:sldId id="293" r:id="rId38"/>
    <p:sldId id="297" r:id="rId39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pJeETFd32jojovXBalBeg" hashData="vhJYc5l1sR1RGGvtohe8Z3LuhT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14" y="-546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1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0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57046" y="594109"/>
            <a:ext cx="8562112" cy="326769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Google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>
        <p:snd r:embed="rId2" name="la oreja de van gog-la cacion mas boni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0242" name="Picture 2" descr="18 aniversario de Googl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932" y="447661"/>
            <a:ext cx="10261700" cy="328863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5122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/>
              <a:t>18 aniversario de Google</a:t>
            </a:r>
          </a:p>
          <a:p>
            <a:r>
              <a:rPr lang="es-ES" b="1" dirty="0"/>
              <a:t>27 sept. 2016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9218" name="Picture 2" descr="https://lh3.googleusercontent.com/xMVfT_hmtvRNr6GHfnzcbXy0i9Tm788dIbGHOF33RyzvCMUpGc0Bxm2WBgO62_5NDnbj1Hj60ocuDH3a_RYcwbYI3cRhzX4oci4CnW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494" y="519099"/>
            <a:ext cx="10449325" cy="341273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750" y="39481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/>
              <a:t>358.º aniversario del té en el Reino Unido</a:t>
            </a:r>
          </a:p>
          <a:p>
            <a:r>
              <a:rPr lang="es-ES" b="1" dirty="0"/>
              <a:t>23 sept. 2016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https://lh3.googleusercontent.com/tMoBSajpHvJ5jwxN-UmUQYi1tcCAmu-p1UIlpl94I8FEvo4tgo6k3u4EG1UTgEznB92oHDLPGUkFmPEj0sFSUuijcEMzfBsfbJJuhan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685" y="161908"/>
            <a:ext cx="9894162" cy="395766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4162437"/>
            <a:ext cx="6429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160 aniversario del nacimiento de </a:t>
            </a:r>
            <a:r>
              <a:rPr lang="es-ES" b="1" dirty="0" err="1" smtClean="0"/>
              <a:t>Andrejs</a:t>
            </a:r>
            <a:r>
              <a:rPr lang="es-ES" b="1" dirty="0" smtClean="0"/>
              <a:t> </a:t>
            </a:r>
            <a:r>
              <a:rPr lang="es-ES" b="1" dirty="0" err="1" smtClean="0"/>
              <a:t>Jurjans</a:t>
            </a:r>
            <a:r>
              <a:rPr lang="es-ES" b="1" dirty="0" smtClean="0"/>
              <a:t> 30 sept. 2016</a:t>
            </a:r>
            <a:endParaRPr lang="es-ES" b="1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9698" name="Picture 2" descr="70 Aniversario de La Tomatin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9370" y="447661"/>
            <a:ext cx="10330690" cy="392909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4383643"/>
            <a:ext cx="41870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70 Aniversario de La </a:t>
            </a:r>
            <a:r>
              <a:rPr lang="es-ES" b="1" dirty="0" err="1" smtClean="0"/>
              <a:t>Tomatina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050" name="Picture 2" descr="https://lh3.googleusercontent.com/qat9wDu-35_aaR_v-Msbuy9jmp0BGkWkKNQ6uFvgeWGZXPhShFrNrj4-Ku232dq6WvX-JU7mCP1rwPljamW2QjQa5jMcedls-HltsVo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932" y="376223"/>
            <a:ext cx="10280846" cy="38576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39481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Eclipse solar total 2016</a:t>
            </a:r>
          </a:p>
          <a:p>
            <a:r>
              <a:rPr lang="es-ES" b="1" dirty="0" smtClean="0"/>
              <a:t>9 mar. 2016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194" name="Picture 2" descr="https://lh3.googleusercontent.com/5NzV-rl1wfQjx3qln2olfJgZAEcz7HEUZqWNS2HxxfjeKVYgLN5xGW_IM6t1YE1Vc0r13eb64w5sQskxIonabfeFdxLmLhjKp_Vn5yE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7494" y="304785"/>
            <a:ext cx="10678319" cy="366093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/>
              <a:t>Primer día de otoño 2016 (hemisferio norte)</a:t>
            </a:r>
          </a:p>
          <a:p>
            <a:r>
              <a:rPr lang="es-ES" b="1" dirty="0"/>
              <a:t>22 sept. 2016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6146" name="Picture 2" descr="https://lh3.googleusercontent.com/5FuquvkZH_aP9sGZGpAHFjsYPcEv7cQyh6Ay1US4U5t43UOJx4DK_GMgAnYFL83SD4PTsisPjV48u2GJCttcxR43e9CD3jRt7Re1KNd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23843"/>
            <a:ext cx="11233924" cy="487681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15650" y="2333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/>
              <a:t>Día del Maestro 2016 (Honduras)</a:t>
            </a:r>
          </a:p>
          <a:p>
            <a:r>
              <a:rPr lang="es-ES" b="1" dirty="0"/>
              <a:t>17 sept. 2016</a:t>
            </a: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5122" name="Picture 2" descr="https://lh3.googleusercontent.com/tLFIJHJ9ZUnKZlMy64ydU3GQBzYKRBEoYzkGrRgshLB0Q3Ku_-Bdpf4Q4HyeNlJlCSIFsXj_oM0oquyeflird2vsy4iYoXLri4Xbd7w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1909"/>
            <a:ext cx="10952476" cy="42338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6494" y="3876685"/>
            <a:ext cx="54705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Día Nacional de Brasil 2016</a:t>
            </a:r>
          </a:p>
          <a:p>
            <a:r>
              <a:rPr lang="es-ES" b="1" dirty="0"/>
              <a:t>7 sept. 2016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4098" name="Picture 2" descr="https://lh3.googleusercontent.com/CbhJ-tPdjHceP5oUBY6PtnVx9t9OMBMtO6R4SA8v6CqlkOd-KzuE-Nb56X72Rl8nfqAOvtPAWh9Lod75LCWF5Dzrb1NQHshBktkIwYyC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233347"/>
            <a:ext cx="10215634" cy="39912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4233875"/>
            <a:ext cx="547052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/>
              <a:t>Juno llega a </a:t>
            </a:r>
            <a:r>
              <a:rPr lang="es-ES" b="1" dirty="0" smtClean="0"/>
              <a:t>Júpiter - 5 </a:t>
            </a:r>
            <a:r>
              <a:rPr lang="es-ES" b="1" dirty="0"/>
              <a:t>jul. 2016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7826" name="Picture 2" descr="Día de San Valentín 201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7" y="376223"/>
            <a:ext cx="10144196" cy="29527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39481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de febrero de 2016</a:t>
            </a:r>
          </a:p>
          <a:p>
            <a:r>
              <a:rPr lang="es-ES" b="1" dirty="0" smtClean="0"/>
              <a:t>Día de San Valentín 2016</a:t>
            </a:r>
            <a:endParaRPr lang="es-ES" b="1" dirty="0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  <p:pic>
        <p:nvPicPr>
          <p:cNvPr id="3074" name="Picture 2" descr="https://lh3.googleusercontent.com/aemUGOfO_vELleFt0b-Nt_UVoJwGAdhpo8gAGr2iektUNIffFExfonzUQCMs_vtLknaVhG4sBBcEFncZ4-dql4_yDyjMuGr_ieIXSG-Wc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23843"/>
            <a:ext cx="10945813" cy="42338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/>
              <a:t>La noche de los Museos 2016 (México, Colombia)</a:t>
            </a:r>
          </a:p>
          <a:p>
            <a:r>
              <a:rPr lang="es-ES" b="1" dirty="0"/>
              <a:t>18 </a:t>
            </a:r>
            <a:r>
              <a:rPr lang="es-ES" b="1" dirty="0" err="1"/>
              <a:t>may.</a:t>
            </a:r>
            <a:r>
              <a:rPr lang="es-ES" b="1" dirty="0"/>
              <a:t> 2016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170" name="Picture 2" descr="US Voter Registration Day Remind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6223"/>
            <a:ext cx="11514547" cy="40005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https://lh3.googleusercontent.com/h1MEZ3aXtyhRzYHeXirPgEyuzNXhNgJQMl68vn6Zbs4kOU5N2QTFwDiGR0BkaEouGlaGkxnULuGgko7yQH31vSX0z_i1upCDsqDFYGjqH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3731" y="161909"/>
            <a:ext cx="10692082" cy="407196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Día Internacional de la Mujer 2016</a:t>
            </a:r>
          </a:p>
          <a:p>
            <a:r>
              <a:rPr lang="es-ES" b="1" dirty="0" smtClean="0"/>
              <a:t>8 mar. 2016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3554" name="Picture 2" descr="https://lh3.googleusercontent.com/BAdQcYnbZt7_B8XqgKvoSzgvZyAMLY-hqbbHce4BI2fP0Q4coOU7xeX48rKun1iYeYAJzaYgb-GStr1eGUe5JauM8Gasxp3fr479VFw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161909"/>
            <a:ext cx="9928939" cy="439524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6560" y="51909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Año bisiesto 2016</a:t>
            </a:r>
          </a:p>
          <a:p>
            <a:r>
              <a:rPr lang="es-ES" b="1" dirty="0" smtClean="0"/>
              <a:t>29 feb. 2016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4578" name="Picture 2" descr="https://lh3.googleusercontent.com/qJikJz1xSb0y9JAW2rPyz2e-_8XHtfKf4ihCeMPf_5C0OZ5Sco-OaxT6TomVC2mh8wvWSedOhUXxoO7bxbOIWW1h7lfPg7ta1uT-bdS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932" y="-266719"/>
            <a:ext cx="10144196" cy="42338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39481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Solsticio de verano 2015 (hemisferio sur</a:t>
            </a:r>
          </a:p>
          <a:p>
            <a:r>
              <a:rPr lang="es-ES" b="1" dirty="0" smtClean="0"/>
              <a:t>22 dic. 2015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8674" name="Picture 2" descr="https://lh3.googleusercontent.com/Nk6mQjMEeaXXmx_bP6ZPSV4Ol8a3g5wKypxxOg-FYtBVR6VlBFvT_20ed2r_vSmQusROvSKjMoqJd1gHemcR3OoEfPJo5z5-Dp7Ke0t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376223"/>
            <a:ext cx="9761198" cy="423780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15386" y="39481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Día del Árbol</a:t>
            </a:r>
          </a:p>
          <a:p>
            <a:r>
              <a:rPr lang="es-ES" b="1" dirty="0" smtClean="0"/>
              <a:t>21 sept. 2015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5602" name="Picture 2" descr="https://lh3.googleusercontent.com/IjVb7VO5t797A3S5xl8wJ3ApiszqTTCtSSJFVIYpVUzHBAeILRIZcCcl9kt_n4sNEF5bi_C9Qww-HHtIW8g50tE7KUvRuX6mWb9jlnc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161909"/>
            <a:ext cx="10187814" cy="43299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3519495"/>
            <a:ext cx="5470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Solsticio de invierno 2015 </a:t>
            </a:r>
          </a:p>
          <a:p>
            <a:r>
              <a:rPr lang="es-ES" b="1" dirty="0" smtClean="0"/>
              <a:t>(hemisferio norte)</a:t>
            </a:r>
          </a:p>
          <a:p>
            <a:r>
              <a:rPr lang="es-ES" b="1" dirty="0" smtClean="0"/>
              <a:t>22 dic. 2015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60418" name="Picture 2" descr="https://lh3.googleusercontent.com/r4YvoMfrxUyZLVrES3rkNREaPk8XkJKttXyFqY6PMfeoxciFM0rc9sTkbUnegHWGyvZISI1GD-uMaaFtjrkfyjsuZqdaXfmJR5MEXAUN8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932" y="233347"/>
            <a:ext cx="10331763" cy="40195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4162437"/>
            <a:ext cx="54705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UEFA Europa 2016 - 10 jun. 2016</a:t>
            </a:r>
            <a:endParaRPr lang="es-ES" b="1" dirty="0"/>
          </a:p>
        </p:txBody>
      </p:sp>
    </p:spTree>
  </p:cSld>
  <p:clrMapOvr>
    <a:masterClrMapping/>
  </p:clrMapOvr>
  <p:transition spd="med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4754" name="Picture 2" descr="Copa América Centenari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494" y="376224"/>
            <a:ext cx="10941878" cy="43767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6494" y="2333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3 de junio de 2016</a:t>
            </a:r>
          </a:p>
          <a:p>
            <a:r>
              <a:rPr lang="es-ES" b="1" dirty="0" smtClean="0"/>
              <a:t>Copa América Centenario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5778" name="Picture 2" descr="800.º aniversario de la Carta Magn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7" y="-1"/>
            <a:ext cx="10220565" cy="366237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15 de junio de 2015</a:t>
            </a:r>
          </a:p>
          <a:p>
            <a:r>
              <a:rPr lang="es-ES" b="1" dirty="0" smtClean="0"/>
              <a:t>800.º aniversario de la Carta Magna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6802" name="Picture 2" descr="FructiJuegos de Doodle 2016: día 1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246" y="233347"/>
            <a:ext cx="10116377" cy="39719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4162437"/>
            <a:ext cx="547052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20 de agosto de 2016 </a:t>
            </a:r>
            <a:r>
              <a:rPr lang="es-ES" b="1" dirty="0" err="1" smtClean="0"/>
              <a:t>FructiJuegos</a:t>
            </a:r>
            <a:r>
              <a:rPr lang="es-ES" b="1" dirty="0" smtClean="0"/>
              <a:t> de </a:t>
            </a:r>
            <a:r>
              <a:rPr lang="es-ES" b="1" dirty="0" err="1" smtClean="0"/>
              <a:t>Doodle</a:t>
            </a:r>
            <a:r>
              <a:rPr lang="es-ES" b="1" dirty="0" smtClean="0"/>
              <a:t> 2016</a:t>
            </a:r>
            <a:endParaRPr lang="es-ES" b="1" dirty="0"/>
          </a:p>
        </p:txBody>
      </p:sp>
    </p:spTree>
  </p:cSld>
  <p:clrMapOvr>
    <a:masterClrMapping/>
  </p:clrMapOvr>
  <p:transition spd="med" advTm="14000">
    <p:dissolve/>
    <p:sndAc>
      <p:stSnd>
        <p:snd r:embed="rId2" name="- la oreja_rosas31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6626" name="Picture 2" descr="https://lh3.googleusercontent.com/HYvxFTAhaYoJDnyk83r04FcplR5IiE8vAthi6lb8BgJT4znG0RkJE373P0NZhbJBBvrmXZFwpcv_XYAkcHZKM8PrVDiXGXD0AqZRMl89OQ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304785"/>
            <a:ext cx="10130013" cy="321471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Día de la Madre 2015 (Argentina</a:t>
            </a:r>
            <a:r>
              <a:rPr lang="es-ES" b="1" u="sng" dirty="0" smtClean="0"/>
              <a:t>)</a:t>
            </a:r>
            <a:endParaRPr lang="es-ES" b="1" dirty="0" smtClean="0"/>
          </a:p>
          <a:p>
            <a:r>
              <a:rPr lang="es-ES" b="1" dirty="0" smtClean="0"/>
              <a:t>18 oct. 2015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27650" name="Picture 2" descr="https://lh3.googleusercontent.com/sg43Znow6KpyN_ORW9hVDSKme3x2-OarhQXnlI2kuNWUn3utIVJjgPOHMTBV0SwtfhreBbBdQdym6gbF7bEKaF87tY4mnvRH_en_NeaTZw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519099"/>
            <a:ext cx="10001320" cy="3070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6494" y="39481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Pruebas de agua encontradas en Marte</a:t>
            </a:r>
          </a:p>
          <a:p>
            <a:r>
              <a:rPr lang="es-ES" b="1" dirty="0" smtClean="0"/>
              <a:t>29 sept. 2015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30722" name="Picture 2" descr="99 aniversario del nacimiento de Gloria Fuerte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161910"/>
            <a:ext cx="9858444" cy="392909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4162437"/>
            <a:ext cx="75724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28 de julio de 2016  99 aniversario del nacimiento de Gloria Fuertes</a:t>
            </a:r>
            <a:endParaRPr lang="es-ES" b="1" dirty="0"/>
          </a:p>
        </p:txBody>
      </p:sp>
    </p:spTree>
  </p:cSld>
  <p:clrMapOvr>
    <a:masterClrMapping/>
  </p:clrMapOvr>
  <p:transition spd="med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31746" name="Picture 2" descr="Final del Festival de la Canción de Eurovisión 20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9370" y="447661"/>
            <a:ext cx="10402129" cy="329271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23 de mayo de 2015</a:t>
            </a:r>
          </a:p>
          <a:p>
            <a:r>
              <a:rPr lang="es-ES" b="1" dirty="0" smtClean="0"/>
              <a:t>Final del Festival de la Canción de Eurovisión 2015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32770" name="Picture 2" descr="101 aniversario del primer sistema de señales eléctricas de tráfic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161909"/>
            <a:ext cx="10215634" cy="392181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6494" y="4162437"/>
            <a:ext cx="93583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5 de agosto de 2015 - 101 aniversario del primer sistema de señales eléctricas de tráfico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33794" name="Picture 2" descr="Día de San Jor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161909"/>
            <a:ext cx="9616310" cy="418082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9436" y="351949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23 de abril de 2014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Día de San Jorge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34818" name="Picture 2" descr="Juegos Paralímpicos 201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932" y="233347"/>
            <a:ext cx="10439860" cy="362714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7 de septiembre de 2016</a:t>
            </a:r>
          </a:p>
          <a:p>
            <a:r>
              <a:rPr lang="es-ES" b="1" dirty="0" smtClean="0"/>
              <a:t>Juegos Paralímpicos 2016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78850" name="Picture 2" descr="https://lh3.googleusercontent.com/XKyYJvTAUdcqb15VLdVpb_Xyfzj6-USHNzUczl-XxxYBGRSRqtHNqIFYkUE04Sdb23v34099xBliX7gb1eDFwfwsOGV_I8t8VNA05-w-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932" y="304785"/>
            <a:ext cx="10402129" cy="383717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6494" y="4106644"/>
            <a:ext cx="547052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Día de la Tierra 2015 - 22 abr. 2015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81.er aniversario de la fotografía más famosa del monstruo del lago Nes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324774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5122" y="233347"/>
            <a:ext cx="101441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21 de abril de </a:t>
            </a:r>
            <a:r>
              <a:rPr lang="es-ES" b="1" dirty="0" smtClean="0"/>
              <a:t>2015  -  81.er </a:t>
            </a:r>
            <a:r>
              <a:rPr lang="es-ES" b="1" dirty="0" smtClean="0"/>
              <a:t>aniversario de la fotografía </a:t>
            </a:r>
          </a:p>
          <a:p>
            <a:r>
              <a:rPr lang="es-ES" b="1" dirty="0" smtClean="0"/>
              <a:t>más famosa del monstruo del lago Ness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0898" name="Picture 2" descr="https://lh3.googleusercontent.com/GT9hMcrRNakKjhYERPdQWD5hKBBvgG6B72TDmhA1RxOOW__hssmCEmXh2PYfbc-X-bI5Q0gSUr_vnrgAmGIJOHCnLwflyinWcKvCfPrmX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494" y="161909"/>
            <a:ext cx="10551932" cy="381781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4106644"/>
            <a:ext cx="71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126 aniversario de la apertura al público de la Torre Eiffel 31 mar. 2015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1922" name="Picture 2" descr="Copa Mundial 2014 n.º 1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0"/>
            <a:ext cx="10171252" cy="404643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4162437"/>
            <a:ext cx="71652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16 de junio de 2014 Copa Mundial 2014 n.º 11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2946" name="Picture 2" descr="Milenario de Gra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161909"/>
            <a:ext cx="10141641" cy="376470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39481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de junio de 2013</a:t>
            </a:r>
          </a:p>
          <a:p>
            <a:r>
              <a:rPr lang="es-ES" b="1" dirty="0" smtClean="0"/>
              <a:t>Milenario de Granada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3970" name="Picture 2" descr="Aniversario de la primera proyección cinematográf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0"/>
            <a:ext cx="9687748" cy="412463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6560" y="4162437"/>
            <a:ext cx="52695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Aniversario de la primera proyección cinematográfica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30 de septiembre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11:27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</Template>
  <TotalTime>6</TotalTime>
  <Words>392</Words>
  <Application>Microsoft Office PowerPoint</Application>
  <PresentationFormat>Personalizado</PresentationFormat>
  <Paragraphs>67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GOOGLE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dcterms:created xsi:type="dcterms:W3CDTF">2016-09-30T09:27:20Z</dcterms:created>
  <dcterms:modified xsi:type="dcterms:W3CDTF">2016-09-30T09:34:16Z</dcterms:modified>
</cp:coreProperties>
</file>