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25"/>
  </p:notesMasterIdLst>
  <p:sldIdLst>
    <p:sldId id="256" r:id="rId3"/>
    <p:sldId id="271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73" r:id="rId18"/>
    <p:sldId id="257" r:id="rId19"/>
    <p:sldId id="272" r:id="rId20"/>
    <p:sldId id="275" r:id="rId21"/>
    <p:sldId id="276" r:id="rId22"/>
    <p:sldId id="274" r:id="rId23"/>
    <p:sldId id="277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Qzj3wSXMCdmUc4CstvkKw" hashData="kzq/ogdV84mUASEEbCJdF+ycWk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035" autoAdjust="0"/>
    <p:restoredTop sz="94660"/>
  </p:normalViewPr>
  <p:slideViewPr>
    <p:cSldViewPr>
      <p:cViewPr>
        <p:scale>
          <a:sx n="50" d="100"/>
          <a:sy n="50" d="100"/>
        </p:scale>
        <p:origin x="-696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AB1610-3BDE-4F2E-A4E7-BBECED4CE1CA}" type="datetimeFigureOut">
              <a:rPr lang="es-ES" smtClean="0"/>
              <a:pPr/>
              <a:t>26/10/2012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54071C-D58F-4964-BFC8-8BF2050F14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54071C-D58F-4964-BFC8-8BF2050F14DF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AC6CA-8275-4955-9208-5FB42CAE6AE7}" type="datetimeFigureOut">
              <a:rPr lang="es-ES" smtClean="0"/>
              <a:pPr/>
              <a:t>26/10/2012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34B04-E9A2-46D4-AF08-4E67D4AE53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AC6CA-8275-4955-9208-5FB42CAE6AE7}" type="datetimeFigureOut">
              <a:rPr lang="es-ES" smtClean="0"/>
              <a:pPr/>
              <a:t>26/10/2012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34B04-E9A2-46D4-AF08-4E67D4AE53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AC6CA-8275-4955-9208-5FB42CAE6AE7}" type="datetimeFigureOut">
              <a:rPr lang="es-ES" smtClean="0"/>
              <a:pPr/>
              <a:t>26/10/2012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34B04-E9A2-46D4-AF08-4E67D4AE53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AC6CA-8275-4955-9208-5FB42CAE6AE7}" type="datetimeFigureOut">
              <a:rPr lang="es-ES" smtClean="0"/>
              <a:pPr/>
              <a:t>26/10/2012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34B04-E9A2-46D4-AF08-4E67D4AE53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AC6CA-8275-4955-9208-5FB42CAE6AE7}" type="datetimeFigureOut">
              <a:rPr lang="es-ES" smtClean="0"/>
              <a:pPr/>
              <a:t>26/10/2012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34B04-E9A2-46D4-AF08-4E67D4AE53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AC6CA-8275-4955-9208-5FB42CAE6AE7}" type="datetimeFigureOut">
              <a:rPr lang="es-ES" smtClean="0"/>
              <a:pPr/>
              <a:t>26/10/2012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34B04-E9A2-46D4-AF08-4E67D4AE53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AC6CA-8275-4955-9208-5FB42CAE6AE7}" type="datetimeFigureOut">
              <a:rPr lang="es-ES" smtClean="0"/>
              <a:pPr/>
              <a:t>26/10/2012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34B04-E9A2-46D4-AF08-4E67D4AE53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AC6CA-8275-4955-9208-5FB42CAE6AE7}" type="datetimeFigureOut">
              <a:rPr lang="es-ES" smtClean="0"/>
              <a:pPr/>
              <a:t>26/10/2012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34B04-E9A2-46D4-AF08-4E67D4AE53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AC6CA-8275-4955-9208-5FB42CAE6AE7}" type="datetimeFigureOut">
              <a:rPr lang="es-ES" smtClean="0"/>
              <a:pPr/>
              <a:t>26/10/2012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34B04-E9A2-46D4-AF08-4E67D4AE53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AC6CA-8275-4955-9208-5FB42CAE6AE7}" type="datetimeFigureOut">
              <a:rPr lang="es-ES" smtClean="0"/>
              <a:pPr/>
              <a:t>26/10/2012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34B04-E9A2-46D4-AF08-4E67D4AE53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AC6CA-8275-4955-9208-5FB42CAE6AE7}" type="datetimeFigureOut">
              <a:rPr lang="es-ES" smtClean="0"/>
              <a:pPr/>
              <a:t>26/10/2012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34B04-E9A2-46D4-AF08-4E67D4AE53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AD776E-D02F-4FCD-B365-B238F38D114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AC6CA-8275-4955-9208-5FB42CAE6AE7}" type="datetimeFigureOut">
              <a:rPr lang="es-ES" smtClean="0"/>
              <a:pPr/>
              <a:t>26/10/2012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C34B04-E9A2-46D4-AF08-4E67D4AE53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6E02904-C832-46A8-AC25-A603D10BE88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gif"/><Relationship Id="rId4" Type="http://schemas.openxmlformats.org/officeDocument/2006/relationships/image" Target="../media/image19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gif"/><Relationship Id="rId4" Type="http://schemas.openxmlformats.org/officeDocument/2006/relationships/image" Target="../media/image38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.gif"/><Relationship Id="rId4" Type="http://schemas.openxmlformats.org/officeDocument/2006/relationships/image" Target="../media/image4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gif"/><Relationship Id="rId5" Type="http://schemas.openxmlformats.org/officeDocument/2006/relationships/image" Target="../media/image65.gif"/><Relationship Id="rId4" Type="http://schemas.openxmlformats.org/officeDocument/2006/relationships/image" Target="../media/image64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7.png"/><Relationship Id="rId7" Type="http://schemas.openxmlformats.org/officeDocument/2006/relationships/image" Target="../media/image6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lloween3.jpg"/>
          <p:cNvPicPr>
            <a:picLocks noChangeAspect="1"/>
          </p:cNvPicPr>
          <p:nvPr/>
        </p:nvPicPr>
        <p:blipFill>
          <a:blip r:embed="rId3">
            <a:lum bright="20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506" name="Picture 2" descr="0_7c4c4_9a10e2d4_L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2976" y="2428868"/>
            <a:ext cx="4733925" cy="4429132"/>
          </a:xfrm>
          <a:prstGeom prst="rect">
            <a:avLst/>
          </a:prstGeom>
          <a:noFill/>
        </p:spPr>
      </p:pic>
      <p:pic>
        <p:nvPicPr>
          <p:cNvPr id="21508" name="Picture 4" descr="Halloween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285720" y="214290"/>
            <a:ext cx="8543582" cy="1264452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sndAc>
      <p:stSnd loop="1">
        <p:snd r:embed="rId2" name="CAZAFANTASMAS TECH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e62a658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 descr="hallowen vuelve este año en este blog!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32101">
            <a:off x="105961" y="-182911"/>
            <a:ext cx="2819400" cy="3333750"/>
          </a:xfrm>
          <a:prstGeom prst="rect">
            <a:avLst/>
          </a:prstGeom>
          <a:noFill/>
        </p:spPr>
      </p:pic>
      <p:sp>
        <p:nvSpPr>
          <p:cNvPr id="6" name="5 Elipse"/>
          <p:cNvSpPr/>
          <p:nvPr/>
        </p:nvSpPr>
        <p:spPr>
          <a:xfrm>
            <a:off x="7572396" y="5500702"/>
            <a:ext cx="1143008" cy="85725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b96r6bk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8294" y="2786058"/>
            <a:ext cx="2495706" cy="4071942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HalloweenBG_MoonTexture_Trees_Fina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d051fe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3306" y="-214338"/>
            <a:ext cx="5500694" cy="72996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635000"/>
          </a:effectLst>
        </p:spPr>
      </p:pic>
      <p:pic>
        <p:nvPicPr>
          <p:cNvPr id="19458" name="Picture 2" descr="h16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3009899"/>
            <a:ext cx="2857500" cy="3848101"/>
          </a:xfrm>
          <a:prstGeom prst="rect">
            <a:avLst/>
          </a:prstGeom>
          <a:noFill/>
        </p:spPr>
      </p:pic>
      <p:pic>
        <p:nvPicPr>
          <p:cNvPr id="7" name="Picture 2" descr="PHANTOM-23-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20" y="428604"/>
            <a:ext cx="2690808" cy="2690808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02139ee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ankh9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95500"/>
            <a:ext cx="4762500" cy="476250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LLOWEEN-LAYOU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8e17rgg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12" y="3171825"/>
            <a:ext cx="2486025" cy="3686175"/>
          </a:xfrm>
          <a:prstGeom prst="rect">
            <a:avLst/>
          </a:prstGeom>
        </p:spPr>
      </p:pic>
      <p:pic>
        <p:nvPicPr>
          <p:cNvPr id="8" name="7 Imagen" descr="87c377c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0298" y="0"/>
            <a:ext cx="4381500" cy="3600450"/>
          </a:xfrm>
          <a:prstGeom prst="rect">
            <a:avLst/>
          </a:prstGeom>
        </p:spPr>
      </p:pic>
      <p:pic>
        <p:nvPicPr>
          <p:cNvPr id="16386" name="Picture 2" descr="0_92e1e_eabb607_L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0" y="2678658"/>
            <a:ext cx="3071866" cy="4179342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lloween-pumpkins-wallpapers_923_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a121a86.pn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6357950" y="0"/>
            <a:ext cx="2185994" cy="2185994"/>
          </a:xfrm>
          <a:prstGeom prst="rect">
            <a:avLst/>
          </a:prstGeom>
        </p:spPr>
      </p:pic>
      <p:pic>
        <p:nvPicPr>
          <p:cNvPr id="6" name="5 Imagen" descr="lnfnpkc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48" y="2285992"/>
            <a:ext cx="3276600" cy="3124200"/>
          </a:xfrm>
          <a:prstGeom prst="rect">
            <a:avLst/>
          </a:prstGeom>
        </p:spPr>
      </p:pic>
      <p:pic>
        <p:nvPicPr>
          <p:cNvPr id="7" name="6 Imagen" descr="qus67nwd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4678" y="0"/>
            <a:ext cx="2476500" cy="2476500"/>
          </a:xfrm>
          <a:prstGeom prst="rect">
            <a:avLst/>
          </a:prstGeom>
        </p:spPr>
      </p:pic>
      <p:pic>
        <p:nvPicPr>
          <p:cNvPr id="8" name="Picture 2" descr="http://bilette70.b.i.pic.centerblog.net/mod_article41041793_4f46abc11dec7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00430" y="1500174"/>
            <a:ext cx="4467791" cy="5357826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lloween-Wallpaper-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tn944n1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429092" y="0"/>
            <a:ext cx="4714908" cy="6316623"/>
          </a:xfrm>
          <a:prstGeom prst="rect">
            <a:avLst/>
          </a:prstGeom>
        </p:spPr>
      </p:pic>
      <p:pic>
        <p:nvPicPr>
          <p:cNvPr id="8" name="7 Imagen" descr="58f1989b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71536" y="-500090"/>
            <a:ext cx="6539357" cy="7929618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lloween-Wallpaper-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0"/>
            <a:ext cx="9144000" cy="6858000"/>
          </a:xfrm>
          <a:prstGeom prst="rect">
            <a:avLst/>
          </a:prstGeom>
        </p:spPr>
      </p:pic>
      <p:pic>
        <p:nvPicPr>
          <p:cNvPr id="5" name="4 Imagen" descr="d20mxqh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943600" y="1143000"/>
            <a:ext cx="3200400" cy="5715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lloween-Wallpaper-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9e5ee78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0"/>
            <a:ext cx="6858000" cy="6858000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12290" name="Picture 2" descr="Hallowee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28" y="357166"/>
            <a:ext cx="3571900" cy="6000793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3b727c17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1266" name="Picture 2" descr="Bruj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2214554"/>
            <a:ext cx="2346734" cy="2357454"/>
          </a:xfrm>
          <a:prstGeom prst="rect">
            <a:avLst/>
          </a:prstGeom>
          <a:noFill/>
        </p:spPr>
      </p:pic>
      <p:pic>
        <p:nvPicPr>
          <p:cNvPr id="7" name="6 Imagen" descr="7zm7wmk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3174" y="785794"/>
            <a:ext cx="4572032" cy="5741622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lloween-Wallpaper-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c144b9d.gif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>
            <a:off x="0" y="-48889"/>
            <a:ext cx="4643438" cy="6906889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8 Imagen" descr="p7lu0i6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3438" y="1285860"/>
            <a:ext cx="4988732" cy="5986478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lloween-Wallpaper-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a1yo8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9100" y="0"/>
            <a:ext cx="4914900" cy="3667125"/>
          </a:xfrm>
          <a:prstGeom prst="rect">
            <a:avLst/>
          </a:prstGeom>
        </p:spPr>
      </p:pic>
      <p:pic>
        <p:nvPicPr>
          <p:cNvPr id="9218" name="Picture 2" descr="a6723bc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9849805">
            <a:off x="185820" y="100673"/>
            <a:ext cx="2322825" cy="2832714"/>
          </a:xfrm>
          <a:prstGeom prst="rect">
            <a:avLst/>
          </a:prstGeom>
          <a:noFill/>
        </p:spPr>
      </p:pic>
      <p:pic>
        <p:nvPicPr>
          <p:cNvPr id="9220" name="Picture 4" descr="iqcl34df.gif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2428860" y="5295900"/>
            <a:ext cx="2771775" cy="1562100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lloween-Wallpaper-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194" name="Picture 2" descr="0_92ec3_ac5687d7_L.png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 flipH="1">
            <a:off x="714348" y="0"/>
            <a:ext cx="3033746" cy="6897875"/>
          </a:xfrm>
          <a:prstGeom prst="rect">
            <a:avLst/>
          </a:prstGeom>
          <a:noFill/>
        </p:spPr>
      </p:pic>
      <p:pic>
        <p:nvPicPr>
          <p:cNvPr id="8196" name="Picture 4" descr="sorciere_chaudron00.gif"/>
          <p:cNvPicPr>
            <a:picLocks noChangeAspect="1" noChangeArrowheads="1" noCrop="1"/>
          </p:cNvPicPr>
          <p:nvPr/>
        </p:nvPicPr>
        <p:blipFill>
          <a:blip r:embed="rId4">
            <a:lum bright="-10000" contrast="40000"/>
          </a:blip>
          <a:srcRect/>
          <a:stretch>
            <a:fillRect/>
          </a:stretch>
        </p:blipFill>
        <p:spPr bwMode="auto">
          <a:xfrm>
            <a:off x="5524488" y="2080244"/>
            <a:ext cx="3619512" cy="4777756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ppy_halloween_289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84" y="0"/>
            <a:ext cx="9073116" cy="6858000"/>
          </a:xfrm>
          <a:prstGeom prst="rect">
            <a:avLst/>
          </a:prstGeom>
        </p:spPr>
      </p:pic>
      <p:pic>
        <p:nvPicPr>
          <p:cNvPr id="5" name="Picture 2" descr="03_horror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>
            <a:off x="0" y="0"/>
            <a:ext cx="4810090" cy="428625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lloween-Wallpaper-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/>
          </a:prstGeom>
        </p:spPr>
      </p:pic>
      <p:pic>
        <p:nvPicPr>
          <p:cNvPr id="6146" name="Picture 2" descr="xaa3bsyl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50" y="571480"/>
            <a:ext cx="1905000" cy="2057401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7" name="6 Imagen" descr="Imagen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7884" y="2928934"/>
            <a:ext cx="3513600" cy="3153600"/>
          </a:xfrm>
          <a:prstGeom prst="rect">
            <a:avLst/>
          </a:prstGeom>
        </p:spPr>
      </p:pic>
      <p:pic>
        <p:nvPicPr>
          <p:cNvPr id="8" name="7 Imagen" descr="bb-rit-10s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1604" y="3000372"/>
            <a:ext cx="3524256" cy="4493426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para-halloween-1900x1080-brujas-monsters-fantasmas-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072338"/>
          </a:xfrm>
          <a:prstGeom prst="rect">
            <a:avLst/>
          </a:prstGeom>
        </p:spPr>
      </p:pic>
      <p:pic>
        <p:nvPicPr>
          <p:cNvPr id="4098" name="Picture 2" descr="79837089_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0430" y="3143248"/>
            <a:ext cx="4524368" cy="4001726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para-halloween-1900x1080-brujas-monsters-fantasmas.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6" name="Picture 4" descr="belle page thème halloween 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823925">
            <a:off x="0" y="857232"/>
            <a:ext cx="2334073" cy="2760734"/>
          </a:xfrm>
          <a:prstGeom prst="rect">
            <a:avLst/>
          </a:prstGeom>
          <a:noFill/>
        </p:spPr>
      </p:pic>
      <p:pic>
        <p:nvPicPr>
          <p:cNvPr id="3080" name="Picture 8" descr="VAMPIRE-MONSTER-81-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1802" y="-357214"/>
            <a:ext cx="6586546" cy="5395363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para-halloween-1900x1080-brujas-monsters-fantasmas-calabazas-velas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2" descr="Halloween"/>
          <p:cNvPicPr>
            <a:picLocks noChangeAspect="1" noChangeArrowheads="1" noCrop="1"/>
          </p:cNvPicPr>
          <p:nvPr/>
        </p:nvPicPr>
        <p:blipFill>
          <a:blip r:embed="rId3">
            <a:lum contrast="30000"/>
          </a:blip>
          <a:srcRect/>
          <a:stretch>
            <a:fillRect/>
          </a:stretch>
        </p:blipFill>
        <p:spPr bwMode="auto">
          <a:xfrm rot="19966061">
            <a:off x="5840285" y="6467"/>
            <a:ext cx="1979853" cy="2900485"/>
          </a:xfrm>
          <a:prstGeom prst="rect">
            <a:avLst/>
          </a:prstGeom>
          <a:noFill/>
        </p:spPr>
      </p:pic>
      <p:pic>
        <p:nvPicPr>
          <p:cNvPr id="6" name="5 Imagen" descr="1yiveave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733550"/>
            <a:ext cx="4591050" cy="512445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para-halloween-1900x1080-brujas-monsters-fantasmas-calabazas-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84i3yk8q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1802" y="3409949"/>
            <a:ext cx="5734055" cy="3448051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5852" name="Picture 12" descr="http://i40.servimg.com/u/f40/12/50/29/61/hallow39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8213" y="1"/>
            <a:ext cx="6625787" cy="6858000"/>
          </a:xfrm>
          <a:prstGeom prst="rect">
            <a:avLst/>
          </a:prstGeom>
          <a:noFill/>
        </p:spPr>
      </p:pic>
      <p:pic>
        <p:nvPicPr>
          <p:cNvPr id="11" name="Picture 6" descr="Halloween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50" y="0"/>
            <a:ext cx="6643734" cy="2500306"/>
          </a:xfrm>
          <a:prstGeom prst="rect">
            <a:avLst/>
          </a:prstGeom>
          <a:noFill/>
        </p:spPr>
      </p:pic>
      <p:pic>
        <p:nvPicPr>
          <p:cNvPr id="35854" name="Picture 14" descr="http://i40.servimg.com/u/f40/12/50/29/61/hallow60.gif"/>
          <p:cNvPicPr>
            <a:picLocks noChangeAspect="1" noChangeArrowheads="1" noCrop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0" y="3476618"/>
            <a:ext cx="2643174" cy="338138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3" name="Picture 14" descr="http://i40.servimg.com/u/f40/12/50/29/61/hallow60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0" y="0"/>
            <a:ext cx="2643174" cy="3381382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58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58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58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58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para-halloween-1900x1080-brujas-monsters-fantasmas-calabazas---2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2" descr="eb01b899.gif"/>
          <p:cNvPicPr>
            <a:picLocks noChangeAspect="1" noChangeArrowheads="1" noCrop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00034" y="2857496"/>
            <a:ext cx="3214710" cy="1813141"/>
          </a:xfrm>
          <a:prstGeom prst="rect">
            <a:avLst/>
          </a:prstGeom>
          <a:noFill/>
        </p:spPr>
      </p:pic>
      <p:pic>
        <p:nvPicPr>
          <p:cNvPr id="7" name="Picture 2" descr="0_92eaf_7c4597df_L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357166"/>
            <a:ext cx="4667250" cy="4762500"/>
          </a:xfrm>
          <a:prstGeom prst="rect">
            <a:avLst/>
          </a:prstGeom>
          <a:noFill/>
        </p:spPr>
      </p:pic>
      <p:pic>
        <p:nvPicPr>
          <p:cNvPr id="6146" name="Picture 2" descr="http://www.gif-mania.net/signatures-animees/resultat/x/3d1782d9.gif"/>
          <p:cNvPicPr>
            <a:picLocks noChangeAspect="1" noChangeArrowheads="1" noCrop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571472" y="5214950"/>
            <a:ext cx="3857652" cy="1295401"/>
          </a:xfrm>
          <a:prstGeom prst="rect">
            <a:avLst/>
          </a:prstGeom>
          <a:noFill/>
        </p:spPr>
      </p:pic>
      <p:pic>
        <p:nvPicPr>
          <p:cNvPr id="6148" name="Picture 4" descr="http://www.gif-mania.net/signatures-animees/resultat/x/3d17e98c.gif"/>
          <p:cNvPicPr>
            <a:picLocks noChangeAspect="1" noChangeArrowheads="1" noCrop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6500826" y="5214950"/>
            <a:ext cx="2643174" cy="1295400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HALLOWEE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HALLOWEEN</Template>
  <TotalTime>0</TotalTime>
  <Words>41</Words>
  <Application>Microsoft Office PowerPoint</Application>
  <PresentationFormat>Presentación en pantalla (4:3)</PresentationFormat>
  <Paragraphs>16</Paragraphs>
  <Slides>22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HALLOWEEN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</cp:revision>
  <dcterms:created xsi:type="dcterms:W3CDTF">2012-10-26T18:31:48Z</dcterms:created>
  <dcterms:modified xsi:type="dcterms:W3CDTF">2012-10-26T18:52:36Z</dcterms:modified>
</cp:coreProperties>
</file>