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88" r:id="rId3"/>
    <p:sldId id="258" r:id="rId4"/>
    <p:sldId id="280" r:id="rId5"/>
    <p:sldId id="286" r:id="rId6"/>
    <p:sldId id="256" r:id="rId7"/>
    <p:sldId id="284" r:id="rId8"/>
    <p:sldId id="270" r:id="rId9"/>
    <p:sldId id="285" r:id="rId10"/>
    <p:sldId id="274" r:id="rId11"/>
    <p:sldId id="267" r:id="rId12"/>
    <p:sldId id="287" r:id="rId13"/>
    <p:sldId id="268" r:id="rId14"/>
    <p:sldId id="263" r:id="rId15"/>
    <p:sldId id="262" r:id="rId16"/>
    <p:sldId id="273" r:id="rId17"/>
    <p:sldId id="289" r:id="rId18"/>
    <p:sldId id="260" r:id="rId19"/>
    <p:sldId id="276" r:id="rId20"/>
    <p:sldId id="278" r:id="rId21"/>
    <p:sldId id="281" r:id="rId22"/>
    <p:sldId id="282" r:id="rId23"/>
    <p:sldId id="265" r:id="rId24"/>
    <p:sldId id="277" r:id="rId25"/>
    <p:sldId id="283" r:id="rId2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L62doEu3JUzJjrW7UB3+A" hashData="g8SXdPrNsc8VSdEvruLdMs3DY6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236" autoAdjust="0"/>
    <p:restoredTop sz="94660"/>
  </p:normalViewPr>
  <p:slideViewPr>
    <p:cSldViewPr>
      <p:cViewPr>
        <p:scale>
          <a:sx n="50" d="100"/>
          <a:sy n="50" d="100"/>
        </p:scale>
        <p:origin x="-522" y="-6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DA506-FEFE-414D-917C-213EF109DF3E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650B2A-9ABD-4318-96DC-BD97675C03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50B2A-9ABD-4318-96DC-BD97675C039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6A81D-D0AD-4651-A1AC-3F324B9413E7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3AA68-3606-476F-BFF8-445FFD50A9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14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76.png"/><Relationship Id="rId4" Type="http://schemas.openxmlformats.org/officeDocument/2006/relationships/image" Target="../media/image7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6.png"/><Relationship Id="rId18" Type="http://schemas.openxmlformats.org/officeDocument/2006/relationships/image" Target="../media/image8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2.png"/><Relationship Id="rId11" Type="http://schemas.openxmlformats.org/officeDocument/2006/relationships/image" Target="../media/image8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939cf607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12" name="11 Rectángulo"/>
          <p:cNvSpPr/>
          <p:nvPr/>
        </p:nvSpPr>
        <p:spPr>
          <a:xfrm>
            <a:off x="571472" y="357172"/>
            <a:ext cx="8081986" cy="421484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5" name="14 Imagen" descr="animaciya_60.gif"/>
          <p:cNvPicPr>
            <a:picLocks noChangeAspect="1"/>
          </p:cNvPicPr>
          <p:nvPr/>
        </p:nvPicPr>
        <p:blipFill>
          <a:blip r:embed="rId5">
            <a:clrChange>
              <a:clrFrom>
                <a:srgbClr val="763908"/>
              </a:clrFrom>
              <a:clrTo>
                <a:srgbClr val="763908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-357222" y="-285770"/>
            <a:ext cx="4429124" cy="3857651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6" name="15 Imagen" descr="trbe2oan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4286262"/>
            <a:ext cx="2857500" cy="607219"/>
          </a:xfrm>
          <a:prstGeom prst="rect">
            <a:avLst/>
          </a:prstGeom>
        </p:spPr>
      </p:pic>
      <p:pic>
        <p:nvPicPr>
          <p:cNvPr id="18" name="17 Imagen" descr="17ahxcgv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36733">
            <a:off x="6116693" y="-77865"/>
            <a:ext cx="2729590" cy="241941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6072198" y="4497169"/>
            <a:ext cx="2419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b="1" dirty="0"/>
          </a:p>
        </p:txBody>
      </p:sp>
      <p:pic>
        <p:nvPicPr>
          <p:cNvPr id="20" name="Picture 2" descr="http://1.bp.blogspot.com/-RpUfhHbK-WI/VCbxWRJAsjI/AAAAAAAAAd4/LKW2fKsjtZ8/s1600/tumblr_mcqzg6DDqN1qmn1lqo1_500.gif"/>
          <p:cNvPicPr>
            <a:picLocks noChangeAspect="1" noChangeArrowheads="1" noCrop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643306" y="1214428"/>
            <a:ext cx="3267066" cy="1960241"/>
          </a:xfrm>
          <a:prstGeom prst="rect">
            <a:avLst/>
          </a:prstGeom>
          <a:noFill/>
        </p:spPr>
      </p:pic>
      <p:pic>
        <p:nvPicPr>
          <p:cNvPr id="13" name="12 Imagen" descr="g-gif-update.ph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4876" y="3071816"/>
            <a:ext cx="1143000" cy="476250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GHOSTBUSTERS TECHNO  - HALLOWE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a1fed5c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48" cy="5143536"/>
          </a:xfrm>
          <a:prstGeom prst="rect">
            <a:avLst/>
          </a:prstGeom>
        </p:spPr>
      </p:pic>
      <p:sp>
        <p:nvSpPr>
          <p:cNvPr id="11" name="10 Elipse"/>
          <p:cNvSpPr/>
          <p:nvPr/>
        </p:nvSpPr>
        <p:spPr>
          <a:xfrm>
            <a:off x="0" y="4214824"/>
            <a:ext cx="357190" cy="928676"/>
          </a:xfrm>
          <a:prstGeom prst="ellipse">
            <a:avLst/>
          </a:prstGeom>
          <a:solidFill>
            <a:schemeClr val="bg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a8d46ae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357172"/>
            <a:ext cx="435863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58" y="4357700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giphyyu.gif"/>
          <p:cNvPicPr>
            <a:picLocks noChangeAspect="1"/>
          </p:cNvPicPr>
          <p:nvPr/>
        </p:nvPicPr>
        <p:blipFill>
          <a:blip r:embed="rId2">
            <a:lum bright="2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 descr="7md5zay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44424">
            <a:off x="254112" y="-49710"/>
            <a:ext cx="2559841" cy="3025267"/>
          </a:xfrm>
          <a:prstGeom prst="rect">
            <a:avLst/>
          </a:prstGeom>
        </p:spPr>
      </p:pic>
      <p:pic>
        <p:nvPicPr>
          <p:cNvPr id="8" name="7 Imagen" descr="7md5zay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77054" flipH="1">
            <a:off x="6296624" y="-256164"/>
            <a:ext cx="2138468" cy="2558703"/>
          </a:xfrm>
          <a:prstGeom prst="rect">
            <a:avLst/>
          </a:prstGeom>
        </p:spPr>
      </p:pic>
      <p:pic>
        <p:nvPicPr>
          <p:cNvPr id="3074" name="Picture 2" descr="http://lorenaanapatricia.wikispaces.com/file/view/calavera.gif/329913214/238x216/calaver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071816"/>
            <a:ext cx="1962647" cy="2071684"/>
          </a:xfrm>
          <a:prstGeom prst="rect">
            <a:avLst/>
          </a:prstGeom>
          <a:noFill/>
        </p:spPr>
      </p:pic>
      <p:pic>
        <p:nvPicPr>
          <p:cNvPr id="3076" name="Picture 4" descr="http://www.webtoledo.com/fotos/calavera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2714626"/>
            <a:ext cx="3238499" cy="2428874"/>
          </a:xfrm>
          <a:prstGeom prst="rect">
            <a:avLst/>
          </a:prstGeom>
          <a:noFill/>
        </p:spPr>
      </p:pic>
      <p:pic>
        <p:nvPicPr>
          <p:cNvPr id="3080" name="Picture 8" descr="http://www.gifss.com/animales/murcielagos/murcielago-02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 rot="20434317">
            <a:off x="-286717" y="4350"/>
            <a:ext cx="1834653" cy="981333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3082" name="Picture 10" descr="http://www.gifss.com/animales/murcielagos/murcielago-02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 flipH="1">
            <a:off x="7500958" y="1857370"/>
            <a:ext cx="1365719" cy="947488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3" name="Picture 4" descr="http://www.webtoledo.com/fotos/calavera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2714626"/>
            <a:ext cx="3238499" cy="2428874"/>
          </a:xfrm>
          <a:prstGeom prst="rect">
            <a:avLst/>
          </a:prstGeom>
          <a:noFill/>
        </p:spPr>
      </p:pic>
      <p:pic>
        <p:nvPicPr>
          <p:cNvPr id="14" name="Picture 22" descr="http://www.canalgif.net/Gifs-animados/Hallowen-y-terror/Rotulos-de-halloween/Imagen-animada-Rotulo-halloween-13.gif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571736" y="1785932"/>
            <a:ext cx="4975806" cy="1000132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928662" y="6215088"/>
            <a:ext cx="10620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450057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643307" y="60007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0(12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36" y="-321489"/>
            <a:ext cx="10091666" cy="610794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calaver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2285998"/>
            <a:ext cx="4667251" cy="262532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643570" y="5464990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7643834" y="4281726"/>
            <a:ext cx="95571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3316" name="Picture 4" descr="https://moterahd.files.wordpress.com/2010/10/bat_flying_by_paci.gif?w=3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0"/>
            <a:ext cx="2857500" cy="146446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12 Imagen" descr="68397_8ded8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1928808"/>
            <a:ext cx="4154574" cy="99321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46914E-7 C -0.02049 -0.00432 -0.0408 -0.00864 -0.0684 -2.46914E-7 C -0.09601 0.00864 -0.18472 0.02932 -0.1658 0.05185 C -0.14687 0.07469 0.05347 0.11111 0.04479 0.13611 C 0.03611 0.16142 -0.17448 0.18642 -0.2184 0.20309 C -0.26233 0.21944 -0.24045 0.22747 -0.2184 0.23549 " pathEditMode="relative" rAng="0" ptsTypes="aaaaaA">
                                      <p:cBhvr>
                                        <p:cTn id="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" y="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00a83e8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858048" cy="5143537"/>
          </a:xfrm>
          <a:prstGeom prst="rect">
            <a:avLst/>
          </a:prstGeom>
        </p:spPr>
      </p:pic>
      <p:pic>
        <p:nvPicPr>
          <p:cNvPr id="6" name="5 Imagen" descr="arana-imagen-animada-019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0"/>
            <a:ext cx="1143008" cy="2857520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1500166" y="928676"/>
            <a:ext cx="285752" cy="785818"/>
          </a:xfrm>
          <a:prstGeom prst="ellipse">
            <a:avLst/>
          </a:prstGeom>
          <a:solidFill>
            <a:srgbClr val="004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0_122dff_d1dbbd7c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0"/>
            <a:ext cx="2214578" cy="4929168"/>
          </a:xfrm>
          <a:prstGeom prst="rect">
            <a:avLst/>
          </a:prstGeom>
        </p:spPr>
      </p:pic>
      <p:pic>
        <p:nvPicPr>
          <p:cNvPr id="11" name="10 Imagen" descr="2066efc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12" y="357172"/>
            <a:ext cx="876484" cy="207168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11 Imagen" descr="!cid_2313037D3EC546E284ECE03AA7AD0752@Pera_thumb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 rot="1391642">
            <a:off x="6472742" y="-191468"/>
            <a:ext cx="2606016" cy="3294345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13" name="12 Rectángulo"/>
          <p:cNvSpPr/>
          <p:nvPr/>
        </p:nvSpPr>
        <p:spPr>
          <a:xfrm>
            <a:off x="285720" y="450057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3010" name="Picture 2" descr="Image du Blog zezete2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819"/>
            <a:ext cx="9144000" cy="5106682"/>
          </a:xfrm>
          <a:prstGeom prst="rect">
            <a:avLst/>
          </a:prstGeom>
          <a:noFill/>
        </p:spPr>
      </p:pic>
      <p:pic>
        <p:nvPicPr>
          <p:cNvPr id="10" name="9 Imagen" descr="87c8c1e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2571750"/>
            <a:ext cx="1928858" cy="180435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572397" y="4339841"/>
            <a:ext cx="845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8" name="7 Imagen" descr="halloween-glitter-ba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0"/>
            <a:ext cx="4357718" cy="1607337"/>
          </a:xfrm>
          <a:prstGeom prst="rect">
            <a:avLst/>
          </a:prstGeom>
        </p:spPr>
      </p:pic>
      <p:pic>
        <p:nvPicPr>
          <p:cNvPr id="7" name="6 Imagen" descr="tumblr_n2rh2ok41D1tsxieqo1_50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942542">
            <a:off x="69395" y="204789"/>
            <a:ext cx="2652272" cy="1638058"/>
          </a:xfrm>
          <a:prstGeom prst="ellipse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0e62a65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pic>
        <p:nvPicPr>
          <p:cNvPr id="6" name="5 Imagen" descr="0_166624_69e7be66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928676"/>
            <a:ext cx="4071948" cy="4071948"/>
          </a:xfrm>
          <a:prstGeom prst="rect">
            <a:avLst/>
          </a:prstGeom>
        </p:spPr>
      </p:pic>
      <p:pic>
        <p:nvPicPr>
          <p:cNvPr id="7" name="6 Imagen" descr="0_109116_665b52a0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85720" y="202831"/>
            <a:ext cx="2357454" cy="494066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000233" y="546498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0(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0870" cy="5143500"/>
          </a:xfrm>
          <a:prstGeom prst="rect">
            <a:avLst/>
          </a:prstGeom>
        </p:spPr>
      </p:pic>
      <p:pic>
        <p:nvPicPr>
          <p:cNvPr id="12" name="11 Imagen" descr="araa.gif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0" y="0"/>
            <a:ext cx="2857500" cy="2128838"/>
          </a:xfrm>
          <a:prstGeom prst="rect">
            <a:avLst/>
          </a:prstGeom>
        </p:spPr>
      </p:pic>
      <p:pic>
        <p:nvPicPr>
          <p:cNvPr id="14" name="13 Imagen" descr="me6no75w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2518171"/>
            <a:ext cx="2717445" cy="262532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214546" y="4446998"/>
            <a:ext cx="1285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858017" y="26789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6143636" y="4500576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4342" name="Picture 6" descr="http://2.bp.blogspot.com/-w4lVwQyvgWo/VCwdjU0IAvI/AAAAAAACoEc/mRnvgKVhXN4/s1600/halloween3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053" y="1"/>
            <a:ext cx="2779997" cy="1339445"/>
          </a:xfrm>
          <a:prstGeom prst="rect">
            <a:avLst/>
          </a:prstGeom>
          <a:noFill/>
        </p:spPr>
      </p:pic>
      <p:pic>
        <p:nvPicPr>
          <p:cNvPr id="14354" name="Picture 18" descr="http://enchulameelperfil.com/images/comentarios/celebraciones/Happy%20Halloween.gif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143373" y="214296"/>
            <a:ext cx="3419475" cy="155019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baile-halloween-esqueleto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0"/>
            <a:ext cx="4286250" cy="5143500"/>
          </a:xfrm>
          <a:prstGeom prst="rect">
            <a:avLst/>
          </a:prstGeom>
        </p:spPr>
      </p:pic>
      <p:pic>
        <p:nvPicPr>
          <p:cNvPr id="6" name="5 Imagen" descr="baile-halloween-esqueleto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86250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571604" y="4804946"/>
            <a:ext cx="10679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D1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-17"/>
            <a:ext cx="9144000" cy="5143517"/>
          </a:xfrm>
          <a:prstGeom prst="rect">
            <a:avLst/>
          </a:prstGeom>
        </p:spPr>
      </p:pic>
      <p:pic>
        <p:nvPicPr>
          <p:cNvPr id="17410" name="Picture 2" descr="http://3.bp.blogspot.com/-CkDBbPU-Nkg/UkfMokQaKuI/AAAAAAAAAYE/NTPNjTSqTUM/s1600/hal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500048"/>
            <a:ext cx="3280694" cy="1285866"/>
          </a:xfrm>
          <a:prstGeom prst="rect">
            <a:avLst/>
          </a:prstGeom>
          <a:noFill/>
        </p:spPr>
      </p:pic>
      <p:pic>
        <p:nvPicPr>
          <p:cNvPr id="7" name="6 Imagen" descr="esque2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1142990"/>
            <a:ext cx="1571604" cy="428626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7643834" y="450057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93472623207628623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 descr="6f794de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33658">
            <a:off x="4123244" y="1200396"/>
            <a:ext cx="2495550" cy="864394"/>
          </a:xfrm>
          <a:prstGeom prst="rect">
            <a:avLst/>
          </a:prstGeom>
        </p:spPr>
      </p:pic>
      <p:pic>
        <p:nvPicPr>
          <p:cNvPr id="11" name="10 Imagen" descr="44ef25c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0"/>
            <a:ext cx="2838450" cy="1493044"/>
          </a:xfrm>
          <a:prstGeom prst="rect">
            <a:avLst/>
          </a:prstGeom>
        </p:spPr>
      </p:pic>
      <p:pic>
        <p:nvPicPr>
          <p:cNvPr id="12" name="11 Imagen" descr="f83bae1a.gif"/>
          <p:cNvPicPr>
            <a:picLocks noChangeAspect="1"/>
          </p:cNvPicPr>
          <p:nvPr/>
        </p:nvPicPr>
        <p:blipFill>
          <a:blip r:embed="rId5">
            <a:lum bright="30000" contrast="40000"/>
          </a:blip>
          <a:stretch>
            <a:fillRect/>
          </a:stretch>
        </p:blipFill>
        <p:spPr>
          <a:xfrm>
            <a:off x="6215074" y="1971660"/>
            <a:ext cx="2353080" cy="3171840"/>
          </a:xfrm>
          <a:prstGeom prst="rect">
            <a:avLst/>
          </a:prstGeom>
        </p:spPr>
      </p:pic>
      <p:pic>
        <p:nvPicPr>
          <p:cNvPr id="13" name="12 Imagen" descr="gxjlfymh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3198826" cy="51435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7786710" y="4429138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7284E-6 C -0.01649 -0.00833 -0.02725 0.02346 -0.04114 0.03241 C -0.04878 0.03766 -0.05781 0.04043 -0.06597 0.04259 C -0.08211 0.04043 -0.08177 0.04414 -0.08889 0.02747 C -0.09062 0.01729 -0.09236 0.01235 -0.09722 0.00494 C -0.10069 -0.01173 -0.10364 -0.025 -0.11354 -0.03487 C -0.11562 -0.04475 -0.11701 -0.04691 -0.12343 -0.05 C -0.13246 -0.06389 -0.13889 -0.08117 -0.15139 -0.08765 C -0.15607 -0.09475 -0.16198 -0.09568 -0.16788 -0.10031 C -0.16909 -0.10185 -0.16979 -0.10432 -0.17118 -0.10525 C -0.1743 -0.10771 -0.18107 -0.11018 -0.18107 -0.10987 C -0.18264 -0.11204 -0.1842 -0.11389 -0.18593 -0.11543 C -0.18906 -0.11728 -0.19583 -0.12006 -0.19583 -0.11975 C -0.20833 -0.11913 -0.22118 -0.11913 -0.23368 -0.11759 C -0.24201 -0.11666 -0.23559 -0.11481 -0.24201 -0.11018 C -0.24514 -0.10771 -0.24843 -0.10679 -0.25173 -0.10525 C -0.26701 -0.09938 -0.28211 -0.09352 -0.29774 -0.09043 C -0.30798 -0.08241 -0.30243 -0.08734 -0.31423 -0.07531 C -0.32378 -0.06543 -0.31059 -0.07376 -0.32239 -0.06759 C -0.32882 -0.05833 -0.32482 -0.06481 -0.33229 -0.04784 C -0.33333 -0.04506 -0.33576 -0.03981 -0.33576 -0.0395 C -0.34323 -0.00586 -0.41562 -0.01512 -0.41788 -0.01512 C -0.42968 -0.02129 -0.42448 -0.01574 -0.42448 -0.05247 C -0.42448 -0.06234 -0.421 -0.06111 -0.41614 -0.06512 C -0.40989 -0.07068 -0.4052 -0.07901 -0.39826 -0.08271 C -0.39583 -0.08395 -0.38177 -0.08734 -0.38003 -0.08765 C -0.37569 -0.08673 -0.37118 -0.08704 -0.36701 -0.08518 C -0.36493 -0.08426 -0.36371 -0.08117 -0.36198 -0.08025 C -0.35277 -0.07407 -0.34913 -0.075 -0.33889 -0.07284 C -0.3302 -0.06821 -0.32118 -0.06697 -0.3125 -0.06265 C -0.30937 -0.06111 -0.30277 -0.05771 -0.30277 -0.05741 C -0.29843 -0.05092 -0.29375 -0.04784 -0.28802 -0.04506 C -0.28073 -0.02808 -0.28923 -0.04475 -0.27968 -0.03487 C -0.27777 -0.03302 -0.27673 -0.02963 -0.27482 -0.02778 C -0.27118 -0.02376 -0.26736 -0.02037 -0.26336 -0.01728 C -0.25937 -0.01481 -0.25416 -0.0142 -0.25 -0.01234 C -0.22673 -0.00308 -0.25225 -0.01142 -0.23211 -0.00494 C -0.18264 -0.00679 -0.17777 0.0034 -0.14652 -0.02006 C -0.14583 -0.02376 -0.14514 -0.02654 -0.14479 -0.02994 C -0.14027 -0.07562 -0.15191 -0.05308 -0.09722 -0.05 C -0.09618 -0.04846 -0.09427 -0.04753 -0.09375 -0.04506 C -0.08802 -0.01018 -0.10191 -0.02006 -0.07239 -0.02006 " pathEditMode="relative" rAng="0" ptsTypes="fffffffffffffffffffffffffffffffffffffffff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" y="-3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1e6565e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78" y="-214332"/>
            <a:ext cx="5715022" cy="57150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578" name="Picture 2" descr="http://coquelico.c.o.pic.centerblog.net/918196unname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5111499" cy="558544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386" name="Picture 2" descr="http://www.drogbaster.it/img/scritta-happy-halloween-glitte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0"/>
            <a:ext cx="2714644" cy="162319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450057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latin typeface="Pristina" pitchFamily="66" charset="0"/>
              </a:rPr>
              <a:t>ppsx-.Raquel</a:t>
            </a:r>
            <a:endParaRPr lang="es-ES" b="1" dirty="0" smtClean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18dd069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-214332"/>
            <a:ext cx="7286676" cy="55391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9458" name="Picture 2" descr="http://4.bp.blogspot.com/-lsx5jE7aHvI/VBkSXhfgWcI/AAAAAAAB1_I/h3TBO0DHc7g/s1600/Gifs%2BAnimados%2BBrujas%2B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214296"/>
            <a:ext cx="3924300" cy="3743325"/>
          </a:xfrm>
          <a:prstGeom prst="rect">
            <a:avLst/>
          </a:prstGeom>
          <a:noFill/>
        </p:spPr>
      </p:pic>
      <p:sp>
        <p:nvSpPr>
          <p:cNvPr id="7" name="6 Elipse"/>
          <p:cNvSpPr/>
          <p:nvPr/>
        </p:nvSpPr>
        <p:spPr>
          <a:xfrm>
            <a:off x="8215338" y="3357568"/>
            <a:ext cx="642942" cy="2857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72396" y="442913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1244623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5770"/>
            <a:ext cx="7000924" cy="58807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Calavera.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14296"/>
            <a:ext cx="995363" cy="1724025"/>
          </a:xfrm>
          <a:prstGeom prst="rect">
            <a:avLst/>
          </a:prstGeom>
        </p:spPr>
      </p:pic>
      <p:pic>
        <p:nvPicPr>
          <p:cNvPr id="10" name="9 Imagen" descr="4927fed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2444602"/>
            <a:ext cx="4071934" cy="2698898"/>
          </a:xfrm>
          <a:prstGeom prst="rect">
            <a:avLst/>
          </a:prstGeom>
        </p:spPr>
      </p:pic>
      <p:pic>
        <p:nvPicPr>
          <p:cNvPr id="12" name="11 Imagen" descr="531232HappyHalloweenJackSnoopyBlinki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142858"/>
            <a:ext cx="2390425" cy="2071702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642910" y="442913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latin typeface="Pristina" pitchFamily="66" charset="0"/>
              </a:rPr>
              <a:t>ppsx-.Raquel</a:t>
            </a:r>
            <a:endParaRPr lang="es-ES" b="1" dirty="0" smtClean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tumblr_mjq9spngvg1s87ef0o1_500.gif"/>
          <p:cNvPicPr>
            <a:picLocks noChangeAspect="1"/>
          </p:cNvPicPr>
          <p:nvPr/>
        </p:nvPicPr>
        <p:blipFill>
          <a:blip r:embed="rId2">
            <a:lum bright="20000" contrast="20000"/>
          </a:blip>
          <a:stretch>
            <a:fillRect/>
          </a:stretch>
        </p:blipFill>
        <p:spPr>
          <a:xfrm>
            <a:off x="2500298" y="0"/>
            <a:ext cx="6429420" cy="5143536"/>
          </a:xfrm>
          <a:prstGeom prst="rect">
            <a:avLst/>
          </a:prstGeom>
        </p:spPr>
      </p:pic>
      <p:pic>
        <p:nvPicPr>
          <p:cNvPr id="6" name="5 Imagen" descr="0_1067cf_d7694ce9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000528" cy="4357700"/>
          </a:xfrm>
          <a:prstGeom prst="rect">
            <a:avLst/>
          </a:prstGeom>
        </p:spPr>
      </p:pic>
      <p:pic>
        <p:nvPicPr>
          <p:cNvPr id="11270" name="Picture 6" descr="http://3.bp.blogspot.com/-qG-T0gMKJyU/UD6edmzUo3I/AAAAAAAAQEw/Dwt7EId4pMk/s1600/happy-halloween-48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0" y="3571882"/>
            <a:ext cx="3362333" cy="125546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19522820">
            <a:off x="7699939" y="4373088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Image du Blog katseye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4710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572265" y="4393419"/>
            <a:ext cx="8451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  <p:pic>
        <p:nvPicPr>
          <p:cNvPr id="6" name="5 Imagen" descr="Gifs Animados Halloween 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3" y="3375428"/>
            <a:ext cx="3209925" cy="197881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halloween-de-sandy-e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5572164" cy="531096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6 Imagen" descr="eb01b89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4250" y="2786064"/>
            <a:ext cx="4179750" cy="2357436"/>
          </a:xfrm>
          <a:prstGeom prst="rect">
            <a:avLst/>
          </a:prstGeom>
        </p:spPr>
      </p:pic>
      <p:pic>
        <p:nvPicPr>
          <p:cNvPr id="9" name="8 Imagen" descr="hh-flames-ec3_dia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164117" y="142858"/>
            <a:ext cx="3979883" cy="250033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428992" y="450057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giphy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7 Imagen" descr="a2543e72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286248" y="500048"/>
            <a:ext cx="4857752" cy="427832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10 Imagen" descr="0_122adc_c61c6a8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714362"/>
            <a:ext cx="2204609" cy="3929072"/>
          </a:xfrm>
          <a:prstGeom prst="rect">
            <a:avLst/>
          </a:prstGeom>
        </p:spPr>
      </p:pic>
      <p:pic>
        <p:nvPicPr>
          <p:cNvPr id="7172" name="Picture 4" descr="http://great-images.org/wp-content/uploads/2013/10/halloweenag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357554" cy="1888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450057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1146 -0.02222 C -0.60503 -0.01975 -0.59861 -0.01728 -0.59219 -0.01481 C -0.58472 -0.01203 -0.57778 0.0142 -0.57291 0.02223 C -0.57031 0.02655 -0.56597 0.02932 -0.56337 0.03334 C -0.55851 0.04044 -0.55486 0.04815 -0.55052 0.05556 C -0.54757 0.06081 -0.54219 0.06327 -0.53785 0.06667 C -0.51892 0.0821 -0.49948 0.09723 -0.47708 0.10371 C -0.35746 0.10247 -0.23802 0.10247 -0.1184 0.1 C -0.10729 0.09969 -0.09861 0.08426 -0.08958 0.08148 C -0.06632 0.07469 -0.04566 0.06235 -0.02239 0.05556 C 0.00521 0.03426 -1.66667E-6 0.04229 -1.66667E-6 -3.33333E-6 " pathEditMode="relative" rAng="0" ptsTypes="ffffffffffA">
                                      <p:cBhvr>
                                        <p:cTn id="6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0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giphyiiiiiii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714877" cy="5143500"/>
          </a:xfrm>
          <a:prstGeom prst="rect">
            <a:avLst/>
          </a:prstGeom>
        </p:spPr>
      </p:pic>
      <p:pic>
        <p:nvPicPr>
          <p:cNvPr id="6" name="5 Imagen" descr="giphyiiiiiii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714876" y="0"/>
            <a:ext cx="4429124" cy="5143500"/>
          </a:xfrm>
          <a:prstGeom prst="rect">
            <a:avLst/>
          </a:prstGeom>
        </p:spPr>
      </p:pic>
      <p:pic>
        <p:nvPicPr>
          <p:cNvPr id="5130" name="Picture 10" descr="http://dl.glitter-graphics.com/pub/2530/2530865kbd8wt57yz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3496286"/>
            <a:ext cx="2500330" cy="1647214"/>
          </a:xfrm>
          <a:prstGeom prst="rect">
            <a:avLst/>
          </a:prstGeom>
          <a:noFill/>
        </p:spPr>
      </p:pic>
      <p:pic>
        <p:nvPicPr>
          <p:cNvPr id="5122" name="Picture 2" descr="https://shakar96.files.wordpress.com/2011/10/halloween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2095499"/>
            <a:ext cx="4552950" cy="30480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4000510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12686fe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-428646"/>
            <a:ext cx="8047338" cy="595503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Picture 2" descr="http://lorenaanapatricia.wikispaces.com/file/view/calavera.gif/329913214/238x216/calaver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412" y="142858"/>
            <a:ext cx="3705529" cy="5000642"/>
          </a:xfrm>
          <a:prstGeom prst="rect">
            <a:avLst/>
          </a:prstGeom>
          <a:noFill/>
        </p:spPr>
      </p:pic>
      <p:pic>
        <p:nvPicPr>
          <p:cNvPr id="3076" name="Picture 4" descr="http://www.animatedgif.net/seasonal/halloween/ghost3_e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2643188"/>
            <a:ext cx="2066925" cy="18764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15272" y="4214824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0abcaae0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" y="0"/>
            <a:ext cx="9218407" cy="535783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Rectángulo redondeado"/>
          <p:cNvSpPr/>
          <p:nvPr/>
        </p:nvSpPr>
        <p:spPr>
          <a:xfrm>
            <a:off x="1571604" y="4357700"/>
            <a:ext cx="1571636" cy="35719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43146460fl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3829050"/>
            <a:ext cx="1057275" cy="26289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785918" y="442913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Halloween_Halloween___Witchcraft_011253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7 Imagen" descr="0_122aa5_d43e0dcf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34597"/>
            <a:ext cx="3714776" cy="4608903"/>
          </a:xfrm>
          <a:prstGeom prst="rect">
            <a:avLst/>
          </a:prstGeom>
        </p:spPr>
      </p:pic>
      <p:pic>
        <p:nvPicPr>
          <p:cNvPr id="1028" name="Picture 4" descr="http://1.bp.blogspot.com/-AgWxp2eaT88/Vecj6ip7giI/AAAAAAAADXw/JPR_ClAtob0/s1600/3193133589_1_14_MDBUqFdc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357950" y="1719273"/>
            <a:ext cx="2533416" cy="3424227"/>
          </a:xfrm>
          <a:prstGeom prst="rect">
            <a:avLst/>
          </a:prstGeom>
          <a:noFill/>
        </p:spPr>
      </p:pic>
      <p:pic>
        <p:nvPicPr>
          <p:cNvPr id="10" name="9 Imagen" descr="0_ecb02_34a6e3e2_L_1_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500048"/>
            <a:ext cx="1712713" cy="1281109"/>
          </a:xfrm>
          <a:prstGeom prst="rect">
            <a:avLst/>
          </a:prstGeom>
        </p:spPr>
      </p:pic>
      <p:pic>
        <p:nvPicPr>
          <p:cNvPr id="1026" name="Picture 2" descr="https://bloodthirstymuses.files.wordpress.com/2012/10/1705944kcci6k9vcx1.gif?w=59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3214692"/>
            <a:ext cx="3500462" cy="1310843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371475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69 -0.30741 C -0.03125 -0.28827 -0.03264 -0.26945 -0.03542 -0.25185 C -0.03507 -0.23581 -0.03542 -0.21914 -0.0342 -0.20371 C -0.03386 -0.19939 -0.03212 -0.19815 -0.03091 -0.1963 C -0.025 -0.18858 -0.01875 -0.18272 -0.0125 -0.17778 C -0.00313 -0.17901 0.00659 -0.17655 0.01597 -0.18148 C 0.01857 -0.18303 0.02031 -0.19352 0.02274 -0.1963 C 0.02778 -0.20185 0.02517 -0.19815 0.03073 -0.20741 C 0.03993 -0.25247 0.05225 -0.22439 0.07187 -0.22222 C 0.07222 -0.21852 0.07222 -0.21389 0.07309 -0.21111 C 0.07847 -0.19321 0.09392 -0.19136 0.0993 -0.18889 C 0.1 -0.18858 0.10607 -0.18364 0.10729 -0.18148 C 0.10955 -0.17716 0.11406 -0.16667 0.11406 -0.16636 C 0.11562 -0.15926 0.11684 -0.15062 0.11857 -0.14445 C 0.11979 -0.14074 0.12118 -0.13735 0.12205 -0.13334 C 0.12378 -0.12624 0.12673 -0.11111 0.12673 -0.11081 C 0.12552 -0.08673 0.12604 -0.07932 0.121 -0.06297 C 0.11892 -0.04352 0.12083 -0.05401 0.11302 -0.03704 C 0.1118 -0.03457 0.10955 -0.02963 0.10955 -0.02932 C 0.10885 -0.02469 0.1085 -0.01821 0.10729 -0.01482 C 0.10486 -0.00834 0.09705 -0.00926 0.09357 -0.00371 C 0.08802 0.00524 0.08246 0.01203 0.07639 0.01852 C 0.07517 0.02006 0.0743 0.02407 0.07309 0.02592 C 0.06823 0.03271 0.06528 0.03395 0.06041 0.03703 C 0.05816 0.04197 0.05625 0.04907 0.05364 0.05185 C 0.05017 0.05555 0.04965 0.05494 0.0467 0.06296 C 0.04444 0.06913 0.0434 0.07901 0.04097 0.08518 C 0.0401 0.08765 0.03871 0.08703 0.03767 0.08889 C 0.03646 0.09074 0.03541 0.09382 0.0342 0.09629 C 0.0335 0.1 0.03194 0.10308 0.03194 0.1074 C 0.03055 0.16234 0.0335 0.14444 0.04896 0.14074 C 0.05451 0.12901 0.05121 0.13487 0.05937 0.12592 C 0.06059 0.12438 0.06146 0.12037 0.06267 0.11852 C 0.06736 0.11111 0.07205 0.10555 0.07639 0.09629 C 0.07725 0.09259 0.0776 0.08765 0.07864 0.08518 C 0.08073 0.08117 0.0835 0.0821 0.08559 0.07778 C 0.08663 0.07531 0.08784 0.07284 0.08906 0.07037 C 0.09132 0.0716 0.09392 0.06975 0.09583 0.07407 C 0.10104 0.0858 0.10243 0.11512 0.10382 0.13333 C 0.10208 0.2324 0.10486 0.20308 0.0684 0.2074 C 0.06354 0.21049 0.05816 0.20833 0.05364 0.21481 C 0.05243 0.21636 0.05278 0.22222 0.05243 0.22592 C 0.05416 0.25895 0.05607 0.2858 0.05243 0.32222 C 0.05225 0.325 0.04271 0.33179 0.04097 0.33333 C 0.03871 0.33549 0.0342 0.34074 0.0342 0.34105 C 0.03472 0.35308 0.03368 0.36882 0.03646 0.37778 C 0.03837 0.38395 0.04097 0.38765 0.0434 0.39259 C 0.04444 0.39506 0.0467 0.4 0.0467 0.40031 C 0.05278 0.42963 0.05173 0.41327 0.05017 0.44815 C 0.04444 0.4466 0.03368 0.45031 0.02847 0.43333 C 0.0217 0.41111 0.02795 0.42623 0.02274 0.4074 C 0.01666 0.38487 0.01649 0.39259 0.01371 0.37037 C 0.01284 0.36327 0.01146 0.34815 0.01146 0.34845 C 0.0118 0.34074 0.0118 0.33302 0.0125 0.32592 C 0.01389 0.31234 0.01857 0.30524 0.02048 0.29259 C 0.02465 0.26543 0.02343 0.25555 0.03194 0.23703 C 0.03246 0.22963 0.03437 0.21142 0.03194 0.2037 C 0.03073 0.2 0.02882 0.20123 0.02743 0.2 C 0.02222 0.18889 0.01788 0.18055 0.01371 0.16666 C 0.01284 0.15895 0.01041 0.15278 0.01024 0.14444 C 0.00955 0.0824 0.00746 0.05123 0.025 0.03703 C 0.03368 0.01852 0.02274 0.04012 0.03298 0.02592 C 0.03437 0.02407 0.03524 0.02037 0.03646 0.01852 C 0.03871 0.01543 0.04097 0.01358 0.0434 0.01111 C 0.04444 0.00987 0.0467 0.0074 0.0467 0.00771 C 0.05225 -0.0105 0.05295 -0.00772 0.05139 -0.03334 C 0.0309 -0.01111 0.02621 -0.06914 0.01146 -0.08519 C 0.00955 -0.08395 0.00729 -0.08488 0.00573 -0.08148 C 0.00451 -0.07901 0.00347 -0.05093 0.00225 -0.04445 C 0.00087 -0.03673 -0.00226 -0.02222 -0.00226 -0.02192 C -0.00104 0.00123 -0.00347 2.59259E-6 2.77778E-6 2.59259E-6 " pathEditMode="relative" rAng="0" ptsTypes="ffffffffffffffffffffffffffffffffffffffffffffffffffffffffffffffffffffffA">
                                      <p:cBhvr>
                                        <p:cTn id="6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" y="3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giphyju7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50899" cy="5143500"/>
          </a:xfrm>
          <a:prstGeom prst="rect">
            <a:avLst/>
          </a:prstGeom>
        </p:spPr>
      </p:pic>
      <p:pic>
        <p:nvPicPr>
          <p:cNvPr id="4100" name="Picture 4" descr="http://www.trulygraphics.com/wp-content/uploads/2010/12/happy-halloween-glitte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0"/>
            <a:ext cx="3929058" cy="184174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450057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b="1" dirty="0" smtClean="0">
              <a:solidFill>
                <a:schemeClr val="bg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3314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8 Imagen" descr="g-gif-update.ph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51665">
            <a:off x="7212927" y="3613363"/>
            <a:ext cx="1501088" cy="99083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</Words>
  <Application>Microsoft Office PowerPoint</Application>
  <PresentationFormat>Presentación en pantalla (16:9)</PresentationFormat>
  <Paragraphs>26</Paragraphs>
  <Slides>24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71</cp:revision>
  <dcterms:created xsi:type="dcterms:W3CDTF">2015-10-21T14:39:05Z</dcterms:created>
  <dcterms:modified xsi:type="dcterms:W3CDTF">2015-10-22T22:48:31Z</dcterms:modified>
</cp:coreProperties>
</file>