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296" r:id="rId3"/>
    <p:sldId id="301" r:id="rId4"/>
    <p:sldId id="300" r:id="rId5"/>
    <p:sldId id="299" r:id="rId6"/>
    <p:sldId id="298" r:id="rId7"/>
    <p:sldId id="302" r:id="rId8"/>
    <p:sldId id="267" r:id="rId9"/>
    <p:sldId id="263" r:id="rId10"/>
    <p:sldId id="262" r:id="rId11"/>
    <p:sldId id="259" r:id="rId12"/>
    <p:sldId id="273" r:id="rId13"/>
    <p:sldId id="270" r:id="rId14"/>
    <p:sldId id="279" r:id="rId15"/>
    <p:sldId id="269" r:id="rId16"/>
    <p:sldId id="284" r:id="rId17"/>
    <p:sldId id="285" r:id="rId18"/>
    <p:sldId id="280" r:id="rId19"/>
    <p:sldId id="290" r:id="rId20"/>
    <p:sldId id="289" r:id="rId21"/>
    <p:sldId id="287" r:id="rId22"/>
    <p:sldId id="293" r:id="rId23"/>
    <p:sldId id="272" r:id="rId24"/>
    <p:sldId id="303" r:id="rId2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gzrDMHlX8KpDtTUO1v5oJQ" hashData="3j6hzqXFEXj/nyRlAmwhnBlbWf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19" autoAdjust="0"/>
    <p:restoredTop sz="95238" autoAdjust="0"/>
  </p:normalViewPr>
  <p:slideViewPr>
    <p:cSldViewPr>
      <p:cViewPr>
        <p:scale>
          <a:sx n="40" d="100"/>
          <a:sy n="40" d="100"/>
        </p:scale>
        <p:origin x="-870" y="-6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FB001-9096-421B-9B4A-7314AC274333}" type="datetimeFigureOut">
              <a:rPr lang="es-ES" smtClean="0"/>
              <a:pPr/>
              <a:t>18/10/2013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627F4-DB50-4083-8A67-F2CFB9B0200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FB001-9096-421B-9B4A-7314AC274333}" type="datetimeFigureOut">
              <a:rPr lang="es-ES" smtClean="0"/>
              <a:pPr/>
              <a:t>18/10/2013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627F4-DB50-4083-8A67-F2CFB9B0200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FB001-9096-421B-9B4A-7314AC274333}" type="datetimeFigureOut">
              <a:rPr lang="es-ES" smtClean="0"/>
              <a:pPr/>
              <a:t>18/10/2013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627F4-DB50-4083-8A67-F2CFB9B0200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FB001-9096-421B-9B4A-7314AC274333}" type="datetimeFigureOut">
              <a:rPr lang="es-ES" smtClean="0"/>
              <a:pPr/>
              <a:t>18/10/2013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627F4-DB50-4083-8A67-F2CFB9B0200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FB001-9096-421B-9B4A-7314AC274333}" type="datetimeFigureOut">
              <a:rPr lang="es-ES" smtClean="0"/>
              <a:pPr/>
              <a:t>18/10/2013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627F4-DB50-4083-8A67-F2CFB9B0200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FB001-9096-421B-9B4A-7314AC274333}" type="datetimeFigureOut">
              <a:rPr lang="es-ES" smtClean="0"/>
              <a:pPr/>
              <a:t>18/10/2013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627F4-DB50-4083-8A67-F2CFB9B0200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FB001-9096-421B-9B4A-7314AC274333}" type="datetimeFigureOut">
              <a:rPr lang="es-ES" smtClean="0"/>
              <a:pPr/>
              <a:t>18/10/2013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627F4-DB50-4083-8A67-F2CFB9B0200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FB001-9096-421B-9B4A-7314AC274333}" type="datetimeFigureOut">
              <a:rPr lang="es-ES" smtClean="0"/>
              <a:pPr/>
              <a:t>18/10/2013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627F4-DB50-4083-8A67-F2CFB9B0200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FB001-9096-421B-9B4A-7314AC274333}" type="datetimeFigureOut">
              <a:rPr lang="es-ES" smtClean="0"/>
              <a:pPr/>
              <a:t>18/10/2013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627F4-DB50-4083-8A67-F2CFB9B0200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FB001-9096-421B-9B4A-7314AC274333}" type="datetimeFigureOut">
              <a:rPr lang="es-ES" smtClean="0"/>
              <a:pPr/>
              <a:t>18/10/2013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627F4-DB50-4083-8A67-F2CFB9B0200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FB001-9096-421B-9B4A-7314AC274333}" type="datetimeFigureOut">
              <a:rPr lang="es-ES" smtClean="0"/>
              <a:pPr/>
              <a:t>18/10/2013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627F4-DB50-4083-8A67-F2CFB9B0200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252944-7F0F-44BB-8504-4C7D5C9D97C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2000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EFB001-9096-421B-9B4A-7314AC274333}" type="datetimeFigureOut">
              <a:rPr lang="es-ES" smtClean="0"/>
              <a:pPr/>
              <a:t>18/10/2013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1627F4-DB50-4083-8A67-F2CFB9B0200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786B76A-7CB2-4070-B23D-1E378915360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2000">
    <p:zo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gif"/><Relationship Id="rId3" Type="http://schemas.openxmlformats.org/officeDocument/2006/relationships/image" Target="../media/image14.png"/><Relationship Id="rId7" Type="http://schemas.openxmlformats.org/officeDocument/2006/relationships/image" Target="../media/image18.gi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gif"/><Relationship Id="rId5" Type="http://schemas.openxmlformats.org/officeDocument/2006/relationships/image" Target="../media/image16.gif"/><Relationship Id="rId4" Type="http://schemas.openxmlformats.org/officeDocument/2006/relationships/image" Target="../media/image15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gif"/><Relationship Id="rId4" Type="http://schemas.openxmlformats.org/officeDocument/2006/relationships/image" Target="../media/image25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gi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gif"/><Relationship Id="rId5" Type="http://schemas.openxmlformats.org/officeDocument/2006/relationships/image" Target="../media/image39.gif"/><Relationship Id="rId4" Type="http://schemas.openxmlformats.org/officeDocument/2006/relationships/image" Target="../media/image38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4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6.gif"/><Relationship Id="rId4" Type="http://schemas.openxmlformats.org/officeDocument/2006/relationships/image" Target="../media/image45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7.gi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gif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2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53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5.gi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gif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2" Type="http://schemas.openxmlformats.org/officeDocument/2006/relationships/image" Target="../media/image57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5.gif"/><Relationship Id="rId4" Type="http://schemas.openxmlformats.org/officeDocument/2006/relationships/image" Target="../media/image59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gif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gif"/><Relationship Id="rId2" Type="http://schemas.openxmlformats.org/officeDocument/2006/relationships/image" Target="../media/image62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4.gif"/><Relationship Id="rId4" Type="http://schemas.openxmlformats.org/officeDocument/2006/relationships/image" Target="../media/image55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gif"/><Relationship Id="rId2" Type="http://schemas.openxmlformats.org/officeDocument/2006/relationships/image" Target="../media/image65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8.png"/><Relationship Id="rId5" Type="http://schemas.openxmlformats.org/officeDocument/2006/relationships/image" Target="../media/image67.gif"/><Relationship Id="rId4" Type="http://schemas.openxmlformats.org/officeDocument/2006/relationships/image" Target="../media/image3.gi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69.png"/><Relationship Id="rId7" Type="http://schemas.openxmlformats.org/officeDocument/2006/relationships/image" Target="../media/image71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72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70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ágenes-gratis-de-halloween-y-todos-santos-día-de-muertos-disfraces-costumes-brujas-calabazas-noviembre (21).jpg"/>
          <p:cNvPicPr>
            <a:picLocks noChangeAspect="1"/>
          </p:cNvPicPr>
          <p:nvPr/>
        </p:nvPicPr>
        <p:blipFill>
          <a:blip r:embed="rId3">
            <a:lum bright="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4dac096e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8728" y="2672244"/>
            <a:ext cx="3238496" cy="4185756"/>
          </a:xfrm>
          <a:prstGeom prst="rect">
            <a:avLst/>
          </a:prstGeom>
        </p:spPr>
      </p:pic>
      <p:pic>
        <p:nvPicPr>
          <p:cNvPr id="9" name="8 Imagen" descr="6k42rpsc.gif"/>
          <p:cNvPicPr>
            <a:picLocks noChangeAspect="1"/>
          </p:cNvPicPr>
          <p:nvPr/>
        </p:nvPicPr>
        <p:blipFill>
          <a:blip r:embed="rId5">
            <a:lum bright="-10000" contrast="40000"/>
          </a:blip>
          <a:stretch>
            <a:fillRect/>
          </a:stretch>
        </p:blipFill>
        <p:spPr>
          <a:xfrm>
            <a:off x="4572000" y="2268107"/>
            <a:ext cx="2571768" cy="4589893"/>
          </a:xfrm>
          <a:prstGeom prst="rect">
            <a:avLst/>
          </a:prstGeom>
        </p:spPr>
      </p:pic>
      <p:pic>
        <p:nvPicPr>
          <p:cNvPr id="13" name="12 Imagen" descr="cb9caa19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82849" y="0"/>
            <a:ext cx="2261151" cy="2428892"/>
          </a:xfrm>
          <a:prstGeom prst="rect">
            <a:avLst/>
          </a:prstGeom>
        </p:spPr>
      </p:pic>
      <p:pic>
        <p:nvPicPr>
          <p:cNvPr id="14" name="13 Imagen" descr="d313d0b0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715272" y="0"/>
            <a:ext cx="1785950" cy="1785950"/>
          </a:xfrm>
          <a:prstGeom prst="rect">
            <a:avLst/>
          </a:prstGeom>
        </p:spPr>
      </p:pic>
      <p:pic>
        <p:nvPicPr>
          <p:cNvPr id="47106" name="Picture 2" descr="http://www.heberger-image.fr/data/images/42592_hal187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571868" y="-357214"/>
            <a:ext cx="2476500" cy="2476501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 rot="20882244">
            <a:off x="6790454" y="6280208"/>
            <a:ext cx="2343911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_tradnl" sz="1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gency FB" pitchFamily="34" charset="0"/>
              </a:rPr>
              <a:t>Esta es una creación de Raquel</a:t>
            </a:r>
            <a:endParaRPr lang="es-ES" sz="16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14000">
    <p:zoom/>
    <p:sndAc>
      <p:stSnd loop="1">
        <p:snd r:embed="rId2" name="GHOSTBUSTERS TECHNO  - HALLOWEE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6007 -0.06899 C -0.59497 -0.04607 -0.58247 -0.02825 -0.5717 -0.00926 C -0.56458 0.00347 -0.5658 0.00856 -0.5507 0.01527 C -0.53559 0.02199 -0.52118 0.02731 -0.5059 0.03263 C -0.4967 0.03588 -0.48646 0.04236 -0.47708 0.04328 C -0.44479 0.04652 -0.37969 0.05023 -0.37969 0.05046 C -0.34149 0.06273 -0.31146 0.05578 -0.26927 0.0537 C -0.25764 0.05069 -0.24653 0.04629 -0.2349 0.04328 C -0.21771 0.03171 -0.21684 0.03263 -0.19549 0.03634 C -0.1849 0.03518 -0.17101 0.04305 -0.16389 0.03263 C -0.15538 0.0206 -0.17049 -0.01135 -0.15868 -0.01644 C -0.14601 -0.022 -0.13455 -0.02963 -0.1217 -0.03403 C -0.12101 -0.0338 -0.09757 -0.03033 -0.09549 -0.02686 C -0.09097 -0.01945 -0.08976 0.01111 -0.0875 0.02222 C -0.08542 0.05 -0.08681 0.06944 -0.0717 0.08888 C -0.06215 0.08773 -0.05243 0.08773 -0.04288 0.08541 C -0.03733 0.08402 -0.02708 0.07824 -0.02708 0.07847 C -0.00955 0.05555 -0.01736 0.05 -0.01389 0.0081 C -0.01302 -0.00348 -0.01337 -0.00232 -0.00868 -0.00232 " pathEditMode="relative" rAng="0" ptsTypes="ffffffffffffffffffA">
                                      <p:cBhvr>
                                        <p:cTn id="10" dur="5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6" y="79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6082" name="Picture 2" descr="Image du Blog zezete2.centerblog.net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" name="11 Imagen" descr="pgse3muv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54809">
            <a:off x="5615505" y="795130"/>
            <a:ext cx="2857500" cy="1181100"/>
          </a:xfrm>
          <a:prstGeom prst="rect">
            <a:avLst/>
          </a:prstGeom>
        </p:spPr>
      </p:pic>
      <p:pic>
        <p:nvPicPr>
          <p:cNvPr id="13" name="12 Imagen" descr="9d64689d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643182"/>
            <a:ext cx="2457341" cy="1643074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7643834" y="6072206"/>
            <a:ext cx="85151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ppsx-.Raquel</a:t>
            </a:r>
            <a:endParaRPr lang="es-ES" sz="1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5062" name="Picture 6" descr="halloween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1422"/>
            <a:ext cx="7500958" cy="6786578"/>
          </a:xfrm>
          <a:prstGeom prst="rect">
            <a:avLst/>
          </a:prstGeom>
          <a:noFill/>
        </p:spPr>
      </p:pic>
      <p:pic>
        <p:nvPicPr>
          <p:cNvPr id="6" name="4 Marcador de contenido" descr="553f188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14900" y="0"/>
            <a:ext cx="4229100" cy="1943100"/>
          </a:xfrm>
          <a:prstGeom prst="rect">
            <a:avLst/>
          </a:prstGeom>
        </p:spPr>
      </p:pic>
      <p:pic>
        <p:nvPicPr>
          <p:cNvPr id="9" name="8 Imagen" descr="71e7d484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87944" y="2000240"/>
            <a:ext cx="3056056" cy="485776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7954251" y="5500702"/>
            <a:ext cx="85151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2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ppsx-.Raquel</a:t>
            </a:r>
            <a:endParaRPr lang="es-ES" sz="1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50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50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3074" name="Picture 2" descr="hallowe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0"/>
            <a:ext cx="8572528" cy="7158028"/>
          </a:xfrm>
          <a:prstGeom prst="rect">
            <a:avLst/>
          </a:prstGeom>
          <a:noFill/>
        </p:spPr>
      </p:pic>
      <p:pic>
        <p:nvPicPr>
          <p:cNvPr id="3076" name="Picture 4" descr="hallowee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1260153">
            <a:off x="3223918" y="3169646"/>
            <a:ext cx="5379526" cy="3398068"/>
          </a:xfrm>
          <a:prstGeom prst="rect">
            <a:avLst/>
          </a:prstGeom>
          <a:noFill/>
        </p:spPr>
      </p:pic>
      <p:pic>
        <p:nvPicPr>
          <p:cNvPr id="7" name="5 Marcador de contenido" descr="39721f86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409694">
            <a:off x="3490094" y="1112256"/>
            <a:ext cx="4118116" cy="2322674"/>
          </a:xfrm>
          <a:prstGeom prst="rect">
            <a:avLst/>
          </a:prstGeom>
        </p:spPr>
      </p:pic>
      <p:pic>
        <p:nvPicPr>
          <p:cNvPr id="10" name="9 Imagen" descr="9d8c23d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85984" y="0"/>
            <a:ext cx="1857388" cy="1504719"/>
          </a:xfrm>
          <a:prstGeom prst="rect">
            <a:avLst/>
          </a:prstGeom>
        </p:spPr>
      </p:pic>
      <p:pic>
        <p:nvPicPr>
          <p:cNvPr id="11" name="10 Imagen" descr="815b4ea6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86644" y="642918"/>
            <a:ext cx="2495550" cy="1152525"/>
          </a:xfrm>
          <a:prstGeom prst="rect">
            <a:avLst/>
          </a:prstGeom>
        </p:spPr>
      </p:pic>
      <p:pic>
        <p:nvPicPr>
          <p:cNvPr id="12" name="11 Imagen" descr="t9m5r2e6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15206" y="3857628"/>
            <a:ext cx="1104900" cy="561976"/>
          </a:xfrm>
          <a:prstGeom prst="rect">
            <a:avLst/>
          </a:prstGeom>
        </p:spPr>
      </p:pic>
      <p:pic>
        <p:nvPicPr>
          <p:cNvPr id="3078" name="Picture 6" descr="http://img-fotki.yandex.ru/get/4901/119528728.2ecf/0_155187_6c63a0bc_M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-500098" y="3308335"/>
            <a:ext cx="2285984" cy="3549665"/>
          </a:xfrm>
          <a:prstGeom prst="rect">
            <a:avLst/>
          </a:prstGeom>
          <a:noFill/>
        </p:spPr>
      </p:pic>
      <p:sp>
        <p:nvSpPr>
          <p:cNvPr id="13" name="12 CuadroTexto"/>
          <p:cNvSpPr txBox="1"/>
          <p:nvPr/>
        </p:nvSpPr>
        <p:spPr>
          <a:xfrm>
            <a:off x="7143768" y="5857892"/>
            <a:ext cx="8515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ppsx-.Raquel</a:t>
            </a:r>
            <a:endParaRPr lang="es-ES" sz="1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endParaRPr lang="es-ES" sz="1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2.59259E-6 C -0.00799 0.00093 -0.02847 0.00856 -0.03941 2.59259E-6 C -0.0415 -0.00162 -0.04254 -0.00556 -0.04479 -0.00694 C -0.04983 -0.01019 -0.06059 -0.01412 -0.06059 -0.01412 C -0.06667 -0.01134 -0.07396 -0.01227 -0.079 -0.00694 C -0.08108 -0.00463 -0.08038 0.00023 -0.0816 0.00347 C -0.08559 0.01412 -0.09254 0.02176 -0.0974 0.03148 C -0.06337 0.04699 -0.08716 0.03843 -0.02379 0.04213 C 0.01093 0.05347 0.0026 0.04861 0.06059 0.0456 C 0.08559 0.03449 0.05295 0.05069 0.07361 0.03495 C 0.08107 0.02917 0.08923 0.02477 0.09739 0.02106 C 0.10173 0.01921 0.10625 0.01921 0.11059 0.01759 C 0.11597 0.01574 0.12621 0.01042 0.12621 0.01042 C 0.12708 0.00694 0.13003 0.00347 0.12899 2.59259E-6 C 0.12708 -0.00602 0.12187 -0.00949 0.1184 -0.01412 C 0.11614 -0.01713 0.11493 -0.02107 0.11319 -0.02454 C 0.11146 -0.03148 0.10955 -0.03866 0.10781 -0.0456 C 0.09774 -0.08495 0.11354 -0.09769 0.09201 -0.12639 C 0.08871 -0.13982 0.08125 -0.15139 0.07361 -0.16134 C 0.06979 -0.17708 0.07482 -0.19653 0.0684 -0.21065 C 0.06736 -0.21273 0.05034 -0.20486 0.04739 -0.20347 C 0.04184 -0.18148 0.05521 -0.13333 0.03159 -0.13333 " pathEditMode="relative" ptsTypes="fffffffffffffffffffffA">
                                      <p:cBhvr>
                                        <p:cTn id="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3010" name="Picture 2" descr="Image du Blog zezete2.centerblog.net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9091"/>
            <a:ext cx="9144000" cy="6808909"/>
          </a:xfrm>
          <a:prstGeom prst="rect">
            <a:avLst/>
          </a:prstGeom>
          <a:noFill/>
        </p:spPr>
      </p:pic>
      <p:pic>
        <p:nvPicPr>
          <p:cNvPr id="10" name="9 Imagen" descr="87c8c1e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72331" y="3309194"/>
            <a:ext cx="2071670" cy="2405810"/>
          </a:xfrm>
          <a:prstGeom prst="rect">
            <a:avLst/>
          </a:prstGeom>
        </p:spPr>
      </p:pic>
      <p:pic>
        <p:nvPicPr>
          <p:cNvPr id="11" name="10 Imagen" descr="34sm6oj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158" y="285728"/>
            <a:ext cx="2285984" cy="2285984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1643042" y="5286388"/>
            <a:ext cx="851515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dirty="0" err="1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ppsx-.Raquel</a:t>
            </a:r>
            <a:endParaRPr lang="es-ES" sz="1200" b="1" dirty="0" smtClean="0">
              <a:solidFill>
                <a:schemeClr val="tx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6b0ee82b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29256" y="8001032"/>
            <a:ext cx="828675" cy="895350"/>
          </a:xfrm>
        </p:spPr>
      </p:pic>
      <p:pic>
        <p:nvPicPr>
          <p:cNvPr id="1026" name="Picture 2" descr="Image du Blog zezete2.centerblog.net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098733" cy="7500966"/>
          </a:xfrm>
          <a:prstGeom prst="rect">
            <a:avLst/>
          </a:prstGeom>
          <a:noFill/>
        </p:spPr>
      </p:pic>
      <p:pic>
        <p:nvPicPr>
          <p:cNvPr id="6" name="4 Marcador de contenido" descr="6b0ee82b.gif"/>
          <p:cNvPicPr>
            <a:picLocks noChangeAspect="1"/>
          </p:cNvPicPr>
          <p:nvPr/>
        </p:nvPicPr>
        <p:blipFill>
          <a:blip r:embed="rId2">
            <a:lum bright="-40000" contrast="40000"/>
          </a:blip>
          <a:stretch>
            <a:fillRect/>
          </a:stretch>
        </p:blipFill>
        <p:spPr>
          <a:xfrm>
            <a:off x="4857752" y="3000372"/>
            <a:ext cx="1285884" cy="1476378"/>
          </a:xfrm>
          <a:prstGeom prst="rect">
            <a:avLst/>
          </a:prstGeom>
        </p:spPr>
      </p:pic>
      <p:pic>
        <p:nvPicPr>
          <p:cNvPr id="8" name="7 Imagen" descr="00452e0f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923285">
            <a:off x="1214414" y="0"/>
            <a:ext cx="2186777" cy="2714620"/>
          </a:xfrm>
          <a:prstGeom prst="rect">
            <a:avLst/>
          </a:prstGeom>
        </p:spPr>
      </p:pic>
      <p:pic>
        <p:nvPicPr>
          <p:cNvPr id="9" name="8 Imagen" descr="02gifanimado_halloween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428660" y="1500174"/>
            <a:ext cx="3359956" cy="4452954"/>
          </a:xfrm>
          <a:prstGeom prst="rect">
            <a:avLst/>
          </a:prstGeom>
        </p:spPr>
      </p:pic>
      <p:sp>
        <p:nvSpPr>
          <p:cNvPr id="10" name="9 CuadroTexto"/>
          <p:cNvSpPr txBox="1"/>
          <p:nvPr/>
        </p:nvSpPr>
        <p:spPr>
          <a:xfrm>
            <a:off x="7572396" y="5500702"/>
            <a:ext cx="851515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ppsx-.Raquel</a:t>
            </a:r>
            <a:endParaRPr lang="es-ES" sz="12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368 -0.3287 C -0.00451 -0.32639 -0.03663 -0.32153 -0.07413 -0.31829 C -0.07673 -0.31713 -0.07986 -0.3169 -0.08212 -0.31458 C -0.08715 -0.30972 -0.09531 -0.29722 -0.09531 -0.29699 C -0.09097 -0.24815 -0.08333 -0.19491 -0.11093 -0.15671 C -0.11857 -0.12778 -0.10712 -0.16227 -0.12153 -0.14283 C -0.12343 -0.14028 -0.12326 -0.13565 -0.12413 -0.13218 C -0.12222 -0.07269 -0.13298 -0.05417 -0.10312 -0.02685 C -0.09791 -0.0162 -0.09288 -0.01088 -0.08993 0.00116 C -0.08906 0.02106 -0.08958 0.0412 -0.08732 0.06088 C -0.08593 0.07292 -0.07361 0.07893 -0.06632 0.08171 C -0.0368 0.09259 -0.0158 0.09653 0.01528 0.0993 C 0.03386 0.1118 0.03108 0.11296 0.05469 0.1169 C 0.07396 0.12546 0.06511 0.12199 0.08108 0.12755 C 0.10868 0.12546 0.13368 0.12546 0.16007 0.1169 C 0.16962 0.11065 0.179 0.10926 0.18629 0.0993 C 0.19705 0.05856 0.17639 0.025 0.20747 0.00463 C 0.21493 -0.025 0.21823 -0.06204 0.19427 -0.07245 C 0.10955 -0.06597 0.17309 -0.08195 0.13907 -0.05162 C 0.12674 -0.06759 0.14254 -0.04861 0.12327 -0.06574 C 0.12118 -0.06759 0.11997 -0.07037 0.11788 -0.07245 C 0.11285 -0.07778 0.10729 -0.08195 0.10209 -0.08658 C 0.09948 -0.08889 0.09688 -0.0912 0.09427 -0.09352 C 0.09219 -0.09537 0.08907 -0.1007 0.08907 -0.10046 " pathEditMode="relative" rAng="0" ptsTypes="fffffffffffffffffffffff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" y="22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f9f5092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4 Imagen" descr="9dfb27c8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3929066"/>
            <a:ext cx="3245871" cy="2928934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6" name="5 Imagen" descr="42592_hal187.gif"/>
          <p:cNvPicPr>
            <a:picLocks noChangeAspect="1"/>
          </p:cNvPicPr>
          <p:nvPr/>
        </p:nvPicPr>
        <p:blipFill>
          <a:blip r:embed="rId4">
            <a:lum bright="10000" contrast="20000"/>
          </a:blip>
          <a:stretch>
            <a:fillRect/>
          </a:stretch>
        </p:blipFill>
        <p:spPr>
          <a:xfrm>
            <a:off x="0" y="357166"/>
            <a:ext cx="2476500" cy="24765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2928926" y="6143644"/>
            <a:ext cx="8515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ppsx-.Raquel</a:t>
            </a:r>
            <a:endParaRPr lang="es-ES" sz="12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endParaRPr lang="es-ES" sz="12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4063 -0.18009 C -0.129 -0.15648 -0.10903 -0.15139 -0.09323 -0.13449 C -0.08837 -0.1294 -0.08368 -0.12384 -0.08021 -0.1169 C -0.07865 -0.11343 -0.07726 -0.10903 -0.07483 -0.10625 C -0.07275 -0.10394 -0.06962 -0.10394 -0.06702 -0.10278 C -0.01285 -0.04954 0.121 -0.08565 0.14357 -0.08519 C 0.14514 -0.08171 0.14791 -0.0787 0.14878 -0.07477 C 0.15816 -0.02732 0.14288 -0.0375 0.16198 -0.02917 C 0.17257 -0.01968 0.18385 -0.01551 0.19618 -0.01158 C 0.21979 -0.01273 0.24375 -0.01065 0.26718 -0.01505 C 0.26996 -0.01551 0.26718 -0.02454 0.26979 -0.0257 C 0.27326 -0.02708 0.29132 -0.02014 0.29618 -0.01852 C 0.30208 -0.00671 0.30399 0.00278 0.30677 0.01643 C 0.30937 0.05787 0.31493 0.09676 0.32517 0.13588 C 0.32951 0.17153 0.33142 0.19398 0.33298 0.23403 C 0.33819 0.23287 0.34427 0.23449 0.34878 0.23055 C 0.35104 0.22847 0.34097 0.22708 0.34097 0.22708 " pathEditMode="relative" ptsTypes="ffffffffffffffffA">
                                      <p:cBhvr>
                                        <p:cTn id="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6a06a7f1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794"/>
            <a:ext cx="9144000" cy="683420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5 CuadroTexto"/>
          <p:cNvSpPr txBox="1"/>
          <p:nvPr/>
        </p:nvSpPr>
        <p:spPr>
          <a:xfrm>
            <a:off x="5357818" y="5929330"/>
            <a:ext cx="851515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dirty="0" err="1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ppsx-.Raquel</a:t>
            </a:r>
            <a:endParaRPr lang="es-ES" b="1" dirty="0" smtClean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ruja-de-la.gif"/>
          <p:cNvPicPr>
            <a:picLocks noChangeAspect="1"/>
          </p:cNvPicPr>
          <p:nvPr/>
        </p:nvPicPr>
        <p:blipFill>
          <a:blip r:embed="rId2">
            <a:lum bright="20000" contrast="30000"/>
          </a:blip>
          <a:stretch>
            <a:fillRect/>
          </a:stretch>
        </p:blipFill>
        <p:spPr>
          <a:xfrm>
            <a:off x="3357554" y="0"/>
            <a:ext cx="5786446" cy="6858000"/>
          </a:xfrm>
          <a:prstGeom prst="roundRect">
            <a:avLst/>
          </a:prstGeom>
          <a:effectLst>
            <a:softEdge rad="317500"/>
          </a:effectLst>
        </p:spPr>
      </p:pic>
      <p:pic>
        <p:nvPicPr>
          <p:cNvPr id="9" name="8 Imagen" descr="b8b2a35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0"/>
            <a:ext cx="2857500" cy="2533650"/>
          </a:xfrm>
          <a:prstGeom prst="rect">
            <a:avLst/>
          </a:prstGeom>
        </p:spPr>
      </p:pic>
      <p:pic>
        <p:nvPicPr>
          <p:cNvPr id="10" name="9 Imagen" descr="3083b06d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357430"/>
            <a:ext cx="3438525" cy="450057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2428860" y="5786454"/>
            <a:ext cx="8515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ppsx-.Raquel</a:t>
            </a:r>
            <a:endParaRPr lang="es-ES" sz="12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endParaRPr lang="es-ES" sz="12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5df4bce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5750"/>
            <a:ext cx="6572250" cy="657225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0722" name="Picture 2" descr="Image and video hosting by TinyPic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57818" y="4071942"/>
            <a:ext cx="3500430" cy="2404471"/>
          </a:xfrm>
          <a:prstGeom prst="rect">
            <a:avLst/>
          </a:prstGeom>
          <a:noFill/>
        </p:spPr>
      </p:pic>
      <p:pic>
        <p:nvPicPr>
          <p:cNvPr id="6" name="5 Imagen" descr="0dj9m15b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76500" y="0"/>
            <a:ext cx="6667500" cy="142875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928662" y="5857892"/>
            <a:ext cx="8515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ppsx-.Raquel</a:t>
            </a:r>
            <a:endParaRPr lang="es-ES" sz="12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endParaRPr lang="es-ES" sz="12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1934726232076286235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6f794de9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833658">
            <a:off x="1550846" y="1681855"/>
            <a:ext cx="2495550" cy="1152525"/>
          </a:xfrm>
          <a:prstGeom prst="rect">
            <a:avLst/>
          </a:prstGeom>
        </p:spPr>
      </p:pic>
      <p:pic>
        <p:nvPicPr>
          <p:cNvPr id="11" name="10 Imagen" descr="44ef25ca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57884" y="0"/>
            <a:ext cx="2838450" cy="1990725"/>
          </a:xfrm>
          <a:prstGeom prst="rect">
            <a:avLst/>
          </a:prstGeom>
        </p:spPr>
      </p:pic>
      <p:pic>
        <p:nvPicPr>
          <p:cNvPr id="12" name="11 Imagen" descr="f83bae1a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29388" y="4057640"/>
            <a:ext cx="2353080" cy="2800360"/>
          </a:xfrm>
          <a:prstGeom prst="rect">
            <a:avLst/>
          </a:prstGeom>
        </p:spPr>
      </p:pic>
      <p:pic>
        <p:nvPicPr>
          <p:cNvPr id="13" name="12 Imagen" descr="gxjlfymh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2428856"/>
            <a:ext cx="3198826" cy="4429144"/>
          </a:xfrm>
          <a:prstGeom prst="rect">
            <a:avLst/>
          </a:prstGeom>
        </p:spPr>
      </p:pic>
      <p:sp>
        <p:nvSpPr>
          <p:cNvPr id="14" name="13 CuadroTexto"/>
          <p:cNvSpPr txBox="1"/>
          <p:nvPr/>
        </p:nvSpPr>
        <p:spPr>
          <a:xfrm>
            <a:off x="2428860" y="5572140"/>
            <a:ext cx="8515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ppsx-.Raquel</a:t>
            </a:r>
            <a:endParaRPr lang="es-ES" sz="12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endParaRPr lang="es-ES" sz="12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73 0.02315 C -0.02066 0.01157 -0.03784 0.05625 -0.06007 0.06875 C -0.07222 0.07569 -0.08663 0.0794 -0.09965 0.08287 C -0.12552 0.0794 -0.125 0.08472 -0.13645 0.0618 C -0.13906 0.04745 -0.14184 0.04051 -0.14965 0.03009 C -0.15538 0.00648 -0.15989 -0.01181 -0.17586 -0.02593 C -0.17916 -0.03958 -0.18142 -0.04236 -0.19166 -0.04699 C -0.20607 -0.0662 -0.21632 -0.09074 -0.23645 -0.09954 C -0.24375 -0.10949 -0.2533 -0.11088 -0.26284 -0.11713 C -0.26458 -0.11945 -0.2658 -0.12292 -0.26805 -0.12431 C -0.27309 -0.12755 -0.28385 -0.13125 -0.28385 -0.13102 C -0.28645 -0.13357 -0.28889 -0.13658 -0.29166 -0.1382 C -0.2967 -0.1412 -0.30746 -0.14514 -0.30746 -0.14491 C -0.3276 -0.14398 -0.34791 -0.14375 -0.36805 -0.14167 C -0.38125 -0.14028 -0.37118 -0.13773 -0.38125 -0.13125 C -0.38628 -0.12801 -0.39166 -0.12616 -0.39705 -0.12431 C -0.42135 -0.11597 -0.44566 -0.10787 -0.47066 -0.10324 C -0.4868 -0.09236 -0.47795 -0.09908 -0.49705 -0.08218 C -0.51232 -0.06875 -0.49097 -0.08009 -0.51007 -0.07153 C -0.52014 -0.05857 -0.51389 -0.06759 -0.52586 -0.04352 C -0.5276 -0.04005 -0.53125 -0.03287 -0.53125 -0.03264 C -0.54323 0.01505 -0.65902 0.00185 -0.66284 0.00208 C -0.68177 -0.00625 -0.67326 0.00092 -0.67326 -0.05046 C -0.67326 -0.06412 -0.66788 -0.06227 -0.66007 -0.06806 C -0.65 -0.0757 -0.64236 -0.08773 -0.63125 -0.09259 C -0.6276 -0.09421 -0.60486 -0.09908 -0.60225 -0.09954 C -0.59531 -0.09838 -0.58802 -0.09861 -0.58125 -0.09607 C -0.57812 -0.09491 -0.57621 -0.09074 -0.57326 -0.08912 C -0.55868 -0.08056 -0.55277 -0.08125 -0.53645 -0.07847 C -0.52257 -0.07245 -0.50816 -0.0706 -0.49427 -0.06458 C -0.48906 -0.06227 -0.47847 -0.05764 -0.47847 -0.05741 C -0.47152 -0.04815 -0.46423 -0.04421 -0.45486 -0.04005 C -0.4434 -0.01644 -0.45694 -0.03935 -0.44166 -0.02593 C -0.43854 -0.02315 -0.4368 -0.01829 -0.43385 -0.01551 C -0.42812 -0.00995 -0.42187 -0.00556 -0.41545 -0.00139 C -0.40902 0.00278 -0.40086 0.00324 -0.39427 0.00555 C -0.35694 0.01921 -0.39774 0.00764 -0.36545 0.0162 C -0.28628 0.01342 -0.27864 0.02801 -0.22847 -0.00486 C -0.2276 -0.00949 -0.22639 -0.01412 -0.22586 -0.01898 C -0.21857 -0.08287 -0.23732 -0.05116 -0.14965 -0.04699 C -0.14791 -0.04468 -0.14496 -0.04329 -0.14427 -0.04005 C -0.13489 0.00903 -0.15729 -0.00486 -0.11007 -0.00486 " pathEditMode="relative" rAng="0" ptsTypes="fffffffffffffffffffffffffffffffffffffffffA">
                                      <p:cBhvr>
                                        <p:cTn id="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4" y="-53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22be2a9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10870" cy="6858000"/>
          </a:xfrm>
          <a:prstGeom prst="rect">
            <a:avLst/>
          </a:prstGeom>
        </p:spPr>
      </p:pic>
      <p:pic>
        <p:nvPicPr>
          <p:cNvPr id="7" name="6 Imagen" descr="9d8c23dc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75842" y="2071678"/>
            <a:ext cx="3968158" cy="3214710"/>
          </a:xfrm>
          <a:prstGeom prst="rect">
            <a:avLst/>
          </a:prstGeom>
        </p:spPr>
      </p:pic>
      <p:pic>
        <p:nvPicPr>
          <p:cNvPr id="8" name="7 Imagen" descr="293705ec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362325"/>
            <a:ext cx="2733675" cy="3495675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5214942" y="6000768"/>
            <a:ext cx="797013" cy="5386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1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ppsx-.Raquel</a:t>
            </a:r>
            <a:endParaRPr lang="es-ES" sz="11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9dda1bd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579148" cy="6858000"/>
          </a:xfrm>
          <a:prstGeom prst="hexagon">
            <a:avLst/>
          </a:prstGeom>
          <a:effectLst>
            <a:softEdge rad="635000"/>
          </a:effectLst>
        </p:spPr>
      </p:pic>
      <p:pic>
        <p:nvPicPr>
          <p:cNvPr id="6" name="5 Imagen" descr="645a4a90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570679">
            <a:off x="6856818" y="733887"/>
            <a:ext cx="1620958" cy="1019175"/>
          </a:xfrm>
          <a:prstGeom prst="rect">
            <a:avLst/>
          </a:prstGeom>
        </p:spPr>
      </p:pic>
      <p:pic>
        <p:nvPicPr>
          <p:cNvPr id="8" name="7 Imagen" descr="acfd796e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4000496" y="1526747"/>
            <a:ext cx="5143504" cy="5331253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9" name="8 Imagen" descr="af466b51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8596" y="4357694"/>
            <a:ext cx="3811888" cy="2071678"/>
          </a:xfrm>
          <a:prstGeom prst="rect">
            <a:avLst/>
          </a:prstGeom>
        </p:spPr>
      </p:pic>
      <p:sp>
        <p:nvSpPr>
          <p:cNvPr id="10" name="9 CuadroTexto"/>
          <p:cNvSpPr txBox="1"/>
          <p:nvPr/>
        </p:nvSpPr>
        <p:spPr>
          <a:xfrm>
            <a:off x="4214810" y="5715016"/>
            <a:ext cx="797013" cy="5386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1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ppsx-.Raquel</a:t>
            </a:r>
            <a:endParaRPr lang="es-ES" sz="11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8d46ae5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428652"/>
            <a:ext cx="9144000" cy="762796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5 Imagen" descr="ae845e7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0166" y="0"/>
            <a:ext cx="6810375" cy="928670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857224" y="5572140"/>
            <a:ext cx="79701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1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ppsx-.Raquel</a:t>
            </a:r>
            <a:endParaRPr lang="es-ES" sz="11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endParaRPr lang="es-ES" sz="1100" dirty="0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d226355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703384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4 CuadroTexto"/>
          <p:cNvSpPr txBox="1"/>
          <p:nvPr/>
        </p:nvSpPr>
        <p:spPr>
          <a:xfrm>
            <a:off x="571472" y="5357826"/>
            <a:ext cx="8515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dirty="0" err="1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ppsx-.Raquel</a:t>
            </a:r>
            <a:endParaRPr lang="es-ES" sz="1200" b="1" dirty="0" smtClean="0">
              <a:solidFill>
                <a:schemeClr val="tx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endParaRPr lang="es-ES" sz="1200" dirty="0">
              <a:solidFill>
                <a:schemeClr val="tx1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alloween-de-sandy-e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0"/>
            <a:ext cx="7286676" cy="6945113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4 Imagen" descr="86fd9ab4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0" y="0"/>
            <a:ext cx="2857500" cy="2838450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6" name="5 Imagen" descr="afb27b1e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32106" y="1928802"/>
            <a:ext cx="2945196" cy="4929198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642910" y="5214950"/>
            <a:ext cx="8515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dirty="0" err="1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ppsx-.Raquel</a:t>
            </a:r>
            <a:endParaRPr lang="es-ES" sz="1200" b="1" dirty="0" smtClean="0">
              <a:solidFill>
                <a:schemeClr val="tx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endParaRPr lang="es-ES" sz="1200" dirty="0">
              <a:solidFill>
                <a:schemeClr val="tx1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014b95b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704461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2290" name="Picture 2" descr="http://www.hellokids.com/_uploads/_tiny_galerie/200810/happy-halloween2-source_h9t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714728"/>
            <a:ext cx="5319381" cy="3143272"/>
          </a:xfrm>
          <a:prstGeom prst="rect">
            <a:avLst/>
          </a:prstGeom>
          <a:noFill/>
        </p:spPr>
      </p:pic>
      <p:pic>
        <p:nvPicPr>
          <p:cNvPr id="6" name="5 Imagen" descr="5dac5f2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20" y="0"/>
            <a:ext cx="5219700" cy="495300"/>
          </a:xfrm>
          <a:prstGeom prst="rect">
            <a:avLst/>
          </a:prstGeom>
        </p:spPr>
      </p:pic>
      <p:pic>
        <p:nvPicPr>
          <p:cNvPr id="7" name="6 Imagen" descr="5dac5f2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24300" y="0"/>
            <a:ext cx="5219700" cy="4953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7143768" y="5715016"/>
            <a:ext cx="851515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dirty="0" err="1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ppsx-.Raquel</a:t>
            </a:r>
            <a:endParaRPr lang="es-ES" sz="1200" b="1" dirty="0" smtClean="0">
              <a:solidFill>
                <a:schemeClr val="tx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146" name="Picture 2" descr="Image du Blog katseyes.centerblog.net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96134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6572264" y="5857892"/>
            <a:ext cx="8515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ppsx-.Raquel</a:t>
            </a:r>
            <a:endParaRPr lang="es-ES" sz="1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endParaRPr lang="es-ES" sz="1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2577342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13088" cy="6858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5 Imagen" descr="63a2ec7f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2000240"/>
            <a:ext cx="2971111" cy="4429156"/>
          </a:xfrm>
          <a:prstGeom prst="rect">
            <a:avLst/>
          </a:prstGeom>
        </p:spPr>
      </p:pic>
      <p:pic>
        <p:nvPicPr>
          <p:cNvPr id="5122" name="Picture 2" descr="tube hallowee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00496" y="3819524"/>
            <a:ext cx="5715000" cy="3038476"/>
          </a:xfrm>
          <a:prstGeom prst="rect">
            <a:avLst/>
          </a:prstGeom>
          <a:noFill/>
        </p:spPr>
      </p:pic>
      <p:pic>
        <p:nvPicPr>
          <p:cNvPr id="7" name="6 Imagen" descr="5dac5f22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5720" y="0"/>
            <a:ext cx="5219700" cy="495300"/>
          </a:xfrm>
          <a:prstGeom prst="rect">
            <a:avLst/>
          </a:prstGeom>
        </p:spPr>
      </p:pic>
      <p:pic>
        <p:nvPicPr>
          <p:cNvPr id="8" name="7 Imagen" descr="5dac5f22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24300" y="0"/>
            <a:ext cx="5219700" cy="495300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7500958" y="5000636"/>
            <a:ext cx="797013" cy="5386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1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ppsx-.Raquel</a:t>
            </a:r>
            <a:endParaRPr lang="es-ES" sz="11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122" name="Picture 2" descr="Image du Blog bullies.centerblog.net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7" name="6 Imagen" descr="9dd4c87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7950" y="2285992"/>
            <a:ext cx="3428992" cy="4572008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00034" y="3500438"/>
            <a:ext cx="797013" cy="5386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1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ppsx-.Raquel</a:t>
            </a:r>
            <a:endParaRPr lang="es-ES" sz="11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074" name="Picture 2" descr="Halloween ... sorcière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9"/>
            <a:ext cx="6858048" cy="6858049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076" name="Picture 4" descr="tube hallowee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4109012" y="0"/>
            <a:ext cx="5034988" cy="6858000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6" name="5 Imagen" descr="5dac5f2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20" y="0"/>
            <a:ext cx="5219700" cy="495300"/>
          </a:xfrm>
          <a:prstGeom prst="rect">
            <a:avLst/>
          </a:prstGeom>
        </p:spPr>
      </p:pic>
      <p:pic>
        <p:nvPicPr>
          <p:cNvPr id="7" name="6 Imagen" descr="5dac5f2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24300" y="0"/>
            <a:ext cx="5219700" cy="495300"/>
          </a:xfrm>
          <a:prstGeom prst="rect">
            <a:avLst/>
          </a:prstGeom>
        </p:spPr>
      </p:pic>
      <p:pic>
        <p:nvPicPr>
          <p:cNvPr id="8" name="7 Imagen" descr="120dc2eb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14744" y="642918"/>
            <a:ext cx="3024182" cy="2268137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4643438" y="5929330"/>
            <a:ext cx="797013" cy="5386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100" b="1" dirty="0" err="1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ppsx-.Raquel</a:t>
            </a:r>
            <a:endParaRPr lang="es-ES" b="1" dirty="0" smtClean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26626" name="Picture 2" descr="http://img-fotki.yandex.ru/get/5815/54833049.27/0_845b3_d3d67f81_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08" y="0"/>
            <a:ext cx="7000892" cy="6858000"/>
          </a:xfrm>
          <a:prstGeom prst="rect">
            <a:avLst/>
          </a:prstGeom>
          <a:noFill/>
        </p:spPr>
      </p:pic>
      <p:pic>
        <p:nvPicPr>
          <p:cNvPr id="5" name="4 Imagen" descr="0bf1e2e0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7422" y="714356"/>
            <a:ext cx="5133975" cy="495300"/>
          </a:xfrm>
          <a:prstGeom prst="rect">
            <a:avLst/>
          </a:prstGeom>
        </p:spPr>
      </p:pic>
      <p:pic>
        <p:nvPicPr>
          <p:cNvPr id="6" name="5 Imagen" descr="6k42rpsc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285860"/>
            <a:ext cx="2786050" cy="5572140"/>
          </a:xfrm>
          <a:prstGeom prst="rect">
            <a:avLst/>
          </a:prstGeom>
        </p:spPr>
      </p:pic>
      <p:pic>
        <p:nvPicPr>
          <p:cNvPr id="8" name="7 Imagen" descr="423420e4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7158" y="0"/>
            <a:ext cx="2071702" cy="1238250"/>
          </a:xfrm>
          <a:prstGeom prst="rect">
            <a:avLst/>
          </a:prstGeom>
        </p:spPr>
      </p:pic>
      <p:pic>
        <p:nvPicPr>
          <p:cNvPr id="2052" name="Picture 4" descr="Rendered Image"/>
          <p:cNvPicPr>
            <a:picLocks noChangeAspect="1" noChangeArrowheads="1"/>
          </p:cNvPicPr>
          <p:nvPr/>
        </p:nvPicPr>
        <p:blipFill>
          <a:blip r:embed="rId6">
            <a:lum bright="30000" contrast="40000"/>
          </a:blip>
          <a:srcRect/>
          <a:stretch>
            <a:fillRect/>
          </a:stretch>
        </p:blipFill>
        <p:spPr bwMode="auto">
          <a:xfrm rot="20419360">
            <a:off x="5824274" y="4705874"/>
            <a:ext cx="2324100" cy="1476375"/>
          </a:xfrm>
          <a:prstGeom prst="rect">
            <a:avLst/>
          </a:prstGeom>
          <a:noFill/>
        </p:spPr>
      </p:pic>
      <p:pic>
        <p:nvPicPr>
          <p:cNvPr id="10" name="9 Imagen" descr="0bf1e2e0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10025" y="714356"/>
            <a:ext cx="5133975" cy="495300"/>
          </a:xfrm>
          <a:prstGeom prst="rect">
            <a:avLst/>
          </a:prstGeom>
        </p:spPr>
      </p:pic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106</Words>
  <Application>Microsoft Office PowerPoint</Application>
  <PresentationFormat>Presentación en pantalla (4:3)</PresentationFormat>
  <Paragraphs>36</Paragraphs>
  <Slides>23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2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44</cp:revision>
  <dcterms:created xsi:type="dcterms:W3CDTF">2013-10-18T01:31:04Z</dcterms:created>
  <dcterms:modified xsi:type="dcterms:W3CDTF">2013-10-18T20:45:08Z</dcterms:modified>
</cp:coreProperties>
</file>