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78" r:id="rId4"/>
    <p:sldId id="277" r:id="rId5"/>
    <p:sldId id="261" r:id="rId6"/>
    <p:sldId id="258" r:id="rId7"/>
    <p:sldId id="259" r:id="rId8"/>
    <p:sldId id="264" r:id="rId9"/>
    <p:sldId id="263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81" r:id="rId21"/>
    <p:sldId id="286" r:id="rId22"/>
    <p:sldId id="260" r:id="rId23"/>
    <p:sldId id="280" r:id="rId24"/>
    <p:sldId id="276" r:id="rId25"/>
    <p:sldId id="287" r:id="rId2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Yefz0I/1VSzIIRym+XaHA" hashData="GDIonNgDGdtmMDO0O+C7s6tgc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5074"/>
    <a:srgbClr val="FFBDFF"/>
    <a:srgbClr val="623A1C"/>
    <a:srgbClr val="FF99FF"/>
    <a:srgbClr val="3B5323"/>
    <a:srgbClr val="9A7500"/>
    <a:srgbClr val="DDDDDD"/>
    <a:srgbClr val="B6B6B6"/>
    <a:srgbClr val="666699"/>
    <a:srgbClr val="D1B2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2EF24-4332-4533-9130-D6CA187D41F1}" type="datetimeFigureOut">
              <a:rPr lang="es-PE" smtClean="0"/>
              <a:pPr/>
              <a:t>6/03/2024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6650-02F9-4D20-9078-8F37E9BF452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C5C5C"/>
            </a:gs>
            <a:gs pos="50000">
              <a:srgbClr val="DDDDDD">
                <a:shade val="67500"/>
                <a:satMod val="115000"/>
              </a:srgbClr>
            </a:gs>
            <a:gs pos="100000">
              <a:srgbClr val="DDDDDD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618167119fcabee86d4cc9b9697e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857884" y="357172"/>
            <a:ext cx="2928958" cy="4357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550063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4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6" name="5 Imagen" descr="titulo.png"/>
          <p:cNvPicPr>
            <a:picLocks noChangeAspect="1"/>
          </p:cNvPicPr>
          <p:nvPr/>
        </p:nvPicPr>
        <p:blipFill>
          <a:blip r:embed="rId5">
            <a:lum bright="-30000"/>
          </a:blip>
          <a:srcRect r="6667"/>
          <a:stretch>
            <a:fillRect/>
          </a:stretch>
        </p:blipFill>
        <p:spPr>
          <a:xfrm>
            <a:off x="2285984" y="1357304"/>
            <a:ext cx="3214710" cy="1459181"/>
          </a:xfrm>
          <a:prstGeom prst="rect">
            <a:avLst/>
          </a:prstGeom>
        </p:spPr>
      </p:pic>
      <p:pic>
        <p:nvPicPr>
          <p:cNvPr id="11" name="10 Imagen" descr="Painted_Transparent_Large_Pink_Flower_Clipsrt.png"/>
          <p:cNvPicPr>
            <a:picLocks noChangeAspect="1"/>
          </p:cNvPicPr>
          <p:nvPr/>
        </p:nvPicPr>
        <p:blipFill>
          <a:blip r:embed="rId6"/>
          <a:srcRect l="14286"/>
          <a:stretch>
            <a:fillRect/>
          </a:stretch>
        </p:blipFill>
        <p:spPr>
          <a:xfrm flipH="1">
            <a:off x="0" y="285734"/>
            <a:ext cx="3786182" cy="4857766"/>
          </a:xfrm>
          <a:prstGeom prst="rect">
            <a:avLst/>
          </a:prstGeom>
        </p:spPr>
      </p:pic>
    </p:spTree>
  </p:cSld>
  <p:clrMapOvr>
    <a:masterClrMapping/>
  </p:clrMapOvr>
  <p:transition advClick="0" advTm="15000">
    <p:sndAc>
      <p:stSnd loop="1">
        <p:snd r:embed="rId2" name="Lita Pezo - LUCHADORA Video Lyric 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4efdf81386f56b6531e5d405844b37.jpg"/>
          <p:cNvPicPr>
            <a:picLocks noGrp="1" noChangeAspect="1"/>
          </p:cNvPicPr>
          <p:nvPr isPhoto="1"/>
        </p:nvPicPr>
        <p:blipFill>
          <a:blip r:embed="rId2">
            <a:lum bright="-30000"/>
          </a:blip>
          <a:stretch>
            <a:fillRect/>
          </a:stretch>
        </p:blipFill>
        <p:spPr>
          <a:xfrm flipH="1">
            <a:off x="357190" y="428610"/>
            <a:ext cx="2928958" cy="43086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0" y="0"/>
            <a:ext cx="3643370" cy="507208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451-4513172_image-dibujos-primavera-png-buscar-con-google-flower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17295" y="857238"/>
            <a:ext cx="2826705" cy="428626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2571750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"Mujer: símbolo de fortaleza, belleza y valentía”</a:t>
            </a:r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64e554047c15e8433242dd557057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857884" y="357172"/>
            <a:ext cx="2928958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50063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714362"/>
            <a:ext cx="4643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dirty="0" smtClean="0"/>
              <a:t>"Que cada día sea una celebración de tus logros, de tu fuerza y de tu increíble capacidad para cambiar el mundo”</a:t>
            </a:r>
            <a:endParaRPr lang="es-PE" sz="2400" dirty="0"/>
          </a:p>
        </p:txBody>
      </p:sp>
      <p:pic>
        <p:nvPicPr>
          <p:cNvPr id="8" name="7 Imagen" descr="9034a46b22cd199787bc9923c772d00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2000246"/>
            <a:ext cx="3143272" cy="2837517"/>
          </a:xfrm>
          <a:prstGeom prst="rect">
            <a:avLst/>
          </a:prstGeom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745074"/>
            </a:gs>
            <a:gs pos="50000">
              <a:srgbClr val="FFBDFF">
                <a:shade val="67500"/>
                <a:satMod val="115000"/>
              </a:srgbClr>
            </a:gs>
            <a:gs pos="100000">
              <a:srgbClr val="FFBD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2fdf759bb6fcdd2c823f1896c5e5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89" y="357190"/>
            <a:ext cx="3101197" cy="4408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6" name="35 Marco"/>
          <p:cNvSpPr/>
          <p:nvPr/>
        </p:nvSpPr>
        <p:spPr>
          <a:xfrm>
            <a:off x="0" y="0"/>
            <a:ext cx="385762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flower-5428127_960_72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321625" flipV="1">
            <a:off x="3755512" y="2344596"/>
            <a:ext cx="4584831" cy="29675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6" y="714362"/>
            <a:ext cx="4357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"En cada mujer hay un universo de emociones, sueños y esperanzas. Celebremos hoy y siempre su grandeza."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3A1C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e58588e261246ac6a275c8f13db7d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857820" y="377596"/>
            <a:ext cx="2928958" cy="4408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550063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golden-rose-png-5.png"/>
          <p:cNvPicPr>
            <a:picLocks noChangeAspect="1"/>
          </p:cNvPicPr>
          <p:nvPr/>
        </p:nvPicPr>
        <p:blipFill>
          <a:blip r:embed="rId4"/>
          <a:srcRect l="25625" r="29768" b="2777"/>
          <a:stretch>
            <a:fillRect/>
          </a:stretch>
        </p:blipFill>
        <p:spPr>
          <a:xfrm rot="20376667" flipH="1">
            <a:off x="333295" y="605431"/>
            <a:ext cx="2326626" cy="397233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1857370"/>
            <a:ext cx="3143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dirty="0" smtClean="0"/>
              <a:t>"Las mujeres son la luz que ilumina nuestro camino hacia un futuro más justo y equitativo “</a:t>
            </a:r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1375341f00b5beec22027573d664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254" y="357172"/>
            <a:ext cx="2928958" cy="4357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Blue_Rose_PNG_Clipart_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51366" y="2214578"/>
            <a:ext cx="3192634" cy="292892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785800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dirty="0" smtClean="0"/>
              <a:t>"En tus manos está el poder de transformar el mundo con amor, compasión y determinación” </a:t>
            </a:r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C3926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753cc810a6b407368e46ed69b22f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929322" y="428610"/>
            <a:ext cx="2828466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5572132" y="71420"/>
            <a:ext cx="3500462" cy="507208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rose-flower-love-png-image_912073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57370"/>
            <a:ext cx="3286130" cy="32861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714362"/>
            <a:ext cx="49292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"</a:t>
            </a:r>
            <a:r>
              <a:rPr lang="es-PE" sz="2400" dirty="0" smtClean="0"/>
              <a:t>Hoy celebramos a todas las mujeres que desafían los límites, rompen barreras y dejan huella en cada paso que dan."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c754d81dfd4b13480d821ab002f6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428609"/>
            <a:ext cx="2928958" cy="42862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142844" y="71420"/>
            <a:ext cx="3643370" cy="500066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pngtree-white-rose-flower-isolated-with-clipping-path-png-image_13018072.png"/>
          <p:cNvPicPr>
            <a:picLocks noChangeAspect="1"/>
          </p:cNvPicPr>
          <p:nvPr/>
        </p:nvPicPr>
        <p:blipFill>
          <a:blip r:embed="rId4" cstate="print"/>
          <a:srcRect r="6817"/>
          <a:stretch>
            <a:fillRect/>
          </a:stretch>
        </p:blipFill>
        <p:spPr>
          <a:xfrm rot="20724852">
            <a:off x="6215046" y="2285998"/>
            <a:ext cx="2928954" cy="314323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714362"/>
            <a:ext cx="45005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</a:t>
            </a:r>
            <a:r>
              <a:rPr lang="es-PE" sz="2800" dirty="0" smtClean="0"/>
              <a:t>E</a:t>
            </a:r>
            <a:r>
              <a:rPr lang="es-PE" sz="2400" dirty="0" smtClean="0"/>
              <a:t>l mundo sería un lugar oscuro sin la luz y el amor que las mujeres irradian. </a:t>
            </a:r>
          </a:p>
          <a:p>
            <a:pPr lvl="0"/>
            <a:r>
              <a:rPr lang="es-PE" sz="2400" dirty="0" smtClean="0"/>
              <a:t>¡Feliz día a todas las mujeres inspiradoras!"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369B5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b81630273a1313d37c144df00b15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857884" y="357172"/>
            <a:ext cx="2921978" cy="44087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50063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violet-rose-watercolor-purple-rose-png-image_13147301.png"/>
          <p:cNvPicPr>
            <a:picLocks noChangeAspect="1"/>
          </p:cNvPicPr>
          <p:nvPr/>
        </p:nvPicPr>
        <p:blipFill>
          <a:blip r:embed="rId4" cstate="print"/>
          <a:srcRect l="11111" t="8333" r="8333" b="6944"/>
          <a:stretch>
            <a:fillRect/>
          </a:stretch>
        </p:blipFill>
        <p:spPr>
          <a:xfrm rot="20983947">
            <a:off x="294882" y="1661178"/>
            <a:ext cx="2928958" cy="357188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500048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"Cada mujer es un pilar de fuerza y resistencia. Hoy y siempre, honramos su invaluable contribución a la sociedad."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45074"/>
            </a:gs>
            <a:gs pos="50000">
              <a:srgbClr val="FFBDFF">
                <a:shade val="67500"/>
                <a:satMod val="115000"/>
              </a:srgbClr>
            </a:gs>
            <a:gs pos="100000">
              <a:srgbClr val="FFBD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dc6cfa81630c9ad0636d476b0514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428610"/>
            <a:ext cx="2913079" cy="42862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142844" y="71420"/>
            <a:ext cx="3643370" cy="500066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pngtree-pink-rose-flowers-png-image_6725818.png"/>
          <p:cNvPicPr>
            <a:picLocks noChangeAspect="1"/>
          </p:cNvPicPr>
          <p:nvPr/>
        </p:nvPicPr>
        <p:blipFill>
          <a:blip r:embed="rId4">
            <a:lum contrast="40000"/>
          </a:blip>
          <a:srcRect l="19531" t="5859" r="14063" b="8203"/>
          <a:stretch>
            <a:fillRect/>
          </a:stretch>
        </p:blipFill>
        <p:spPr>
          <a:xfrm rot="20076436">
            <a:off x="6463618" y="1973109"/>
            <a:ext cx="2643174" cy="342060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928676"/>
            <a:ext cx="457203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"Ninguna fuerza es más poderosa que una mujer decidida a cambiar el mundo.</a:t>
            </a:r>
          </a:p>
          <a:p>
            <a:pPr lvl="0"/>
            <a:r>
              <a:rPr lang="es-PE" sz="2400" dirty="0" smtClean="0"/>
              <a:t> ¡Feliz día a todas las mujeres que hacen la diferencia!"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bdda55fa5b276d600373c9e0e3a25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72132" y="357172"/>
            <a:ext cx="3214710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214942" y="0"/>
            <a:ext cx="3929058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White-Rose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1839635"/>
            <a:ext cx="3357586" cy="330386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571486"/>
            <a:ext cx="47863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"Que hoy sea un recordatorio de tu poder, tu belleza y tu capacidad para conquistar cualquier desafío” </a:t>
            </a:r>
          </a:p>
          <a:p>
            <a:pPr lvl="0" algn="ctr"/>
            <a:r>
              <a:rPr lang="es-PE" sz="2400" dirty="0" smtClean="0"/>
              <a:t>¡Feliz día de la mujer!"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E56596"/>
            </a:gs>
            <a:gs pos="50000">
              <a:srgbClr val="FFD9D9">
                <a:shade val="67500"/>
                <a:satMod val="115000"/>
              </a:srgbClr>
            </a:gs>
            <a:gs pos="100000">
              <a:srgbClr val="FFD9D9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fb228b2cef3704d1c11f7bb61fceb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357172"/>
            <a:ext cx="2928958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flower-5428127_960_72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33858">
            <a:off x="5495015" y="2241960"/>
            <a:ext cx="4243007" cy="227619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1" y="428610"/>
            <a:ext cx="50720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"Que hoy y todos los días las mujeres encuentren el </a:t>
            </a:r>
          </a:p>
          <a:p>
            <a:pPr lvl="0"/>
            <a:r>
              <a:rPr lang="es-PE" sz="2400" dirty="0" smtClean="0"/>
              <a:t>reconocimiento y el respeto que merecen en cada ámbito de la vida."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feb76b5297791c3eafe8e8cea04f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86446" y="357172"/>
            <a:ext cx="3000396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429256" y="0"/>
            <a:ext cx="3714744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bright="-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white-rose-flower-isolated-with-clipping-path-png-image_1301807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4346" y="2428874"/>
            <a:ext cx="2928976" cy="29289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7" y="1285866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"Celebramos la fuerza, la valentía y el talento de todas las mujeres, quienes con su determinación transforman el mundo."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0cb80681ed40747ade8aa2eb15d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90" y="416686"/>
            <a:ext cx="3203511" cy="4357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0" y="59496"/>
            <a:ext cx="3857652" cy="5084004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Blue_Rose_PNG_Clipart_Imag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74969">
            <a:off x="6557895" y="2620923"/>
            <a:ext cx="2854259" cy="261849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429124" y="1071552"/>
            <a:ext cx="414340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"En cada mujer hay un universo de posibilidades, una historia de lucha y un corazón lleno de amor”</a:t>
            </a:r>
          </a:p>
          <a:p>
            <a:pPr lvl="0" algn="ctr"/>
            <a:r>
              <a:rPr lang="es-PE" sz="2400" dirty="0" smtClean="0"/>
              <a:t> ¡Feliz día de la mujer!"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17ED8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870d4809f95eef11ccbfa582052e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86446" y="357172"/>
            <a:ext cx="2928958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429256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Painted_Transparent_Large_Pink_Flower_Clipsrt.png"/>
          <p:cNvPicPr>
            <a:picLocks noChangeAspect="1"/>
          </p:cNvPicPr>
          <p:nvPr/>
        </p:nvPicPr>
        <p:blipFill>
          <a:blip r:embed="rId4"/>
          <a:srcRect l="18435"/>
          <a:stretch>
            <a:fillRect/>
          </a:stretch>
        </p:blipFill>
        <p:spPr>
          <a:xfrm>
            <a:off x="357158" y="2000246"/>
            <a:ext cx="2317960" cy="314325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642924"/>
            <a:ext cx="50720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"Hoy celebramos la diversidad, la fortaleza y la belleza de ser mujer.</a:t>
            </a:r>
          </a:p>
          <a:p>
            <a:pPr lvl="0"/>
            <a:r>
              <a:rPr lang="es-PE" sz="2400" dirty="0" smtClean="0"/>
              <a:t> ¡Que cada una se sienta valorada y empoderada!"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6699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9496c16d5782af84478d754d0a6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428610"/>
            <a:ext cx="2928958" cy="4286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142844" y="71420"/>
            <a:ext cx="3643370" cy="500066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1652381_8fa35.gif"/>
          <p:cNvPicPr>
            <a:picLocks noChangeAspect="1"/>
          </p:cNvPicPr>
          <p:nvPr/>
        </p:nvPicPr>
        <p:blipFill>
          <a:blip r:embed="rId4"/>
          <a:srcRect l="11599" t="4000" r="11082"/>
          <a:stretch>
            <a:fillRect/>
          </a:stretch>
        </p:blipFill>
        <p:spPr>
          <a:xfrm>
            <a:off x="6509754" y="928676"/>
            <a:ext cx="2634246" cy="421482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1785932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"</a:t>
            </a:r>
            <a:r>
              <a:rPr lang="es-PE" sz="2400" dirty="0" smtClean="0"/>
              <a:t>Recordemos siempre que el progreso de la humanidad no sería posible sin el aporte invaluable de las mujeres. ¡Gracias por todo lo que hacen!"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556b21947f106af98bea329ec69c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5008" y="357172"/>
            <a:ext cx="3057511" cy="44291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357818" y="0"/>
            <a:ext cx="3786182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rose-flower-love-png-image_912073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57370"/>
            <a:ext cx="2714576" cy="32861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642924"/>
            <a:ext cx="49292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"Que el día de la mujer nos recuerde la importancia de trabajar juntos por un mundo más justo e igualitario para todas."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119448d8f94394e373a6babb990c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90" y="357190"/>
            <a:ext cx="2928958" cy="436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2053139_694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93135" flipV="1">
            <a:off x="5012356" y="2524803"/>
            <a:ext cx="4507786" cy="30566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571486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"Cada mujer es un faro de luz que ilumina el camino de aquellos que la rodean. </a:t>
            </a:r>
          </a:p>
          <a:p>
            <a:pPr lvl="0"/>
            <a:r>
              <a:rPr lang="es-PE" sz="2400" dirty="0" smtClean="0"/>
              <a:t>¡Hoy celebramos su grandeza y su bondad!"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75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d6cada37e4e007285b69542b8edd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5008" y="357172"/>
            <a:ext cx="3145847" cy="44787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357818" y="0"/>
            <a:ext cx="3786182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white-rose-flower-isolated-with-clipping-path-png-image_1301807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71750"/>
            <a:ext cx="2786118" cy="27861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1071552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"En cada logro, en cada sueño alcanzado, hay una mujer que luchó con fuerza y ​​determinación. ¡Hoy les rendimos homenaje a todas ellas!"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d1ba7077618d7f349b5d8770e45c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500048"/>
            <a:ext cx="2776573" cy="4286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0" y="142840"/>
            <a:ext cx="3643370" cy="500066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tree-yellow-rose-png-image_1019389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92628">
            <a:off x="5939777" y="2010700"/>
            <a:ext cx="3103149" cy="310314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928676"/>
            <a:ext cx="5143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"Que el día de la mujer nos inspire a seguir construyendo un futuro donde todas las mujeres puedan alcanzar sus sueños y potencial sin límites."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3A1C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eef8c2efe4a22bfb432f22ddc757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857820" y="357190"/>
            <a:ext cx="2928958" cy="4408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5500630" y="0"/>
            <a:ext cx="3643370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golden-rose-png-5.png"/>
          <p:cNvPicPr>
            <a:picLocks noChangeAspect="1"/>
          </p:cNvPicPr>
          <p:nvPr/>
        </p:nvPicPr>
        <p:blipFill>
          <a:blip r:embed="rId4"/>
          <a:srcRect l="27524" r="28819"/>
          <a:stretch>
            <a:fillRect/>
          </a:stretch>
        </p:blipFill>
        <p:spPr>
          <a:xfrm rot="2091736">
            <a:off x="11508" y="2155713"/>
            <a:ext cx="1975701" cy="324637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500048"/>
            <a:ext cx="464346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"Detrás de cada sonrisa, cada éxito, cada batalla ganada, hay una mujer que nunca se rindió. </a:t>
            </a:r>
          </a:p>
          <a:p>
            <a:pPr lvl="0"/>
            <a:r>
              <a:rPr lang="es-PE" sz="2400" dirty="0" smtClean="0"/>
              <a:t>¡Hoy y siempre, celebremos su valentía y su </a:t>
            </a:r>
            <a:r>
              <a:rPr lang="es-PE" sz="2400" dirty="0" err="1" smtClean="0"/>
              <a:t>resiliencia</a:t>
            </a:r>
            <a:r>
              <a:rPr lang="es-PE" sz="2400" dirty="0" smtClean="0"/>
              <a:t> !"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ca8bd07d5f888198734df4512ff0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85200" y="357190"/>
            <a:ext cx="3043791" cy="4357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0" y="-1"/>
            <a:ext cx="3786214" cy="5085395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White-Rose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894" y="1714494"/>
            <a:ext cx="3746106" cy="368616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00496" y="357172"/>
            <a:ext cx="471490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"Hoy honramos la memoria de aquellas mujeres que lucharon por nuestros derechos, y renovamos nuestro compromiso de seguir adelante en su nombre."</a:t>
            </a:r>
          </a:p>
          <a:p>
            <a:endParaRPr lang="es-PE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310e2be7704fa158f8424fb08e18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4976" y="357190"/>
            <a:ext cx="3143272" cy="44274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5357786" y="0"/>
            <a:ext cx="3786214" cy="5143500"/>
          </a:xfrm>
          <a:prstGeom prst="frame">
            <a:avLst>
              <a:gd name="adj1" fmla="val 8779"/>
            </a:avLst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4" name="3 Imagen" descr="pngimg.com - rose_PNG6669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0048"/>
            <a:ext cx="2259472" cy="464345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3108" y="1785932"/>
            <a:ext cx="32147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400" dirty="0" smtClean="0"/>
              <a:t>"En el día de la mujer, celebremos la fuerza, la sabiduría y la belleza de todas las mujeres del mundo.</a:t>
            </a:r>
          </a:p>
          <a:p>
            <a:pPr lvl="0"/>
            <a:r>
              <a:rPr lang="es-PE" sz="2400" dirty="0" smtClean="0"/>
              <a:t> ¡Son el pilar de la sociedad y el corazón del hogar!"</a:t>
            </a:r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1214414" y="4214824"/>
            <a:ext cx="41825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PE" sz="2400" b="1" dirty="0" smtClean="0"/>
              <a:t>¡Feliz día a todas las mujeres luchadoras!"</a:t>
            </a:r>
          </a:p>
          <a:p>
            <a:endParaRPr lang="es-PE" sz="2400" dirty="0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DÍA A TODAS LAS MUJERES LUCHADO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DÍA A TODAS LAS MUJERES LUCHADORAS</Template>
  <TotalTime>0</TotalTime>
  <Words>592</Words>
  <Application>Microsoft Office PowerPoint</Application>
  <PresentationFormat>Presentación en pantalla (16:9)</PresentationFormat>
  <Paragraphs>36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FELIZ DÍA A TODAS LAS MUJERES LUCHADORAS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2024-03-06T17:03:33Z</dcterms:created>
  <dcterms:modified xsi:type="dcterms:W3CDTF">2024-03-06T17:09:37Z</dcterms:modified>
</cp:coreProperties>
</file>