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2" r:id="rId3"/>
    <p:sldId id="276" r:id="rId4"/>
    <p:sldId id="279" r:id="rId5"/>
    <p:sldId id="257" r:id="rId6"/>
    <p:sldId id="258" r:id="rId7"/>
    <p:sldId id="259" r:id="rId8"/>
    <p:sldId id="271" r:id="rId9"/>
    <p:sldId id="260" r:id="rId10"/>
    <p:sldId id="261" r:id="rId11"/>
    <p:sldId id="262" r:id="rId12"/>
    <p:sldId id="270" r:id="rId13"/>
    <p:sldId id="263" r:id="rId14"/>
    <p:sldId id="264" r:id="rId15"/>
    <p:sldId id="265" r:id="rId16"/>
    <p:sldId id="268" r:id="rId17"/>
    <p:sldId id="266" r:id="rId18"/>
    <p:sldId id="267" r:id="rId19"/>
    <p:sldId id="277" r:id="rId20"/>
    <p:sldId id="274" r:id="rId21"/>
    <p:sldId id="273" r:id="rId22"/>
    <p:sldId id="278" r:id="rId23"/>
  </p:sldIdLst>
  <p:sldSz cx="9144000" cy="5143500" type="screen16x9"/>
  <p:notesSz cx="6858000" cy="9144000"/>
  <p:embeddedFontLs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Vivaldi" pitchFamily="66" charset="0"/>
      <p:italic r:id="rId28"/>
    </p:embeddedFont>
    <p:embeddedFont>
      <p:font typeface="Kristen ITC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0nNOfKrPmU6B2oIVoEBPg==" hashData="9CWFuWpa43AMxYnlqzGUbWZiJ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B05408"/>
    <a:srgbClr val="B45608"/>
    <a:srgbClr val="99CC00"/>
    <a:srgbClr val="729A00"/>
    <a:srgbClr val="CCFF33"/>
    <a:srgbClr val="6C4736"/>
    <a:srgbClr val="57381F"/>
    <a:srgbClr val="614439"/>
    <a:srgbClr val="847252"/>
    <a:srgbClr val="4430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66" autoAdjust="0"/>
  </p:normalViewPr>
  <p:slideViewPr>
    <p:cSldViewPr>
      <p:cViewPr varScale="1">
        <p:scale>
          <a:sx n="58" d="100"/>
          <a:sy n="58" d="100"/>
        </p:scale>
        <p:origin x="-90" y="-13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75326F2A-C14D-44B0-B8CA-147CD9297384}" type="datetimeFigureOut">
              <a:rPr lang="es-ES" smtClean="0"/>
              <a:pPr/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5836B3BD-E788-463A-811E-3F3740D664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35 Rectángulo"/>
          <p:cNvSpPr/>
          <p:nvPr/>
        </p:nvSpPr>
        <p:spPr>
          <a:xfrm>
            <a:off x="539552" y="303498"/>
            <a:ext cx="8136904" cy="45365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702" name="Picture 6" descr="D:\Nueva carpeta\PPS DE CREACION PROPIA - EXCLUSIVOS\- Este domingo de mayo\Imágenes\380361-sveti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65516"/>
            <a:ext cx="7776864" cy="4212468"/>
          </a:xfrm>
          <a:prstGeom prst="rect">
            <a:avLst/>
          </a:prstGeom>
          <a:noFill/>
        </p:spPr>
      </p:pic>
      <p:grpSp>
        <p:nvGrpSpPr>
          <p:cNvPr id="14" name="13 Grupo"/>
          <p:cNvGrpSpPr/>
          <p:nvPr/>
        </p:nvGrpSpPr>
        <p:grpSpPr>
          <a:xfrm>
            <a:off x="323528" y="357504"/>
            <a:ext cx="243458" cy="4482498"/>
            <a:chOff x="395536" y="476672"/>
            <a:chExt cx="171450" cy="5479479"/>
          </a:xfrm>
        </p:grpSpPr>
        <p:pic>
          <p:nvPicPr>
            <p:cNvPr id="19458" name="Picture 2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766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459" name="Picture 3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14127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460" name="Picture 4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22768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461" name="Picture 5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32129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462" name="Picture 6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149080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463" name="Picture 7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5013176"/>
              <a:ext cx="171450" cy="942975"/>
            </a:xfrm>
            <a:prstGeom prst="rect">
              <a:avLst/>
            </a:prstGeom>
            <a:noFill/>
          </p:spPr>
        </p:pic>
      </p:grpSp>
      <p:grpSp>
        <p:nvGrpSpPr>
          <p:cNvPr id="15" name="14 Grupo"/>
          <p:cNvGrpSpPr/>
          <p:nvPr/>
        </p:nvGrpSpPr>
        <p:grpSpPr>
          <a:xfrm>
            <a:off x="8604448" y="357504"/>
            <a:ext cx="243458" cy="4482498"/>
            <a:chOff x="395536" y="476672"/>
            <a:chExt cx="171450" cy="5479479"/>
          </a:xfrm>
        </p:grpSpPr>
        <p:pic>
          <p:nvPicPr>
            <p:cNvPr id="16" name="Picture 2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766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7" name="Picture 3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14127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8" name="Picture 4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22768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19" name="Picture 5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32129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0" name="Picture 6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149080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1" name="Picture 7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5013176"/>
              <a:ext cx="171450" cy="942975"/>
            </a:xfrm>
            <a:prstGeom prst="rect">
              <a:avLst/>
            </a:prstGeom>
            <a:noFill/>
          </p:spPr>
        </p:pic>
      </p:grpSp>
      <p:grpSp>
        <p:nvGrpSpPr>
          <p:cNvPr id="22" name="21 Grupo"/>
          <p:cNvGrpSpPr/>
          <p:nvPr/>
        </p:nvGrpSpPr>
        <p:grpSpPr>
          <a:xfrm rot="5400000">
            <a:off x="4489081" y="-3970067"/>
            <a:ext cx="165839" cy="8496944"/>
            <a:chOff x="395536" y="476672"/>
            <a:chExt cx="171450" cy="5479479"/>
          </a:xfrm>
        </p:grpSpPr>
        <p:pic>
          <p:nvPicPr>
            <p:cNvPr id="23" name="Picture 2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766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4" name="Picture 3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14127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5" name="Picture 4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22768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6" name="Picture 5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32129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7" name="Picture 6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149080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28" name="Picture 7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5013176"/>
              <a:ext cx="171450" cy="942975"/>
            </a:xfrm>
            <a:prstGeom prst="rect">
              <a:avLst/>
            </a:prstGeom>
            <a:noFill/>
          </p:spPr>
        </p:pic>
      </p:grpSp>
      <p:grpSp>
        <p:nvGrpSpPr>
          <p:cNvPr id="29" name="28 Grupo"/>
          <p:cNvGrpSpPr/>
          <p:nvPr/>
        </p:nvGrpSpPr>
        <p:grpSpPr>
          <a:xfrm rot="5400000">
            <a:off x="4526995" y="582529"/>
            <a:ext cx="162018" cy="8568952"/>
            <a:chOff x="395536" y="476672"/>
            <a:chExt cx="171450" cy="5479479"/>
          </a:xfrm>
        </p:grpSpPr>
        <p:pic>
          <p:nvPicPr>
            <p:cNvPr id="30" name="Picture 2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766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31" name="Picture 3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14127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32" name="Picture 4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2276872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33" name="Picture 5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3212976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34" name="Picture 6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4149080"/>
              <a:ext cx="171450" cy="942975"/>
            </a:xfrm>
            <a:prstGeom prst="rect">
              <a:avLst/>
            </a:prstGeom>
            <a:noFill/>
          </p:spPr>
        </p:pic>
        <p:pic>
          <p:nvPicPr>
            <p:cNvPr id="35" name="Picture 7" descr="D:\Nueva carpeta\Mis Imágenes\Fondos brillo\SU1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95536" y="5013176"/>
              <a:ext cx="171450" cy="942975"/>
            </a:xfrm>
            <a:prstGeom prst="rect">
              <a:avLst/>
            </a:prstGeom>
            <a:noFill/>
          </p:spPr>
        </p:pic>
      </p:grpSp>
      <p:pic>
        <p:nvPicPr>
          <p:cNvPr id="29738" name="Picture 4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1329612"/>
            <a:ext cx="2876550" cy="792957"/>
          </a:xfrm>
          <a:prstGeom prst="rect">
            <a:avLst/>
          </a:prstGeom>
          <a:noFill/>
        </p:spPr>
      </p:pic>
      <p:pic>
        <p:nvPicPr>
          <p:cNvPr id="29740" name="Picture 4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15617" y="735546"/>
            <a:ext cx="1819275" cy="700088"/>
          </a:xfrm>
          <a:prstGeom prst="rect">
            <a:avLst/>
          </a:prstGeom>
          <a:noFill/>
        </p:spPr>
      </p:pic>
      <p:pic>
        <p:nvPicPr>
          <p:cNvPr id="29742" name="Picture 4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2031690"/>
            <a:ext cx="857250" cy="521494"/>
          </a:xfrm>
          <a:prstGeom prst="rect">
            <a:avLst/>
          </a:prstGeom>
          <a:noFill/>
        </p:spPr>
      </p:pic>
      <p:pic>
        <p:nvPicPr>
          <p:cNvPr id="29744" name="Picture 48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2517744"/>
            <a:ext cx="2076450" cy="792957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Mama   il divo - Victor Andrei y Ale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9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9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9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9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D:\Nueva carpeta\PPS DE CREACION PROPIA - EXCLUSIVOS\- Este domingo de mayo\Imágenes\6e6cb5_9646edefa77c4884923ffd2c14e8c9cc.jpg_srz_979_653_85_22_0.50_1.20_0.00_jpg_sr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767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Este domingo de mayo\Imágenes\Infants_Sleep_475084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9525"/>
            <a:ext cx="9167813" cy="5162550"/>
          </a:xfrm>
          <a:prstGeom prst="rect">
            <a:avLst/>
          </a:prstGeom>
          <a:noFill/>
        </p:spPr>
      </p:pic>
      <p:pic>
        <p:nvPicPr>
          <p:cNvPr id="4099" name="Picture 3" descr="E:\PPS  EXCLUSIVOS\Este domingo de mayo\Imágenes\Infants_Sleep_4750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82"/>
            <a:ext cx="9151938" cy="515173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Este domingo de mayo\Imágenes\Gerberas_Infants_Winter_4744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3921900"/>
            <a:ext cx="3672408" cy="884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Este domingo de mayo … vergüenza debiera darme,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6388" name="Picture 4" descr="D:\Nueva carpeta\PPS DE CREACION PROPIA - EXCLUSIVOS\- Este domingo de mayo\Imágenes\3 - 427430-Kyc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267494"/>
            <a:ext cx="3456383" cy="133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200" b="1" dirty="0">
                <a:solidFill>
                  <a:srgbClr val="C00000"/>
                </a:solidFill>
                <a:latin typeface="Vivaldi" pitchFamily="66" charset="0"/>
              </a:rPr>
              <a:t>M</a:t>
            </a:r>
            <a:r>
              <a:rPr lang="es-ES" sz="3200" b="1" dirty="0" smtClean="0">
                <a:solidFill>
                  <a:srgbClr val="C00000"/>
                </a:solidFill>
                <a:latin typeface="Vivaldi" pitchFamily="66" charset="0"/>
              </a:rPr>
              <a:t>arcar un día del año para querer a </a:t>
            </a:r>
            <a:r>
              <a:rPr lang="es-ES" sz="3200" b="1" dirty="0" smtClean="0">
                <a:solidFill>
                  <a:srgbClr val="C00000"/>
                </a:solidFill>
                <a:latin typeface="Vivaldi" pitchFamily="66" charset="0"/>
              </a:rPr>
              <a:t>l</a:t>
            </a:r>
            <a:r>
              <a:rPr lang="es-ES" sz="3200" b="1" dirty="0" smtClean="0">
                <a:solidFill>
                  <a:srgbClr val="C00000"/>
                </a:solidFill>
                <a:latin typeface="Vivaldi" pitchFamily="66" charset="0"/>
              </a:rPr>
              <a:t>a </a:t>
            </a:r>
          </a:p>
          <a:p>
            <a:pPr>
              <a:lnSpc>
                <a:spcPts val="3200"/>
              </a:lnSpc>
            </a:pPr>
            <a:r>
              <a:rPr lang="es-ES" sz="3200" b="1" dirty="0" smtClean="0">
                <a:solidFill>
                  <a:srgbClr val="C00000"/>
                </a:solidFill>
                <a:latin typeface="Vivaldi" pitchFamily="66" charset="0"/>
              </a:rPr>
              <a:t>madre </a:t>
            </a:r>
            <a:endParaRPr lang="es-ES" sz="3200" b="1" dirty="0">
              <a:solidFill>
                <a:srgbClr val="C00000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00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Nueva carpeta\PPS DE CREACION PROPIA - EXCLUSIVOS\- Este domingo de mayo\Imágenes\4 - 41282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5361" name="Picture 1" descr="D:\Nueva carpeta\PPS DE CREACION PROPIA - EXCLUSIVOS\- Este domingo de mayo\Imágenes\4 - 41282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249492"/>
            <a:ext cx="3456384" cy="928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200" b="1" dirty="0" smtClean="0">
                <a:ln w="3175">
                  <a:solidFill>
                    <a:srgbClr val="3F007E"/>
                  </a:solidFill>
                </a:ln>
                <a:solidFill>
                  <a:srgbClr val="6F00DE"/>
                </a:solidFill>
                <a:effectLst/>
                <a:latin typeface="Vivaldi" pitchFamily="66" charset="0"/>
              </a:rPr>
              <a:t>Tomar del día una hora, </a:t>
            </a:r>
          </a:p>
          <a:p>
            <a:pPr>
              <a:lnSpc>
                <a:spcPts val="3200"/>
              </a:lnSpc>
            </a:pPr>
            <a:r>
              <a:rPr lang="es-ES" sz="3200" b="1" dirty="0" smtClean="0">
                <a:ln w="3175">
                  <a:solidFill>
                    <a:srgbClr val="3F007E"/>
                  </a:solidFill>
                </a:ln>
                <a:solidFill>
                  <a:srgbClr val="6F00DE"/>
                </a:solidFill>
                <a:effectLst/>
                <a:latin typeface="Vivaldi" pitchFamily="66" charset="0"/>
              </a:rPr>
              <a:t>de la hora unos instantes </a:t>
            </a:r>
            <a:endParaRPr lang="es-ES" sz="3200" b="1" dirty="0">
              <a:ln w="3175">
                <a:solidFill>
                  <a:srgbClr val="3F007E"/>
                </a:solidFill>
              </a:ln>
              <a:solidFill>
                <a:srgbClr val="6F00DE"/>
              </a:solidFill>
              <a:effectLst/>
              <a:latin typeface="Vivaldi" pitchFamily="66" charset="0"/>
            </a:endParaRPr>
          </a:p>
        </p:txBody>
      </p:sp>
      <p:pic>
        <p:nvPicPr>
          <p:cNvPr id="1027" name="Picture 3" descr="E:\PPS  EXCLUSIVOS\Este domingo de mayo\Imágenes\Red4f87a8e27e4bd0cb23207361179cd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3867894"/>
            <a:ext cx="3816424" cy="928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200" b="1" dirty="0">
                <a:ln>
                  <a:solidFill>
                    <a:srgbClr val="641800"/>
                  </a:solidFill>
                </a:ln>
                <a:solidFill>
                  <a:srgbClr val="FF572F"/>
                </a:solidFill>
                <a:effectLst/>
                <a:latin typeface="Vivaldi" pitchFamily="66" charset="0"/>
              </a:rPr>
              <a:t>Y</a:t>
            </a: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FF572F"/>
                </a:solidFill>
                <a:effectLst/>
                <a:latin typeface="Vivaldi" pitchFamily="66" charset="0"/>
              </a:rPr>
              <a:t> con unos ramos de flores y unos versos miserables </a:t>
            </a:r>
            <a:endParaRPr lang="es-ES" sz="3200" b="1" dirty="0">
              <a:ln>
                <a:solidFill>
                  <a:srgbClr val="641800"/>
                </a:solidFill>
              </a:ln>
              <a:solidFill>
                <a:srgbClr val="FF572F"/>
              </a:solidFill>
              <a:effectLst/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68D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D:\Nueva carpeta\PPS DE CREACION PROPIA - EXCLUSIVOS\- Este domingo de mayo\Imágenes\6 - Infants_Glance_Face_4649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57504"/>
            <a:ext cx="3744416" cy="133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200" b="1" dirty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Y</a:t>
            </a: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 con un beso en la </a:t>
            </a:r>
            <a:endParaRPr lang="es-ES" sz="3200" b="1" dirty="0" smtClean="0">
              <a:ln>
                <a:solidFill>
                  <a:srgbClr val="641800"/>
                </a:solidFill>
              </a:ln>
              <a:solidFill>
                <a:srgbClr val="E27100"/>
              </a:solidFill>
              <a:latin typeface="Vivaldi" pitchFamily="66" charset="0"/>
            </a:endParaRPr>
          </a:p>
          <a:p>
            <a:pPr>
              <a:lnSpc>
                <a:spcPts val="3200"/>
              </a:lnSpc>
            </a:pP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frente </a:t>
            </a: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creer pagar </a:t>
            </a:r>
            <a:endParaRPr lang="es-ES" sz="3200" b="1" dirty="0" smtClean="0">
              <a:ln>
                <a:solidFill>
                  <a:srgbClr val="641800"/>
                </a:solidFill>
              </a:ln>
              <a:solidFill>
                <a:srgbClr val="E27100"/>
              </a:solidFill>
              <a:latin typeface="Vivaldi" pitchFamily="66" charset="0"/>
            </a:endParaRPr>
          </a:p>
          <a:p>
            <a:pPr>
              <a:lnSpc>
                <a:spcPts val="3200"/>
              </a:lnSpc>
            </a:pP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lo impagable</a:t>
            </a:r>
            <a:r>
              <a:rPr lang="es-ES" sz="3200" b="1" dirty="0" smtClean="0">
                <a:ln>
                  <a:solidFill>
                    <a:srgbClr val="641800"/>
                  </a:solidFill>
                </a:ln>
                <a:solidFill>
                  <a:srgbClr val="E27100"/>
                </a:solidFill>
                <a:latin typeface="Vivaldi" pitchFamily="66" charset="0"/>
              </a:rPr>
              <a:t>... </a:t>
            </a:r>
            <a:endParaRPr lang="es-ES" sz="3200" b="1" dirty="0">
              <a:ln>
                <a:solidFill>
                  <a:srgbClr val="641800"/>
                </a:solidFill>
              </a:ln>
              <a:solidFill>
                <a:srgbClr val="E27100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:\Nueva carpeta\PPS DE CREACION PROPIA - EXCLUSIVOS\- Este domingo de mayo\Imágenes\14 - Infants_Winter_hat_Face_4674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69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Este domingo de mayo\Imágenes\8 - 434290-Ky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3489852"/>
            <a:ext cx="3672408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3E1F00"/>
                </a:solidFill>
                <a:latin typeface="Vivaldi" pitchFamily="66" charset="0"/>
              </a:rPr>
              <a:t>Este domingo de mayo  …</a:t>
            </a:r>
          </a:p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3E1F00"/>
                </a:solidFill>
                <a:latin typeface="Vivaldi" pitchFamily="66" charset="0"/>
              </a:rPr>
              <a:t>vergüenza debiera darme, </a:t>
            </a:r>
            <a:endParaRPr lang="es-ES" sz="3200" b="1" dirty="0">
              <a:solidFill>
                <a:srgbClr val="3E1F00"/>
              </a:solidFill>
              <a:latin typeface="Vivaldi" pitchFamily="66" charset="0"/>
            </a:endParaRPr>
          </a:p>
        </p:txBody>
      </p:sp>
      <p:pic>
        <p:nvPicPr>
          <p:cNvPr id="13314" name="Picture 2" descr="D:\Nueva carpeta\PPS DE CREACION PROPIA - EXCLUSIVOS\- Este domingo de mayo\Imágenes\9 - Gerberas_Infants_Winter_4693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73829"/>
            <a:ext cx="2736304" cy="1653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Que haya un </a:t>
            </a:r>
            <a:endParaRPr lang="es-ES" sz="3200" b="1" dirty="0" smtClean="0">
              <a:solidFill>
                <a:srgbClr val="D20055"/>
              </a:solidFill>
              <a:latin typeface="Vivaldi" pitchFamily="66" charset="0"/>
            </a:endParaRPr>
          </a:p>
          <a:p>
            <a:pPr>
              <a:lnSpc>
                <a:spcPts val="3000"/>
              </a:lnSpc>
            </a:pP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“</a:t>
            </a: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día de la raza” </a:t>
            </a:r>
            <a:endParaRPr lang="es-ES" sz="3200" b="1" dirty="0" smtClean="0">
              <a:solidFill>
                <a:srgbClr val="D20055"/>
              </a:solidFill>
              <a:latin typeface="Vivaldi" pitchFamily="66" charset="0"/>
            </a:endParaRPr>
          </a:p>
          <a:p>
            <a:pPr>
              <a:lnSpc>
                <a:spcPts val="3000"/>
              </a:lnSpc>
            </a:pP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lo acepto, </a:t>
            </a:r>
          </a:p>
          <a:p>
            <a:pPr>
              <a:lnSpc>
                <a:spcPts val="3000"/>
              </a:lnSpc>
            </a:pP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por </a:t>
            </a:r>
            <a:r>
              <a:rPr lang="es-ES" sz="3200" b="1" dirty="0" smtClean="0">
                <a:solidFill>
                  <a:srgbClr val="D20055"/>
                </a:solidFill>
                <a:latin typeface="Vivaldi" pitchFamily="66" charset="0"/>
              </a:rPr>
              <a:t>segregarme </a:t>
            </a:r>
            <a:endParaRPr lang="es-ES" sz="3200" b="1" dirty="0">
              <a:solidFill>
                <a:srgbClr val="D20055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Este domingo de mayo\Imágenes\10 - Infants_477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1" y="519522"/>
            <a:ext cx="34563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5357"/>
                </a:solidFill>
                <a:latin typeface="Vivaldi" pitchFamily="66" charset="0"/>
              </a:rPr>
              <a:t>C</a:t>
            </a:r>
            <a:r>
              <a:rPr lang="es-ES" sz="3200" b="1" dirty="0" smtClean="0">
                <a:solidFill>
                  <a:srgbClr val="FF5357"/>
                </a:solidFill>
                <a:latin typeface="Vivaldi" pitchFamily="66" charset="0"/>
              </a:rPr>
              <a:t>omo acepto, sin disfraz “un día de carnavales” </a:t>
            </a:r>
            <a:endParaRPr lang="es-ES" sz="3200" b="1" dirty="0">
              <a:solidFill>
                <a:srgbClr val="FF5357"/>
              </a:solid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0" y="0"/>
            <a:ext cx="4716016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D:\Nueva carpeta\PPS DE CREACION PROPIA - EXCLUSIVOS\- Este domingo de mayo\Imágenes\11 - Infants_Foam_Face_4659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357504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800000"/>
                </a:solidFill>
                <a:latin typeface="Vivaldi" pitchFamily="66" charset="0"/>
              </a:rPr>
              <a:t>Y hasta el “día del idioma” </a:t>
            </a:r>
          </a:p>
          <a:p>
            <a:r>
              <a:rPr lang="es-ES" sz="3200" b="1" dirty="0" smtClean="0">
                <a:solidFill>
                  <a:srgbClr val="800000"/>
                </a:solidFill>
                <a:latin typeface="Vivaldi" pitchFamily="66" charset="0"/>
              </a:rPr>
              <a:t>en memoria de Cervantes, </a:t>
            </a:r>
            <a:endParaRPr lang="es-ES" sz="3200" b="1" dirty="0">
              <a:solidFill>
                <a:srgbClr val="800000"/>
              </a:solidFill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4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B9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Nueva carpeta\PPS DE CREACION PROPIA - EXCLUSIVOS\- Este domingo de mayo\Imágenes\12 - Infants_Two_Glance_481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1265" name="Picture 1" descr="D:\Nueva carpeta\PPS DE CREACION PROPIA - EXCLUSIVOS\- Este domingo de mayo\Imágenes\12 - Infants_Two_Glance_481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49492"/>
            <a:ext cx="3960440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>
                <a:solidFill>
                  <a:srgbClr val="361B00"/>
                </a:solidFill>
                <a:latin typeface="Vivaldi" pitchFamily="66" charset="0"/>
              </a:rPr>
              <a:t>P</a:t>
            </a:r>
            <a:r>
              <a:rPr lang="es-ES" sz="3200" b="1" dirty="0" smtClean="0">
                <a:solidFill>
                  <a:srgbClr val="361B00"/>
                </a:solidFill>
                <a:latin typeface="Vivaldi" pitchFamily="66" charset="0"/>
              </a:rPr>
              <a:t>ero me apena que exista solo un “día  de la madre” </a:t>
            </a:r>
            <a:endParaRPr lang="es-ES" sz="3200" b="1" dirty="0">
              <a:solidFill>
                <a:srgbClr val="361B00"/>
              </a:solidFill>
              <a:latin typeface="Vivaldi" pitchFamily="66" charset="0"/>
            </a:endParaRPr>
          </a:p>
        </p:txBody>
      </p:sp>
      <p:pic>
        <p:nvPicPr>
          <p:cNvPr id="11267" name="Picture 3" descr="D:\Nueva carpeta\PPS DE CREACION PROPIA - EXCLUSIVOS\- Este domingo de mayo\Imágenes\13 - Infants_Winter_hat_470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15566"/>
            <a:ext cx="4032448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>
                <a:latin typeface="Vivaldi" pitchFamily="66" charset="0"/>
              </a:rPr>
              <a:t>C</a:t>
            </a:r>
            <a:r>
              <a:rPr lang="es-ES" sz="3200" b="1" dirty="0" smtClean="0">
                <a:latin typeface="Vivaldi" pitchFamily="66" charset="0"/>
              </a:rPr>
              <a:t>uando toda una existencia no basta para adorarla</a:t>
            </a:r>
            <a:endParaRPr lang="es-ES" sz="3200" b="1" dirty="0"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47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Este domingo de mayo\Imágenes\Re5012114d10a6e0557cc78d03282db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C8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Este domingo de mayo\Imágenes\15 - Infants_Hay_Hat_480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843558"/>
            <a:ext cx="3744416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54381C"/>
                </a:solidFill>
                <a:latin typeface="Vivaldi" pitchFamily="66" charset="0"/>
              </a:rPr>
              <a:t>Este domingo de mayo … vergüenza debiera darme, </a:t>
            </a:r>
            <a:endParaRPr lang="es-ES" sz="3200" b="1" dirty="0">
              <a:solidFill>
                <a:srgbClr val="54381C"/>
              </a:solidFill>
              <a:latin typeface="Vivaldi" pitchFamily="66" charset="0"/>
            </a:endParaRPr>
          </a:p>
        </p:txBody>
      </p:sp>
      <p:pic>
        <p:nvPicPr>
          <p:cNvPr id="1027" name="Picture 3" descr="D:\Nueva carpeta\PPS DE CREACION PROPIA - EXCLUSIVOS\- Este domingo de mayo\Imágenes\16 - Infants_Face_Glance_4654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D:\Nueva carpeta\PPS DE CREACION PROPIA - EXCLUSIVOS\- Este domingo de mayo\Imágenes\16 - Infants_Face_Glance_4654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88224" y="3165816"/>
            <a:ext cx="2304256" cy="140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b="1" dirty="0" smtClean="0">
                <a:solidFill>
                  <a:srgbClr val="FF4382"/>
                </a:solidFill>
                <a:latin typeface="Vivaldi" pitchFamily="66" charset="0"/>
              </a:rPr>
              <a:t>Deben haberlo creado para esos pobres hogares </a:t>
            </a:r>
            <a:endParaRPr lang="es-ES" sz="3200" b="1" dirty="0">
              <a:solidFill>
                <a:srgbClr val="FF4382"/>
              </a:solid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Este domingo de mayo\Imágenes\17 - Sunflowers_Infants_4447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65516"/>
            <a:ext cx="3816424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latin typeface="Vivaldi" pitchFamily="66" charset="0"/>
              </a:rPr>
              <a:t>Donde el amor lo recuerda lo rojo del almanaque </a:t>
            </a:r>
            <a:endParaRPr lang="es-ES" sz="3200" b="1" dirty="0">
              <a:solidFill>
                <a:schemeClr val="accent3">
                  <a:lumMod val="50000"/>
                </a:schemeClr>
              </a:solidFill>
              <a:latin typeface="Vivaldi" pitchFamily="66" charset="0"/>
            </a:endParaRPr>
          </a:p>
        </p:txBody>
      </p:sp>
      <p:pic>
        <p:nvPicPr>
          <p:cNvPr id="2051" name="Picture 3" descr="D:\Nueva carpeta\PPS DE CREACION PROPIA - EXCLUSIVOS\- Este domingo de mayo\Imágenes\18 - Little_girls_Dress_4566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03498"/>
            <a:ext cx="3528392" cy="140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18414C"/>
                </a:solidFill>
                <a:effectLst>
                  <a:glow rad="63500">
                    <a:schemeClr val="accent3">
                      <a:lumMod val="60000"/>
                      <a:lumOff val="40000"/>
                      <a:alpha val="40000"/>
                    </a:schemeClr>
                  </a:glow>
                </a:effectLst>
                <a:latin typeface="Vivaldi" pitchFamily="66" charset="0"/>
              </a:rPr>
              <a:t>O, quizás, para esos hijos que acarician … </a:t>
            </a:r>
          </a:p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18414C"/>
                </a:solidFill>
                <a:effectLst>
                  <a:glow rad="63500">
                    <a:schemeClr val="accent3">
                      <a:lumMod val="60000"/>
                      <a:lumOff val="40000"/>
                      <a:alpha val="40000"/>
                    </a:schemeClr>
                  </a:glow>
                </a:effectLst>
                <a:latin typeface="Vivaldi" pitchFamily="66" charset="0"/>
              </a:rPr>
              <a:t>con postales, </a:t>
            </a:r>
            <a:endParaRPr lang="es-ES" sz="3200" b="1" dirty="0">
              <a:solidFill>
                <a:srgbClr val="18414C"/>
              </a:solidFill>
              <a:effectLst>
                <a:glow rad="63500">
                  <a:schemeClr val="accent3">
                    <a:lumMod val="60000"/>
                    <a:lumOff val="4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00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Este domingo de mayo\Imágenes\19 - Roses_Infants_Glance_468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003798"/>
            <a:ext cx="208823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es-ES" sz="3200" b="1" dirty="0" smtClean="0">
                <a:solidFill>
                  <a:srgbClr val="5800DA"/>
                </a:solidFill>
                <a:latin typeface="Vivaldi" pitchFamily="66" charset="0"/>
              </a:rPr>
              <a:t>A la que les dio la vida, </a:t>
            </a:r>
            <a:endParaRPr lang="es-ES" sz="3200" b="1" dirty="0" smtClean="0">
              <a:solidFill>
                <a:srgbClr val="5800DA"/>
              </a:solidFill>
              <a:latin typeface="Vivaldi" pitchFamily="66" charset="0"/>
            </a:endParaRPr>
          </a:p>
          <a:p>
            <a:pPr>
              <a:lnSpc>
                <a:spcPts val="3300"/>
              </a:lnSpc>
            </a:pPr>
            <a:r>
              <a:rPr lang="es-ES" sz="3200" b="1" dirty="0" smtClean="0">
                <a:solidFill>
                  <a:srgbClr val="5800DA"/>
                </a:solidFill>
                <a:latin typeface="Vivaldi" pitchFamily="66" charset="0"/>
              </a:rPr>
              <a:t>con </a:t>
            </a:r>
            <a:r>
              <a:rPr lang="es-ES" sz="3200" b="1" dirty="0" smtClean="0">
                <a:solidFill>
                  <a:srgbClr val="5800DA"/>
                </a:solidFill>
                <a:latin typeface="Vivaldi" pitchFamily="66" charset="0"/>
              </a:rPr>
              <a:t>llanto, sudor y sangre. </a:t>
            </a:r>
            <a:endParaRPr lang="es-ES" sz="3200" b="1" dirty="0">
              <a:solidFill>
                <a:srgbClr val="5800DA"/>
              </a:solidFill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80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9552" y="357504"/>
            <a:ext cx="8208912" cy="4428492"/>
          </a:xfrm>
          <a:prstGeom prst="rect">
            <a:avLst/>
          </a:prstGeom>
          <a:solidFill>
            <a:srgbClr val="711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43608" y="735546"/>
            <a:ext cx="7200800" cy="3780420"/>
          </a:xfrm>
          <a:prstGeom prst="rect">
            <a:avLst/>
          </a:prstGeom>
          <a:solidFill>
            <a:srgbClr val="86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F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Este domingo de mayo\Imágenes\25 - 429351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DB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Este domingo de mayo\Imágenes\21 - Infants_Two_Sleep_Winter_445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Este domingo de mayo\Imágenes\21 - Infants_Two_Sleep_Winter_445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949793"/>
            <a:ext cx="2304256" cy="1845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solidFill>
                  <a:srgbClr val="990000"/>
                </a:solidFill>
                <a:latin typeface="Vivaldi" pitchFamily="66" charset="0"/>
              </a:rPr>
              <a:t>Este domingo de mayo  …. vergüenza debiera darme, </a:t>
            </a:r>
            <a:endParaRPr lang="es-ES" sz="3200" b="1" dirty="0">
              <a:solidFill>
                <a:srgbClr val="990000"/>
              </a:solidFill>
              <a:latin typeface="Vivaldi" pitchFamily="66" charset="0"/>
            </a:endParaRPr>
          </a:p>
        </p:txBody>
      </p:sp>
      <p:pic>
        <p:nvPicPr>
          <p:cNvPr id="5124" name="Picture 4" descr="D:\Nueva carpeta\PPS DE CREACION PROPIA - EXCLUSIVOS\- Este domingo de mayo\Imágenes\24 - Infants_Smile_Face_4667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771550"/>
            <a:ext cx="3520343" cy="97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dirty="0" smtClean="0">
                <a:ln w="19050">
                  <a:solidFill>
                    <a:srgbClr val="B05408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Vivaldi" pitchFamily="66" charset="0"/>
              </a:rPr>
              <a:t>Marcar el día, la hora y premeditar el instante </a:t>
            </a:r>
            <a:endParaRPr lang="es-ES" sz="3200" dirty="0">
              <a:ln w="19050">
                <a:solidFill>
                  <a:srgbClr val="B05408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BE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Este domingo de mayo\Imágenes\20 - Toys_Teddy_bear_Infants_448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Este domingo de mayo\Imágenes\20 - Toys_Teddy_bear_Infants_448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011910"/>
            <a:ext cx="396044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es-ES" sz="3200" b="1" dirty="0" smtClean="0">
                <a:solidFill>
                  <a:srgbClr val="643200"/>
                </a:solidFill>
                <a:latin typeface="Vivaldi" pitchFamily="66" charset="0"/>
              </a:rPr>
              <a:t>Tomar del año un minuto para querer a la madre... </a:t>
            </a:r>
            <a:endParaRPr lang="es-ES" sz="3200" b="1" dirty="0">
              <a:solidFill>
                <a:srgbClr val="643200"/>
              </a:solidFill>
              <a:latin typeface="Vivaldi" pitchFamily="66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3528" y="681541"/>
            <a:ext cx="2376264" cy="1845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s-ES" sz="3200" b="1" dirty="0" smtClean="0">
                <a:ln>
                  <a:solidFill>
                    <a:srgbClr val="D65700"/>
                  </a:solidFill>
                </a:ln>
                <a:solidFill>
                  <a:srgbClr val="FF8029"/>
                </a:solidFill>
                <a:latin typeface="Vivaldi" pitchFamily="66" charset="0"/>
              </a:rPr>
              <a:t>Este domingo de mayo  …</a:t>
            </a:r>
          </a:p>
          <a:p>
            <a:pPr>
              <a:lnSpc>
                <a:spcPts val="3400"/>
              </a:lnSpc>
            </a:pPr>
            <a:r>
              <a:rPr lang="es-ES" sz="3200" b="1" dirty="0" smtClean="0">
                <a:ln>
                  <a:solidFill>
                    <a:srgbClr val="D65700"/>
                  </a:solidFill>
                </a:ln>
                <a:solidFill>
                  <a:srgbClr val="FF8029"/>
                </a:solidFill>
                <a:latin typeface="Vivaldi" pitchFamily="66" charset="0"/>
              </a:rPr>
              <a:t>vergüenza debiera darme...</a:t>
            </a:r>
            <a:endParaRPr lang="es-ES" sz="3200" b="1" dirty="0">
              <a:ln>
                <a:solidFill>
                  <a:srgbClr val="D65700"/>
                </a:solidFill>
              </a:ln>
              <a:solidFill>
                <a:srgbClr val="FF8029"/>
              </a:solidFill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1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:\Nueva carpeta\PPS DE CREACION PROPIA - EXCLUSIVOS\- Este domingo de mayo\Imágenes\kiss-your-child-on-the-lip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50000">
              <a:schemeClr val="bg1">
                <a:lumMod val="65000"/>
              </a:schemeClr>
            </a:gs>
            <a:gs pos="100000">
              <a:srgbClr val="482304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Elipse"/>
          <p:cNvSpPr/>
          <p:nvPr/>
        </p:nvSpPr>
        <p:spPr>
          <a:xfrm rot="5400000" flipV="1">
            <a:off x="-1725907" y="1725910"/>
            <a:ext cx="5143500" cy="169168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 rot="10800000" flipV="1">
            <a:off x="1331911" y="3921900"/>
            <a:ext cx="6480175" cy="122160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31914" y="0"/>
            <a:ext cx="6480175" cy="122160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5726410" y="1725910"/>
            <a:ext cx="5143500" cy="169168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195" name="Picture 3" descr="D:\Nueva carpeta\PPS DE CREACION PROPIA - EXCLUSIVOS\- Este domingo de mayo\Imágenes\Almadeaventurero_dia de la madre 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14314" y="160735"/>
            <a:ext cx="8643937" cy="4822031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466082" y="1480933"/>
            <a:ext cx="4286250" cy="2143125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51521" y="141481"/>
            <a:ext cx="8643937" cy="4822031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Rombo"/>
          <p:cNvSpPr/>
          <p:nvPr/>
        </p:nvSpPr>
        <p:spPr>
          <a:xfrm>
            <a:off x="2483769" y="1437624"/>
            <a:ext cx="4265587" cy="2268252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51520" y="195486"/>
            <a:ext cx="8640960" cy="4752528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394645" y="1437625"/>
            <a:ext cx="4392489" cy="2268251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251520" y="141480"/>
            <a:ext cx="8640960" cy="4806534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171" name="Picture 3" descr="D:\Nueva carpeta\PPS DE CREACION PROPIA - EXCLUSIVOS\- Este domingo de mayo\Imágenes\Tulips_Spring_Little_474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179" name="Picture 11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1005577"/>
            <a:ext cx="3609975" cy="992981"/>
          </a:xfrm>
          <a:prstGeom prst="rect">
            <a:avLst/>
          </a:prstGeom>
          <a:noFill/>
        </p:spPr>
      </p:pic>
      <p:pic>
        <p:nvPicPr>
          <p:cNvPr id="7181" name="Picture 1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11510"/>
            <a:ext cx="2266950" cy="550070"/>
          </a:xfrm>
          <a:prstGeom prst="rect">
            <a:avLst/>
          </a:prstGeom>
          <a:noFill/>
        </p:spPr>
      </p:pic>
      <p:pic>
        <p:nvPicPr>
          <p:cNvPr id="7187" name="Picture 1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147814"/>
            <a:ext cx="3893638" cy="1105849"/>
          </a:xfrm>
          <a:prstGeom prst="rect">
            <a:avLst/>
          </a:prstGeom>
          <a:noFill/>
        </p:spPr>
      </p:pic>
      <p:grpSp>
        <p:nvGrpSpPr>
          <p:cNvPr id="22" name="21 Grupo"/>
          <p:cNvGrpSpPr/>
          <p:nvPr/>
        </p:nvGrpSpPr>
        <p:grpSpPr>
          <a:xfrm>
            <a:off x="6948263" y="3696899"/>
            <a:ext cx="1296145" cy="1237405"/>
            <a:chOff x="6948262" y="4929198"/>
            <a:chExt cx="1296145" cy="1649873"/>
          </a:xfrm>
        </p:grpSpPr>
        <p:pic>
          <p:nvPicPr>
            <p:cNvPr id="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6948262" y="4929198"/>
              <a:ext cx="129614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5" name="Picture 17" descr="Rendered Image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20272" y="6093296"/>
              <a:ext cx="1219200" cy="485775"/>
            </a:xfrm>
            <a:prstGeom prst="rect">
              <a:avLst/>
            </a:prstGeom>
            <a:noFill/>
          </p:spPr>
        </p:pic>
      </p:grp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 animBg="1" autoUpdateAnimBg="0" rev="1"/>
      <p:bldP spid="11" grpId="0" build="allAtOnce" animBg="1" autoUpdateAnimBg="0" rev="1"/>
      <p:bldP spid="12" grpId="0" uiExpand="1" build="allAtOnce" animBg="1" autoUpdateAnimBg="0" rev="1"/>
      <p:bldP spid="13" grpId="0" build="allAtOnce" animBg="1" autoUpdateAnimBg="0" rev="1"/>
      <p:bldP spid="14" grpId="0" build="allAtOnce" animBg="1" autoUpdateAnimBg="0" rev="1"/>
      <p:bldP spid="15" grpId="0" build="allAtOnce" animBg="1" autoUpdateAnimBg="0" rev="1"/>
      <p:bldP spid="16" grpId="0" uiExpand="1" build="allAtOnce" animBg="1" autoUpdateAnimBg="0" rev="1"/>
      <p:bldP spid="17" grpId="0" build="allAtOnce" animBg="1" autoUpdateAnimBg="0" rev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1141</TotalTime>
  <Words>241</Words>
  <Application>Microsoft Office PowerPoint</Application>
  <PresentationFormat>Presentación en pantalla (16:9)</PresentationFormat>
  <Paragraphs>35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Calibri</vt:lpstr>
      <vt:lpstr>Vivaldi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84</cp:revision>
  <dcterms:created xsi:type="dcterms:W3CDTF">2016-04-29T16:59:23Z</dcterms:created>
  <dcterms:modified xsi:type="dcterms:W3CDTF">2021-05-01T22:55:31Z</dcterms:modified>
</cp:coreProperties>
</file>