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6" r:id="rId19"/>
    <p:sldId id="272" r:id="rId20"/>
    <p:sldId id="273" r:id="rId21"/>
    <p:sldId id="274" r:id="rId22"/>
    <p:sldId id="257" r:id="rId23"/>
    <p:sldId id="277" r:id="rId2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opyist" panose="02000500000000020004" pitchFamily="2" charset="0"/>
      <p:regular r:id="rId29"/>
    </p:embeddedFont>
    <p:embeddedFont>
      <p:font typeface="CAC Champagne" panose="00000400000000000000" pitchFamily="2" charset="2"/>
      <p:regular r:id="rId30"/>
    </p:embeddedFont>
    <p:embeddedFont>
      <p:font typeface="Vivaldi" panose="03020602050506090804" pitchFamily="66" charset="0"/>
      <p: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aydXP0A6/8REFkMp328iQ==" hashData="dKfTI4yMuLOnsy+Be4r+5ntdH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C7C0B5"/>
    <a:srgbClr val="C00000"/>
    <a:srgbClr val="F70942"/>
    <a:srgbClr val="FF0066"/>
    <a:srgbClr val="C49FFB"/>
    <a:srgbClr val="9966FF"/>
    <a:srgbClr val="2E1700"/>
    <a:srgbClr val="180C00"/>
    <a:srgbClr val="1414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60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938582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1210280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810623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6434320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5966832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3837950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6974631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0551126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0283382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9600431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7C60E-D9B1-4E00-B442-0661924538C3}" type="datetimeFigureOut">
              <a:rPr lang="es-ES" smtClean="0"/>
              <a:pPr/>
              <a:t>10/05/2020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E4F21-D4C7-4184-9DFE-05D0426CFC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0125575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D6F7C60E-D9B1-4E00-B442-0661924538C3}" type="datetimeFigureOut">
              <a:rPr lang="es-ES" smtClean="0"/>
              <a:pPr/>
              <a:t>10/05/2020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933E4F21-D4C7-4184-9DFE-05D0426CFC21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29845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8" name="Picture 2" descr="E:\PPS  EXCLUSIVOS\Himno al amor\Imágenes\KHimW6SmF1jBHDodq8-joXNzlka7FRF4QyyL6QVwSckHBmMNJC8Heg==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9" name="8 CuadroTexto"/>
            <p:cNvSpPr txBox="1"/>
            <p:nvPr/>
          </p:nvSpPr>
          <p:spPr>
            <a:xfrm rot="19585514">
              <a:off x="1599372" y="2856196"/>
              <a:ext cx="1581395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700" b="1" dirty="0" smtClean="0">
                  <a:ln>
                    <a:solidFill>
                      <a:srgbClr val="663300"/>
                    </a:solidFill>
                  </a:ln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Ppsx Margarita</a:t>
              </a:r>
              <a:endParaRPr lang="es-ES" sz="1700" b="1" dirty="0">
                <a:ln>
                  <a:solidFill>
                    <a:srgbClr val="663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4211960" y="339502"/>
            <a:ext cx="4139275" cy="20524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7500"/>
              </a:lnSpc>
            </a:pPr>
            <a:r>
              <a:rPr lang="es-ES" sz="7200" dirty="0" smtClean="0">
                <a:ln>
                  <a:solidFill>
                    <a:srgbClr val="6633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Este Domingo </a:t>
            </a:r>
          </a:p>
          <a:p>
            <a:pPr algn="ctr">
              <a:lnSpc>
                <a:spcPts val="7500"/>
              </a:lnSpc>
            </a:pPr>
            <a:r>
              <a:rPr lang="es-ES" sz="7200" dirty="0" smtClean="0">
                <a:ln>
                  <a:solidFill>
                    <a:srgbClr val="6633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de Mayo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rgbClr val="C9B29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5438703"/>
      </p:ext>
    </p:extLst>
  </p:cSld>
  <p:clrMapOvr>
    <a:masterClrMapping/>
  </p:clrMapOvr>
  <p:transition spd="slow" advClick="0" advTm="18000">
    <p:sndAc>
      <p:stSnd>
        <p:snd r:embed="rId2" name="Isabel Gonzáles- Es mi madre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6" grpId="0" animBg="1"/>
      <p:bldP spid="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6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ste domingo de Mayo\Imágenes\328978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pic>
        <p:nvPicPr>
          <p:cNvPr id="1026" name="Picture 2" descr="E:\PPS  EXCLUSIVOS\- Este domingo de Mayo\Imágenes\2 - 328978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4583113" cy="5157788"/>
          </a:xfrm>
          <a:prstGeom prst="rect">
            <a:avLst/>
          </a:prstGeom>
          <a:noFill/>
        </p:spPr>
      </p:pic>
      <p:pic>
        <p:nvPicPr>
          <p:cNvPr id="4" name="Picture 2" descr="E:\PPS  EXCLUSIVOS\- Este domingo de Mayo\Imágenes\2 - 328978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0"/>
            <a:ext cx="4572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45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Este domingo de Mayo\Imágenes\265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483518"/>
            <a:ext cx="3816424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0066FF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domingo de mayo, vergüenza debiera darme, </a:t>
            </a:r>
            <a:endParaRPr lang="es-ES" sz="4000" b="1" dirty="0">
              <a:ln>
                <a:solidFill>
                  <a:srgbClr val="0066FF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6" name="Picture 4" descr="E:\PPS  EXCLUSIVOS\- Este domingo de Mayo\Imágenes\4 - 874042_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5875"/>
            <a:ext cx="9150350" cy="51752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267494"/>
            <a:ext cx="3823699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66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</a:t>
            </a:r>
            <a:r>
              <a:rPr lang="es-ES" sz="4000" b="1" dirty="0" smtClean="0">
                <a:ln>
                  <a:solidFill>
                    <a:srgbClr val="66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arcar un día del año para querer a la madre </a:t>
            </a:r>
            <a:endParaRPr lang="es-ES" sz="4000" b="1" dirty="0">
              <a:ln>
                <a:solidFill>
                  <a:srgbClr val="6633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3183732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ste domingo de Mayo\Imágenes\Alstroemeria_Closeup_Black_background_White_579255_128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195486"/>
            <a:ext cx="3816424" cy="158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</a:t>
            </a:r>
            <a:r>
              <a:rPr lang="es-ES" sz="4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omar del día una hora, de la hora unos </a:t>
            </a:r>
          </a:p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instantes </a:t>
            </a:r>
            <a:endParaRPr lang="es-ES" sz="4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2448272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</a:t>
            </a: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con unos ramos de flores, y unos versos miserables 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3274090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Este domingo de Mayo\Imágenes\bouquet-of-flowers-2614636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0" name="Picture 2" descr="E:\PPS  EXCLUSIVOS\- Este domingo de Mayo\Imágenes\7 - bouquet-of-flowers-2614636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339502"/>
            <a:ext cx="3870176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</a:t>
            </a:r>
            <a:r>
              <a:rPr lang="es-ES" sz="4000" b="1" dirty="0" smtClean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un beso en la frente, creer pagar lo impagable. </a:t>
            </a:r>
            <a:endParaRPr lang="es-ES" sz="4000" b="1" dirty="0">
              <a:ln>
                <a:solidFill>
                  <a:srgbClr val="0033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4325106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4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ste domingo de Mayo\Imágenes\8 - a742053fde314282969726a6992557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6146" name="Picture 2" descr="E:\PPS  EXCLUSIVOS\- Este domingo de Mayo\Imágenes\a742053fde314282969726a6992557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662451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Este domingo de Mayo\Imágenes\9 - flores-para-enamorar-09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8194" name="Picture 2" descr="E:\PPS  EXCLUSIVOS\- Este domingo de Mayo\Imágenes\flores-para-enamorar-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339502"/>
            <a:ext cx="3456384" cy="158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domingo de mayo, vergüenza debiera darme, 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8195" name="Picture 3" descr="E:\PPS  EXCLUSIVOS\- Este domingo de Mayo\Imágenes\aztq3E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7494"/>
            <a:ext cx="4158208" cy="1515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</a:pPr>
            <a:r>
              <a:rPr lang="es-ES" sz="4000" b="1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</a:t>
            </a: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ue haya un día de la raza, </a:t>
            </a:r>
          </a:p>
          <a:p>
            <a:pPr>
              <a:lnSpc>
                <a:spcPts val="36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lo acepto por </a:t>
            </a:r>
          </a:p>
          <a:p>
            <a:pPr>
              <a:lnSpc>
                <a:spcPts val="36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segregarme 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0676151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ste domingo de Mayo\Imágenes\11 - 398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8" name="Picture 2" descr="E:\PPS  EXCLUSIVOS\- Este domingo de Mayo\Imágenes\398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339502"/>
            <a:ext cx="3600400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FF3399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</a:t>
            </a:r>
            <a:r>
              <a:rPr lang="es-ES" sz="4000" b="1" dirty="0" smtClean="0">
                <a:ln>
                  <a:solidFill>
                    <a:srgbClr val="FF3399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omo acepto sin disfraz un día de carnavales </a:t>
            </a:r>
            <a:endParaRPr lang="es-ES" sz="4000" b="1" dirty="0">
              <a:ln>
                <a:solidFill>
                  <a:srgbClr val="FF3399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9219" name="Picture 3" descr="E:\PPS  EXCLUSIVOS\- Este domingo de Mayo\Imágenes\c7bc541803cd9560a781eeebcbd72b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39502"/>
            <a:ext cx="2448272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F9AD6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</a:t>
            </a:r>
            <a:r>
              <a:rPr lang="es-ES" sz="4000" b="1" dirty="0" smtClean="0">
                <a:ln>
                  <a:solidFill>
                    <a:srgbClr val="F9AD6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cepto el día del indio, </a:t>
            </a:r>
            <a:endParaRPr lang="es-ES" sz="4000" b="1" dirty="0">
              <a:ln>
                <a:solidFill>
                  <a:srgbClr val="F9AD6F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100" name="Picture 4" descr="E:\PPS  EXCLUSIVOS\- Este domingo de Mayo\Imágenes\Home-decoration-flowers-rose-lilac-vase-bouquet_3840x21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7544" y="267494"/>
            <a:ext cx="2376264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732A8A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Acepto el día del padre </a:t>
            </a:r>
            <a:endParaRPr lang="es-ES" sz="4000" dirty="0">
              <a:ln>
                <a:solidFill>
                  <a:srgbClr val="732A8A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7647816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rgbClr val="FFC000"/>
            </a:gs>
            <a:gs pos="100000">
              <a:schemeClr val="tx1">
                <a:lumMod val="50000"/>
                <a:lumOff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ste domingo de Mayo\Imágenes\5429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267494"/>
            <a:ext cx="3888432" cy="158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66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hasta el día del idioma,  en memoria de </a:t>
            </a:r>
          </a:p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66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Cervantes, </a:t>
            </a:r>
            <a:endParaRPr lang="es-ES" sz="4000" b="1" dirty="0">
              <a:ln>
                <a:solidFill>
                  <a:srgbClr val="6633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9220" name="Picture 4" descr="E:\PPS  EXCLUSIVOS\- Este domingo de Mayo\Imágenes\Gerbera Daisy Arrangement HD Flower Wallpapers For P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1419622"/>
            <a:ext cx="2664296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FF00FF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</a:t>
            </a:r>
            <a:r>
              <a:rPr lang="es-ES" sz="4000" b="1" dirty="0" smtClean="0">
                <a:ln>
                  <a:solidFill>
                    <a:srgbClr val="FF00FF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ero me apena que exista</a:t>
            </a:r>
            <a:endParaRPr lang="es-ES" sz="4000" b="1" dirty="0">
              <a:ln>
                <a:solidFill>
                  <a:srgbClr val="FF00FF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0245" name="Picture 5" descr="E:\PPS  EXCLUSIVOS\- Este domingo de Mayo\Imágenes\rosas-de-colores-para-el-dia-del-amor-y-la-amistad-14-de-febre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00192" y="267494"/>
            <a:ext cx="2527084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Solo un día de la madre 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8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8086811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A9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Este domingo de Mayo\Imágenes\flores-para-enamorar-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28184" y="267494"/>
            <a:ext cx="2664296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</a:t>
            </a: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uando toda una existencia, </a:t>
            </a:r>
          </a:p>
          <a:p>
            <a:pPr>
              <a:lnSpc>
                <a:spcPts val="3800"/>
              </a:lnSpc>
              <a:buFont typeface="CAC Champagne" pitchFamily="2" charset="2"/>
              <a:buChar char=" "/>
            </a:pP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no basta para   </a:t>
            </a:r>
          </a:p>
          <a:p>
            <a:pPr>
              <a:lnSpc>
                <a:spcPts val="3800"/>
              </a:lnSpc>
              <a:buFont typeface="CAC Champagne" pitchFamily="2" charset="2"/>
              <a:buChar char=" "/>
            </a:pP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adorarla. 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6131234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:\PPS  EXCLUSIVOS\- Este domingo de Mayo\Imágenes\Lilies_Closeup_Colored_background_Three_3_White_560932_1280x8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9050"/>
            <a:ext cx="9156700" cy="51816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1886621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6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" grpId="0" animBg="1"/>
      <p:bldP spid="6" grpId="0" animBg="1"/>
      <p:bldP spid="8" grpId="0" animBg="1"/>
      <p:bldP spid="10" grpId="0" animBg="1"/>
      <p:bldP spid="12" grpId="0" animBg="1"/>
      <p:bldP spid="4" grpId="0" animBg="1"/>
      <p:bldP spid="5" grpId="0" animBg="1"/>
      <p:bldP spid="7" grpId="0" animBg="1"/>
      <p:bldP spid="9" grpId="0" animBg="1"/>
      <p:bldP spid="11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Este domingo de Mayo\Imágenes\dia-de-las-madres-10-de-mayo-flores--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195486"/>
            <a:ext cx="3635896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8C53FF"/>
                  </a:solidFill>
                </a:ln>
                <a:solidFill>
                  <a:srgbClr val="7250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domingo de mayo, vergüenza debiera darme, </a:t>
            </a:r>
            <a:endParaRPr lang="es-ES" sz="4000" b="1" dirty="0">
              <a:ln>
                <a:solidFill>
                  <a:srgbClr val="8C53FF"/>
                </a:solidFill>
              </a:ln>
              <a:solidFill>
                <a:srgbClr val="72508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3315" name="Picture 3" descr="E:\PPS  EXCLUSIVOS\- Este domingo de Mayo\Imágenes\Flores-para-las-madres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4176464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</a:t>
            </a: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eben haberlo creado para esos pobres hogares, </a:t>
            </a:r>
          </a:p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donde el amor lo recuerda lo rojo del almanaque 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8094286"/>
      </p:ext>
    </p:extLst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ste domingo de Mayo\Imágenes\21 - Alstroemeria_Closeup_Black_background_Yellow_578450_1280x7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pic>
        <p:nvPicPr>
          <p:cNvPr id="14338" name="Picture 2" descr="E:\PPS  EXCLUSIVOS\- Este domingo de Mayo\Imágenes\Alstroemeria_Closeup_Black_background_Yellow_578450_1280x7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3600400" cy="158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A88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</a:t>
            </a:r>
            <a:r>
              <a:rPr lang="es-ES" sz="4000" b="1" dirty="0" smtClean="0">
                <a:ln>
                  <a:solidFill>
                    <a:srgbClr val="A88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quizás para esos hijos que acarician con postales</a:t>
            </a:r>
            <a:endParaRPr lang="es-ES" sz="4000" b="1" dirty="0">
              <a:ln>
                <a:solidFill>
                  <a:srgbClr val="A88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4339" name="Picture 3" descr="E:\PPS  EXCLUSIVOS\- Este domingo de Mayo\Imágenes\f1fb2da358daec9d78c51b783d2631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339502"/>
            <a:ext cx="3222104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F6C8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</a:t>
            </a:r>
            <a:r>
              <a:rPr lang="es-ES" sz="40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F6C8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la que les dio la vida, con llanto sudor y sangre. </a:t>
            </a:r>
            <a:br>
              <a:rPr lang="es-ES" sz="40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F6C8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endParaRPr lang="es-ES" sz="4000" b="1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F6C8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6891268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Este domingo de Mayo\Imágenes\23 - Bouquets_Orchid_Chrysanthemums_Eustoma_57482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7170" name="Picture 2" descr="E:\PPS  EXCLUSIVOS\- Este domingo de Mayo\Imágenes\23 - Bouquets_Orchid_Chrysanthemums_Eustoma_57482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5363" name="Picture 3" descr="E:\PPS  EXCLUSIVOS\- Este domingo de Mayo\Imágenes\Bouquets_Orchid_Chrysanthemums_Eustoma_57482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6363074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D44C7"/>
            </a:gs>
            <a:gs pos="50000">
              <a:srgbClr val="8897E0"/>
            </a:gs>
            <a:gs pos="100000">
              <a:srgbClr val="5C72C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Este domingo de Mayo\Imágenes\4e576e93b03bc8beb2d3bd7d567ceb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075806"/>
            <a:ext cx="4104456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391AF2"/>
                  </a:solidFill>
                </a:ln>
                <a:solidFill>
                  <a:srgbClr val="5B05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domingo de mayo, vergüenza debiera de darme, </a:t>
            </a:r>
            <a:endParaRPr lang="es-ES" sz="4000" b="1" dirty="0">
              <a:ln>
                <a:solidFill>
                  <a:srgbClr val="391AF2"/>
                </a:solidFill>
              </a:ln>
              <a:solidFill>
                <a:srgbClr val="5B05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0243" name="Picture 3" descr="E:\PPS  EXCLUSIVOS\- Este domingo de Mayo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339502"/>
            <a:ext cx="3604246" cy="158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2B3616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</a:t>
            </a:r>
            <a:r>
              <a:rPr lang="es-ES" sz="4000" b="1" dirty="0" smtClean="0">
                <a:ln>
                  <a:solidFill>
                    <a:srgbClr val="2B3616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arcar el día, la hora </a:t>
            </a:r>
          </a:p>
          <a:p>
            <a:pPr algn="ctr">
              <a:lnSpc>
                <a:spcPts val="3800"/>
              </a:lnSpc>
              <a:buFont typeface="CAC Champagne" pitchFamily="2" charset="2"/>
              <a:buChar char=" "/>
            </a:pPr>
            <a:r>
              <a:rPr lang="es-ES" sz="4000" b="1" dirty="0" smtClean="0">
                <a:ln>
                  <a:solidFill>
                    <a:srgbClr val="2B3616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y premeditar el </a:t>
            </a:r>
          </a:p>
          <a:p>
            <a:pPr algn="ctr">
              <a:lnSpc>
                <a:spcPts val="3800"/>
              </a:lnSpc>
              <a:buFont typeface="CAC Champagne" pitchFamily="2" charset="2"/>
              <a:buChar char=" "/>
            </a:pPr>
            <a:r>
              <a:rPr lang="es-ES" sz="4000" b="1" dirty="0" smtClean="0">
                <a:ln>
                  <a:solidFill>
                    <a:srgbClr val="2B3616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instante </a:t>
            </a:r>
            <a:endParaRPr lang="es-ES" sz="4000" b="1" dirty="0">
              <a:ln>
                <a:solidFill>
                  <a:srgbClr val="2B3616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6823041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Este domingo de Mayo\Imágenes\26 - 3d-abstract_widewallpaper_beautiful-flower-arrangement_538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2664296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>
                <a:ln>
                  <a:solidFill>
                    <a:srgbClr val="D96559"/>
                  </a:solidFill>
                </a:ln>
                <a:solidFill>
                  <a:srgbClr val="E4B3B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</a:t>
            </a:r>
            <a:r>
              <a:rPr lang="es-ES" sz="4000" b="1" dirty="0" smtClean="0">
                <a:ln>
                  <a:solidFill>
                    <a:srgbClr val="D96559"/>
                  </a:solidFill>
                </a:ln>
                <a:solidFill>
                  <a:srgbClr val="E4B3B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omar del año un minuto para querer a la madre... </a:t>
            </a:r>
            <a:endParaRPr lang="es-ES" sz="4000" b="1" dirty="0">
              <a:ln>
                <a:solidFill>
                  <a:srgbClr val="D96559"/>
                </a:solidFill>
              </a:ln>
              <a:solidFill>
                <a:srgbClr val="E4B3B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9201222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4140E"/>
            </a:gs>
            <a:gs pos="50000">
              <a:srgbClr val="180C00"/>
            </a:gs>
            <a:gs pos="100000">
              <a:srgbClr val="2E17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Este domingo de Mayo\Imágenes\27 - e5c7f5ade7972819e19f5e87a6c870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9" name="Picture 3" descr="E:\PPS  EXCLUSIVOS\- Este domingo de Mayo\Imágenes\27 - e5c7f5ade7972819e19f5e87a6c870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3518"/>
            <a:ext cx="7920880" cy="4176464"/>
          </a:xfrm>
          <a:prstGeom prst="rect">
            <a:avLst/>
          </a:prstGeom>
          <a:noFill/>
        </p:spPr>
      </p:pic>
      <p:pic>
        <p:nvPicPr>
          <p:cNvPr id="9218" name="Picture 2" descr="E:\PPS  EXCLUSIVOS\- Este domingo de Mayo\Imágenes\27 - e5c7f5ade7972819e19f5e87a6c870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15566"/>
            <a:ext cx="6840760" cy="3312368"/>
          </a:xfrm>
          <a:prstGeom prst="rect">
            <a:avLst/>
          </a:prstGeom>
          <a:noFill/>
        </p:spPr>
      </p:pic>
      <p:pic>
        <p:nvPicPr>
          <p:cNvPr id="18435" name="Picture 3" descr="E:\PPS  EXCLUSIVOS\- Este domingo de Mayo\Imágenes\e5c7f5ade7972819e19f5e87a6c870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419622"/>
            <a:ext cx="5760640" cy="23042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9201222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8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8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8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8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102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nodeType="withEffect">
                                  <p:stCondLst>
                                    <p:cond delay="109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9F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ste domingo de Mayo\Imágenes\28 - Bouquets_Lilac_Vase_Petals_5786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9458" name="Picture 2" descr="E:\PPS  EXCLUSIVOS\- Este domingo de Mayo\Imágenes\Bouquets_Lilac_Vase_Petals_5786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1707654"/>
            <a:ext cx="2592288" cy="2041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FF4BF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domingo </a:t>
            </a:r>
          </a:p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FF4BF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mayo </a:t>
            </a:r>
          </a:p>
          <a:p>
            <a:pPr algn="ctr"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FF4BF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vergüenza debiera darme...</a:t>
            </a:r>
            <a:endParaRPr lang="es-ES" sz="4000" b="1" dirty="0">
              <a:ln>
                <a:solidFill>
                  <a:srgbClr val="FF4BF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7958200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Este domingo de Mayo\Imágenes\1e55b70811ed1e7e371484b31fddc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70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70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350" y="-635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3706638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187624" y="1779662"/>
            <a:ext cx="1847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8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323528" y="915566"/>
            <a:ext cx="3456384" cy="1073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s-ES" sz="8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Feliz </a:t>
            </a:r>
            <a:r>
              <a:rPr lang="es-ES" sz="8000" b="1" dirty="0" err="1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Dia</a:t>
            </a:r>
            <a:r>
              <a:rPr lang="es-ES" sz="8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 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899592" y="1851670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De La</a:t>
            </a:r>
            <a:endParaRPr lang="es-ES" sz="8000" b="1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yist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59632" y="3003798"/>
            <a:ext cx="19530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Madre</a:t>
            </a:r>
            <a:endParaRPr lang="es-ES" sz="8000" b="1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yis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7343391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C0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Este domingo de Mayo\Imágenes\522c3dd501663dbbc62c0659d012d0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67544" y="1851670"/>
            <a:ext cx="213552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Mayo 2020</a:t>
            </a:r>
            <a:endParaRPr lang="es-ES" sz="40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51520" y="267494"/>
            <a:ext cx="3744416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Es mi Madre</a:t>
            </a:r>
          </a:p>
          <a:p>
            <a:pPr>
              <a:lnSpc>
                <a:spcPts val="4000"/>
              </a:lnSpc>
            </a:pPr>
            <a:r>
              <a:rPr lang="es-ES" sz="4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Isabel González</a:t>
            </a:r>
            <a:endParaRPr lang="es-ES" sz="40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7380313" y="3291829"/>
            <a:ext cx="1323459" cy="1698558"/>
            <a:chOff x="6938748" y="2205038"/>
            <a:chExt cx="1773475" cy="1530073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38748" y="3319240"/>
              <a:ext cx="1676982" cy="4158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400" b="1" dirty="0">
                  <a:ln>
                    <a:solidFill>
                      <a:schemeClr val="accent3">
                        <a:lumMod val="75000"/>
                      </a:schemeClr>
                    </a:solidFill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C Champagne" pitchFamily="2" charset="2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Ordenar"/>
          <p:cNvSpPr/>
          <p:nvPr/>
        </p:nvSpPr>
        <p:spPr>
          <a:xfrm>
            <a:off x="2267744" y="0"/>
            <a:ext cx="4752528" cy="5143500"/>
          </a:xfrm>
          <a:prstGeom prst="flowChartSort">
            <a:avLst/>
          </a:prstGeom>
          <a:solidFill>
            <a:srgbClr val="00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3090543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1197</TotalTime>
  <Words>271</Words>
  <Application>Microsoft Office PowerPoint</Application>
  <PresentationFormat>Presentación en pantalla (16:9)</PresentationFormat>
  <Paragraphs>46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Calibri</vt:lpstr>
      <vt:lpstr>Copyist</vt:lpstr>
      <vt:lpstr>CAC Champagne</vt:lpstr>
      <vt:lpstr>Vivaldi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12</cp:revision>
  <dcterms:created xsi:type="dcterms:W3CDTF">2020-05-03T21:07:23Z</dcterms:created>
  <dcterms:modified xsi:type="dcterms:W3CDTF">2020-05-09T23:34:02Z</dcterms:modified>
</cp:coreProperties>
</file>