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5" r:id="rId1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BVVTVpxc8QXVaR+BMQsxw==" hashData="SpUnr2vXhEl0jx90DTQlOq9xY6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38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53" d="100"/>
          <a:sy n="53" d="100"/>
        </p:scale>
        <p:origin x="-528" y="-7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FC1D7D-8C09-4BEB-B8F6-1111272E0D5B}" type="datetimeFigureOut">
              <a:rPr lang="es-ES" smtClean="0"/>
              <a:t>05/05/2024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182C74-8E5C-473A-8081-1F5CC56258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8544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C7CCE-3B11-4A95-944F-B7C568C43BC9}" type="datetimeFigureOut">
              <a:rPr lang="es-ES" smtClean="0"/>
              <a:t>04/05/2024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ED7-0731-4493-93C0-FF15822B04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0646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C7CCE-3B11-4A95-944F-B7C568C43BC9}" type="datetimeFigureOut">
              <a:rPr lang="es-ES" smtClean="0"/>
              <a:t>04/05/2024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ED7-0731-4493-93C0-FF15822B04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3768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C7CCE-3B11-4A95-944F-B7C568C43BC9}" type="datetimeFigureOut">
              <a:rPr lang="es-ES" smtClean="0"/>
              <a:t>04/05/2024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ED7-0731-4493-93C0-FF15822B04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848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C7CCE-3B11-4A95-944F-B7C568C43BC9}" type="datetimeFigureOut">
              <a:rPr lang="es-ES" smtClean="0"/>
              <a:t>04/05/2024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ED7-0731-4493-93C0-FF15822B04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642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C7CCE-3B11-4A95-944F-B7C568C43BC9}" type="datetimeFigureOut">
              <a:rPr lang="es-ES" smtClean="0"/>
              <a:t>04/05/2024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ED7-0731-4493-93C0-FF15822B04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7676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C7CCE-3B11-4A95-944F-B7C568C43BC9}" type="datetimeFigureOut">
              <a:rPr lang="es-ES" smtClean="0"/>
              <a:t>04/05/2024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ED7-0731-4493-93C0-FF15822B04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373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C7CCE-3B11-4A95-944F-B7C568C43BC9}" type="datetimeFigureOut">
              <a:rPr lang="es-ES" smtClean="0"/>
              <a:t>04/05/2024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ED7-0731-4493-93C0-FF15822B04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7274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C7CCE-3B11-4A95-944F-B7C568C43BC9}" type="datetimeFigureOut">
              <a:rPr lang="es-ES" smtClean="0"/>
              <a:t>04/05/2024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ED7-0731-4493-93C0-FF15822B04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7926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C7CCE-3B11-4A95-944F-B7C568C43BC9}" type="datetimeFigureOut">
              <a:rPr lang="es-ES" smtClean="0"/>
              <a:t>04/05/2024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ED7-0731-4493-93C0-FF15822B04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7586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C7CCE-3B11-4A95-944F-B7C568C43BC9}" type="datetimeFigureOut">
              <a:rPr lang="es-ES" smtClean="0"/>
              <a:t>04/05/2024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ED7-0731-4493-93C0-FF15822B04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056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C7CCE-3B11-4A95-944F-B7C568C43BC9}" type="datetimeFigureOut">
              <a:rPr lang="es-ES" smtClean="0"/>
              <a:t>04/05/2024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ED7-0731-4493-93C0-FF15822B04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0168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40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C7CCE-3B11-4A95-944F-B7C568C43BC9}" type="datetimeFigureOut">
              <a:rPr lang="es-ES" smtClean="0"/>
              <a:t>04/05/2024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800ED7-0731-4493-93C0-FF15822B046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25026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8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8.png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3.png"/><Relationship Id="rId18" Type="http://schemas.openxmlformats.org/officeDocument/2006/relationships/image" Target="../media/image3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734"/>
            <a:ext cx="631666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19 CuadroTexto"/>
          <p:cNvSpPr txBox="1"/>
          <p:nvPr/>
        </p:nvSpPr>
        <p:spPr>
          <a:xfrm>
            <a:off x="3923928" y="4866501"/>
            <a:ext cx="1594860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flat" dir="t"/>
            </a:scene3d>
            <a:sp3d extrusionH="38100">
              <a:bevelT w="38100" h="38100"/>
              <a:extrusionClr>
                <a:schemeClr val="accent4">
                  <a:lumMod val="75000"/>
                </a:schemeClr>
              </a:extrusionClr>
            </a:sp3d>
          </a:bodyPr>
          <a:lstStyle/>
          <a:p>
            <a:pPr algn="ctr"/>
            <a:r>
              <a:rPr lang="es-ES" sz="1200" dirty="0" smtClean="0">
                <a:ln w="6350">
                  <a:gradFill>
                    <a:gsLst>
                      <a:gs pos="0">
                        <a:prstClr val="white">
                          <a:alpha val="27000"/>
                        </a:prstClr>
                      </a:gs>
                      <a:gs pos="26000">
                        <a:prstClr val="white">
                          <a:alpha val="39000"/>
                        </a:prstClr>
                      </a:gs>
                      <a:gs pos="75000">
                        <a:prstClr val="white">
                          <a:alpha val="44000"/>
                        </a:prstClr>
                      </a:gs>
                      <a:gs pos="100000">
                        <a:prstClr val="white">
                          <a:alpha val="46000"/>
                        </a:prstClr>
                      </a:gs>
                    </a:gsLst>
                    <a:lin ang="5400000" scaled="0"/>
                  </a:gradFill>
                </a:ln>
                <a:effectLst>
                  <a:outerShdw algn="ctr" rotWithShape="0">
                    <a:srgbClr val="8064A2">
                      <a:lumMod val="75000"/>
                    </a:srgbClr>
                  </a:outerShdw>
                </a:effectLst>
              </a:rPr>
              <a:t>AVANCE AUTOMÁTICO</a:t>
            </a:r>
            <a:endParaRPr lang="es-ES" sz="1200" dirty="0">
              <a:ln w="6350">
                <a:gradFill>
                  <a:gsLst>
                    <a:gs pos="0">
                      <a:prstClr val="white">
                        <a:alpha val="27000"/>
                      </a:prstClr>
                    </a:gs>
                    <a:gs pos="26000">
                      <a:prstClr val="white">
                        <a:alpha val="39000"/>
                      </a:prstClr>
                    </a:gs>
                    <a:gs pos="75000">
                      <a:prstClr val="white">
                        <a:alpha val="44000"/>
                      </a:prstClr>
                    </a:gs>
                    <a:gs pos="100000">
                      <a:prstClr val="white">
                        <a:alpha val="46000"/>
                      </a:prstClr>
                    </a:gs>
                  </a:gsLst>
                  <a:lin ang="5400000" scaled="0"/>
                </a:gradFill>
              </a:ln>
              <a:effectLst>
                <a:outerShdw algn="ctr" rotWithShape="0">
                  <a:srgbClr val="8064A2">
                    <a:lumMod val="7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0302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66">
        <p:sndAc>
          <p:stSnd loop="1">
            <p:snd r:embed="rId2" name="ES MI MADRE - VANESSA.wav"/>
          </p:stSnd>
        </p:sndAc>
      </p:transition>
    </mc:Choice>
    <mc:Fallback>
      <p:transition spd="slow" advTm="5666">
        <p:sndAc>
          <p:stSnd loop="1">
            <p:snd r:embed="rId2" name="ES MI MADRE - VANESS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51" y="0"/>
            <a:ext cx="9176656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87524" y="195486"/>
            <a:ext cx="856895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Ella es mucho, mucho más que amiga mía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Se parece más a mí que el mismo yo</a:t>
            </a:r>
          </a:p>
        </p:txBody>
      </p:sp>
      <p:sp>
        <p:nvSpPr>
          <p:cNvPr id="21" name="20 Elipse"/>
          <p:cNvSpPr/>
          <p:nvPr/>
        </p:nvSpPr>
        <p:spPr>
          <a:xfrm>
            <a:off x="220300" y="162617"/>
            <a:ext cx="4632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1091952" y="956679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3508512" y="51113"/>
            <a:ext cx="5594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5868144" y="37085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7074592" y="296313"/>
            <a:ext cx="521744" cy="54039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8430134" y="162617"/>
            <a:ext cx="49872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4788024" y="330351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5289723" y="2982773"/>
            <a:ext cx="434406" cy="468614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6921174" y="2009584"/>
            <a:ext cx="52407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7290616" y="1190027"/>
            <a:ext cx="555922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4211960" y="208939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2541174" y="1740042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1327824" y="2478494"/>
            <a:ext cx="5455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220300" y="2089392"/>
            <a:ext cx="463268" cy="42458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6644205" y="2723544"/>
            <a:ext cx="4863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8244407" y="3068960"/>
            <a:ext cx="468429" cy="446450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5858689" y="1449256"/>
            <a:ext cx="57881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2679098" y="3068960"/>
            <a:ext cx="50770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399148" y="3587417"/>
            <a:ext cx="436819" cy="44644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Elipse"/>
          <p:cNvSpPr/>
          <p:nvPr/>
        </p:nvSpPr>
        <p:spPr>
          <a:xfrm>
            <a:off x="1905605" y="4033865"/>
            <a:ext cx="481270" cy="454437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Elipse"/>
          <p:cNvSpPr/>
          <p:nvPr/>
        </p:nvSpPr>
        <p:spPr>
          <a:xfrm>
            <a:off x="6290193" y="4319782"/>
            <a:ext cx="50680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Elipse"/>
          <p:cNvSpPr/>
          <p:nvPr/>
        </p:nvSpPr>
        <p:spPr>
          <a:xfrm>
            <a:off x="327140" y="2633914"/>
            <a:ext cx="436820" cy="41117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Elipse"/>
          <p:cNvSpPr/>
          <p:nvPr/>
        </p:nvSpPr>
        <p:spPr>
          <a:xfrm>
            <a:off x="1833596" y="3091135"/>
            <a:ext cx="481269" cy="479774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Elipse"/>
          <p:cNvSpPr/>
          <p:nvPr/>
        </p:nvSpPr>
        <p:spPr>
          <a:xfrm>
            <a:off x="7524328" y="2831906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Elipse"/>
          <p:cNvSpPr/>
          <p:nvPr/>
        </p:nvSpPr>
        <p:spPr>
          <a:xfrm>
            <a:off x="3436504" y="2435924"/>
            <a:ext cx="408988" cy="395981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Elipse"/>
          <p:cNvSpPr/>
          <p:nvPr/>
        </p:nvSpPr>
        <p:spPr>
          <a:xfrm>
            <a:off x="3845491" y="3311680"/>
            <a:ext cx="446791" cy="45941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Elipse"/>
          <p:cNvSpPr/>
          <p:nvPr/>
        </p:nvSpPr>
        <p:spPr>
          <a:xfrm>
            <a:off x="4860031" y="2831905"/>
            <a:ext cx="466509" cy="432205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Elipse"/>
          <p:cNvSpPr/>
          <p:nvPr/>
        </p:nvSpPr>
        <p:spPr>
          <a:xfrm>
            <a:off x="8172400" y="3939902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Elipse"/>
          <p:cNvSpPr/>
          <p:nvPr/>
        </p:nvSpPr>
        <p:spPr>
          <a:xfrm>
            <a:off x="6524599" y="3939902"/>
            <a:ext cx="53396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Elipse"/>
          <p:cNvSpPr/>
          <p:nvPr/>
        </p:nvSpPr>
        <p:spPr>
          <a:xfrm>
            <a:off x="5093285" y="4162816"/>
            <a:ext cx="486826" cy="41943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Elipse"/>
          <p:cNvSpPr/>
          <p:nvPr/>
        </p:nvSpPr>
        <p:spPr>
          <a:xfrm>
            <a:off x="2974970" y="4323025"/>
            <a:ext cx="58891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Elipse"/>
          <p:cNvSpPr/>
          <p:nvPr/>
        </p:nvSpPr>
        <p:spPr>
          <a:xfrm>
            <a:off x="179512" y="3939902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Elipse"/>
          <p:cNvSpPr/>
          <p:nvPr/>
        </p:nvSpPr>
        <p:spPr>
          <a:xfrm>
            <a:off x="2386874" y="681075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Elipse"/>
          <p:cNvSpPr/>
          <p:nvPr/>
        </p:nvSpPr>
        <p:spPr>
          <a:xfrm>
            <a:off x="4217077" y="113854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Elipse"/>
          <p:cNvSpPr/>
          <p:nvPr/>
        </p:nvSpPr>
        <p:spPr>
          <a:xfrm>
            <a:off x="7568577" y="3969845"/>
            <a:ext cx="429990" cy="428116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Elipse"/>
          <p:cNvSpPr/>
          <p:nvPr/>
        </p:nvSpPr>
        <p:spPr>
          <a:xfrm>
            <a:off x="1476425" y="4203979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Elipse"/>
          <p:cNvSpPr/>
          <p:nvPr/>
        </p:nvSpPr>
        <p:spPr>
          <a:xfrm>
            <a:off x="8404788" y="1830164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6168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35"/>
    </mc:Choice>
    <mc:Fallback>
      <p:transition spd="slow" advTm="80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3" presetClass="entr" presetSubtype="528" repeatCount="indefinite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" b="733"/>
          <a:stretch/>
        </p:blipFill>
        <p:spPr>
          <a:xfrm>
            <a:off x="0" y="7212"/>
            <a:ext cx="9144000" cy="5143500"/>
          </a:xfrm>
          <a:prstGeom prst="rect">
            <a:avLst/>
          </a:prstGeom>
        </p:spPr>
      </p:pic>
      <p:pic>
        <p:nvPicPr>
          <p:cNvPr id="5" name="Picture 20" descr="&amp;Zcy;&amp;vcy;&amp;iecy;&amp;zcy;&amp;dcy;&amp;ocy;&amp;chcy;&amp;kcy;&amp;icy; &amp;vcy;&amp;iecy;&amp;rcy;&amp;tcy;&amp;ucy;&amp;shcy;&amp;kcy;&amp;ocy;&amp;jcy;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890758">
            <a:off x="-769586" y="-1689715"/>
            <a:ext cx="6132223" cy="6132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&amp;Zcy;&amp;vcy;&amp;iecy;&amp;zcy;&amp;dcy;&amp;ocy;&amp;chcy;&amp;kcy;&amp;icy; &amp;vcy;&amp;iecy;&amp;rcy;&amp;tcy;&amp;ucy;&amp;shcy;&amp;kcy;&amp;ocy;&amp;jcy;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709242" flipH="1">
            <a:off x="-1304750" y="79376"/>
            <a:ext cx="5793431" cy="579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7524" y="144000"/>
            <a:ext cx="856895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Ella calienta mi motor cuando se enfría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Y me levanta cuando caigo de </a:t>
            </a: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dolor</a:t>
            </a:r>
          </a:p>
        </p:txBody>
      </p:sp>
    </p:spTree>
    <p:extLst>
      <p:ext uri="{BB962C8B-B14F-4D97-AF65-F5344CB8AC3E}">
        <p14:creationId xmlns:p14="http://schemas.microsoft.com/office/powerpoint/2010/main" val="2302026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70"/>
    </mc:Choice>
    <mc:Fallback>
      <p:transition spd="slow" advTm="11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87524" y="123478"/>
            <a:ext cx="856895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Ella no hace nada más y nada menos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Que quererme exactamente cómo soy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180528" y="24760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193985" y="1824960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83568" y="802628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60104" y="52881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52602" y="3337128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991514" y="232901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107916" y="-11925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195736" y="1544742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339752" y="2868257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436560" y="177160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851920" y="1032872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580112" y="-11925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32240" y="15455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100392" y="-11925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869073" y="1981103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19325" y="2704613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575231" y="1292394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2676" y="1032872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524792" y="1855051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228184" y="2629175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547664" y="3757589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7550" y="445328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74865" y="4190975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048660" y="1680944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023503" y="2684988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64852" y="3740892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35271" y="4164401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436560" y="4633272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656" y="4626483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63888" y="3219822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67419" y="4761929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46501" y="1176888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179037" y="4113857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612576" y="3867894"/>
            <a:ext cx="1615886" cy="1002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7683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22"/>
    </mc:Choice>
    <mc:Fallback>
      <p:transition spd="slow" advTm="123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23687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87524" y="195486"/>
            <a:ext cx="856895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Y acompañarme desde lejos y darme valor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Eso no es amor, es mucho más que amor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93" y="705946"/>
            <a:ext cx="864096" cy="502145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65" y="2216078"/>
            <a:ext cx="859296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469" y="658816"/>
            <a:ext cx="719261" cy="549275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021" y="656434"/>
            <a:ext cx="92610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837" y="3152182"/>
            <a:ext cx="79208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81" y="4307274"/>
            <a:ext cx="79208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4333" y="3303044"/>
            <a:ext cx="863687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245" y="2216077"/>
            <a:ext cx="1008112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957" y="4527180"/>
            <a:ext cx="864096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533" y="4075213"/>
            <a:ext cx="79208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741" y="3303044"/>
            <a:ext cx="760884" cy="407640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461" y="3447060"/>
            <a:ext cx="879376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261" y="719690"/>
            <a:ext cx="837952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341" y="4664350"/>
            <a:ext cx="864096" cy="51417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469" y="2648126"/>
            <a:ext cx="792088" cy="412081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833" y="2726980"/>
            <a:ext cx="823292" cy="423789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869" y="1784030"/>
            <a:ext cx="720080" cy="435993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</p:spTree>
    <p:extLst>
      <p:ext uri="{BB962C8B-B14F-4D97-AF65-F5344CB8AC3E}">
        <p14:creationId xmlns:p14="http://schemas.microsoft.com/office/powerpoint/2010/main" val="36497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75"/>
    </mc:Choice>
    <mc:Fallback>
      <p:transition spd="slow" advTm="13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1" name="Picture 20" descr="&amp;Zcy;&amp;vcy;&amp;iecy;&amp;zcy;&amp;dcy;&amp;ocy;&amp;chcy;&amp;kcy;&amp;icy; &amp;vcy;&amp;iecy;&amp;rcy;&amp;tcy;&amp;ucy;&amp;shcy;&amp;kcy;&amp;ocy;&amp;jcy;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83230" flipH="1">
            <a:off x="4342982" y="-1833733"/>
            <a:ext cx="6132223" cy="6132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0" descr="&amp;Zcy;&amp;vcy;&amp;iecy;&amp;zcy;&amp;dcy;&amp;ocy;&amp;chcy;&amp;kcy;&amp;icy; &amp;vcy;&amp;iecy;&amp;rcy;&amp;tcy;&amp;ucy;&amp;shcy;&amp;kcy;&amp;ocy;&amp;jcy;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428863">
            <a:off x="345181" y="-1052712"/>
            <a:ext cx="3724359" cy="3724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7524" y="123478"/>
            <a:ext cx="8568952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Es </a:t>
            </a:r>
            <a:r>
              <a:rPr lang="es-ES" sz="4000" dirty="0">
                <a:solidFill>
                  <a:srgbClr val="552579"/>
                </a:solidFill>
                <a:latin typeface="AR BERKLEY" panose="02000000000000000000" pitchFamily="2" charset="0"/>
              </a:rPr>
              <a:t>mi madre</a:t>
            </a:r>
          </a:p>
          <a:p>
            <a:pPr algn="ctr"/>
            <a:r>
              <a:rPr lang="es-ES" sz="4000" dirty="0">
                <a:solidFill>
                  <a:srgbClr val="552579"/>
                </a:solidFill>
                <a:latin typeface="AR BERKLEY" panose="02000000000000000000" pitchFamily="2" charset="0"/>
              </a:rPr>
              <a:t>La mujer que dio por mí su propia sangre</a:t>
            </a:r>
            <a:br>
              <a:rPr lang="es-ES" sz="4000" dirty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>
                <a:solidFill>
                  <a:srgbClr val="552579"/>
                </a:solidFill>
                <a:latin typeface="AR BERKLEY" panose="02000000000000000000" pitchFamily="2" charset="0"/>
              </a:rPr>
              <a:t>Y me parió sin </a:t>
            </a: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miedo</a:t>
            </a:r>
            <a:endParaRPr lang="es-ES" sz="4000" dirty="0">
              <a:solidFill>
                <a:srgbClr val="552579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64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21"/>
    </mc:Choice>
    <mc:Fallback>
      <p:transition spd="slow" advTm="135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70726">
            <a:off x="-1492761" y="-2155643"/>
            <a:ext cx="6458828" cy="6464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8103" flipH="1">
            <a:off x="2915816" y="-2540818"/>
            <a:ext cx="7261225" cy="7267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7524" y="144000"/>
            <a:ext cx="8568952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Es mi madre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Esa mujer que me aceptó sin conocerme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Y solo al verme me adoró</a:t>
            </a:r>
          </a:p>
        </p:txBody>
      </p:sp>
    </p:spTree>
    <p:extLst>
      <p:ext uri="{BB962C8B-B14F-4D97-AF65-F5344CB8AC3E}">
        <p14:creationId xmlns:p14="http://schemas.microsoft.com/office/powerpoint/2010/main" val="59312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30"/>
    </mc:Choice>
    <mc:Fallback>
      <p:transition spd="slow" advTm="149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Elipse"/>
          <p:cNvSpPr/>
          <p:nvPr/>
        </p:nvSpPr>
        <p:spPr>
          <a:xfrm>
            <a:off x="220300" y="162617"/>
            <a:ext cx="4632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091952" y="956679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508512" y="51113"/>
            <a:ext cx="5594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868144" y="37085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7074592" y="296313"/>
            <a:ext cx="521744" cy="54039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8430134" y="162617"/>
            <a:ext cx="49872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788024" y="330351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289723" y="2982773"/>
            <a:ext cx="434406" cy="468614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921174" y="2009584"/>
            <a:ext cx="52407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290616" y="1190027"/>
            <a:ext cx="555922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211960" y="208939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41174" y="1740042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1327824" y="2478494"/>
            <a:ext cx="5455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20300" y="2089392"/>
            <a:ext cx="463268" cy="42458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644205" y="2723544"/>
            <a:ext cx="4863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44407" y="3068960"/>
            <a:ext cx="468429" cy="446450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858689" y="1449256"/>
            <a:ext cx="57881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2679098" y="3068960"/>
            <a:ext cx="50770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399148" y="3587417"/>
            <a:ext cx="436819" cy="44644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1905605" y="4033865"/>
            <a:ext cx="481270" cy="454437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6290193" y="4319782"/>
            <a:ext cx="50680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327140" y="2633914"/>
            <a:ext cx="436820" cy="41117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1833596" y="3091135"/>
            <a:ext cx="481269" cy="479774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7524328" y="2831906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3436504" y="2435924"/>
            <a:ext cx="408988" cy="395981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3845491" y="3311680"/>
            <a:ext cx="446791" cy="45941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4860031" y="2831905"/>
            <a:ext cx="466509" cy="432205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8172400" y="3939902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6524599" y="3939902"/>
            <a:ext cx="53396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5093285" y="4162816"/>
            <a:ext cx="486826" cy="41943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2974970" y="4323025"/>
            <a:ext cx="58891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179512" y="3939902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2386874" y="681075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4217077" y="113854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7568577" y="3969845"/>
            <a:ext cx="429990" cy="428116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1476425" y="4203979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Elipse"/>
          <p:cNvSpPr/>
          <p:nvPr/>
        </p:nvSpPr>
        <p:spPr>
          <a:xfrm>
            <a:off x="8404788" y="1830164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87524" y="195486"/>
            <a:ext cx="856895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Eso es mucho más que todo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Eso es mucho más que </a:t>
            </a: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amor</a:t>
            </a:r>
            <a:endParaRPr lang="es-ES" sz="4000" dirty="0" smtClean="0">
              <a:solidFill>
                <a:srgbClr val="552579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185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46"/>
    </mc:Choice>
    <mc:Fallback>
      <p:transition spd="slow" advTm="97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3" presetClass="entr" presetSubtype="528" repeatCount="indefinite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" y="0"/>
            <a:ext cx="9144000" cy="5143500"/>
          </a:xfrm>
          <a:prstGeom prst="rect">
            <a:avLst/>
          </a:prstGeom>
        </p:spPr>
      </p:pic>
      <p:pic>
        <p:nvPicPr>
          <p:cNvPr id="4" name="Picture 20" descr="&amp;Zcy;&amp;vcy;&amp;iecy;&amp;zcy;&amp;dcy;&amp;ocy;&amp;chcy;&amp;kcy;&amp;icy; &amp;vcy;&amp;iecy;&amp;rcy;&amp;tcy;&amp;ucy;&amp;shcy;&amp;kcy;&amp;ocy;&amp;jcy;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890758">
            <a:off x="-769586" y="-1689715"/>
            <a:ext cx="6132223" cy="6132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&amp;Zcy;&amp;vcy;&amp;iecy;&amp;zcy;&amp;dcy;&amp;ocy;&amp;chcy;&amp;kcy;&amp;icy; &amp;vcy;&amp;iecy;&amp;rcy;&amp;tcy;&amp;ucy;&amp;shcy;&amp;kcy;&amp;ocy;&amp;jcy;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412293" flipH="1">
            <a:off x="-1546351" y="341830"/>
            <a:ext cx="5793431" cy="579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7524" y="123478"/>
            <a:ext cx="856895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Ella sabe dónde estoy aunque me esconda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Y me deja ser tan libre como </a:t>
            </a: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soy</a:t>
            </a:r>
            <a:endParaRPr lang="es-ES" sz="4000" dirty="0" smtClean="0">
              <a:solidFill>
                <a:srgbClr val="552579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87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46"/>
    </mc:Choice>
    <mc:Fallback>
      <p:transition spd="slow" advTm="117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93" y="705946"/>
            <a:ext cx="864096" cy="502145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65" y="2216078"/>
            <a:ext cx="859296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469" y="658816"/>
            <a:ext cx="719261" cy="549275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021" y="656434"/>
            <a:ext cx="92610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837" y="3152182"/>
            <a:ext cx="79208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81" y="4307274"/>
            <a:ext cx="79208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4333" y="3303044"/>
            <a:ext cx="863687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245" y="2216077"/>
            <a:ext cx="1008112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957" y="4527180"/>
            <a:ext cx="864096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533" y="4075213"/>
            <a:ext cx="79208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741" y="3303044"/>
            <a:ext cx="760884" cy="407640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461" y="3447060"/>
            <a:ext cx="879376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261" y="719690"/>
            <a:ext cx="837952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341" y="4664350"/>
            <a:ext cx="864096" cy="514177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469" y="2648126"/>
            <a:ext cx="792088" cy="412081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833" y="2726980"/>
            <a:ext cx="823292" cy="423789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869" y="1784030"/>
            <a:ext cx="720080" cy="435993"/>
          </a:xfrm>
          <a:prstGeom prst="heart">
            <a:avLst/>
          </a:prstGeom>
          <a:gradFill flip="none" rotWithShape="1">
            <a:gsLst>
              <a:gs pos="11000">
                <a:srgbClr val="923889">
                  <a:alpha val="61961"/>
                </a:srgbClr>
              </a:gs>
              <a:gs pos="52000">
                <a:srgbClr val="FF99FF">
                  <a:lumMod val="50000"/>
                  <a:lumOff val="50000"/>
                  <a:alpha val="74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sp>
        <p:nvSpPr>
          <p:cNvPr id="3" name="2 Rectángulo"/>
          <p:cNvSpPr/>
          <p:nvPr/>
        </p:nvSpPr>
        <p:spPr>
          <a:xfrm>
            <a:off x="-108520" y="18430"/>
            <a:ext cx="9361040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Hace que calla cuando quiero que responda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Y me responde solo cuando quiero yo</a:t>
            </a:r>
          </a:p>
        </p:txBody>
      </p:sp>
    </p:spTree>
    <p:extLst>
      <p:ext uri="{BB962C8B-B14F-4D97-AF65-F5344CB8AC3E}">
        <p14:creationId xmlns:p14="http://schemas.microsoft.com/office/powerpoint/2010/main" val="364101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73"/>
    </mc:Choice>
    <mc:Fallback>
      <p:transition spd="slow" advTm="141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-2802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87524" y="195486"/>
            <a:ext cx="856895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Y solo sé  que yo la quiero en mi corazón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Eso no es amor, es mucho más que amor</a:t>
            </a:r>
          </a:p>
        </p:txBody>
      </p:sp>
      <p:pic>
        <p:nvPicPr>
          <p:cNvPr id="38" name="Picture 20" descr="&amp;Zcy;&amp;vcy;&amp;iecy;&amp;zcy;&amp;dcy;&amp;ocy;&amp;chcy;&amp;kcy;&amp;icy; &amp;vcy;&amp;iecy;&amp;rcy;&amp;tcy;&amp;ucy;&amp;shcy;&amp;kcy;&amp;ocy;&amp;jcy;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412293" flipH="1">
            <a:off x="-1546351" y="341830"/>
            <a:ext cx="5793431" cy="579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0" descr="&amp;Zcy;&amp;vcy;&amp;iecy;&amp;zcy;&amp;dcy;&amp;ocy;&amp;chcy;&amp;kcy;&amp;icy; &amp;vcy;&amp;iecy;&amp;rcy;&amp;tcy;&amp;ucy;&amp;shcy;&amp;kcy;&amp;ocy;&amp;jcy;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890758">
            <a:off x="-769586" y="-1689715"/>
            <a:ext cx="6132223" cy="6132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059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82"/>
    </mc:Choice>
    <mc:Fallback>
      <p:transition spd="slow" advTm="12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" b="733"/>
          <a:stretch/>
        </p:blipFill>
        <p:spPr>
          <a:xfrm>
            <a:off x="0" y="12626"/>
            <a:ext cx="9144000" cy="5143500"/>
          </a:xfrm>
          <a:prstGeom prst="rect">
            <a:avLst/>
          </a:prstGeom>
        </p:spPr>
      </p:pic>
      <p:pic>
        <p:nvPicPr>
          <p:cNvPr id="7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93" y="705946"/>
            <a:ext cx="864096" cy="502145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65" y="2216078"/>
            <a:ext cx="859296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469" y="658816"/>
            <a:ext cx="719261" cy="549275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7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021" y="656434"/>
            <a:ext cx="92610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7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837" y="3152182"/>
            <a:ext cx="79208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8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81" y="4307274"/>
            <a:ext cx="79208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8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4333" y="3303044"/>
            <a:ext cx="863687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8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245" y="2216077"/>
            <a:ext cx="1008112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8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957" y="4527180"/>
            <a:ext cx="864096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8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533" y="4075213"/>
            <a:ext cx="79208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8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741" y="3303044"/>
            <a:ext cx="760884" cy="407640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8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461" y="3447060"/>
            <a:ext cx="879376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8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261" y="719690"/>
            <a:ext cx="837952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8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341" y="4664350"/>
            <a:ext cx="864096" cy="51417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89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469" y="2648126"/>
            <a:ext cx="792088" cy="412081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90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833" y="2726980"/>
            <a:ext cx="823292" cy="423789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pic>
        <p:nvPicPr>
          <p:cNvPr id="91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869" y="1784030"/>
            <a:ext cx="720080" cy="435993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78000" sy="78000" algn="ctr" rotWithShape="0">
              <a:schemeClr val="tx1">
                <a:alpha val="54000"/>
              </a:schemeClr>
            </a:outerShdw>
            <a:softEdge rad="63500"/>
          </a:effectLst>
          <a:extLst/>
        </p:spPr>
      </p:pic>
      <p:sp>
        <p:nvSpPr>
          <p:cNvPr id="3" name="2 Rectángulo"/>
          <p:cNvSpPr/>
          <p:nvPr/>
        </p:nvSpPr>
        <p:spPr>
          <a:xfrm>
            <a:off x="287524" y="0"/>
            <a:ext cx="8568952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Es mi madre</a:t>
            </a:r>
          </a:p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La mujer que dio por mí su propia sangre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Y me parió sin miedo </a:t>
            </a:r>
          </a:p>
        </p:txBody>
      </p:sp>
    </p:spTree>
    <p:extLst>
      <p:ext uri="{BB962C8B-B14F-4D97-AF65-F5344CB8AC3E}">
        <p14:creationId xmlns:p14="http://schemas.microsoft.com/office/powerpoint/2010/main" val="2628083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60"/>
    </mc:Choice>
    <mc:Fallback>
      <p:transition spd="slow" advTm="14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7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2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10161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87524" y="25783"/>
            <a:ext cx="8568952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Es mi madre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Esa mujer que me aceptó sin conocerme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Y solo al verme me adoró</a:t>
            </a:r>
          </a:p>
        </p:txBody>
      </p:sp>
      <p:sp>
        <p:nvSpPr>
          <p:cNvPr id="4" name="3 Elipse"/>
          <p:cNvSpPr/>
          <p:nvPr/>
        </p:nvSpPr>
        <p:spPr>
          <a:xfrm>
            <a:off x="220300" y="162617"/>
            <a:ext cx="4632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091952" y="956679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508512" y="51113"/>
            <a:ext cx="5594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868144" y="37085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7074592" y="296313"/>
            <a:ext cx="521744" cy="54039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8430134" y="162617"/>
            <a:ext cx="49872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788024" y="330351"/>
            <a:ext cx="532720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5289723" y="2982773"/>
            <a:ext cx="434406" cy="468614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6921174" y="2009584"/>
            <a:ext cx="52407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290616" y="1190027"/>
            <a:ext cx="555922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211960" y="208939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541174" y="1740042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1327824" y="2478494"/>
            <a:ext cx="545531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20300" y="2089392"/>
            <a:ext cx="463268" cy="42458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644205" y="2723544"/>
            <a:ext cx="48636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44407" y="3068960"/>
            <a:ext cx="468429" cy="446450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858689" y="1449256"/>
            <a:ext cx="57881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2679098" y="3068960"/>
            <a:ext cx="507703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399148" y="3587417"/>
            <a:ext cx="436819" cy="446449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1905605" y="4033865"/>
            <a:ext cx="481270" cy="454437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6290193" y="4319782"/>
            <a:ext cx="50680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327140" y="2633914"/>
            <a:ext cx="436820" cy="41117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1833596" y="3091135"/>
            <a:ext cx="481269" cy="479774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7524328" y="2831906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3436504" y="2435924"/>
            <a:ext cx="408988" cy="395981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3845491" y="3311680"/>
            <a:ext cx="446791" cy="45941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4860031" y="2831905"/>
            <a:ext cx="466509" cy="432205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8172400" y="3939902"/>
            <a:ext cx="50040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6524599" y="3939902"/>
            <a:ext cx="533965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5093285" y="4162816"/>
            <a:ext cx="486826" cy="41943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2974970" y="4323025"/>
            <a:ext cx="588917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179512" y="3939902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2386874" y="681075"/>
            <a:ext cx="58444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4217077" y="1138543"/>
            <a:ext cx="576064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7568577" y="3969845"/>
            <a:ext cx="429990" cy="428116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1476425" y="4203979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Elipse"/>
          <p:cNvSpPr/>
          <p:nvPr/>
        </p:nvSpPr>
        <p:spPr>
          <a:xfrm>
            <a:off x="8404788" y="1830164"/>
            <a:ext cx="520558" cy="518458"/>
          </a:xfrm>
          <a:prstGeom prst="ellipse">
            <a:avLst/>
          </a:prstGeom>
          <a:gradFill>
            <a:gsLst>
              <a:gs pos="0">
                <a:schemeClr val="tx1"/>
              </a:gs>
              <a:gs pos="30000">
                <a:schemeClr val="tx1">
                  <a:alpha val="51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5963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43"/>
    </mc:Choice>
    <mc:Fallback>
      <p:transition spd="slow" advTm="144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3" presetClass="entr" presetSubtype="528" repeatCount="indefinite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3" presetClass="entr" presetSubtype="528" repeatCount="indefinite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3" presetClass="entr" presetSubtype="528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3" presetClass="entr" presetSubtype="528" repeatCount="indefinite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3408" y="-7543"/>
            <a:ext cx="9144000" cy="51435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180528" y="24760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193985" y="1824960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83568" y="802628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060104" y="52881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52602" y="3337128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991514" y="232901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107916" y="-11925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195736" y="1544742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339752" y="2868257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436560" y="177160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851920" y="1032872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580112" y="-11925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732240" y="15455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100392" y="-11925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869073" y="1981103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919325" y="2704613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575231" y="1292394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02676" y="1032872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524792" y="1855051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6228184" y="2629175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547664" y="3757589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07550" y="4453286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074865" y="4190975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048660" y="1680944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023503" y="2684988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064852" y="3740892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5935271" y="4164401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4436560" y="4633272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1475656" y="4626483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3563888" y="3219822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7267419" y="4761929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246501" y="1176888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8179037" y="4113857"/>
            <a:ext cx="832973" cy="51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69" t="25947" r="15892" b="29808"/>
          <a:stretch/>
        </p:blipFill>
        <p:spPr bwMode="auto">
          <a:xfrm>
            <a:off x="-612576" y="3867894"/>
            <a:ext cx="1615886" cy="1002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87524" y="195486"/>
            <a:ext cx="856895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127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Eso es mucho más que todo</a:t>
            </a:r>
            <a:b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</a:br>
            <a:r>
              <a:rPr lang="es-ES" sz="4000" dirty="0" smtClean="0">
                <a:solidFill>
                  <a:srgbClr val="552579"/>
                </a:solidFill>
                <a:latin typeface="AR BERKLEY" panose="02000000000000000000" pitchFamily="2" charset="0"/>
              </a:rPr>
              <a:t>Eso es mucho más que amor</a:t>
            </a:r>
          </a:p>
        </p:txBody>
      </p:sp>
    </p:spTree>
    <p:extLst>
      <p:ext uri="{BB962C8B-B14F-4D97-AF65-F5344CB8AC3E}">
        <p14:creationId xmlns:p14="http://schemas.microsoft.com/office/powerpoint/2010/main" val="583408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15"/>
    </mc:Choice>
    <mc:Fallback>
      <p:transition spd="slow" advTm="9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528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91" y="-7543"/>
            <a:ext cx="9175781" cy="5143500"/>
          </a:xfrm>
          <a:prstGeom prst="rect">
            <a:avLst/>
          </a:prstGeom>
        </p:spPr>
      </p:pic>
      <p:pic>
        <p:nvPicPr>
          <p:cNvPr id="4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93" y="705946"/>
            <a:ext cx="864096" cy="502145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65" y="2216078"/>
            <a:ext cx="859296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4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469" y="658816"/>
            <a:ext cx="719261" cy="549275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4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021" y="656434"/>
            <a:ext cx="92610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4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837" y="3152182"/>
            <a:ext cx="79208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4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81" y="4307274"/>
            <a:ext cx="79208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4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4333" y="3303044"/>
            <a:ext cx="863687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245" y="2216077"/>
            <a:ext cx="1008112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4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957" y="4527180"/>
            <a:ext cx="864096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5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533" y="4075213"/>
            <a:ext cx="792088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51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741" y="3303044"/>
            <a:ext cx="760884" cy="407640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461" y="3447060"/>
            <a:ext cx="879376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5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261" y="719690"/>
            <a:ext cx="837952" cy="55165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5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341" y="4664350"/>
            <a:ext cx="864096" cy="514177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55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469" y="2648126"/>
            <a:ext cx="792088" cy="412081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5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833" y="2726980"/>
            <a:ext cx="823292" cy="423789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57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869" y="1784030"/>
            <a:ext cx="720080" cy="435993"/>
          </a:xfrm>
          <a:prstGeom prst="heart">
            <a:avLst/>
          </a:prstGeom>
          <a:gradFill flip="none" rotWithShape="1">
            <a:gsLst>
              <a:gs pos="11000">
                <a:srgbClr val="923889">
                  <a:lumMod val="0"/>
                  <a:lumOff val="100000"/>
                  <a:alpha val="26000"/>
                </a:srgbClr>
              </a:gs>
              <a:gs pos="52000">
                <a:srgbClr val="FF99FF">
                  <a:lumMod val="50000"/>
                  <a:lumOff val="50000"/>
                  <a:alpha val="60000"/>
                </a:srgbClr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  <a:effectLst>
            <a:outerShdw dist="965200" dir="12420000" sx="124000" sy="124000" algn="ctr" rotWithShape="0">
              <a:schemeClr val="tx1">
                <a:alpha val="54000"/>
              </a:schemeClr>
            </a:outerShdw>
            <a:softEdge rad="38100"/>
          </a:effectLst>
          <a:ex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0" b="28806"/>
          <a:stretch/>
        </p:blipFill>
        <p:spPr bwMode="auto">
          <a:xfrm>
            <a:off x="1475656" y="0"/>
            <a:ext cx="5803900" cy="1107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061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31"/>
    </mc:Choice>
    <mc:Fallback>
      <p:transition spd="slow" advTm="86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repeatCount="indefinite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128</Words>
  <Application>Microsoft Office PowerPoint</Application>
  <PresentationFormat>Presentación en pantalla (16:9)</PresentationFormat>
  <Paragraphs>19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14</cp:revision>
  <dcterms:created xsi:type="dcterms:W3CDTF">2024-05-04T21:36:45Z</dcterms:created>
  <dcterms:modified xsi:type="dcterms:W3CDTF">2024-05-04T23:55:41Z</dcterms:modified>
</cp:coreProperties>
</file>