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sldIdLst>
    <p:sldId id="287" r:id="rId3"/>
    <p:sldId id="272" r:id="rId4"/>
    <p:sldId id="262" r:id="rId5"/>
    <p:sldId id="270" r:id="rId6"/>
    <p:sldId id="256" r:id="rId7"/>
    <p:sldId id="257" r:id="rId8"/>
    <p:sldId id="279" r:id="rId9"/>
    <p:sldId id="281" r:id="rId10"/>
    <p:sldId id="290" r:id="rId11"/>
    <p:sldId id="285" r:id="rId12"/>
    <p:sldId id="280" r:id="rId13"/>
    <p:sldId id="274" r:id="rId14"/>
    <p:sldId id="273" r:id="rId15"/>
    <p:sldId id="271" r:id="rId16"/>
    <p:sldId id="261" r:id="rId17"/>
    <p:sldId id="269" r:id="rId18"/>
    <p:sldId id="268" r:id="rId19"/>
    <p:sldId id="267" r:id="rId20"/>
    <p:sldId id="288" r:id="rId21"/>
    <p:sldId id="263" r:id="rId22"/>
    <p:sldId id="260" r:id="rId23"/>
    <p:sldId id="258" r:id="rId24"/>
    <p:sldId id="292" r:id="rId25"/>
    <p:sldId id="291" r:id="rId2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ZPp0H4kvBgSgjOShhm+iAA" hashData="gbO2JYpNiyttGQMxqCigx5ITiTo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4735" autoAdjust="0"/>
    <p:restoredTop sz="94671" autoAdjust="0"/>
  </p:normalViewPr>
  <p:slideViewPr>
    <p:cSldViewPr>
      <p:cViewPr>
        <p:scale>
          <a:sx n="50" d="100"/>
          <a:sy n="50" d="100"/>
        </p:scale>
        <p:origin x="-726" y="-51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439DA-58EE-4C9D-846A-25AD061F0239}" type="datetimeFigureOut">
              <a:rPr lang="es-ES" smtClean="0"/>
              <a:pPr/>
              <a:t>04/03/2013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89D1E-A79B-4E10-8967-34E951E9B3A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439DA-58EE-4C9D-846A-25AD061F0239}" type="datetimeFigureOut">
              <a:rPr lang="es-ES" smtClean="0"/>
              <a:pPr/>
              <a:t>04/03/2013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89D1E-A79B-4E10-8967-34E951E9B3A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439DA-58EE-4C9D-846A-25AD061F0239}" type="datetimeFigureOut">
              <a:rPr lang="es-ES" smtClean="0"/>
              <a:pPr/>
              <a:t>04/03/2013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89D1E-A79B-4E10-8967-34E951E9B3A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439DA-58EE-4C9D-846A-25AD061F0239}" type="datetimeFigureOut">
              <a:rPr lang="es-ES" smtClean="0"/>
              <a:pPr/>
              <a:t>04/03/2013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89D1E-A79B-4E10-8967-34E951E9B3A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439DA-58EE-4C9D-846A-25AD061F0239}" type="datetimeFigureOut">
              <a:rPr lang="es-ES" smtClean="0"/>
              <a:pPr/>
              <a:t>04/03/2013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89D1E-A79B-4E10-8967-34E951E9B3A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439DA-58EE-4C9D-846A-25AD061F0239}" type="datetimeFigureOut">
              <a:rPr lang="es-ES" smtClean="0"/>
              <a:pPr/>
              <a:t>04/03/2013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89D1E-A79B-4E10-8967-34E951E9B3A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439DA-58EE-4C9D-846A-25AD061F0239}" type="datetimeFigureOut">
              <a:rPr lang="es-ES" smtClean="0"/>
              <a:pPr/>
              <a:t>04/03/2013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89D1E-A79B-4E10-8967-34E951E9B3A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439DA-58EE-4C9D-846A-25AD061F0239}" type="datetimeFigureOut">
              <a:rPr lang="es-ES" smtClean="0"/>
              <a:pPr/>
              <a:t>04/03/2013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89D1E-A79B-4E10-8967-34E951E9B3A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439DA-58EE-4C9D-846A-25AD061F0239}" type="datetimeFigureOut">
              <a:rPr lang="es-ES" smtClean="0"/>
              <a:pPr/>
              <a:t>04/03/2013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89D1E-A79B-4E10-8967-34E951E9B3A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439DA-58EE-4C9D-846A-25AD061F0239}" type="datetimeFigureOut">
              <a:rPr lang="es-ES" smtClean="0"/>
              <a:pPr/>
              <a:t>04/03/2013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89D1E-A79B-4E10-8967-34E951E9B3A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439DA-58EE-4C9D-846A-25AD061F0239}" type="datetimeFigureOut">
              <a:rPr lang="es-ES" smtClean="0"/>
              <a:pPr/>
              <a:t>04/03/2013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89D1E-A79B-4E10-8967-34E951E9B3A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79C401-48DE-4F6C-ACC1-816DE259076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F439DA-58EE-4C9D-846A-25AD061F0239}" type="datetimeFigureOut">
              <a:rPr lang="es-ES" smtClean="0"/>
              <a:pPr/>
              <a:t>04/03/2013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989D1E-A79B-4E10-8967-34E951E9B3A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0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0ACB0BDA-E513-4B37-8194-A2191090DD4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gif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28.png"/><Relationship Id="rId7" Type="http://schemas.openxmlformats.org/officeDocument/2006/relationships/image" Target="../media/image30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31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29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8" name="7 CuadroTexto"/>
          <p:cNvSpPr txBox="1"/>
          <p:nvPr/>
        </p:nvSpPr>
        <p:spPr>
          <a:xfrm>
            <a:off x="-857288" y="450057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9" name="8 CuadroTexto"/>
          <p:cNvSpPr txBox="1"/>
          <p:nvPr/>
        </p:nvSpPr>
        <p:spPr>
          <a:xfrm>
            <a:off x="642910" y="557214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1026" name="WordArt 2"/>
          <p:cNvSpPr>
            <a:spLocks noChangeArrowheads="1" noChangeShapeType="1" noTextEdit="1"/>
          </p:cNvSpPr>
          <p:nvPr/>
        </p:nvSpPr>
        <p:spPr bwMode="auto">
          <a:xfrm flipH="1" flipV="1">
            <a:off x="-2786114" y="-1785974"/>
            <a:ext cx="71438" cy="71486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PerspectiveBottom"/>
              <a:lightRig rig="legacyFlat3" dir="t"/>
            </a:scene3d>
            <a:sp3d extrusionH="121893000" prstMaterial="legacyMatte">
              <a:extrusionClr>
                <a:srgbClr val="FF0000"/>
              </a:extrusionClr>
            </a:sp3d>
          </a:bodyPr>
          <a:lstStyle/>
          <a:p>
            <a:pPr algn="ctr" rtl="0"/>
            <a:r>
              <a:rPr lang="es-ES" sz="8000" kern="10" spc="1601" dirty="0" smtClean="0">
                <a:ln w="38100">
                  <a:round/>
                  <a:headEnd/>
                  <a:tailEnd/>
                </a:ln>
                <a:gradFill rotWithShape="0">
                  <a:gsLst>
                    <a:gs pos="0">
                      <a:srgbClr val="000000"/>
                    </a:gs>
                    <a:gs pos="50000">
                      <a:srgbClr val="FFFFFF"/>
                    </a:gs>
                    <a:gs pos="100000">
                      <a:srgbClr val="000000"/>
                    </a:gs>
                  </a:gsLst>
                  <a:lin ang="5400000" scaled="1"/>
                </a:gradFill>
                <a:effectLst/>
                <a:latin typeface="Broadway"/>
              </a:rPr>
              <a:t>Mujer</a:t>
            </a:r>
            <a:endParaRPr lang="es-ES" sz="8000" kern="10" spc="1601" dirty="0">
              <a:ln w="38100">
                <a:round/>
                <a:headEnd/>
                <a:tailEnd/>
              </a:ln>
              <a:gradFill rotWithShape="0">
                <a:gsLst>
                  <a:gs pos="0">
                    <a:srgbClr val="000000"/>
                  </a:gs>
                  <a:gs pos="50000">
                    <a:srgbClr val="FFFFFF"/>
                  </a:gs>
                  <a:gs pos="100000">
                    <a:srgbClr val="000000"/>
                  </a:gs>
                </a:gsLst>
                <a:lin ang="5400000" scaled="1"/>
              </a:gradFill>
              <a:effectLst/>
              <a:latin typeface="Broadway"/>
            </a:endParaRPr>
          </a:p>
        </p:txBody>
      </p:sp>
      <p:sp>
        <p:nvSpPr>
          <p:cNvPr id="6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Imagen" descr="megan-fox-5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" name="9 Imagen" descr="megan-fox-5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1" name="WordArt 14" descr="0caes834"/>
          <p:cNvSpPr>
            <a:spLocks noChangeArrowheads="1" noChangeShapeType="1" noTextEdit="1"/>
          </p:cNvSpPr>
          <p:nvPr/>
        </p:nvSpPr>
        <p:spPr bwMode="auto">
          <a:xfrm>
            <a:off x="7572396" y="428604"/>
            <a:ext cx="1071570" cy="107157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PerspectiveTopRight"/>
              <a:lightRig rig="legacyFlat3" dir="t"/>
            </a:scene3d>
            <a:sp3d extrusionH="887400" prstMaterial="legacyMatte">
              <a:extrusionClr>
                <a:srgbClr val="000000"/>
              </a:extrusionClr>
            </a:sp3d>
          </a:bodyPr>
          <a:lstStyle/>
          <a:p>
            <a:pPr algn="ctr" rtl="0"/>
            <a:r>
              <a:rPr lang="es-ES" sz="8000" kern="10" spc="1601" dirty="0" smtClean="0">
                <a:ln w="9525">
                  <a:noFill/>
                  <a:round/>
                  <a:headEnd/>
                  <a:tailEnd/>
                </a:ln>
                <a:blipFill dpi="0" rotWithShape="0">
                  <a:blip r:embed="rId4"/>
                  <a:srcRect/>
                  <a:tile tx="0" ty="0" sx="100000" sy="100000" flip="none" algn="tl"/>
                </a:blipFill>
                <a:effectLst/>
                <a:latin typeface="Broadway"/>
              </a:rPr>
              <a:t>M</a:t>
            </a:r>
            <a:endParaRPr lang="es-ES" sz="8000" kern="10" spc="1601" dirty="0">
              <a:ln w="9525">
                <a:noFill/>
                <a:round/>
                <a:headEnd/>
                <a:tailEnd/>
              </a:ln>
              <a:blipFill dpi="0" rotWithShape="0">
                <a:blip r:embed="rId4"/>
                <a:srcRect/>
                <a:tile tx="0" ty="0" sx="100000" sy="100000" flip="none" algn="tl"/>
              </a:blipFill>
              <a:effectLst/>
              <a:latin typeface="Broadway"/>
            </a:endParaRPr>
          </a:p>
        </p:txBody>
      </p:sp>
      <p:sp>
        <p:nvSpPr>
          <p:cNvPr id="12" name="WordArt 15" descr="0caes834"/>
          <p:cNvSpPr>
            <a:spLocks noChangeArrowheads="1" noChangeShapeType="1" noTextEdit="1"/>
          </p:cNvSpPr>
          <p:nvPr/>
        </p:nvSpPr>
        <p:spPr bwMode="auto">
          <a:xfrm>
            <a:off x="7572396" y="1785926"/>
            <a:ext cx="1000132" cy="928694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PerspectiveTopRight"/>
              <a:lightRig rig="legacyFlat3" dir="t"/>
            </a:scene3d>
            <a:sp3d extrusionH="887400" prstMaterial="legacyMatte">
              <a:extrusionClr>
                <a:srgbClr val="000000"/>
              </a:extrusionClr>
            </a:sp3d>
          </a:bodyPr>
          <a:lstStyle/>
          <a:p>
            <a:pPr algn="ctr" rtl="0"/>
            <a:r>
              <a:rPr lang="es-ES" sz="8000" kern="10" spc="1601" dirty="0" smtClean="0">
                <a:ln w="9525">
                  <a:noFill/>
                  <a:round/>
                  <a:headEnd/>
                  <a:tailEnd/>
                </a:ln>
                <a:blipFill dpi="0" rotWithShape="0">
                  <a:blip r:embed="rId4"/>
                  <a:srcRect/>
                  <a:tile tx="0" ty="0" sx="100000" sy="100000" flip="none" algn="tl"/>
                </a:blipFill>
                <a:effectLst/>
                <a:latin typeface="Broadway"/>
              </a:rPr>
              <a:t>U</a:t>
            </a:r>
            <a:endParaRPr lang="es-ES" sz="8000" kern="10" spc="1601" dirty="0">
              <a:ln w="9525">
                <a:noFill/>
                <a:round/>
                <a:headEnd/>
                <a:tailEnd/>
              </a:ln>
              <a:blipFill dpi="0" rotWithShape="0">
                <a:blip r:embed="rId4"/>
                <a:srcRect/>
                <a:tile tx="0" ty="0" sx="100000" sy="100000" flip="none" algn="tl"/>
              </a:blipFill>
              <a:effectLst/>
              <a:latin typeface="Broadway"/>
            </a:endParaRPr>
          </a:p>
        </p:txBody>
      </p:sp>
      <p:sp>
        <p:nvSpPr>
          <p:cNvPr id="13" name="WordArt 16" descr="0caes834"/>
          <p:cNvSpPr>
            <a:spLocks noChangeArrowheads="1" noChangeShapeType="1" noTextEdit="1"/>
          </p:cNvSpPr>
          <p:nvPr/>
        </p:nvSpPr>
        <p:spPr bwMode="auto">
          <a:xfrm>
            <a:off x="7572396" y="3000372"/>
            <a:ext cx="857256" cy="928694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PerspectiveTopRight"/>
              <a:lightRig rig="legacyFlat3" dir="t"/>
            </a:scene3d>
            <a:sp3d extrusionH="887400" prstMaterial="legacyMatte">
              <a:extrusionClr>
                <a:srgbClr val="000000"/>
              </a:extrusionClr>
            </a:sp3d>
          </a:bodyPr>
          <a:lstStyle/>
          <a:p>
            <a:pPr algn="ctr" rtl="0"/>
            <a:r>
              <a:rPr lang="es-ES" sz="8000" kern="10" spc="1601" dirty="0" smtClean="0">
                <a:ln w="9525">
                  <a:noFill/>
                  <a:round/>
                  <a:headEnd/>
                  <a:tailEnd/>
                </a:ln>
                <a:blipFill dpi="0" rotWithShape="0">
                  <a:blip r:embed="rId4"/>
                  <a:srcRect/>
                  <a:tile tx="0" ty="0" sx="100000" sy="100000" flip="none" algn="tl"/>
                </a:blipFill>
                <a:effectLst/>
                <a:latin typeface="Broadway"/>
              </a:rPr>
              <a:t>J</a:t>
            </a:r>
            <a:endParaRPr lang="es-ES" sz="8000" kern="10" spc="1601" dirty="0">
              <a:ln w="9525">
                <a:noFill/>
                <a:round/>
                <a:headEnd/>
                <a:tailEnd/>
              </a:ln>
              <a:blipFill dpi="0" rotWithShape="0">
                <a:blip r:embed="rId4"/>
                <a:srcRect/>
                <a:tile tx="0" ty="0" sx="100000" sy="100000" flip="none" algn="tl"/>
              </a:blipFill>
              <a:effectLst/>
              <a:latin typeface="Broadway"/>
            </a:endParaRPr>
          </a:p>
        </p:txBody>
      </p:sp>
      <p:sp>
        <p:nvSpPr>
          <p:cNvPr id="14" name="WordArt 17" descr="0caes834"/>
          <p:cNvSpPr>
            <a:spLocks noChangeArrowheads="1" noChangeShapeType="1" noTextEdit="1"/>
          </p:cNvSpPr>
          <p:nvPr/>
        </p:nvSpPr>
        <p:spPr bwMode="auto">
          <a:xfrm>
            <a:off x="7643834" y="4143380"/>
            <a:ext cx="928694" cy="100013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PerspectiveTopRight"/>
              <a:lightRig rig="legacyFlat3" dir="t"/>
            </a:scene3d>
            <a:sp3d extrusionH="887400" prstMaterial="legacyMatte">
              <a:extrusionClr>
                <a:srgbClr val="000000"/>
              </a:extrusionClr>
            </a:sp3d>
          </a:bodyPr>
          <a:lstStyle/>
          <a:p>
            <a:pPr algn="ctr" rtl="0"/>
            <a:r>
              <a:rPr lang="es-ES" sz="8000" kern="10" spc="1601" dirty="0" smtClean="0">
                <a:ln w="9525">
                  <a:noFill/>
                  <a:round/>
                  <a:headEnd/>
                  <a:tailEnd/>
                </a:ln>
                <a:blipFill dpi="0" rotWithShape="0">
                  <a:blip r:embed="rId4"/>
                  <a:srcRect/>
                  <a:tile tx="0" ty="0" sx="100000" sy="100000" flip="none" algn="tl"/>
                </a:blipFill>
                <a:effectLst/>
                <a:latin typeface="Broadway"/>
              </a:rPr>
              <a:t>E</a:t>
            </a:r>
            <a:endParaRPr lang="es-ES" sz="8000" kern="10" spc="1601" dirty="0">
              <a:ln w="9525">
                <a:noFill/>
                <a:round/>
                <a:headEnd/>
                <a:tailEnd/>
              </a:ln>
              <a:blipFill dpi="0" rotWithShape="0">
                <a:blip r:embed="rId4"/>
                <a:srcRect/>
                <a:tile tx="0" ty="0" sx="100000" sy="100000" flip="none" algn="tl"/>
              </a:blipFill>
              <a:effectLst/>
              <a:latin typeface="Broadway"/>
            </a:endParaRPr>
          </a:p>
        </p:txBody>
      </p:sp>
      <p:sp>
        <p:nvSpPr>
          <p:cNvPr id="15" name="WordArt 18" descr="0caes834"/>
          <p:cNvSpPr>
            <a:spLocks noChangeArrowheads="1" noChangeShapeType="1" noTextEdit="1"/>
          </p:cNvSpPr>
          <p:nvPr/>
        </p:nvSpPr>
        <p:spPr bwMode="auto">
          <a:xfrm>
            <a:off x="7572396" y="5357826"/>
            <a:ext cx="928694" cy="107157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PerspectiveTopRight"/>
              <a:lightRig rig="legacyFlat3" dir="t"/>
            </a:scene3d>
            <a:sp3d extrusionH="887400" prstMaterial="legacyMatte">
              <a:extrusionClr>
                <a:srgbClr val="000000"/>
              </a:extrusionClr>
            </a:sp3d>
          </a:bodyPr>
          <a:lstStyle/>
          <a:p>
            <a:pPr algn="ctr" rtl="0"/>
            <a:r>
              <a:rPr lang="es-ES" sz="8000" kern="10" spc="1601" dirty="0" smtClean="0">
                <a:ln w="9525">
                  <a:noFill/>
                  <a:round/>
                  <a:headEnd/>
                  <a:tailEnd/>
                </a:ln>
                <a:blipFill dpi="0" rotWithShape="0">
                  <a:blip r:embed="rId4"/>
                  <a:srcRect/>
                  <a:tile tx="0" ty="0" sx="100000" sy="100000" flip="none" algn="tl"/>
                </a:blipFill>
                <a:effectLst/>
                <a:latin typeface="Broadway"/>
              </a:rPr>
              <a:t>R</a:t>
            </a:r>
            <a:endParaRPr lang="es-ES" sz="8000" kern="10" spc="1601" dirty="0">
              <a:ln w="9525">
                <a:noFill/>
                <a:round/>
                <a:headEnd/>
                <a:tailEnd/>
              </a:ln>
              <a:blipFill dpi="0" rotWithShape="0">
                <a:blip r:embed="rId4"/>
                <a:srcRect/>
                <a:tile tx="0" ty="0" sx="100000" sy="100000" flip="none" algn="tl"/>
              </a:blipFill>
              <a:effectLst/>
              <a:latin typeface="Broadway"/>
            </a:endParaRPr>
          </a:p>
        </p:txBody>
      </p:sp>
      <p:sp>
        <p:nvSpPr>
          <p:cNvPr id="25602" name="Rectangle 2"/>
          <p:cNvSpPr>
            <a:spLocks noChangeArrowheads="1"/>
          </p:cNvSpPr>
          <p:nvPr/>
        </p:nvSpPr>
        <p:spPr bwMode="auto">
          <a:xfrm>
            <a:off x="0" y="0"/>
            <a:ext cx="3929063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88872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/>
            </a:r>
            <a:br>
              <a:rPr kumimoji="0" lang="es-E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</a:b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25604" name="Picture 4" descr="glittertextmaker.info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928794" y="6286520"/>
            <a:ext cx="3543300" cy="314325"/>
          </a:xfrm>
          <a:prstGeom prst="rect">
            <a:avLst/>
          </a:prstGeom>
          <a:noFill/>
        </p:spPr>
      </p:pic>
      <p:sp>
        <p:nvSpPr>
          <p:cNvPr id="25605" name="Rectangle 5"/>
          <p:cNvSpPr>
            <a:spLocks noChangeArrowheads="1"/>
          </p:cNvSpPr>
          <p:nvPr/>
        </p:nvSpPr>
        <p:spPr bwMode="auto">
          <a:xfrm>
            <a:off x="0" y="0"/>
            <a:ext cx="3929063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88872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/>
            </a:r>
            <a:br>
              <a:rPr kumimoji="0" lang="es-E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</a:b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2" name="21 CuadroTexto"/>
          <p:cNvSpPr txBox="1"/>
          <p:nvPr/>
        </p:nvSpPr>
        <p:spPr>
          <a:xfrm>
            <a:off x="285720" y="302359"/>
            <a:ext cx="625492" cy="655564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r>
              <a:rPr lang="es-ES" sz="4400" b="1" dirty="0" smtClean="0">
                <a:ln>
                  <a:solidFill>
                    <a:sysClr val="windowText" lastClr="000000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adway" pitchFamily="82" charset="0"/>
              </a:rPr>
              <a:t>E</a:t>
            </a:r>
          </a:p>
          <a:p>
            <a:r>
              <a:rPr lang="es-ES" sz="4400" b="1" dirty="0" smtClean="0">
                <a:ln>
                  <a:solidFill>
                    <a:sysClr val="windowText" lastClr="000000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adway" pitchFamily="82" charset="0"/>
              </a:rPr>
              <a:t>N</a:t>
            </a:r>
            <a:endParaRPr lang="es-ES" sz="4400" b="1" dirty="0" smtClean="0">
              <a:ln>
                <a:solidFill>
                  <a:sysClr val="windowText" lastClr="000000"/>
                </a:solidFill>
              </a:ln>
              <a:blipFill>
                <a:blip r:embed="rId4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adway" pitchFamily="82" charset="0"/>
            </a:endParaRPr>
          </a:p>
          <a:p>
            <a:endParaRPr lang="es-ES" sz="4400" b="1" dirty="0" smtClean="0">
              <a:ln>
                <a:solidFill>
                  <a:sysClr val="windowText" lastClr="000000"/>
                </a:solidFill>
              </a:ln>
              <a:blipFill>
                <a:blip r:embed="rId4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adway" pitchFamily="82" charset="0"/>
            </a:endParaRPr>
          </a:p>
          <a:p>
            <a:r>
              <a:rPr lang="es-ES" sz="4400" b="1" dirty="0" smtClean="0">
                <a:ln>
                  <a:solidFill>
                    <a:sysClr val="windowText" lastClr="000000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adway" pitchFamily="82" charset="0"/>
              </a:rPr>
              <a:t>T</a:t>
            </a:r>
          </a:p>
          <a:p>
            <a:r>
              <a:rPr lang="es-ES" sz="4400" b="1" dirty="0" smtClean="0">
                <a:ln>
                  <a:solidFill>
                    <a:sysClr val="windowText" lastClr="000000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adway" pitchFamily="82" charset="0"/>
              </a:rPr>
              <a:t>U</a:t>
            </a:r>
          </a:p>
          <a:p>
            <a:endParaRPr lang="es-ES" sz="4400" b="1" dirty="0" smtClean="0">
              <a:ln>
                <a:solidFill>
                  <a:sysClr val="windowText" lastClr="000000"/>
                </a:solidFill>
              </a:ln>
              <a:blipFill>
                <a:blip r:embed="rId4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adway" pitchFamily="82" charset="0"/>
            </a:endParaRPr>
          </a:p>
          <a:p>
            <a:r>
              <a:rPr lang="es-ES" sz="4400" b="1" dirty="0" smtClean="0">
                <a:ln>
                  <a:solidFill>
                    <a:sysClr val="windowText" lastClr="000000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adway" pitchFamily="82" charset="0"/>
              </a:rPr>
              <a:t>D</a:t>
            </a:r>
          </a:p>
          <a:p>
            <a:r>
              <a:rPr lang="es-ES" sz="4400" b="1" dirty="0" smtClean="0">
                <a:ln>
                  <a:solidFill>
                    <a:sysClr val="windowText" lastClr="000000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adway" pitchFamily="82" charset="0"/>
              </a:rPr>
              <a:t>I</a:t>
            </a:r>
          </a:p>
          <a:p>
            <a:r>
              <a:rPr lang="es-ES" sz="4400" b="1" dirty="0" smtClean="0">
                <a:ln>
                  <a:solidFill>
                    <a:sysClr val="windowText" lastClr="000000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adway" pitchFamily="82" charset="0"/>
              </a:rPr>
              <a:t>A</a:t>
            </a:r>
          </a:p>
          <a:p>
            <a:endParaRPr lang="es-ES" sz="2400" b="1" dirty="0">
              <a:ln>
                <a:solidFill>
                  <a:sysClr val="windowText" lastClr="000000"/>
                </a:solidFill>
              </a:ln>
              <a:blipFill>
                <a:blip r:embed="rId4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advTm="12000">
    <p:sndAc>
      <p:stSnd loop="1">
        <p:snd r:embed="rId2" name="JOE DASSIN - A TOI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4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8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7000"/>
                            </p:stCondLst>
                            <p:childTnLst>
                              <p:par>
                                <p:cTn id="113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1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1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17" dur="20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1" grpId="1"/>
      <p:bldP spid="12" grpId="0"/>
      <p:bldP spid="12" grpId="1"/>
      <p:bldP spid="13" grpId="0"/>
      <p:bldP spid="13" grpId="1"/>
      <p:bldP spid="14" grpId="0"/>
      <p:bldP spid="14" grpId="1"/>
      <p:bldP spid="15" grpId="0"/>
      <p:bldP spid="15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omo-ama-una-mujer-photoshoot-jennifer-lopez-20137841-800-100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642910" y="5000636"/>
            <a:ext cx="2710602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Nací mujer y estoy encantada de serlo, elegí ser madre y estoy encantada de serlo</a:t>
            </a:r>
            <a:endParaRPr lang="es-ES" sz="2000" b="1" dirty="0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ujer_hermosa_10-1280x8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29938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6000761" y="4143380"/>
            <a:ext cx="314324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 ahora quiero ser lo que me de la gana para seguir estando encantada  de ser como quiero</a:t>
            </a:r>
          </a:p>
          <a:p>
            <a:pPr algn="ctr"/>
            <a:endParaRPr lang="es-E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tos-de-mujeres-bonitas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285720" y="3929066"/>
            <a:ext cx="285752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Las mujeres que se comparan con los hombres bajo la vara de ellos, es porque no saben cómo adecuar la vara a ellas</a:t>
            </a:r>
            <a:endParaRPr lang="es-ES" sz="2000" dirty="0">
              <a:solidFill>
                <a:sysClr val="windowText" lastClr="000000"/>
              </a:solidFill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9qgwo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428597" y="857232"/>
            <a:ext cx="257176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Las armas de mujer son mucho más poderosas que las de los hombres... y toda que se precie lo sabe.</a:t>
            </a:r>
          </a:p>
          <a:p>
            <a:pPr algn="ctr"/>
            <a:endParaRPr lang="es-ES" sz="2000" dirty="0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accel="100000" fill="hold">
                                          <p:stCondLst>
                                            <p:cond delay="4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11-11-05-12-40-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2011-11-05-12-40-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285721" y="1000108"/>
            <a:ext cx="300039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Somos luz, y cuando alzamos lo brazos podemos alumbrar las noches más oscuras, calentar las plazas  más frías del otoño, iluminar las soledades y las tristezas</a:t>
            </a:r>
            <a:endParaRPr lang="es-ES" sz="2000" b="1" dirty="0">
              <a:solidFill>
                <a:sysClr val="windowText" lastClr="000000"/>
              </a:solidFill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3" presetClass="entr" presetSubtype="288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729-estestvennyy-makiyazh-dlya-zelenyh-glaz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0" y="5143512"/>
            <a:ext cx="292895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Somos luz y dentro de nosotras las mujeres, está la vida y la esperanza. Somos sobre todo luz. </a:t>
            </a:r>
          </a:p>
          <a:p>
            <a:pPr algn="ctr"/>
            <a:endParaRPr lang="es-ES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E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ida-maria-yespica-jaime-femme-venezuelienne-37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0" y="357166"/>
            <a:ext cx="342902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 madre me </a:t>
            </a:r>
            <a:r>
              <a:rPr lang="es-ES" sz="20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dió</a:t>
            </a:r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el relevo, cogí la antorcha y salí corriendo por la vida, luchando y sin volver la vista atrás ni para coger impulso. Siempre hacia adelante con la mirada limpia, mirando al frente</a:t>
            </a:r>
            <a:endParaRPr lang="es-ES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Imagen" descr="adrianne_palick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0" y="642918"/>
            <a:ext cx="257173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 lo debo a ella y  a todas las mujeres que lo han pasado mal por conseguir  el reconocimiento en la sociedad y  que se nos valore en nuestra justa medida.</a:t>
            </a: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tars-femme-reflechit-bi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0" y="4786322"/>
            <a:ext cx="3429024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nos pararán ni nos callarán. Aquí estuvimos, aquí estamos, aquí seguimos.</a:t>
            </a:r>
          </a:p>
          <a:p>
            <a:pPr algn="ctr"/>
            <a:endParaRPr lang="es-ES" sz="2000" dirty="0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traer con la mirada a una muj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1071538" y="5072074"/>
            <a:ext cx="728667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Dicen de nosotras que somos el sexo débil, pero de nosotras y con muchos dolores nace la vida. Nos llaman el sexo débil, pero  tenemos la clave del placer y nos buscan los fuertes. Cuando queremos sexo nos damos sin condiciones, pero cuando decimos NO, es No.</a:t>
            </a:r>
            <a:endParaRPr lang="es-ES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Somos las dueñas de nuestra sexualidad y nosotras elegimos.</a:t>
            </a:r>
            <a:endParaRPr lang="es-ES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dirty="0" smtClean="0"/>
          </a:p>
          <a:p>
            <a:endParaRPr lang="es-ES" dirty="0"/>
          </a:p>
        </p:txBody>
      </p:sp>
    </p:spTree>
  </p:cSld>
  <p:clrMapOvr>
    <a:masterClrMapping/>
  </p:clrMapOvr>
  <p:transition advTm="2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oiffure-femme-174841_X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285720" y="2714620"/>
            <a:ext cx="278608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Eres mujer, eres valiosa y entregas amor en abundancia.</a:t>
            </a:r>
          </a:p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 no recibes amor, si estás quedando en el olvido, si ya no eres apreciada</a:t>
            </a:r>
            <a:endParaRPr lang="es-ES" sz="20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omo Atraer A Una Mujer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6143637" y="1571612"/>
            <a:ext cx="3000364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 todo son críticas hacia ti y si todo quedó en promesas incumplidas que el viento se llevó… entonces recibes menos de lo que mereces y necesitas.</a:t>
            </a:r>
          </a:p>
          <a:p>
            <a:pPr algn="ctr"/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Nadie que te haga sentir mal te merece</a:t>
            </a:r>
          </a:p>
          <a:p>
            <a:pPr algn="ctr"/>
            <a:endParaRPr lang="es-ES" sz="2000" b="1" dirty="0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RIN-WASSON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4290"/>
            <a:ext cx="9144000" cy="678942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4000496" y="214290"/>
            <a:ext cx="485778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Mujer, dale vida a tus sueños que alimentan tu alma, no lo confundas nunca con realidades vanas. </a:t>
            </a:r>
            <a:endParaRPr lang="es-ES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ujer-escorpio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3000365" y="4786322"/>
            <a:ext cx="457203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aunque tu mente sienta necesidad humana de conseguir metas y de escalar montañas, nunca rompas tus sueños porque matas al alma.</a:t>
            </a:r>
          </a:p>
          <a:p>
            <a:pPr algn="ctr"/>
            <a:endParaRPr lang="es-ES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dirty="0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ermosa_mujer_tatuada-1024x768-315233.jpe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0" y="285728"/>
            <a:ext cx="764383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Dale vida a tus sueños, aunque te llamen loca, no los dejes que mueran de hastío poco a poco, </a:t>
            </a:r>
            <a:endParaRPr lang="es-ES" sz="2400" b="1" dirty="0" smtClean="0">
              <a:solidFill>
                <a:srgbClr val="FF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ES" sz="2400" b="1" dirty="0">
              <a:solidFill>
                <a:srgbClr val="FF3300"/>
              </a:solidFill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Jennifer Lopez4-192512.jpe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0" y="214290"/>
            <a:ext cx="2928926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le rompas las alas, que son de fantasía y déjalos que vuelen contigo en compañía.</a:t>
            </a:r>
          </a:p>
          <a:p>
            <a:endParaRPr lang="es-ES" sz="20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Jolie femme wallpaper Hot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6786578" y="285728"/>
            <a:ext cx="235742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Dale vida a tus sueños y con ellas volando, tocarás las estrellas y el viento susurrando, te contará secretos que para </a:t>
            </a:r>
            <a:r>
              <a:rPr lang="es-ES" sz="20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tí</a:t>
            </a:r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ha guardado</a:t>
            </a:r>
            <a:endParaRPr lang="es-ES" sz="20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sp>
        <p:nvSpPr>
          <p:cNvPr id="7" name="6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8" name="7 Imagen" descr="kristen-belltcfb-femme-fatale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5857884" y="714356"/>
            <a:ext cx="285752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sentirás el cuerpo de caricias bañado del alma que despierta para estar a tu lado.</a:t>
            </a:r>
          </a:p>
          <a:p>
            <a:pPr algn="ctr"/>
            <a:endParaRPr lang="es-ES" sz="20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irada-de-muj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6500794" y="2928934"/>
            <a:ext cx="2643206" cy="3447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Mujer, dale vida a tus sueños que tienes escondidos, descubrirás que puedes vivir  estos momentos con los ojos abiertos y los miedos dormidos, con los ojos cerrados y los sueños despiertos</a:t>
            </a:r>
          </a:p>
          <a:p>
            <a:pPr algn="ctr"/>
            <a:endParaRPr lang="es-ES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ujeres-ma_135126801055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357159" y="2071678"/>
            <a:ext cx="292895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Mujer, escribirte una canción de amor</a:t>
            </a:r>
          </a:p>
          <a:p>
            <a:pPr algn="ctr"/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Unos versos que enamoran  secar con mis manos tu sudor</a:t>
            </a:r>
          </a:p>
          <a:p>
            <a:pPr algn="ctr"/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 pañuelos de seda esos ojos que lloran</a:t>
            </a:r>
            <a:endParaRPr lang="es-ES" sz="20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ujer-sagitari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072972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0" y="3929066"/>
            <a:ext cx="3000396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Pero seguiré con fuerza tu camino, te seguiré mujer hasta que a mi destino le llegue su hora.</a:t>
            </a:r>
          </a:p>
          <a:p>
            <a:pPr algn="ctr"/>
            <a:r>
              <a:rPr lang="es-E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  <a:endParaRPr lang="es-ES" sz="2000" b="1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mujer_ive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1404" y="0"/>
            <a:ext cx="9101191" cy="6858000"/>
          </a:xfrm>
        </p:spPr>
      </p:pic>
      <p:pic>
        <p:nvPicPr>
          <p:cNvPr id="1026" name="Picture 2" descr="glittertextmaker.info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1139594">
            <a:off x="5429256" y="5929330"/>
            <a:ext cx="3038475" cy="314326"/>
          </a:xfrm>
          <a:prstGeom prst="rect">
            <a:avLst/>
          </a:prstGeom>
          <a:noFill/>
        </p:spPr>
      </p:pic>
      <p:pic>
        <p:nvPicPr>
          <p:cNvPr id="1028" name="Picture 4" descr="glittertextmaker.info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15338" y="6286520"/>
            <a:ext cx="655058" cy="242887"/>
          </a:xfrm>
          <a:prstGeom prst="rect">
            <a:avLst/>
          </a:prstGeom>
          <a:noFill/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MUJER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9">
      <a:majorFont>
        <a:latin typeface="Harrington"/>
        <a:ea typeface=""/>
        <a:cs typeface=""/>
      </a:majorFont>
      <a:minorFont>
        <a:latin typeface="Harringto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MUJER</Template>
  <TotalTime>0</TotalTime>
  <Words>454</Words>
  <Application>Microsoft Office PowerPoint</Application>
  <PresentationFormat>Presentación en pantalla (4:3)</PresentationFormat>
  <Paragraphs>60</Paragraphs>
  <Slides>24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24</vt:i4>
      </vt:variant>
    </vt:vector>
  </HeadingPairs>
  <TitlesOfParts>
    <vt:vector size="26" baseType="lpstr">
      <vt:lpstr>MUJER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2013-03-04T20:47:06Z</dcterms:created>
  <dcterms:modified xsi:type="dcterms:W3CDTF">2013-03-04T21:05:24Z</dcterms:modified>
</cp:coreProperties>
</file>