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09" r:id="rId3"/>
    <p:sldId id="317" r:id="rId4"/>
    <p:sldId id="321" r:id="rId5"/>
    <p:sldId id="300" r:id="rId6"/>
    <p:sldId id="316" r:id="rId7"/>
    <p:sldId id="318" r:id="rId8"/>
    <p:sldId id="256" r:id="rId9"/>
    <p:sldId id="267" r:id="rId10"/>
    <p:sldId id="295" r:id="rId11"/>
    <p:sldId id="292" r:id="rId12"/>
    <p:sldId id="294" r:id="rId13"/>
    <p:sldId id="293" r:id="rId14"/>
    <p:sldId id="291" r:id="rId15"/>
    <p:sldId id="290" r:id="rId16"/>
    <p:sldId id="287" r:id="rId17"/>
    <p:sldId id="286" r:id="rId18"/>
    <p:sldId id="289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6" r:id="rId28"/>
    <p:sldId id="277" r:id="rId29"/>
    <p:sldId id="275" r:id="rId30"/>
    <p:sldId id="271" r:id="rId31"/>
    <p:sldId id="274" r:id="rId32"/>
    <p:sldId id="273" r:id="rId33"/>
    <p:sldId id="272" r:id="rId34"/>
    <p:sldId id="270" r:id="rId35"/>
    <p:sldId id="269" r:id="rId36"/>
    <p:sldId id="268" r:id="rId37"/>
    <p:sldId id="266" r:id="rId38"/>
    <p:sldId id="265" r:id="rId39"/>
    <p:sldId id="264" r:id="rId40"/>
    <p:sldId id="263" r:id="rId41"/>
    <p:sldId id="262" r:id="rId42"/>
    <p:sldId id="261" r:id="rId43"/>
    <p:sldId id="310" r:id="rId44"/>
    <p:sldId id="260" r:id="rId45"/>
    <p:sldId id="315" r:id="rId46"/>
    <p:sldId id="314" r:id="rId47"/>
    <p:sldId id="313" r:id="rId48"/>
    <p:sldId id="312" r:id="rId49"/>
    <p:sldId id="311" r:id="rId50"/>
    <p:sldId id="308" r:id="rId51"/>
    <p:sldId id="307" r:id="rId52"/>
    <p:sldId id="306" r:id="rId53"/>
    <p:sldId id="305" r:id="rId54"/>
    <p:sldId id="304" r:id="rId55"/>
    <p:sldId id="303" r:id="rId56"/>
    <p:sldId id="301" r:id="rId57"/>
    <p:sldId id="288" r:id="rId58"/>
    <p:sldId id="319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veiIH0WOjOhgviMeGoM4Q" hashData="imTSzJzcymdBWaFtwPJvA3tYd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59E"/>
    <a:srgbClr val="6C0000"/>
    <a:srgbClr val="001848"/>
    <a:srgbClr val="660033"/>
    <a:srgbClr val="00E266"/>
    <a:srgbClr val="007033"/>
    <a:srgbClr val="00CC99"/>
    <a:srgbClr val="FF99CC"/>
    <a:srgbClr val="9966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B93F2-FD60-4399-BA90-F58DB7822D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5F188-DB82-4BFC-A53C-A2D97BBA8CBB}" type="datetimeFigureOut">
              <a:rPr lang="es-ES" smtClean="0"/>
              <a:pPr/>
              <a:t>22/01/2015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C42E9-AFE0-42E8-BA26-E8B2BB87B8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626EC5-0C5D-42CC-A682-919FEC05EB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571480"/>
            <a:ext cx="514350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4800" b="1" dirty="0" smtClean="0">
                <a:ln/>
                <a:solidFill>
                  <a:srgbClr val="92D050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Showcard Gothic" pitchFamily="82" charset="0"/>
              </a:rPr>
              <a:t>        Carnaval</a:t>
            </a:r>
          </a:p>
          <a:p>
            <a:r>
              <a:rPr lang="es-ES_tradnl" sz="4800" b="1" dirty="0" smtClean="0">
                <a:ln/>
                <a:solidFill>
                  <a:srgbClr val="92D050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Showcard Gothic" pitchFamily="82" charset="0"/>
              </a:rPr>
              <a:t>                  De</a:t>
            </a:r>
            <a:endParaRPr lang="es-ES" sz="4800" b="1" dirty="0" smtClean="0">
              <a:ln/>
              <a:solidFill>
                <a:srgbClr val="92D050"/>
              </a:solidFill>
              <a:effectLst>
                <a:reflection blurRad="6350" stA="55000" endA="50" endPos="85000" dist="60007" dir="5400000" sy="-100000" algn="bl" rotWithShape="0"/>
              </a:effectLst>
              <a:latin typeface="Showcard Gothic" pitchFamily="82" charset="0"/>
            </a:endParaRPr>
          </a:p>
          <a:p>
            <a:r>
              <a:rPr lang="es-ES" sz="4800" b="1" dirty="0" err="1" smtClean="0">
                <a:ln/>
                <a:solidFill>
                  <a:srgbClr val="92D050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Showcard Gothic" pitchFamily="82" charset="0"/>
              </a:rPr>
              <a:t>Gualeguaychú</a:t>
            </a:r>
            <a:endParaRPr lang="es-ES" sz="4800" b="1" dirty="0">
              <a:ln/>
              <a:solidFill>
                <a:srgbClr val="92D050"/>
              </a:solidFill>
              <a:effectLst>
                <a:reflection blurRad="6350" stA="55000" endA="50" endPos="85000" dist="60007" dir="5400000" sy="-100000" algn="bl" rotWithShape="0"/>
              </a:effectLst>
              <a:latin typeface="Showcard Gothi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85720" y="0"/>
            <a:ext cx="4572000" cy="7478970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A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R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G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E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N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T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 I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N</a:t>
            </a:r>
          </a:p>
          <a:p>
            <a:r>
              <a:rPr lang="es-ES_tradnl" sz="4800" b="1" dirty="0" smtClean="0">
                <a:ln/>
                <a:gradFill flip="none" rotWithShape="1">
                  <a:gsLst>
                    <a:gs pos="56000">
                      <a:srgbClr val="FFFF00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0" scaled="1"/>
                  <a:tileRect/>
                </a:gradFill>
                <a:effectLst/>
                <a:latin typeface="Showcard Gothic" pitchFamily="82" charset="0"/>
              </a:rPr>
              <a:t>A</a:t>
            </a:r>
          </a:p>
          <a:p>
            <a:endParaRPr lang="es-ES" sz="4800" b="1" dirty="0">
              <a:ln/>
              <a:gradFill flip="none" rotWithShape="1">
                <a:gsLst>
                  <a:gs pos="56000">
                    <a:srgbClr val="FFFF00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0" scaled="1"/>
                <a:tileRect/>
              </a:gradFill>
              <a:effectLst/>
              <a:latin typeface="Showcard Gothic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429256" y="4714884"/>
            <a:ext cx="234391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gency FB" pitchFamily="34" charset="0"/>
              </a:rPr>
              <a:t>Esta es una creación de Raquel</a:t>
            </a:r>
            <a:endParaRPr lang="es-ES" sz="16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omb/>
    <p:sndAc>
      <p:stSnd loop="1">
        <p:snd r:embed="rId2" name="Pasista y batucada de Ara Yevi 2011 - Carnaval de Gualeguaychú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00"/>
                            </p:stCondLst>
                            <p:childTnLst>
                              <p:par>
                                <p:cTn id="2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7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3730" name="Picture 2" descr="http://www.manoirclosclin.fr/chambre-d-hotes/st-malo/35/lib/images/global/cadr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714356"/>
            <a:ext cx="9448800" cy="581977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928662" y="1428736"/>
            <a:ext cx="707236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El Carnaval de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Gualeguaychú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es uno de los espectáculos a cielo abierto más importante del verano argentino. Cada fin de semana congrega mas de 30.000 espectadores que disfrutan de la noche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gualeguaychense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en el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corsódromo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de la ciudad. Se realiza los sábados de enero y febrero y el primero de marzo. En caso de lluvia se realiza el domingo.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Durante el espectáculo 3 comparsas desfilan por el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corsódromo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dando un show de colores, vestuarios imponentes y carrozas representando un tema elegido por cada comparsa. Este carnaval es considerado uno de los más importantes en el mundo por su convocatoria, junto a los de Río de Janeiro y Venecia. Se realiza en el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Corsódromo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de la ciudad, desde 1997. Este era la vieja estación del ferrocarril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racondicionada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para su nuevo uso, con 500 metros de largo sobre la vieja traza del tren, ahora repleto de tribunas y cantinas.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Son 5 las comparsas del carnaval de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Gualeguaychú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, cada una representa a un club de la ciudad. Cada año compiten 3 comparsas, la ganadora permanece el año siguiente.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Majestuocidad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, colorido, belleza, diversión, baile y musicalización, de todos los años con la presencia de mas de 800 actores en escena.</a:t>
            </a:r>
          </a:p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7" name="6 Marco"/>
          <p:cNvSpPr/>
          <p:nvPr/>
        </p:nvSpPr>
        <p:spPr>
          <a:xfrm>
            <a:off x="642910" y="1071546"/>
            <a:ext cx="7572428" cy="4714908"/>
          </a:xfrm>
          <a:prstGeom prst="frame">
            <a:avLst>
              <a:gd name="adj1" fmla="val 1902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929454" y="5357826"/>
            <a:ext cx="925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pps.Raquel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4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66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6" name="5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rcRect r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rcRect r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34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34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834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0(2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90520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373" y="0"/>
            <a:ext cx="4587627" cy="6858000"/>
          </a:xfrm>
          <a:prstGeom prst="rect">
            <a:avLst/>
          </a:prstGeom>
        </p:spPr>
      </p:pic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60838" cy="6858000"/>
          </a:xfrm>
          <a:prstGeom prst="rect">
            <a:avLst/>
          </a:prstGeom>
        </p:spPr>
      </p:pic>
      <p:pic>
        <p:nvPicPr>
          <p:cNvPr id="6" name="5 Imagen" descr="0(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3162" y="0"/>
            <a:ext cx="4560838" cy="6858000"/>
          </a:xfrm>
          <a:prstGeom prst="rect">
            <a:avLst/>
          </a:prstGeom>
        </p:spPr>
      </p:pic>
      <p:pic>
        <p:nvPicPr>
          <p:cNvPr id="7" name="6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87627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212E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3" cy="6858000"/>
          </a:xfrm>
          <a:prstGeom prst="rect">
            <a:avLst/>
          </a:prstGeom>
        </p:spPr>
      </p:pic>
      <p:pic>
        <p:nvPicPr>
          <p:cNvPr id="5" name="4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3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48"/>
            <a:ext cx="9144000" cy="6813352"/>
          </a:xfrm>
          <a:prstGeom prst="rect">
            <a:avLst/>
          </a:prstGeom>
        </p:spPr>
      </p:pic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0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7" name="6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pic>
        <p:nvPicPr>
          <p:cNvPr id="5" name="4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  <p:pic>
        <p:nvPicPr>
          <p:cNvPr id="5" name="4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CC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59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94" cy="6858000"/>
          </a:xfrm>
          <a:prstGeom prst="rect">
            <a:avLst/>
          </a:prstGeom>
        </p:spPr>
      </p:pic>
      <p:pic>
        <p:nvPicPr>
          <p:cNvPr id="5" name="4 Imagen" descr="0(6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127" y="0"/>
            <a:ext cx="4488873" cy="6858000"/>
          </a:xfrm>
          <a:prstGeom prst="rect">
            <a:avLst/>
          </a:prstGeom>
        </p:spPr>
      </p:pic>
      <p:pic>
        <p:nvPicPr>
          <p:cNvPr id="6" name="5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06" y="0"/>
            <a:ext cx="4500594" cy="6858000"/>
          </a:xfrm>
          <a:prstGeom prst="rect">
            <a:avLst/>
          </a:prstGeom>
        </p:spPr>
      </p:pic>
      <p:pic>
        <p:nvPicPr>
          <p:cNvPr id="7" name="6 Imagen" descr="0(6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88873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21" name="20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424163">
            <a:off x="1394694" y="5034627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 car gu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 car gua</Template>
  <TotalTime>0</TotalTime>
  <Words>281</Words>
  <Application>Microsoft Office PowerPoint</Application>
  <PresentationFormat>Presentación en pantalla (4:3)</PresentationFormat>
  <Paragraphs>32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Presentació car gua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2015-01-23T03:51:53Z</dcterms:created>
  <dcterms:modified xsi:type="dcterms:W3CDTF">2015-01-23T04:33:18Z</dcterms:modified>
</cp:coreProperties>
</file>