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notesMasterIdLst>
    <p:notesMasterId r:id="rId26"/>
  </p:notesMasterIdLst>
  <p:sldIdLst>
    <p:sldId id="256" r:id="rId3"/>
    <p:sldId id="272" r:id="rId4"/>
    <p:sldId id="258" r:id="rId5"/>
    <p:sldId id="259" r:id="rId6"/>
    <p:sldId id="260" r:id="rId7"/>
    <p:sldId id="273" r:id="rId8"/>
    <p:sldId id="262" r:id="rId9"/>
    <p:sldId id="261" r:id="rId10"/>
    <p:sldId id="263" r:id="rId11"/>
    <p:sldId id="274" r:id="rId12"/>
    <p:sldId id="264" r:id="rId13"/>
    <p:sldId id="265" r:id="rId14"/>
    <p:sldId id="266" r:id="rId15"/>
    <p:sldId id="275" r:id="rId16"/>
    <p:sldId id="267" r:id="rId17"/>
    <p:sldId id="268" r:id="rId18"/>
    <p:sldId id="269" r:id="rId19"/>
    <p:sldId id="276" r:id="rId20"/>
    <p:sldId id="271" r:id="rId21"/>
    <p:sldId id="270" r:id="rId22"/>
    <p:sldId id="278" r:id="rId23"/>
    <p:sldId id="277" r:id="rId24"/>
    <p:sldId id="279" r:id="rId25"/>
  </p:sldIdLst>
  <p:sldSz cx="9144000" cy="5143500" type="screen16x9"/>
  <p:notesSz cx="6858000" cy="9144000"/>
  <p:embeddedFontLst>
    <p:embeddedFont>
      <p:font typeface="ChopinScript" pitchFamily="2" charset="0"/>
      <p:regular r:id="rId27"/>
    </p:embeddedFont>
    <p:embeddedFont>
      <p:font typeface="Calibri" pitchFamily="34" charset="0"/>
      <p:regular r:id="rId28"/>
      <p:bold r:id="rId29"/>
      <p:italic r:id="rId30"/>
      <p:boldItalic r:id="rId31"/>
    </p:embeddedFont>
    <p:embeddedFont>
      <p:font typeface="Kristen ITC" pitchFamily="66" charset="0"/>
      <p:regular r:id="rId32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p4qm22WgHRIwAZkeMUlmw==" hashData="tJZ4yVJ4MRtdcEyYYHZXl6nyJG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</p:showPr>
  <p:clrMru>
    <a:srgbClr val="D8D4BA"/>
    <a:srgbClr val="CDA979"/>
    <a:srgbClr val="BC8C4C"/>
    <a:srgbClr val="997039"/>
    <a:srgbClr val="805E30"/>
    <a:srgbClr val="FFCC66"/>
    <a:srgbClr val="FFCC99"/>
    <a:srgbClr val="004C00"/>
    <a:srgbClr val="D7C8C7"/>
    <a:srgbClr val="E7C5B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37" autoAdjust="0"/>
    <p:restoredTop sz="98541" autoAdjust="0"/>
  </p:normalViewPr>
  <p:slideViewPr>
    <p:cSldViewPr>
      <p:cViewPr varScale="1">
        <p:scale>
          <a:sx n="55" d="100"/>
          <a:sy n="55" d="100"/>
        </p:scale>
        <p:origin x="-90" y="-157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font" Target="fonts/font6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font" Target="fonts/font2.fntdata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5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font" Target="fonts/font1.fntdata"/><Relationship Id="rId30" Type="http://schemas.openxmlformats.org/officeDocument/2006/relationships/font" Target="fonts/font4.fntdata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DCB44D-A291-4623-AFA5-8D23BFC55E2A}" type="datetimeFigureOut">
              <a:rPr lang="es-ES" smtClean="0"/>
              <a:pPr/>
              <a:t>02/05/2024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160609-77B9-4EF6-A3EB-867285E7AB4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160609-77B9-4EF6-A3EB-867285E7AB40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09D6E-1ACB-4029-BDEA-404FB473BA5A}" type="datetimeFigureOut">
              <a:rPr lang="es-ES" smtClean="0"/>
              <a:pPr/>
              <a:t>02/05/2024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86ADF-59F5-44B3-8CC4-C5759634F5E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09D6E-1ACB-4029-BDEA-404FB473BA5A}" type="datetimeFigureOut">
              <a:rPr lang="es-ES" smtClean="0"/>
              <a:pPr/>
              <a:t>02/05/2024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86ADF-59F5-44B3-8CC4-C5759634F5E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09D6E-1ACB-4029-BDEA-404FB473BA5A}" type="datetimeFigureOut">
              <a:rPr lang="es-ES" smtClean="0"/>
              <a:pPr/>
              <a:t>02/05/2024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86ADF-59F5-44B3-8CC4-C5759634F5E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09D6E-1ACB-4029-BDEA-404FB473BA5A}" type="datetimeFigureOut">
              <a:rPr lang="es-ES" smtClean="0"/>
              <a:pPr/>
              <a:t>02/05/2024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86ADF-59F5-44B3-8CC4-C5759634F5E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09D6E-1ACB-4029-BDEA-404FB473BA5A}" type="datetimeFigureOut">
              <a:rPr lang="es-ES" smtClean="0"/>
              <a:pPr/>
              <a:t>02/05/2024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86ADF-59F5-44B3-8CC4-C5759634F5E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09D6E-1ACB-4029-BDEA-404FB473BA5A}" type="datetimeFigureOut">
              <a:rPr lang="es-ES" smtClean="0"/>
              <a:pPr/>
              <a:t>02/05/2024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86ADF-59F5-44B3-8CC4-C5759634F5E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09D6E-1ACB-4029-BDEA-404FB473BA5A}" type="datetimeFigureOut">
              <a:rPr lang="es-ES" smtClean="0"/>
              <a:pPr/>
              <a:t>02/05/2024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86ADF-59F5-44B3-8CC4-C5759634F5E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09D6E-1ACB-4029-BDEA-404FB473BA5A}" type="datetimeFigureOut">
              <a:rPr lang="es-ES" smtClean="0"/>
              <a:pPr/>
              <a:t>02/05/2024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86ADF-59F5-44B3-8CC4-C5759634F5E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09D6E-1ACB-4029-BDEA-404FB473BA5A}" type="datetimeFigureOut">
              <a:rPr lang="es-ES" smtClean="0"/>
              <a:pPr/>
              <a:t>02/05/2024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86ADF-59F5-44B3-8CC4-C5759634F5E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09D6E-1ACB-4029-BDEA-404FB473BA5A}" type="datetimeFigureOut">
              <a:rPr lang="es-ES" smtClean="0"/>
              <a:pPr/>
              <a:t>02/05/2024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86ADF-59F5-44B3-8CC4-C5759634F5E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09D6E-1ACB-4029-BDEA-404FB473BA5A}" type="datetimeFigureOut">
              <a:rPr lang="es-ES" smtClean="0"/>
              <a:pPr/>
              <a:t>02/05/2024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86ADF-59F5-44B3-8CC4-C5759634F5E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ScalaJewel Saphyr" pitchFamily="50" charset="0"/>
              </a:defRPr>
            </a:lvl1pPr>
          </a:lstStyle>
          <a:p>
            <a:fld id="{E3A09D6E-1ACB-4029-BDEA-404FB473BA5A}" type="datetimeFigureOut">
              <a:rPr lang="es-ES" smtClean="0"/>
              <a:pPr/>
              <a:t>02/05/2024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ScalaJewel Saphyr" pitchFamily="50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ScalaJewel Saphyr" pitchFamily="50" charset="0"/>
              </a:defRPr>
            </a:lvl1pPr>
          </a:lstStyle>
          <a:p>
            <a:fld id="{6DF86ADF-59F5-44B3-8CC4-C5759634F5E2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ScalaJewel Saphyr" pitchFamily="50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ScalaJewel Saphyr" pitchFamily="50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ScalaJewel Saphyr" pitchFamily="50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ScalaJewel Saphyr" pitchFamily="50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ScalaJewel Saphyr" pitchFamily="50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ScalaJewel Saphyr" pitchFamily="50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2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13" Type="http://schemas.openxmlformats.org/officeDocument/2006/relationships/image" Target="../media/image49.png"/><Relationship Id="rId18" Type="http://schemas.openxmlformats.org/officeDocument/2006/relationships/image" Target="../media/image52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1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5.png"/><Relationship Id="rId11" Type="http://schemas.openxmlformats.org/officeDocument/2006/relationships/image" Target="../media/image48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0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4.png"/><Relationship Id="rId9" Type="http://schemas.openxmlformats.org/officeDocument/2006/relationships/image" Target="../media/image47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D411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Carta de una madre\Imágenes\1 - topvera2+png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3275856" y="699542"/>
            <a:ext cx="3960440" cy="28687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7000"/>
              </a:lnSpc>
            </a:pPr>
            <a:r>
              <a:rPr lang="es-ES" sz="8000" dirty="0" smtClean="0">
                <a:ln w="9525">
                  <a:solidFill>
                    <a:srgbClr val="5C2E00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ChopinScript" pitchFamily="2" charset="0"/>
              </a:rPr>
              <a:t>Carta de una Madre</a:t>
            </a:r>
            <a:endParaRPr lang="es-ES" sz="8000" dirty="0">
              <a:ln w="9525">
                <a:solidFill>
                  <a:srgbClr val="5C2E00"/>
                </a:solidFill>
              </a:ln>
              <a:blipFill>
                <a:blip r:embed="rId5"/>
                <a:stretch>
                  <a:fillRect/>
                </a:stretch>
              </a:blipFill>
              <a:latin typeface="ChopinScript" pitchFamily="2" charset="0"/>
            </a:endParaRPr>
          </a:p>
        </p:txBody>
      </p:sp>
      <p:grpSp>
        <p:nvGrpSpPr>
          <p:cNvPr id="5" name="4 Grupo"/>
          <p:cNvGrpSpPr/>
          <p:nvPr/>
        </p:nvGrpSpPr>
        <p:grpSpPr>
          <a:xfrm>
            <a:off x="4572000" y="0"/>
            <a:ext cx="4572000" cy="5143500"/>
            <a:chOff x="4500562" y="0"/>
            <a:chExt cx="4643438" cy="6858000"/>
          </a:xfrm>
          <a:blipFill>
            <a:blip r:embed="rId6"/>
            <a:stretch>
              <a:fillRect/>
            </a:stretch>
          </a:blipFill>
        </p:grpSpPr>
        <p:sp>
          <p:nvSpPr>
            <p:cNvPr id="6" name="5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69"/>
              </a:avLst>
            </a:prstGeom>
            <a:grpFill/>
            <a:ln cap="rnd">
              <a:solidFill>
                <a:schemeClr val="accent6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7" name="6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4244"/>
              </a:avLst>
            </a:prstGeom>
            <a:grpFill/>
            <a:ln cap="rnd">
              <a:solidFill>
                <a:schemeClr val="accent6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8" name="7 Grupo"/>
          <p:cNvGrpSpPr/>
          <p:nvPr/>
        </p:nvGrpSpPr>
        <p:grpSpPr>
          <a:xfrm flipH="1">
            <a:off x="0" y="0"/>
            <a:ext cx="4572000" cy="5143500"/>
            <a:chOff x="4500562" y="0"/>
            <a:chExt cx="4643438" cy="6858000"/>
          </a:xfrm>
          <a:blipFill>
            <a:blip r:embed="rId6"/>
            <a:stretch>
              <a:fillRect/>
            </a:stretch>
          </a:blipFill>
        </p:grpSpPr>
        <p:sp>
          <p:nvSpPr>
            <p:cNvPr id="9" name="8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chemeClr val="accent6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0" name="9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chemeClr val="accent6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1" name="8 Grupo"/>
          <p:cNvGrpSpPr/>
          <p:nvPr/>
        </p:nvGrpSpPr>
        <p:grpSpPr>
          <a:xfrm rot="5400000" flipH="1">
            <a:off x="3286125" y="-3286125"/>
            <a:ext cx="2571750" cy="9144000"/>
            <a:chOff x="4500562" y="0"/>
            <a:chExt cx="4643438" cy="6858000"/>
          </a:xfrm>
          <a:blipFill>
            <a:blip r:embed="rId6"/>
            <a:stretch>
              <a:fillRect/>
            </a:stretch>
          </a:blipFill>
        </p:grpSpPr>
        <p:sp>
          <p:nvSpPr>
            <p:cNvPr id="12" name="11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3336"/>
              </a:avLst>
            </a:prstGeom>
            <a:grpFill/>
            <a:ln cap="rnd">
              <a:solidFill>
                <a:schemeClr val="accent6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3" name="12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427"/>
              </a:avLst>
            </a:prstGeom>
            <a:grpFill/>
            <a:ln cap="rnd">
              <a:solidFill>
                <a:schemeClr val="accent6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4" name="11 Grupo"/>
          <p:cNvGrpSpPr/>
          <p:nvPr/>
        </p:nvGrpSpPr>
        <p:grpSpPr>
          <a:xfrm rot="5400000">
            <a:off x="3259340" y="-741164"/>
            <a:ext cx="2625329" cy="9144000"/>
            <a:chOff x="4500562" y="0"/>
            <a:chExt cx="4643438" cy="6858000"/>
          </a:xfrm>
          <a:blipFill>
            <a:blip r:embed="rId6"/>
            <a:stretch>
              <a:fillRect/>
            </a:stretch>
          </a:blipFill>
        </p:grpSpPr>
        <p:sp>
          <p:nvSpPr>
            <p:cNvPr id="15" name="14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4245"/>
              </a:avLst>
            </a:prstGeom>
            <a:grpFill/>
            <a:ln cap="rnd">
              <a:solidFill>
                <a:schemeClr val="accent6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6" name="15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3688"/>
              </a:avLst>
            </a:prstGeom>
            <a:grpFill/>
            <a:ln cap="rnd">
              <a:solidFill>
                <a:schemeClr val="accent6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7" name="23 Grupo"/>
          <p:cNvGrpSpPr/>
          <p:nvPr/>
        </p:nvGrpSpPr>
        <p:grpSpPr>
          <a:xfrm flipH="1">
            <a:off x="0" y="555526"/>
            <a:ext cx="3851920" cy="4032448"/>
            <a:chOff x="4500562" y="0"/>
            <a:chExt cx="4643438" cy="6858000"/>
          </a:xfrm>
          <a:blipFill>
            <a:blip r:embed="rId6"/>
            <a:stretch>
              <a:fillRect/>
            </a:stretch>
          </a:blipFill>
        </p:grpSpPr>
        <p:sp>
          <p:nvSpPr>
            <p:cNvPr id="18" name="17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chemeClr val="accent6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9" name="18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chemeClr val="accent6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0" name="27 Grupo"/>
          <p:cNvGrpSpPr/>
          <p:nvPr/>
        </p:nvGrpSpPr>
        <p:grpSpPr>
          <a:xfrm flipH="1">
            <a:off x="0" y="1071552"/>
            <a:ext cx="3347864" cy="3000396"/>
            <a:chOff x="4500562" y="0"/>
            <a:chExt cx="4643438" cy="6858000"/>
          </a:xfrm>
          <a:blipFill>
            <a:blip r:embed="rId6"/>
            <a:stretch>
              <a:fillRect/>
            </a:stretch>
          </a:blipFill>
        </p:grpSpPr>
        <p:sp>
          <p:nvSpPr>
            <p:cNvPr id="21" name="20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chemeClr val="accent6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22" name="21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chemeClr val="accent6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3" name="30 Grupo"/>
          <p:cNvGrpSpPr/>
          <p:nvPr/>
        </p:nvGrpSpPr>
        <p:grpSpPr>
          <a:xfrm>
            <a:off x="5940152" y="1059582"/>
            <a:ext cx="3203849" cy="2952328"/>
            <a:chOff x="4500562" y="155862"/>
            <a:chExt cx="4643439" cy="6390411"/>
          </a:xfrm>
          <a:blipFill>
            <a:blip r:embed="rId6"/>
            <a:stretch>
              <a:fillRect/>
            </a:stretch>
          </a:blipFill>
        </p:grpSpPr>
        <p:sp>
          <p:nvSpPr>
            <p:cNvPr id="24" name="23 Franja diagonal"/>
            <p:cNvSpPr/>
            <p:nvPr/>
          </p:nvSpPr>
          <p:spPr>
            <a:xfrm flipH="1">
              <a:off x="4500562" y="3429000"/>
              <a:ext cx="4643438" cy="3117273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chemeClr val="accent6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25" name="24 Franja diagonal"/>
            <p:cNvSpPr/>
            <p:nvPr/>
          </p:nvSpPr>
          <p:spPr>
            <a:xfrm rot="16200000" flipV="1">
              <a:off x="5185713" y="-529288"/>
              <a:ext cx="3273137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chemeClr val="accent6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6" name="33 Grupo"/>
          <p:cNvGrpSpPr/>
          <p:nvPr/>
        </p:nvGrpSpPr>
        <p:grpSpPr>
          <a:xfrm>
            <a:off x="5364088" y="589345"/>
            <a:ext cx="3779912" cy="3904088"/>
            <a:chOff x="4500562" y="0"/>
            <a:chExt cx="4643438" cy="6858000"/>
          </a:xfrm>
          <a:blipFill>
            <a:blip r:embed="rId6"/>
            <a:stretch>
              <a:fillRect/>
            </a:stretch>
          </a:blipFill>
        </p:grpSpPr>
        <p:sp>
          <p:nvSpPr>
            <p:cNvPr id="27" name="26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chemeClr val="accent6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28" name="27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chemeClr val="accent6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9" name="36 Grupo"/>
          <p:cNvGrpSpPr/>
          <p:nvPr/>
        </p:nvGrpSpPr>
        <p:grpSpPr>
          <a:xfrm flipH="1">
            <a:off x="0" y="1446602"/>
            <a:ext cx="2699792" cy="2250297"/>
            <a:chOff x="4500562" y="0"/>
            <a:chExt cx="4643438" cy="6858000"/>
          </a:xfrm>
          <a:blipFill>
            <a:blip r:embed="rId6"/>
            <a:stretch>
              <a:fillRect/>
            </a:stretch>
          </a:blipFill>
        </p:grpSpPr>
        <p:sp>
          <p:nvSpPr>
            <p:cNvPr id="30" name="29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chemeClr val="accent6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1" name="30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chemeClr val="accent6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32" name="39 Grupo"/>
          <p:cNvGrpSpPr/>
          <p:nvPr/>
        </p:nvGrpSpPr>
        <p:grpSpPr>
          <a:xfrm>
            <a:off x="6372200" y="1491630"/>
            <a:ext cx="2771801" cy="2133260"/>
            <a:chOff x="4500561" y="219451"/>
            <a:chExt cx="4643439" cy="6501318"/>
          </a:xfrm>
          <a:blipFill>
            <a:blip r:embed="rId6"/>
            <a:stretch>
              <a:fillRect/>
            </a:stretch>
          </a:blipFill>
        </p:grpSpPr>
        <p:sp>
          <p:nvSpPr>
            <p:cNvPr id="33" name="32 Franja diagonal"/>
            <p:cNvSpPr/>
            <p:nvPr/>
          </p:nvSpPr>
          <p:spPr>
            <a:xfrm flipH="1">
              <a:off x="4500561" y="3291770"/>
              <a:ext cx="4643437" cy="3428999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chemeClr val="accent6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4" name="33 Franja diagonal"/>
            <p:cNvSpPr/>
            <p:nvPr/>
          </p:nvSpPr>
          <p:spPr>
            <a:xfrm rot="16200000" flipV="1">
              <a:off x="5176395" y="-456382"/>
              <a:ext cx="3291771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chemeClr val="accent6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35" name="23 Grupo"/>
          <p:cNvGrpSpPr/>
          <p:nvPr/>
        </p:nvGrpSpPr>
        <p:grpSpPr>
          <a:xfrm rot="16200000" flipH="1">
            <a:off x="3430143" y="329232"/>
            <a:ext cx="2355725" cy="7272810"/>
            <a:chOff x="4500562" y="0"/>
            <a:chExt cx="4643438" cy="6858000"/>
          </a:xfrm>
          <a:blipFill>
            <a:blip r:embed="rId6"/>
            <a:stretch>
              <a:fillRect/>
            </a:stretch>
          </a:blipFill>
        </p:grpSpPr>
        <p:sp>
          <p:nvSpPr>
            <p:cNvPr id="36" name="35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chemeClr val="accent6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7" name="36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chemeClr val="accent6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38" name="27 Grupo"/>
          <p:cNvGrpSpPr/>
          <p:nvPr/>
        </p:nvGrpSpPr>
        <p:grpSpPr>
          <a:xfrm rot="16200000" flipH="1">
            <a:off x="3610161" y="1445357"/>
            <a:ext cx="1923678" cy="5472608"/>
            <a:chOff x="4500562" y="0"/>
            <a:chExt cx="4643438" cy="6858000"/>
          </a:xfrm>
          <a:blipFill>
            <a:blip r:embed="rId6"/>
            <a:stretch>
              <a:fillRect/>
            </a:stretch>
          </a:blipFill>
        </p:grpSpPr>
        <p:sp>
          <p:nvSpPr>
            <p:cNvPr id="39" name="38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chemeClr val="accent6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40" name="39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chemeClr val="accent6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41" name="36 Grupo"/>
          <p:cNvGrpSpPr/>
          <p:nvPr/>
        </p:nvGrpSpPr>
        <p:grpSpPr>
          <a:xfrm rot="16200000" flipH="1">
            <a:off x="3754175" y="2381459"/>
            <a:ext cx="1563642" cy="3960440"/>
            <a:chOff x="4500562" y="0"/>
            <a:chExt cx="4643438" cy="6858000"/>
          </a:xfrm>
          <a:blipFill>
            <a:blip r:embed="rId6"/>
            <a:stretch>
              <a:fillRect/>
            </a:stretch>
          </a:blipFill>
        </p:grpSpPr>
        <p:sp>
          <p:nvSpPr>
            <p:cNvPr id="42" name="41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chemeClr val="accent6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43" name="42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chemeClr val="accent6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44" name="23 Grupo"/>
          <p:cNvGrpSpPr/>
          <p:nvPr/>
        </p:nvGrpSpPr>
        <p:grpSpPr>
          <a:xfrm rot="16200000">
            <a:off x="3502150" y="-2530548"/>
            <a:ext cx="2139700" cy="7200800"/>
            <a:chOff x="4500562" y="0"/>
            <a:chExt cx="4643438" cy="6858000"/>
          </a:xfrm>
          <a:blipFill>
            <a:blip r:embed="rId6"/>
            <a:stretch>
              <a:fillRect/>
            </a:stretch>
          </a:blipFill>
        </p:grpSpPr>
        <p:sp>
          <p:nvSpPr>
            <p:cNvPr id="45" name="44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chemeClr val="accent6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46" name="45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chemeClr val="accent6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47" name="27 Grupo"/>
          <p:cNvGrpSpPr/>
          <p:nvPr/>
        </p:nvGrpSpPr>
        <p:grpSpPr>
          <a:xfrm rot="16200000">
            <a:off x="3646165" y="-1882477"/>
            <a:ext cx="1779662" cy="5544616"/>
            <a:chOff x="4500562" y="0"/>
            <a:chExt cx="4643438" cy="6858000"/>
          </a:xfrm>
          <a:blipFill>
            <a:blip r:embed="rId6"/>
            <a:stretch>
              <a:fillRect/>
            </a:stretch>
          </a:blipFill>
        </p:grpSpPr>
        <p:sp>
          <p:nvSpPr>
            <p:cNvPr id="48" name="47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chemeClr val="accent6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49" name="48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chemeClr val="accent6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50" name="36 Grupo"/>
          <p:cNvGrpSpPr/>
          <p:nvPr/>
        </p:nvGrpSpPr>
        <p:grpSpPr>
          <a:xfrm rot="16200000">
            <a:off x="3790181" y="-1378421"/>
            <a:ext cx="1491630" cy="4248472"/>
            <a:chOff x="4500562" y="0"/>
            <a:chExt cx="4643438" cy="6858000"/>
          </a:xfrm>
          <a:blipFill>
            <a:blip r:embed="rId6"/>
            <a:stretch>
              <a:fillRect/>
            </a:stretch>
          </a:blipFill>
        </p:grpSpPr>
        <p:sp>
          <p:nvSpPr>
            <p:cNvPr id="51" name="50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chemeClr val="accent6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52" name="51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chemeClr val="accent6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sp>
        <p:nvSpPr>
          <p:cNvPr id="53" name="5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>
    <p:sndAc>
      <p:stSnd>
        <p:snd r:embed="rId3" name="Mama - Il Divo - editada--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6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6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7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7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7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7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7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7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7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7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7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7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7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7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7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7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7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7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7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7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7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7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7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7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7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7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3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5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5" name="Picture 7" descr="E:\PPS  EXCLUSIVOS\- Carta de una madre\Imágenes\5692c06d78869d6a92e9546154229a1a +fondo.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7463" y="-19050"/>
            <a:ext cx="9180513" cy="51816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Carta de una madre\Imágenes\3 - 3f5ba3752d5abf4f3ab0104877414e97+fon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7463" y="-19050"/>
            <a:ext cx="9161463" cy="51816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355976" y="1059582"/>
            <a:ext cx="417646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rgbClr val="996633"/>
                  </a:solidFill>
                </a:ln>
                <a:solidFill>
                  <a:srgbClr val="3E1F00"/>
                </a:solidFill>
                <a:latin typeface="ScalaJewel Saphyr" pitchFamily="50" charset="0"/>
              </a:rPr>
              <a:t>Alguien dijo que un niño se lleva en el vientre durante nueve meses</a:t>
            </a:r>
            <a:endParaRPr lang="es-ES" sz="2800" dirty="0">
              <a:ln>
                <a:solidFill>
                  <a:srgbClr val="996633"/>
                </a:solidFill>
              </a:ln>
              <a:solidFill>
                <a:srgbClr val="3E1F00"/>
              </a:solidFill>
              <a:latin typeface="ScalaJewel Saphyr" pitchFamily="50" charset="0"/>
            </a:endParaRPr>
          </a:p>
        </p:txBody>
      </p:sp>
      <p:pic>
        <p:nvPicPr>
          <p:cNvPr id="4099" name="Picture 3" descr="E:\PPS  EXCLUSIVOS\- Carta de una madre\Imágenes\4 - 0988bdafa00c9a9b8d2f0e706a594566+fond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7463" y="0"/>
            <a:ext cx="9161463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611560" y="1275606"/>
            <a:ext cx="424847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841E58"/>
                </a:solidFill>
                <a:latin typeface="ScalaJewel Saphyr" pitchFamily="50" charset="0"/>
              </a:rPr>
              <a:t>Ese alguien no sabe que un hijo se lleva en el corazón toda la vida.</a:t>
            </a:r>
            <a:endParaRPr lang="es-ES" sz="2800" dirty="0">
              <a:ln>
                <a:solidFill>
                  <a:schemeClr val="bg2">
                    <a:lumMod val="50000"/>
                  </a:schemeClr>
                </a:solidFill>
              </a:ln>
              <a:solidFill>
                <a:srgbClr val="841E58"/>
              </a:solidFill>
              <a:latin typeface="ScalaJewel Saphyr" pitchFamily="50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Carta de una madre\Imágenes\5 - 29bb63760652d4b9adf1a8ac7b9259d5+fon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7463" y="-19050"/>
            <a:ext cx="9180513" cy="51816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779912" y="1275606"/>
            <a:ext cx="47160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solidFill>
                  <a:schemeClr val="bg1"/>
                </a:solidFill>
                <a:latin typeface="ScalaJewel Saphyr" pitchFamily="50" charset="0"/>
              </a:rPr>
              <a:t>Alguien dijo que toma unas seis semanas volver a la normalidad, después de dar a luz</a:t>
            </a:r>
            <a:endParaRPr lang="es-ES" sz="2800" dirty="0">
              <a:solidFill>
                <a:schemeClr val="bg1"/>
              </a:solidFill>
              <a:latin typeface="ScalaJewel Saphyr" pitchFamily="50" charset="0"/>
            </a:endParaRPr>
          </a:p>
        </p:txBody>
      </p:sp>
      <p:pic>
        <p:nvPicPr>
          <p:cNvPr id="5123" name="Picture 3" descr="E:\PPS  EXCLUSIVOS\- Carta de una madre\Imágenes\312cf5f79e4f302b79de1312ce355125+fond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7463" y="-19050"/>
            <a:ext cx="9161463" cy="51625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95536" y="1491630"/>
            <a:ext cx="388843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rgbClr val="C00000"/>
                  </a:solidFill>
                </a:ln>
                <a:solidFill>
                  <a:srgbClr val="800000"/>
                </a:solidFill>
                <a:latin typeface="ScalaJewel Saphyr" pitchFamily="50" charset="0"/>
              </a:rPr>
              <a:t>Ese alguien no sabe que después de dar a luz, la normalidad no existe</a:t>
            </a:r>
            <a:endParaRPr lang="es-ES" sz="2800" dirty="0">
              <a:ln>
                <a:solidFill>
                  <a:srgbClr val="C00000"/>
                </a:solidFill>
              </a:ln>
              <a:solidFill>
                <a:srgbClr val="800000"/>
              </a:solidFill>
              <a:latin typeface="ScalaJewel Saphyr" pitchFamily="50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BBC9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 EXCLUSIVOS\- Carta de una madre\Imágenes\7 - 065863c2d94cdfec7c026efa820feb5c+fon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816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CuadroTexto"/>
          <p:cNvSpPr txBox="1"/>
          <p:nvPr/>
        </p:nvSpPr>
        <p:spPr>
          <a:xfrm>
            <a:off x="827584" y="1491630"/>
            <a:ext cx="388843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rgbClr val="996633"/>
                  </a:solidFill>
                </a:ln>
                <a:solidFill>
                  <a:srgbClr val="361B00"/>
                </a:solidFill>
                <a:latin typeface="ScalaJewel Saphyr" pitchFamily="50" charset="0"/>
              </a:rPr>
              <a:t>Alguien dijo que de “buenos” padres, salen hijos “buenos”</a:t>
            </a:r>
            <a:endParaRPr lang="es-ES" sz="2800" dirty="0">
              <a:ln>
                <a:solidFill>
                  <a:srgbClr val="996633"/>
                </a:solidFill>
              </a:ln>
              <a:solidFill>
                <a:srgbClr val="361B00"/>
              </a:solidFill>
              <a:latin typeface="ScalaJewel Saphyr" pitchFamily="50" charset="0"/>
            </a:endParaRPr>
          </a:p>
        </p:txBody>
      </p:sp>
      <p:pic>
        <p:nvPicPr>
          <p:cNvPr id="6147" name="Picture 3" descr="E:\PPS  EXCLUSIVOS\- Carta de una madre\Imágenes\c58da501f809ce12f371294fd0bf96cd+fond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625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139952" y="1779662"/>
            <a:ext cx="432048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rgbClr val="666633"/>
                  </a:solidFill>
                </a:ln>
                <a:solidFill>
                  <a:schemeClr val="accent2">
                    <a:lumMod val="75000"/>
                  </a:schemeClr>
                </a:solidFill>
                <a:latin typeface="ScalaJewel Saphyr" pitchFamily="50" charset="0"/>
              </a:rPr>
              <a:t>Ese alguien piensa que un hijo viene con instrucciones y garantía</a:t>
            </a:r>
            <a:endParaRPr lang="es-ES" sz="2800" dirty="0">
              <a:ln>
                <a:solidFill>
                  <a:srgbClr val="666633"/>
                </a:solidFill>
              </a:ln>
              <a:solidFill>
                <a:schemeClr val="accent2">
                  <a:lumMod val="75000"/>
                </a:schemeClr>
              </a:solidFill>
              <a:latin typeface="ScalaJewel Saphyr" pitchFamily="50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20000"/>
                <a:lumOff val="80000"/>
              </a:schemeClr>
            </a:gs>
            <a:gs pos="50000">
              <a:schemeClr val="accent2">
                <a:lumMod val="40000"/>
                <a:lumOff val="60000"/>
              </a:schemeClr>
            </a:gs>
            <a:gs pos="100000">
              <a:srgbClr val="F1D49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PPS  EXCLUSIVOS\- Carta de una madre\Imágenes\9 - 73298b7c83198988b3ebb883acec5dc9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81600"/>
          </a:xfrm>
          <a:prstGeom prst="rect">
            <a:avLst/>
          </a:prstGeom>
          <a:noFill/>
        </p:spPr>
      </p:pic>
      <p:pic>
        <p:nvPicPr>
          <p:cNvPr id="7171" name="Picture 3" descr="E:\PPS  EXCLUSIVOS\- Carta de una madre\Imágenes\9 - 73298b7c83198988b3ebb883acec5dc9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9050" y="-38100"/>
            <a:ext cx="9163050" cy="51816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3000" fill="hold"/>
                                        <p:tgtEl>
                                          <p:spTgt spid="10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17" presetClass="entr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mph" presetSubtype="0" autoRev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Scale>
                                      <p:cBhvr>
                                        <p:cTn id="22" dur="3000" fill="hold"/>
                                        <p:tgtEl>
                                          <p:spTgt spid="717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7799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PPS  EXCLUSIVOS\- Carta de una madre\Imágenes\10 - cb9c84711cc58188179bf6a4648d7677+fon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6513" y="0"/>
            <a:ext cx="9180513" cy="51816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644008" y="771550"/>
            <a:ext cx="381642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rgbClr val="380070"/>
                  </a:solidFill>
                </a:ln>
                <a:solidFill>
                  <a:srgbClr val="574E9C"/>
                </a:solidFill>
                <a:latin typeface="ScalaJewel Saphyr" pitchFamily="50" charset="0"/>
              </a:rPr>
              <a:t>Alguien dijo que se aprende a ser madre por instinto</a:t>
            </a:r>
            <a:endParaRPr lang="es-ES" sz="2800" dirty="0">
              <a:ln>
                <a:solidFill>
                  <a:srgbClr val="380070"/>
                </a:solidFill>
              </a:ln>
              <a:solidFill>
                <a:srgbClr val="574E9C"/>
              </a:solidFill>
              <a:latin typeface="ScalaJewel Saphyr" pitchFamily="50" charset="0"/>
            </a:endParaRPr>
          </a:p>
        </p:txBody>
      </p:sp>
      <p:pic>
        <p:nvPicPr>
          <p:cNvPr id="8195" name="Picture 3" descr="E:\PPS  EXCLUSIVOS\- Carta de una madre\Imágenes\f43a026614401f1e944acf494787c4d7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6513" y="0"/>
            <a:ext cx="9180513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611560" y="1563638"/>
            <a:ext cx="416967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rgbClr val="0033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ScalaJewel Saphyr" pitchFamily="50" charset="0"/>
              </a:rPr>
              <a:t>Ese alguien nunca fue de compras con un niño de tres años</a:t>
            </a:r>
            <a:endParaRPr lang="es-ES" sz="2800" dirty="0">
              <a:ln>
                <a:solidFill>
                  <a:srgbClr val="0033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ScalaJewel Saphyr" pitchFamily="50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5C9A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:\PPS  EXCLUSIVOS\- Carta de una madre\Imágenes\12 - 5fe90b9238e97bdefd856eb320eba7d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9050"/>
            <a:ext cx="9163050" cy="51816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827584" y="1563638"/>
            <a:ext cx="3888433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rgbClr val="C00000"/>
                  </a:solidFill>
                </a:ln>
                <a:solidFill>
                  <a:srgbClr val="800000"/>
                </a:solidFill>
                <a:latin typeface="ScalaJewel Saphyr" pitchFamily="50" charset="0"/>
              </a:rPr>
              <a:t>Alguien dijo que las “buenas” madres nunca gritan</a:t>
            </a:r>
            <a:endParaRPr lang="es-ES" sz="2800" dirty="0">
              <a:ln>
                <a:solidFill>
                  <a:srgbClr val="C00000"/>
                </a:solidFill>
              </a:ln>
              <a:solidFill>
                <a:srgbClr val="800000"/>
              </a:solidFill>
              <a:latin typeface="ScalaJewel Saphyr" pitchFamily="50" charset="0"/>
            </a:endParaRPr>
          </a:p>
        </p:txBody>
      </p:sp>
      <p:pic>
        <p:nvPicPr>
          <p:cNvPr id="9219" name="Picture 3" descr="E:\PPS  EXCLUSIVOS\- Carta de una madre\Imágenes\13 - 1862067d096be7fcd24b147152d867dc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9050"/>
            <a:ext cx="9144000" cy="516255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5004048" y="1059582"/>
            <a:ext cx="3168352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rgbClr val="996600"/>
                  </a:solidFill>
                </a:ln>
                <a:solidFill>
                  <a:srgbClr val="361B00"/>
                </a:solidFill>
                <a:latin typeface="ScalaJewel Saphyr" pitchFamily="50" charset="0"/>
              </a:rPr>
              <a:t>Ese alguien  nunca vio a su hijo romper con una pelota la ventana del vecino</a:t>
            </a:r>
            <a:endParaRPr lang="es-ES" sz="2800" dirty="0">
              <a:ln>
                <a:solidFill>
                  <a:srgbClr val="996600"/>
                </a:solidFill>
              </a:ln>
              <a:solidFill>
                <a:srgbClr val="361B00"/>
              </a:solidFill>
              <a:latin typeface="ScalaJewel Saphyr" pitchFamily="50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4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PPS  EXCLUSIVOS\- Carta de una madre\Imágenes\descarga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7463" y="0"/>
            <a:ext cx="9161463" cy="5143500"/>
          </a:xfrm>
          <a:prstGeom prst="rect">
            <a:avLst/>
          </a:prstGeom>
          <a:noFill/>
        </p:spPr>
      </p:pic>
      <p:pic>
        <p:nvPicPr>
          <p:cNvPr id="2050" name="Picture 2" descr="E:\PPS  EXCLUSIVOS\- Carta de una madre\Imágenes\14 - descarga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7463" y="-19050"/>
            <a:ext cx="9180513" cy="51816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644008" y="771550"/>
            <a:ext cx="388843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C00000"/>
                </a:solidFill>
                <a:latin typeface="ScalaJewel Saphyr" pitchFamily="50" charset="0"/>
              </a:rPr>
              <a:t>Alguien dijo que se puede encontrar en los libros las respuestas a todas las preguntas sobre como criar hijos</a:t>
            </a:r>
            <a:endParaRPr lang="es-ES" sz="2800" dirty="0">
              <a:ln>
                <a:solidFill>
                  <a:schemeClr val="accent2">
                    <a:lumMod val="50000"/>
                  </a:schemeClr>
                </a:solidFill>
              </a:ln>
              <a:solidFill>
                <a:srgbClr val="C00000"/>
              </a:solidFill>
              <a:latin typeface="ScalaJewel Saphyr" pitchFamily="50" charset="0"/>
            </a:endParaRPr>
          </a:p>
        </p:txBody>
      </p:sp>
      <p:pic>
        <p:nvPicPr>
          <p:cNvPr id="10243" name="Picture 3" descr="E:\PPS  EXCLUSIVOS\- Carta de una madre\Imágenes\15 - 209882c4306f78b4ffc64dd7a83eaeea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7463" y="0"/>
            <a:ext cx="9161463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899592" y="1851670"/>
            <a:ext cx="410445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rgbClr val="9966FF"/>
                </a:solidFill>
                <a:latin typeface="ScalaJewel Saphyr" pitchFamily="50" charset="0"/>
              </a:rPr>
              <a:t>Ese alguien no tuvo un hijo que se metió un globo en la nariz</a:t>
            </a:r>
            <a:endParaRPr lang="es-ES" sz="2800" dirty="0">
              <a:ln>
                <a:solidFill>
                  <a:schemeClr val="accent4">
                    <a:lumMod val="75000"/>
                  </a:schemeClr>
                </a:solidFill>
              </a:ln>
              <a:solidFill>
                <a:srgbClr val="9966FF"/>
              </a:solidFill>
              <a:latin typeface="ScalaJewel Saphyr" pitchFamily="50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20000"/>
                <a:lumOff val="80000"/>
              </a:schemeClr>
            </a:gs>
            <a:gs pos="50000">
              <a:schemeClr val="accent4">
                <a:lumMod val="40000"/>
                <a:lumOff val="60000"/>
              </a:schemeClr>
            </a:gs>
            <a:gs pos="100000">
              <a:srgbClr val="785D9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1277" name="Picture 13" descr="E:\PPS  EXCLUSIVOS\- Carta de una madre\Imágenes\16 - 2fa67d17a416539ded79460e3871fe0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4000"/>
                                        <p:tgtEl>
                                          <p:spTgt spid="11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296D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 descr="E:\PPS  EXCLUSIVOS\- Carta de una madre\Imágenes\17 - f79921e9157828947b57c92bd4668cd6+fon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6513" y="0"/>
            <a:ext cx="9180513" cy="51816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572000" y="1203598"/>
            <a:ext cx="367240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rgbClr val="745A94"/>
                  </a:solidFill>
                </a:ln>
                <a:solidFill>
                  <a:schemeClr val="accent4">
                    <a:lumMod val="50000"/>
                  </a:schemeClr>
                </a:solidFill>
                <a:latin typeface="ScalaJewel Saphyr" pitchFamily="50" charset="0"/>
              </a:rPr>
              <a:t>Alguien dijo que lo mas difícil de ser madre es el </a:t>
            </a:r>
            <a:r>
              <a:rPr lang="es-ES" sz="2800" dirty="0" smtClean="0">
                <a:ln>
                  <a:solidFill>
                    <a:srgbClr val="745A94"/>
                  </a:solidFill>
                </a:ln>
                <a:solidFill>
                  <a:schemeClr val="accent4">
                    <a:lumMod val="50000"/>
                  </a:schemeClr>
                </a:solidFill>
                <a:latin typeface="ScalaJewel Saphyr" pitchFamily="50" charset="0"/>
              </a:rPr>
              <a:t>parto</a:t>
            </a:r>
            <a:endParaRPr lang="es-ES" sz="2800" dirty="0">
              <a:ln>
                <a:solidFill>
                  <a:srgbClr val="745A94"/>
                </a:solidFill>
              </a:ln>
              <a:solidFill>
                <a:schemeClr val="accent4">
                  <a:lumMod val="50000"/>
                </a:schemeClr>
              </a:solidFill>
              <a:latin typeface="ScalaJewel Saphyr" pitchFamily="50" charset="0"/>
            </a:endParaRPr>
          </a:p>
        </p:txBody>
      </p:sp>
      <p:pic>
        <p:nvPicPr>
          <p:cNvPr id="23554" name="Picture 2" descr="E:\PPS  EXCLUSIVOS\- Carta de una madre\Imágenes\6c19db8823c3b23f960a7945e7692699+fond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7463" y="0"/>
            <a:ext cx="9161463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39552" y="1491630"/>
            <a:ext cx="417646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rgbClr val="6B4723"/>
                  </a:solidFill>
                </a:ln>
                <a:solidFill>
                  <a:srgbClr val="3A1D00"/>
                </a:solidFill>
                <a:latin typeface="ScalaJewel Saphyr" pitchFamily="50" charset="0"/>
              </a:rPr>
              <a:t>Ese alguien nunca dejó a su hijo en la escuela el primer día de clase</a:t>
            </a:r>
            <a:endParaRPr lang="es-ES" sz="2800" dirty="0">
              <a:ln>
                <a:solidFill>
                  <a:srgbClr val="6B4723"/>
                </a:solidFill>
              </a:ln>
              <a:solidFill>
                <a:srgbClr val="3A1D00"/>
              </a:solidFill>
              <a:latin typeface="ScalaJewel Saphyr" pitchFamily="50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35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35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3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C80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 descr="E:\PPS  EXCLUSIVOS\- Carta de una madre\Imágenes\f6428259a942da6a8d93438b359a7a35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7463" y="-19050"/>
            <a:ext cx="9161463" cy="51816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355976" y="1059582"/>
            <a:ext cx="417646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chemeClr val="accent4">
                      <a:lumMod val="40000"/>
                      <a:lumOff val="60000"/>
                    </a:schemeClr>
                  </a:solidFill>
                </a:ln>
                <a:solidFill>
                  <a:schemeClr val="bg1"/>
                </a:solidFill>
                <a:latin typeface="ScalaJewel Saphyr" pitchFamily="50" charset="0"/>
              </a:rPr>
              <a:t>Alguien dijo que una madre puede dejar de preocuparse cuando los hijos se casan</a:t>
            </a:r>
            <a:endParaRPr lang="es-ES" sz="2800" dirty="0">
              <a:ln>
                <a:solidFill>
                  <a:schemeClr val="accent4">
                    <a:lumMod val="40000"/>
                    <a:lumOff val="60000"/>
                  </a:schemeClr>
                </a:solidFill>
              </a:ln>
              <a:solidFill>
                <a:schemeClr val="bg1"/>
              </a:solidFill>
              <a:latin typeface="ScalaJewel Saphyr" pitchFamily="50" charset="0"/>
            </a:endParaRPr>
          </a:p>
        </p:txBody>
      </p:sp>
      <p:pic>
        <p:nvPicPr>
          <p:cNvPr id="22530" name="Picture 2" descr="E:\PPS  EXCLUSIVOS\- Carta de una madre\Imágenes\b7934c96354d811ba064cdf2ad03ce89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7463" y="-19050"/>
            <a:ext cx="9161463" cy="51625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755576" y="1203598"/>
            <a:ext cx="446449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chemeClr val="accent3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latin typeface="ScalaJewel Saphyr" pitchFamily="50" charset="0"/>
              </a:rPr>
              <a:t>Ese alguien no sabe que el matrimonio agrega yernos y nueras al corazón de una madre</a:t>
            </a:r>
            <a:endParaRPr lang="es-ES" sz="2800" dirty="0">
              <a:ln>
                <a:solidFill>
                  <a:schemeClr val="accent3">
                    <a:lumMod val="60000"/>
                    <a:lumOff val="40000"/>
                  </a:schemeClr>
                </a:solidFill>
              </a:ln>
              <a:solidFill>
                <a:schemeClr val="bg1"/>
              </a:solidFill>
              <a:latin typeface="ScalaJewel Saphyr" pitchFamily="50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25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25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2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Carta de una madre\Imágenes\21 - c162555e342cb56681c07e0ac4bd4437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7463" y="-19050"/>
            <a:ext cx="9180513" cy="51816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11560" y="1131590"/>
            <a:ext cx="410445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rgbClr val="C00000"/>
                  </a:solidFill>
                </a:ln>
                <a:solidFill>
                  <a:srgbClr val="800000"/>
                </a:solidFill>
                <a:latin typeface="ScalaJewel Saphyr" pitchFamily="50" charset="0"/>
              </a:rPr>
              <a:t>Alguien dijo que el trabajo de una madre termina cuando el último hijo se va del hogar</a:t>
            </a:r>
            <a:endParaRPr lang="es-ES" sz="2800" dirty="0">
              <a:ln>
                <a:solidFill>
                  <a:srgbClr val="C00000"/>
                </a:solidFill>
              </a:ln>
              <a:solidFill>
                <a:srgbClr val="800000"/>
              </a:solidFill>
              <a:latin typeface="ScalaJewel Saphyr" pitchFamily="50" charset="0"/>
            </a:endParaRPr>
          </a:p>
        </p:txBody>
      </p:sp>
      <p:pic>
        <p:nvPicPr>
          <p:cNvPr id="21506" name="Picture 2" descr="E:\PPS  EXCLUSIVOS\- Carta de una madre\Imágenes\21 - 7c0e76bb69f16484194e25ddbe5df83e+png.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19050"/>
            <a:ext cx="9163050" cy="51816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652120" y="1923678"/>
            <a:ext cx="274230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latin typeface="ScalaJewel Saphyr" pitchFamily="50" charset="0"/>
              </a:rPr>
              <a:t>Ese alguien no tiene nietos</a:t>
            </a:r>
            <a:endParaRPr lang="es-ES" sz="2800" dirty="0">
              <a:ln>
                <a:solidFill>
                  <a:schemeClr val="accent3">
                    <a:lumMod val="50000"/>
                  </a:schemeClr>
                </a:solidFill>
              </a:ln>
              <a:latin typeface="ScalaJewel Saphyr" pitchFamily="50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7" presetClass="entr" presetSubtype="2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90000"/>
              </a:schemeClr>
            </a:gs>
            <a:gs pos="50000">
              <a:schemeClr val="accent6">
                <a:lumMod val="60000"/>
                <a:lumOff val="40000"/>
              </a:schemeClr>
            </a:gs>
            <a:gs pos="100000">
              <a:schemeClr val="accent2">
                <a:lumMod val="40000"/>
                <a:lumOff val="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3" name="Picture 3" descr="E:\PPS  EXCLUSIVOS\- Carta de una madre\Imágenes\56cd4147aaafe6947646b073fb7a4eb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49850"/>
          </a:xfrm>
          <a:prstGeom prst="rect">
            <a:avLst/>
          </a:prstGeom>
          <a:noFill/>
        </p:spPr>
      </p:pic>
      <p:sp>
        <p:nvSpPr>
          <p:cNvPr id="7" name="6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D07C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8" name="7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D07C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3" name="2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4" name="3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5" grpId="0" animBg="1"/>
      <p:bldP spid="6" grpId="0" animBg="1"/>
      <p:bldP spid="3" grpId="0" animBg="1"/>
      <p:bldP spid="4" grpId="0" animBg="1"/>
      <p:bldP spid="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C2600"/>
            </a:gs>
            <a:gs pos="50000">
              <a:srgbClr val="997039"/>
            </a:gs>
            <a:gs pos="100000">
              <a:schemeClr val="bg2">
                <a:lumMod val="7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 descr="E:\PPS  EXCLUSIVOS\- Carta de una madre\Imágenes\e1f6a9ddf2adea7081e0abdca305844d+fon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3050" cy="516255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860032" y="915566"/>
            <a:ext cx="36004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chemeClr val="bg2">
                      <a:lumMod val="75000"/>
                    </a:schemeClr>
                  </a:solidFill>
                </a:ln>
                <a:solidFill>
                  <a:schemeClr val="accent6">
                    <a:lumMod val="40000"/>
                    <a:lumOff val="60000"/>
                  </a:schemeClr>
                </a:solidFill>
                <a:latin typeface="ScalaJewel Saphyr" pitchFamily="50" charset="0"/>
              </a:rPr>
              <a:t>Alguien dijo que una madre no necesita de la comprensión y del “te quiero” del hijo</a:t>
            </a:r>
            <a:endParaRPr lang="es-ES" sz="2800" dirty="0">
              <a:ln>
                <a:solidFill>
                  <a:schemeClr val="bg2">
                    <a:lumMod val="75000"/>
                  </a:schemeClr>
                </a:solidFill>
              </a:ln>
              <a:solidFill>
                <a:schemeClr val="accent6">
                  <a:lumMod val="40000"/>
                  <a:lumOff val="60000"/>
                </a:schemeClr>
              </a:solidFill>
              <a:latin typeface="ScalaJewel Saphyr" pitchFamily="50" charset="0"/>
            </a:endParaRPr>
          </a:p>
        </p:txBody>
      </p:sp>
      <p:pic>
        <p:nvPicPr>
          <p:cNvPr id="5122" name="Picture 2" descr="E:\PPS  EXCLUSIVOS\- Carta de una madre\Imágenes\fb1917b317fa92f845566a60c0feaec4+fond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9050"/>
            <a:ext cx="9180513" cy="51625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683568" y="2355726"/>
            <a:ext cx="352839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rgbClr val="003300"/>
                  </a:solidFill>
                </a:ln>
                <a:solidFill>
                  <a:schemeClr val="accent3">
                    <a:lumMod val="50000"/>
                  </a:schemeClr>
                </a:solidFill>
                <a:latin typeface="ScalaJewel Saphyr" pitchFamily="50" charset="0"/>
              </a:rPr>
              <a:t>Ese  alguien no es un hijo</a:t>
            </a:r>
            <a:endParaRPr lang="es-ES" sz="2800" dirty="0">
              <a:ln>
                <a:solidFill>
                  <a:srgbClr val="003300"/>
                </a:solidFill>
              </a:ln>
              <a:solidFill>
                <a:schemeClr val="accent3">
                  <a:lumMod val="50000"/>
                </a:schemeClr>
              </a:solidFill>
              <a:latin typeface="ScalaJewel Saphyr" pitchFamily="50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94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E:\PPS  EXCLUSIVOS\- Carta de una madre\Imágenes\ea9f8ec0060652bbd79ba88144025214+fond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gradFill>
            <a:gsLst>
              <a:gs pos="0">
                <a:schemeClr val="bg2">
                  <a:lumMod val="75000"/>
                </a:schemeClr>
              </a:gs>
              <a:gs pos="50000">
                <a:schemeClr val="accent3">
                  <a:lumMod val="50000"/>
                </a:schemeClr>
              </a:gs>
              <a:gs pos="100000">
                <a:srgbClr val="C00000"/>
              </a:gs>
            </a:gsLst>
            <a:lin ang="2700000" scaled="1"/>
          </a:gradFill>
        </p:spPr>
      </p:pic>
      <p:sp>
        <p:nvSpPr>
          <p:cNvPr id="2" name="1 CuadroTexto"/>
          <p:cNvSpPr txBox="1"/>
          <p:nvPr/>
        </p:nvSpPr>
        <p:spPr>
          <a:xfrm>
            <a:off x="467544" y="771550"/>
            <a:ext cx="432048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rgbClr val="C00000"/>
                  </a:solidFill>
                </a:ln>
                <a:latin typeface="ScalaJewel Saphyr" pitchFamily="50" charset="0"/>
              </a:rPr>
              <a:t>Alguien dijo que una madre sabe que su hijo la ama, </a:t>
            </a:r>
            <a:endParaRPr lang="es-ES" sz="2800" dirty="0" smtClean="0">
              <a:ln>
                <a:solidFill>
                  <a:srgbClr val="C00000"/>
                </a:solidFill>
              </a:ln>
              <a:latin typeface="ScalaJewel Saphyr" pitchFamily="50" charset="0"/>
            </a:endParaRPr>
          </a:p>
          <a:p>
            <a:pPr algn="ctr"/>
            <a:r>
              <a:rPr lang="es-ES" sz="2800" dirty="0" smtClean="0">
                <a:ln>
                  <a:solidFill>
                    <a:srgbClr val="C00000"/>
                  </a:solidFill>
                </a:ln>
                <a:latin typeface="ScalaJewel Saphyr" pitchFamily="50" charset="0"/>
              </a:rPr>
              <a:t>así </a:t>
            </a:r>
            <a:r>
              <a:rPr lang="es-ES" sz="2800" dirty="0" smtClean="0">
                <a:ln>
                  <a:solidFill>
                    <a:srgbClr val="C00000"/>
                  </a:solidFill>
                </a:ln>
                <a:latin typeface="ScalaJewel Saphyr" pitchFamily="50" charset="0"/>
              </a:rPr>
              <a:t>que no hay necesidad de decírselo</a:t>
            </a:r>
            <a:endParaRPr lang="es-ES" sz="2800" dirty="0">
              <a:ln>
                <a:solidFill>
                  <a:srgbClr val="C00000"/>
                </a:solidFill>
              </a:ln>
              <a:latin typeface="ScalaJewel Saphyr" pitchFamily="50" charset="0"/>
            </a:endParaRPr>
          </a:p>
        </p:txBody>
      </p:sp>
      <p:pic>
        <p:nvPicPr>
          <p:cNvPr id="18435" name="Picture 3" descr="E:\PPS  EXCLUSIVOS\- Carta de una madre\Imágenes\f6ef98e2dcb681f163f3e9b9b47289e7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625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436096" y="2139702"/>
            <a:ext cx="266056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4">
                    <a:lumMod val="50000"/>
                  </a:schemeClr>
                </a:solidFill>
                <a:latin typeface="ScalaJewel Saphyr" pitchFamily="50" charset="0"/>
              </a:rPr>
              <a:t>Ese alguien no es madre</a:t>
            </a:r>
            <a:endParaRPr lang="es-ES" sz="2800" dirty="0">
              <a:ln>
                <a:solidFill>
                  <a:schemeClr val="accent4">
                    <a:lumMod val="75000"/>
                  </a:schemeClr>
                </a:solidFill>
              </a:ln>
              <a:solidFill>
                <a:schemeClr val="accent4">
                  <a:lumMod val="50000"/>
                </a:schemeClr>
              </a:solidFill>
              <a:latin typeface="ScalaJewel Saphyr" pitchFamily="50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2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 descr="E:\PPS  EXCLUSIVOS\- Carta de una madre\Imágenes\41c5b43c85ccd068d2d985c9726e1bb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7463" y="-19050"/>
            <a:ext cx="9180513" cy="51816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419872" y="987574"/>
            <a:ext cx="504056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 w="12700">
                  <a:solidFill>
                    <a:srgbClr val="003300"/>
                  </a:solidFill>
                </a:ln>
                <a:solidFill>
                  <a:srgbClr val="FFFF00"/>
                </a:solidFill>
                <a:latin typeface="ScalaJewel Saphyr" pitchFamily="50" charset="0"/>
              </a:rPr>
              <a:t>El amor de una madre es paciente y perdona cuando todos los demás abandonan, no falla o flaquea, incluso cuando el corazón está roto.</a:t>
            </a:r>
            <a:endParaRPr lang="es-ES" sz="2800" dirty="0">
              <a:ln w="12700">
                <a:solidFill>
                  <a:srgbClr val="003300"/>
                </a:solidFill>
              </a:ln>
              <a:solidFill>
                <a:srgbClr val="FFFF00"/>
              </a:solidFill>
              <a:latin typeface="ScalaJewel Saphyr" pitchFamily="50" charset="0"/>
            </a:endParaRPr>
          </a:p>
        </p:txBody>
      </p:sp>
      <p:sp>
        <p:nvSpPr>
          <p:cNvPr id="4" name="3 Triángulo isósceles"/>
          <p:cNvSpPr/>
          <p:nvPr/>
        </p:nvSpPr>
        <p:spPr>
          <a:xfrm>
            <a:off x="0" y="2571750"/>
            <a:ext cx="9144000" cy="2571750"/>
          </a:xfrm>
          <a:prstGeom prst="triangle">
            <a:avLst>
              <a:gd name="adj" fmla="val 50000"/>
            </a:avLst>
          </a:prstGeom>
          <a:gradFill>
            <a:gsLst>
              <a:gs pos="0">
                <a:schemeClr val="bg2">
                  <a:lumMod val="90000"/>
                </a:schemeClr>
              </a:gs>
              <a:gs pos="50000">
                <a:schemeClr val="bg2">
                  <a:lumMod val="75000"/>
                </a:schemeClr>
              </a:gs>
              <a:gs pos="100000">
                <a:srgbClr val="997039"/>
              </a:gs>
            </a:gsLst>
            <a:lin ang="2700000" scaled="1"/>
          </a:gradFill>
          <a:ln w="57150">
            <a:solidFill>
              <a:schemeClr val="accent3">
                <a:lumMod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Triángulo isósceles"/>
          <p:cNvSpPr/>
          <p:nvPr/>
        </p:nvSpPr>
        <p:spPr>
          <a:xfrm flipV="1">
            <a:off x="0" y="0"/>
            <a:ext cx="9144000" cy="2571750"/>
          </a:xfrm>
          <a:prstGeom prst="triangle">
            <a:avLst>
              <a:gd name="adj" fmla="val 50000"/>
            </a:avLst>
          </a:prstGeom>
          <a:gradFill>
            <a:gsLst>
              <a:gs pos="0">
                <a:schemeClr val="bg2">
                  <a:lumMod val="90000"/>
                </a:schemeClr>
              </a:gs>
              <a:gs pos="50000">
                <a:schemeClr val="bg2">
                  <a:lumMod val="75000"/>
                </a:schemeClr>
              </a:gs>
              <a:gs pos="100000">
                <a:srgbClr val="997039"/>
              </a:gs>
            </a:gsLst>
            <a:lin ang="2700000" scaled="1"/>
          </a:gradFill>
          <a:ln w="57150">
            <a:solidFill>
              <a:schemeClr val="accent3">
                <a:lumMod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Triángulo isósceles"/>
          <p:cNvSpPr/>
          <p:nvPr/>
        </p:nvSpPr>
        <p:spPr>
          <a:xfrm rot="5400000">
            <a:off x="-285750" y="285750"/>
            <a:ext cx="5143500" cy="4572000"/>
          </a:xfrm>
          <a:prstGeom prst="triangle">
            <a:avLst>
              <a:gd name="adj" fmla="val 50261"/>
            </a:avLst>
          </a:prstGeom>
          <a:gradFill>
            <a:gsLst>
              <a:gs pos="0">
                <a:schemeClr val="bg2">
                  <a:lumMod val="90000"/>
                </a:schemeClr>
              </a:gs>
              <a:gs pos="50000">
                <a:schemeClr val="bg2">
                  <a:lumMod val="75000"/>
                </a:schemeClr>
              </a:gs>
              <a:gs pos="100000">
                <a:srgbClr val="997039"/>
              </a:gs>
            </a:gsLst>
            <a:lin ang="2700000" scaled="1"/>
          </a:gradFill>
          <a:ln w="57150">
            <a:solidFill>
              <a:schemeClr val="accent3">
                <a:lumMod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Triángulo isósceles"/>
          <p:cNvSpPr/>
          <p:nvPr/>
        </p:nvSpPr>
        <p:spPr>
          <a:xfrm rot="5400000" flipV="1">
            <a:off x="4286250" y="285750"/>
            <a:ext cx="5143500" cy="4572000"/>
          </a:xfrm>
          <a:prstGeom prst="triangle">
            <a:avLst>
              <a:gd name="adj" fmla="val 50000"/>
            </a:avLst>
          </a:prstGeom>
          <a:gradFill>
            <a:gsLst>
              <a:gs pos="0">
                <a:schemeClr val="bg2">
                  <a:lumMod val="90000"/>
                </a:schemeClr>
              </a:gs>
              <a:gs pos="50000">
                <a:schemeClr val="bg2">
                  <a:lumMod val="75000"/>
                </a:schemeClr>
              </a:gs>
              <a:gs pos="100000">
                <a:srgbClr val="997039"/>
              </a:gs>
            </a:gsLst>
            <a:lin ang="2700000" scaled="1"/>
          </a:gradFill>
          <a:ln w="57150">
            <a:solidFill>
              <a:schemeClr val="accent3">
                <a:lumMod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70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0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94" name="Picture 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51435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Triángulo rectángulo"/>
          <p:cNvSpPr/>
          <p:nvPr/>
        </p:nvSpPr>
        <p:spPr>
          <a:xfrm>
            <a:off x="0" y="0"/>
            <a:ext cx="9144000" cy="5143500"/>
          </a:xfrm>
          <a:prstGeom prst="rtTriangle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Triángulo rectángulo"/>
          <p:cNvSpPr/>
          <p:nvPr/>
        </p:nvSpPr>
        <p:spPr>
          <a:xfrm flipH="1" flipV="1">
            <a:off x="0" y="0"/>
            <a:ext cx="9144000" cy="5143500"/>
          </a:xfrm>
          <a:prstGeom prst="rtTriangle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7C8C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 descr="E:\PPS  EXCLUSIVOS\- Carta de una madre\Imágenes\50a5f8f0c2c007ba37a66bc130a64c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6513" y="0"/>
            <a:ext cx="9180513" cy="5181600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3059832" y="555526"/>
            <a:ext cx="417646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2800" dirty="0" smtClean="0">
                <a:ln>
                  <a:solidFill>
                    <a:srgbClr val="EF5353"/>
                  </a:solidFill>
                </a:ln>
                <a:solidFill>
                  <a:srgbClr val="800000"/>
                </a:solidFill>
                <a:latin typeface="ScalaJewel Saphyr" pitchFamily="50" charset="0"/>
              </a:rPr>
              <a:t>Dar alegría y amor</a:t>
            </a:r>
          </a:p>
          <a:p>
            <a:pPr algn="r"/>
            <a:r>
              <a:rPr lang="es-ES" sz="2800" dirty="0" smtClean="0">
                <a:ln>
                  <a:solidFill>
                    <a:srgbClr val="EF5353"/>
                  </a:solidFill>
                </a:ln>
                <a:solidFill>
                  <a:srgbClr val="800000"/>
                </a:solidFill>
                <a:latin typeface="ScalaJewel Saphyr" pitchFamily="50" charset="0"/>
              </a:rPr>
              <a:t>es el regalo más hermoso que se puede dar a la </a:t>
            </a:r>
          </a:p>
          <a:p>
            <a:pPr algn="r"/>
            <a:r>
              <a:rPr lang="es-ES" sz="2800" dirty="0" smtClean="0">
                <a:ln>
                  <a:solidFill>
                    <a:srgbClr val="EF5353"/>
                  </a:solidFill>
                </a:ln>
                <a:solidFill>
                  <a:srgbClr val="800000"/>
                </a:solidFill>
                <a:latin typeface="ScalaJewel Saphyr" pitchFamily="50" charset="0"/>
              </a:rPr>
              <a:t>        persona que  </a:t>
            </a:r>
          </a:p>
          <a:p>
            <a:pPr algn="r"/>
            <a:r>
              <a:rPr lang="es-ES" sz="2800" dirty="0" smtClean="0">
                <a:ln>
                  <a:solidFill>
                    <a:srgbClr val="EF5353"/>
                  </a:solidFill>
                </a:ln>
                <a:solidFill>
                  <a:srgbClr val="800000"/>
                </a:solidFill>
                <a:latin typeface="ScalaJewel Saphyr" pitchFamily="50" charset="0"/>
              </a:rPr>
              <a:t>                  quieres</a:t>
            </a:r>
            <a:endParaRPr lang="es-ES" sz="2800" dirty="0">
              <a:ln>
                <a:solidFill>
                  <a:srgbClr val="EF5353"/>
                </a:solidFill>
              </a:ln>
              <a:solidFill>
                <a:srgbClr val="800000"/>
              </a:solidFill>
              <a:latin typeface="ScalaJewel Saphyr" pitchFamily="50" charset="0"/>
            </a:endParaRPr>
          </a:p>
        </p:txBody>
      </p:sp>
      <p:grpSp>
        <p:nvGrpSpPr>
          <p:cNvPr id="4" name="12 Grupo"/>
          <p:cNvGrpSpPr/>
          <p:nvPr/>
        </p:nvGrpSpPr>
        <p:grpSpPr>
          <a:xfrm>
            <a:off x="0" y="0"/>
            <a:ext cx="9144000" cy="5143500"/>
            <a:chOff x="611560" y="836712"/>
            <a:chExt cx="3600400" cy="5032176"/>
          </a:xfrm>
          <a:solidFill>
            <a:srgbClr val="FF9999"/>
          </a:solidFill>
        </p:grpSpPr>
        <p:sp>
          <p:nvSpPr>
            <p:cNvPr id="5" name="4 Triángulo isósceles"/>
            <p:cNvSpPr/>
            <p:nvPr/>
          </p:nvSpPr>
          <p:spPr>
            <a:xfrm flipV="1">
              <a:off x="611560" y="836712"/>
              <a:ext cx="3600400" cy="2592288"/>
            </a:xfrm>
            <a:prstGeom prst="triangle">
              <a:avLst/>
            </a:prstGeom>
            <a:grpFill/>
            <a:ln w="3810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" name="5 Triángulo isósceles"/>
            <p:cNvSpPr/>
            <p:nvPr/>
          </p:nvSpPr>
          <p:spPr>
            <a:xfrm>
              <a:off x="611560" y="3429000"/>
              <a:ext cx="3600400" cy="2439888"/>
            </a:xfrm>
            <a:prstGeom prst="triangle">
              <a:avLst/>
            </a:prstGeom>
            <a:grpFill/>
            <a:ln w="3810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5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E:\PPS  EXCLUSIVOS\- Carta de una madre\Imágenes\30 - be7abe1938df241133d5402d28fe029b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440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364088" y="1563638"/>
            <a:ext cx="3456383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rgbClr val="482C98"/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ScalaJewel Saphyr" pitchFamily="50" charset="0"/>
              </a:rPr>
              <a:t>La felicidad no es el resultado de lo que tenemos</a:t>
            </a:r>
            <a:endParaRPr lang="es-ES" sz="2800" dirty="0">
              <a:ln>
                <a:solidFill>
                  <a:srgbClr val="482C98"/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latin typeface="ScalaJewel Saphyr" pitchFamily="50" charset="0"/>
            </a:endParaRPr>
          </a:p>
        </p:txBody>
      </p:sp>
      <p:pic>
        <p:nvPicPr>
          <p:cNvPr id="14339" name="Picture 3" descr="E:\PPS  EXCLUSIVOS\- Carta de una madre\Imágenes\2814c7d24e2f1a261c942b9b8ef686a3+fond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6513" y="0"/>
            <a:ext cx="9180513" cy="51625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827584" y="1923678"/>
            <a:ext cx="316835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rgbClr val="004C00"/>
                  </a:solidFill>
                </a:ln>
                <a:solidFill>
                  <a:schemeClr val="accent2">
                    <a:lumMod val="75000"/>
                  </a:schemeClr>
                </a:solidFill>
                <a:latin typeface="ScalaJewel Saphyr" pitchFamily="50" charset="0"/>
              </a:rPr>
              <a:t>Si no de lo que damos</a:t>
            </a:r>
            <a:endParaRPr lang="es-ES" sz="2800" dirty="0">
              <a:ln>
                <a:solidFill>
                  <a:srgbClr val="004C00"/>
                </a:solidFill>
              </a:ln>
              <a:solidFill>
                <a:schemeClr val="accent2">
                  <a:lumMod val="75000"/>
                </a:schemeClr>
              </a:solidFill>
              <a:latin typeface="ScalaJewel Saphyr" pitchFamily="50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8D4B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E:\PPS  EXCLUSIVOS\- Carta de una madre\Imágenes\563e64fd5ca6de62ffd97dc0898966d7+fon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20" name="1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DA9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1"/>
            <a:ext cx="9144000" cy="5143500"/>
          </a:xfrm>
          <a:prstGeom prst="rect">
            <a:avLst/>
          </a:prstGeom>
          <a:solidFill>
            <a:srgbClr val="9970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805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  <p:bldP spid="2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E:\PPS  EXCLUSIVOS\- Carta de una madre\Imágenes\33 - 1b1433e2771741fe67751301cefbfebb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7463" y="-19050"/>
            <a:ext cx="9180513" cy="51816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043608" y="843558"/>
            <a:ext cx="204414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ln>
                  <a:solidFill>
                    <a:srgbClr val="A80000"/>
                  </a:solidFill>
                </a:ln>
                <a:solidFill>
                  <a:schemeClr val="bg1">
                    <a:lumMod val="75000"/>
                  </a:schemeClr>
                </a:solidFill>
                <a:latin typeface="ScalaJewel Saphyr" pitchFamily="50" charset="0"/>
              </a:rPr>
              <a:t>Mayo 2024</a:t>
            </a:r>
            <a:endParaRPr lang="es-ES" sz="2800" dirty="0">
              <a:ln>
                <a:solidFill>
                  <a:srgbClr val="A80000"/>
                </a:solidFill>
              </a:ln>
              <a:solidFill>
                <a:schemeClr val="bg1">
                  <a:lumMod val="75000"/>
                </a:schemeClr>
              </a:solidFill>
              <a:latin typeface="ScalaJewel Saphyr" pitchFamily="50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899592" y="2139702"/>
            <a:ext cx="310052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ln>
                  <a:solidFill>
                    <a:srgbClr val="A80000"/>
                  </a:solidFill>
                </a:ln>
                <a:solidFill>
                  <a:schemeClr val="bg1">
                    <a:lumMod val="75000"/>
                  </a:schemeClr>
                </a:solidFill>
                <a:latin typeface="ScalaJewel Saphyr" pitchFamily="50" charset="0"/>
              </a:rPr>
              <a:t>Música</a:t>
            </a:r>
            <a:r>
              <a:rPr lang="es-ES" sz="2800" dirty="0" smtClean="0">
                <a:ln>
                  <a:solidFill>
                    <a:srgbClr val="A80000"/>
                  </a:solidFill>
                </a:ln>
                <a:solidFill>
                  <a:schemeClr val="bg1">
                    <a:lumMod val="75000"/>
                  </a:schemeClr>
                </a:solidFill>
                <a:latin typeface="ScalaJewel Saphyr" pitchFamily="50" charset="0"/>
              </a:rPr>
              <a:t>: </a:t>
            </a:r>
            <a:r>
              <a:rPr lang="es-ES" sz="2800" dirty="0" err="1" smtClean="0">
                <a:ln>
                  <a:solidFill>
                    <a:srgbClr val="A80000"/>
                  </a:solidFill>
                </a:ln>
                <a:solidFill>
                  <a:schemeClr val="bg1">
                    <a:lumMod val="75000"/>
                  </a:schemeClr>
                </a:solidFill>
                <a:latin typeface="ScalaJewel Saphyr" pitchFamily="50" charset="0"/>
              </a:rPr>
              <a:t>Il</a:t>
            </a:r>
            <a:r>
              <a:rPr lang="es-ES" sz="2800" dirty="0" smtClean="0">
                <a:ln>
                  <a:solidFill>
                    <a:srgbClr val="A80000"/>
                  </a:solidFill>
                </a:ln>
                <a:solidFill>
                  <a:schemeClr val="bg1">
                    <a:lumMod val="75000"/>
                  </a:schemeClr>
                </a:solidFill>
                <a:latin typeface="ScalaJewel Saphyr" pitchFamily="50" charset="0"/>
              </a:rPr>
              <a:t> Divo</a:t>
            </a:r>
          </a:p>
          <a:p>
            <a:r>
              <a:rPr lang="es-ES" sz="2800" dirty="0" smtClean="0">
                <a:ln>
                  <a:solidFill>
                    <a:srgbClr val="A80000"/>
                  </a:solidFill>
                </a:ln>
                <a:solidFill>
                  <a:schemeClr val="bg1">
                    <a:lumMod val="75000"/>
                  </a:schemeClr>
                </a:solidFill>
                <a:latin typeface="ScalaJewel Saphyr" pitchFamily="50" charset="0"/>
              </a:rPr>
              <a:t>	</a:t>
            </a:r>
            <a:r>
              <a:rPr lang="es-ES" sz="2800" dirty="0" smtClean="0">
                <a:ln>
                  <a:solidFill>
                    <a:srgbClr val="A80000"/>
                  </a:solidFill>
                </a:ln>
                <a:solidFill>
                  <a:schemeClr val="bg1">
                    <a:lumMod val="75000"/>
                  </a:schemeClr>
                </a:solidFill>
                <a:latin typeface="ScalaJewel Saphyr" pitchFamily="50" charset="0"/>
              </a:rPr>
              <a:t>Mama</a:t>
            </a:r>
            <a:endParaRPr lang="es-ES" sz="2800" dirty="0">
              <a:ln>
                <a:solidFill>
                  <a:srgbClr val="A80000"/>
                </a:solidFill>
              </a:ln>
              <a:solidFill>
                <a:schemeClr val="bg1">
                  <a:lumMod val="75000"/>
                </a:schemeClr>
              </a:solidFill>
              <a:latin typeface="ScalaJewel Saphyr" pitchFamily="50" charset="0"/>
            </a:endParaRPr>
          </a:p>
        </p:txBody>
      </p:sp>
      <p:grpSp>
        <p:nvGrpSpPr>
          <p:cNvPr id="5" name="19 Grupo"/>
          <p:cNvGrpSpPr/>
          <p:nvPr/>
        </p:nvGrpSpPr>
        <p:grpSpPr>
          <a:xfrm>
            <a:off x="7668344" y="3219821"/>
            <a:ext cx="1008112" cy="1490682"/>
            <a:chOff x="3000235" y="2847045"/>
            <a:chExt cx="1278059" cy="1227022"/>
          </a:xfrm>
        </p:grpSpPr>
        <p:sp>
          <p:nvSpPr>
            <p:cNvPr id="6" name="20 CuadroTexto"/>
            <p:cNvSpPr txBox="1"/>
            <p:nvPr/>
          </p:nvSpPr>
          <p:spPr>
            <a:xfrm>
              <a:off x="3000235" y="3795394"/>
              <a:ext cx="1278059" cy="27867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sz="1600" dirty="0" smtClean="0">
                  <a:ln w="6350">
                    <a:solidFill>
                      <a:srgbClr val="A80000"/>
                    </a:solidFill>
                  </a:ln>
                  <a:solidFill>
                    <a:schemeClr val="bg1">
                      <a:lumMod val="75000"/>
                    </a:schemeClr>
                  </a:solidFill>
                  <a:effectLst/>
                  <a:latin typeface="ChopinScript" pitchFamily="2" charset="0"/>
                </a:rPr>
                <a:t>Margarita</a:t>
              </a:r>
              <a:endParaRPr lang="es-ES" sz="1600" dirty="0">
                <a:ln w="6350">
                  <a:solidFill>
                    <a:srgbClr val="A80000"/>
                  </a:solidFill>
                </a:ln>
                <a:solidFill>
                  <a:schemeClr val="bg1">
                    <a:lumMod val="75000"/>
                  </a:schemeClr>
                </a:solidFill>
                <a:effectLst/>
                <a:latin typeface="ChopinScript" pitchFamily="2" charset="0"/>
              </a:endParaRPr>
            </a:p>
          </p:txBody>
        </p:sp>
        <p:pic>
          <p:nvPicPr>
            <p:cNvPr id="7" name="Picture 9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818181"/>
                </a:clrFrom>
                <a:clrTo>
                  <a:srgbClr val="818181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000235" y="2847045"/>
              <a:ext cx="1220864" cy="9509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" name="7 Rectángulo"/>
          <p:cNvSpPr/>
          <p:nvPr/>
        </p:nvSpPr>
        <p:spPr>
          <a:xfrm>
            <a:off x="0" y="0"/>
            <a:ext cx="9144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857356" y="0"/>
            <a:ext cx="9144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714776" y="0"/>
            <a:ext cx="9144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5572132" y="0"/>
            <a:ext cx="9144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7300938" y="0"/>
            <a:ext cx="9144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928662" y="0"/>
            <a:ext cx="9144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786050" y="0"/>
            <a:ext cx="9144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4643438" y="0"/>
            <a:ext cx="9144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6500826" y="0"/>
            <a:ext cx="9144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8229600" y="0"/>
            <a:ext cx="9144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5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5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52" presetClass="entr" presetSubtype="0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1313</TotalTime>
  <Words>397</Words>
  <Application>Microsoft Office PowerPoint</Application>
  <PresentationFormat>Presentación en pantalla (16:9)</PresentationFormat>
  <Paragraphs>39</Paragraphs>
  <Slides>23</Slides>
  <Notes>1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23</vt:i4>
      </vt:variant>
    </vt:vector>
  </HeadingPairs>
  <TitlesOfParts>
    <vt:vector size="30" baseType="lpstr">
      <vt:lpstr>Arial</vt:lpstr>
      <vt:lpstr>ChopinScript</vt:lpstr>
      <vt:lpstr>Calibri</vt:lpstr>
      <vt:lpstr>ScalaJewel Saphyr</vt:lpstr>
      <vt:lpstr>Kristen ITC</vt:lpstr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Usuario</cp:lastModifiedBy>
  <cp:revision>12</cp:revision>
  <dcterms:created xsi:type="dcterms:W3CDTF">2019-08-31T22:14:24Z</dcterms:created>
  <dcterms:modified xsi:type="dcterms:W3CDTF">2024-05-02T22:07:53Z</dcterms:modified>
</cp:coreProperties>
</file>