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57" r:id="rId3"/>
    <p:sldId id="277" r:id="rId4"/>
    <p:sldId id="274" r:id="rId5"/>
    <p:sldId id="256" r:id="rId6"/>
    <p:sldId id="275" r:id="rId7"/>
    <p:sldId id="273" r:id="rId8"/>
    <p:sldId id="260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2" r:id="rId17"/>
    <p:sldId id="265" r:id="rId18"/>
    <p:sldId id="264" r:id="rId19"/>
    <p:sldId id="263" r:id="rId20"/>
    <p:sldId id="288" r:id="rId21"/>
    <p:sldId id="285" r:id="rId22"/>
    <p:sldId id="286" r:id="rId23"/>
    <p:sldId id="284" r:id="rId24"/>
    <p:sldId id="283" r:id="rId25"/>
    <p:sldId id="261" r:id="rId26"/>
    <p:sldId id="279" r:id="rId27"/>
    <p:sldId id="280" r:id="rId28"/>
    <p:sldId id="300" r:id="rId29"/>
    <p:sldId id="282" r:id="rId30"/>
    <p:sldId id="281" r:id="rId31"/>
    <p:sldId id="301" r:id="rId32"/>
    <p:sldId id="299" r:id="rId33"/>
    <p:sldId id="298" r:id="rId34"/>
    <p:sldId id="295" r:id="rId35"/>
    <p:sldId id="296" r:id="rId36"/>
    <p:sldId id="294" r:id="rId37"/>
    <p:sldId id="293" r:id="rId38"/>
    <p:sldId id="259" r:id="rId39"/>
    <p:sldId id="290" r:id="rId40"/>
    <p:sldId id="309" r:id="rId41"/>
    <p:sldId id="307" r:id="rId42"/>
    <p:sldId id="308" r:id="rId43"/>
    <p:sldId id="305" r:id="rId44"/>
    <p:sldId id="303" r:id="rId45"/>
    <p:sldId id="315" r:id="rId46"/>
    <p:sldId id="318" r:id="rId47"/>
    <p:sldId id="314" r:id="rId48"/>
    <p:sldId id="313" r:id="rId49"/>
    <p:sldId id="312" r:id="rId50"/>
    <p:sldId id="304" r:id="rId51"/>
    <p:sldId id="319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m/qStQWk7AyhJ1DyjD8AA" hashData="W6VGv5a0ABikeCrXzUk2kZS3B/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884"/>
    <a:srgbClr val="FF3300"/>
    <a:srgbClr val="CC3399"/>
    <a:srgbClr val="0066FF"/>
    <a:srgbClr val="16BDD4"/>
    <a:srgbClr val="990033"/>
    <a:srgbClr val="A50021"/>
    <a:srgbClr val="EA1676"/>
    <a:srgbClr val="DA2680"/>
    <a:srgbClr val="8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F09898-E0EC-4100-B403-0B985B5665C6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10551-811F-45FB-A113-0C46012D12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41021-3167-4091-A846-69BE17477541}" type="datetimeFigureOut">
              <a:rPr lang="es-ES" smtClean="0"/>
              <a:pPr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16DFE-0E0E-4E4A-AAE3-120BCBE193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12" Type="http://schemas.openxmlformats.org/officeDocument/2006/relationships/image" Target="../media/image65.png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67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64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xxcarnaval-san-marc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xxxcarnaval-san-marc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5857884" y="6215082"/>
            <a:ext cx="29770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Esta es una creación de Raquel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</p:txBody>
      </p:sp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642910" y="285728"/>
            <a:ext cx="7867650" cy="819151"/>
          </a:xfrm>
          <a:prstGeom prst="rect">
            <a:avLst/>
          </a:prstGeom>
          <a:noFill/>
        </p:spPr>
      </p:pic>
      <p:pic>
        <p:nvPicPr>
          <p:cNvPr id="3084" name="Picture 1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358082" y="1500174"/>
            <a:ext cx="800100" cy="590551"/>
          </a:xfrm>
          <a:prstGeom prst="rect">
            <a:avLst/>
          </a:prstGeom>
          <a:noFill/>
        </p:spPr>
      </p:pic>
      <p:pic>
        <p:nvPicPr>
          <p:cNvPr id="3086" name="Picture 1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429520" y="2214554"/>
            <a:ext cx="685800" cy="590551"/>
          </a:xfrm>
          <a:prstGeom prst="rect">
            <a:avLst/>
          </a:prstGeom>
          <a:noFill/>
        </p:spPr>
      </p:pic>
      <p:pic>
        <p:nvPicPr>
          <p:cNvPr id="3088" name="Picture 16" descr="Rendered Image"/>
          <p:cNvPicPr>
            <a:picLocks noChangeAspect="1" noChangeArrowheads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429520" y="3000372"/>
            <a:ext cx="704850" cy="600076"/>
          </a:xfrm>
          <a:prstGeom prst="rect">
            <a:avLst/>
          </a:prstGeom>
          <a:noFill/>
        </p:spPr>
      </p:pic>
      <p:pic>
        <p:nvPicPr>
          <p:cNvPr id="33" name="Picture 1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500958" y="3714752"/>
            <a:ext cx="685800" cy="590551"/>
          </a:xfrm>
          <a:prstGeom prst="rect">
            <a:avLst/>
          </a:prstGeom>
          <a:noFill/>
        </p:spPr>
      </p:pic>
      <p:pic>
        <p:nvPicPr>
          <p:cNvPr id="3090" name="Picture 18" descr="Rendered Image"/>
          <p:cNvPicPr>
            <a:picLocks noChangeAspect="1" noChangeArrowheads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572396" y="4429132"/>
            <a:ext cx="533400" cy="590551"/>
          </a:xfrm>
          <a:prstGeom prst="rect">
            <a:avLst/>
          </a:prstGeom>
          <a:noFill/>
        </p:spPr>
      </p:pic>
      <p:pic>
        <p:nvPicPr>
          <p:cNvPr id="3092" name="Picture 20" descr="Rendered Image"/>
          <p:cNvPicPr>
            <a:picLocks noChangeAspect="1" noChangeArrowheads="1"/>
          </p:cNvPicPr>
          <p:nvPr/>
        </p:nvPicPr>
        <p:blipFill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643834" y="5072074"/>
            <a:ext cx="438150" cy="590551"/>
          </a:xfrm>
          <a:prstGeom prst="rect">
            <a:avLst/>
          </a:prstGeom>
          <a:noFill/>
        </p:spPr>
      </p:pic>
      <p:pic>
        <p:nvPicPr>
          <p:cNvPr id="3094" name="Picture 2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7500958" y="5715016"/>
            <a:ext cx="742950" cy="590551"/>
          </a:xfrm>
          <a:prstGeom prst="rect">
            <a:avLst/>
          </a:prstGeom>
          <a:noFill/>
        </p:spPr>
      </p:pic>
      <p:pic>
        <p:nvPicPr>
          <p:cNvPr id="3096" name="Picture 24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6572264" y="5500702"/>
            <a:ext cx="495300" cy="676276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3098" name="Picture 26" descr="Rendered Image"/>
          <p:cNvPicPr>
            <a:picLocks noChangeAspect="1" noChangeArrowheads="1"/>
          </p:cNvPicPr>
          <p:nvPr/>
        </p:nvPicPr>
        <p:blipFill>
          <a:blip r:embed="rId12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285720" y="2571744"/>
            <a:ext cx="781050" cy="676276"/>
          </a:xfrm>
          <a:prstGeom prst="rect">
            <a:avLst/>
          </a:prstGeom>
          <a:noFill/>
        </p:spPr>
      </p:pic>
      <p:pic>
        <p:nvPicPr>
          <p:cNvPr id="39" name="Picture 1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rcRect/>
          <a:stretch>
            <a:fillRect/>
          </a:stretch>
        </p:blipFill>
        <p:spPr bwMode="auto">
          <a:xfrm>
            <a:off x="285720" y="3429000"/>
            <a:ext cx="685800" cy="7334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  <p:sndAc>
      <p:stSnd loop="1">
        <p:snd r:embed="rId2" name="Luciano Pavaroti - Caruz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ac93aa8e8da4bf4922da180e9444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8ac93aa8e8da4bf4922da180e9444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8ac93aa8e8da4bf4922da180e9444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48528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748528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8748528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00574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600574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600574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D288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316-venecia-027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7" y="0"/>
            <a:ext cx="9179717" cy="6858000"/>
          </a:xfrm>
          <a:prstGeom prst="rect">
            <a:avLst/>
          </a:prstGeom>
        </p:spPr>
      </p:pic>
      <p:pic>
        <p:nvPicPr>
          <p:cNvPr id="5" name="4 Imagen" descr="120316-venecia-027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  <p:pic>
        <p:nvPicPr>
          <p:cNvPr id="6" name="5 Imagen" descr="120316-venecia-0271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7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0604-feedmewp-mas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090604-feedmewp-mas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090604-feedmewp-mas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01649329_42b4c8b6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3301649329_42b4c8b6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3301649329_42b4c8b61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475840687_5b9d12b1c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8475840687_5b9d12b1c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8475840687_5b9d12b1c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76763152_7ab861f05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8476763152_7ab861f05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8476763152_7ab861f05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hivo-carnaval-venecia-mascara-gondolas-ca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chivo-carnaval-venecia-mascara-gondolas-ca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hivo-carnaval-venecia-mascaras-gondo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56"/>
            <a:ext cx="9144000" cy="6853544"/>
          </a:xfrm>
          <a:prstGeom prst="rect">
            <a:avLst/>
          </a:prstGeom>
        </p:spPr>
      </p:pic>
      <p:pic>
        <p:nvPicPr>
          <p:cNvPr id="5" name="4 Imagen" descr="archivo-carnaval-venecia-mascaras-gondo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56"/>
            <a:ext cx="9144000" cy="6853544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devushki_na_venicianskom_karnav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nkoboev.Ru_devushki_na_venicianskom_karnav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y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y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y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de-Venecia-1024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aval-de-Venecia-1024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aval-de-Venecia-1024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arnaval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 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arnaval 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de-veneci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carnaval-de-veneci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A16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  <p:pic>
        <p:nvPicPr>
          <p:cNvPr id="5" name="4 Imagen" descr="carnaval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22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_di_Venezia_XIII_by_Mr_Big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Carnevale_di_Venezia_XIII_by_Mr_Big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_di_venezia_1_by_ncavee-d4qj0x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arnevale_di_venezia_1_by_ncavee-d4qj0x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carnevale_di_venezia_1_by_ncavee-d4qj0x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_n73qf.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carnevale_n73qf.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500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_venezia_2013_0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arnevale_venezia_2013_0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venezia-f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carnevale-venezia-f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arnevale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Carnevale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di-venezia_3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evale-di-venezia_3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nevale-di-venezia_3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venezia-masch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arnevale-venezia-masch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di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evale-di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di-venezia-543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nevale-di-venezia-543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venezia-masch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carnevale-venezia-masch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16-2dxo.jpg"/>
          <p:cNvPicPr>
            <a:picLocks noChangeAspect="1"/>
          </p:cNvPicPr>
          <p:nvPr/>
        </p:nvPicPr>
        <p:blipFill>
          <a:blip r:embed="rId2"/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0416-2dxo.jpg"/>
          <p:cNvPicPr>
            <a:picLocks noChangeAspect="1"/>
          </p:cNvPicPr>
          <p:nvPr/>
        </p:nvPicPr>
        <p:blipFill>
          <a:blip r:embed="rId2"/>
          <a:srcRect b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na_Enero_08_Espa_a_Venecia_Carnavales_2_elenabruiz_gmail_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lena_Enero_08_Espa_a_Venecia_Carnavales_2_elenabruiz_gmail_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lena_Enero_08_Espa_a_Venecia_Carnavales_2_elenabruiz_gmail_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carnaval-de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-carnaval-de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to-carnaval-de-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ena_Enero_08_Espa_a_Venecia_Carnavales_elenabruiz_gmail_com.siz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lena_Enero_08_Espa_a_Venecia_Carnavales_elenabruiz_gmail_com.siz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4f3e808899eaa_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gallery_4f3e808899eaa_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gallery_4f3e808899eaa_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ta-per-il-Carnevale-di-Venezia-201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ita-per-il-Carnevale-di-Venezia-201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669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6691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54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imgp54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7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IMG_7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caras venecianas5 por nemodus.smugmug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scaras venecianas5 por nemodus.smugmug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chere di carnev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schere di carnev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chera-carnevale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schera-carnevale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chere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maschere-venez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iginal_075F3020428C0235084273F83FE662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original_075F3020428C0235084273F83FE662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5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ven5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ven5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79555_2077776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slide_279555_2077776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n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-carnaval-5616x3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necia-carnaval-5616x3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janski-karneval-opet-bi-mogao-biti-pod-vodom-900x600-20100206-20101019013402-2734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necijanski-karneval-opet-bi-mogao-biti-pod-vodom-900x600-20100206-20101019013402-2734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sk-Venice-f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sk-Venice-fac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6500826" y="478632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RNAVAL DE VENECIA -2-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--CARNAVAL DE VENECIA -2-</Template>
  <TotalTime>0</TotalTime>
  <Words>35</Words>
  <Application>Microsoft Office PowerPoint</Application>
  <PresentationFormat>Presentación en pantalla (4:3)</PresentationFormat>
  <Paragraphs>4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--CARNAVAL DE VENECIA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2015-02-17T15:58:19Z</dcterms:created>
  <dcterms:modified xsi:type="dcterms:W3CDTF">2015-02-17T15:59:34Z</dcterms:modified>
</cp:coreProperties>
</file>