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84"/>
  </p:notesMasterIdLst>
  <p:sldIdLst>
    <p:sldId id="316" r:id="rId3"/>
    <p:sldId id="349" r:id="rId4"/>
    <p:sldId id="256" r:id="rId5"/>
    <p:sldId id="257" r:id="rId6"/>
    <p:sldId id="282" r:id="rId7"/>
    <p:sldId id="283" r:id="rId8"/>
    <p:sldId id="281" r:id="rId9"/>
    <p:sldId id="276" r:id="rId10"/>
    <p:sldId id="278" r:id="rId11"/>
    <p:sldId id="277" r:id="rId12"/>
    <p:sldId id="279" r:id="rId13"/>
    <p:sldId id="275" r:id="rId14"/>
    <p:sldId id="273" r:id="rId15"/>
    <p:sldId id="274" r:id="rId16"/>
    <p:sldId id="258" r:id="rId17"/>
    <p:sldId id="271" r:id="rId18"/>
    <p:sldId id="272" r:id="rId19"/>
    <p:sldId id="270" r:id="rId20"/>
    <p:sldId id="269" r:id="rId21"/>
    <p:sldId id="268" r:id="rId22"/>
    <p:sldId id="267" r:id="rId23"/>
    <p:sldId id="266" r:id="rId24"/>
    <p:sldId id="265" r:id="rId25"/>
    <p:sldId id="263" r:id="rId26"/>
    <p:sldId id="264" r:id="rId27"/>
    <p:sldId id="262" r:id="rId28"/>
    <p:sldId id="292" r:id="rId29"/>
    <p:sldId id="299" r:id="rId30"/>
    <p:sldId id="298" r:id="rId31"/>
    <p:sldId id="297" r:id="rId32"/>
    <p:sldId id="296" r:id="rId33"/>
    <p:sldId id="295" r:id="rId34"/>
    <p:sldId id="294" r:id="rId35"/>
    <p:sldId id="293" r:id="rId36"/>
    <p:sldId id="291" r:id="rId37"/>
    <p:sldId id="290" r:id="rId38"/>
    <p:sldId id="287" r:id="rId39"/>
    <p:sldId id="288" r:id="rId40"/>
    <p:sldId id="347" r:id="rId41"/>
    <p:sldId id="286" r:id="rId42"/>
    <p:sldId id="285" r:id="rId43"/>
    <p:sldId id="284" r:id="rId44"/>
    <p:sldId id="300" r:id="rId45"/>
    <p:sldId id="302" r:id="rId46"/>
    <p:sldId id="315" r:id="rId47"/>
    <p:sldId id="314" r:id="rId48"/>
    <p:sldId id="280" r:id="rId49"/>
    <p:sldId id="332" r:id="rId50"/>
    <p:sldId id="341" r:id="rId51"/>
    <p:sldId id="326" r:id="rId52"/>
    <p:sldId id="340" r:id="rId53"/>
    <p:sldId id="335" r:id="rId54"/>
    <p:sldId id="339" r:id="rId55"/>
    <p:sldId id="338" r:id="rId56"/>
    <p:sldId id="334" r:id="rId57"/>
    <p:sldId id="333" r:id="rId58"/>
    <p:sldId id="331" r:id="rId59"/>
    <p:sldId id="328" r:id="rId60"/>
    <p:sldId id="327" r:id="rId61"/>
    <p:sldId id="324" r:id="rId62"/>
    <p:sldId id="312" r:id="rId63"/>
    <p:sldId id="325" r:id="rId64"/>
    <p:sldId id="323" r:id="rId65"/>
    <p:sldId id="321" r:id="rId66"/>
    <p:sldId id="320" r:id="rId67"/>
    <p:sldId id="344" r:id="rId68"/>
    <p:sldId id="318" r:id="rId69"/>
    <p:sldId id="319" r:id="rId70"/>
    <p:sldId id="317" r:id="rId71"/>
    <p:sldId id="311" r:id="rId72"/>
    <p:sldId id="309" r:id="rId73"/>
    <p:sldId id="308" r:id="rId74"/>
    <p:sldId id="345" r:id="rId75"/>
    <p:sldId id="306" r:id="rId76"/>
    <p:sldId id="305" r:id="rId77"/>
    <p:sldId id="304" r:id="rId78"/>
    <p:sldId id="346" r:id="rId79"/>
    <p:sldId id="343" r:id="rId80"/>
    <p:sldId id="342" r:id="rId81"/>
    <p:sldId id="303" r:id="rId82"/>
    <p:sldId id="348" r:id="rId8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sD3Hq1I+qxYdbfA5tAt/A" hashData="oflbWLp+AH+dwVpE2BHMy8HiGU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848"/>
    <a:srgbClr val="002F8E"/>
    <a:srgbClr val="684A00"/>
    <a:srgbClr val="0066FF"/>
    <a:srgbClr val="007635"/>
    <a:srgbClr val="CC9900"/>
    <a:srgbClr val="FF3399"/>
    <a:srgbClr val="002A7E"/>
    <a:srgbClr val="4C3300"/>
    <a:srgbClr val="C400C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945" autoAdjust="0"/>
  </p:normalViewPr>
  <p:slideViewPr>
    <p:cSldViewPr>
      <p:cViewPr>
        <p:scale>
          <a:sx n="40" d="100"/>
          <a:sy n="40" d="100"/>
        </p:scale>
        <p:origin x="-960" y="-7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0C009-890B-435B-9DA6-7B78F8C5CD6C}" type="datetimeFigureOut">
              <a:rPr lang="es-ES" smtClean="0"/>
              <a:pPr/>
              <a:t>18/01/2015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584136-5486-486C-BB47-3FE9A19548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584136-5486-486C-BB47-3FE9A19548A5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584136-5486-486C-BB47-3FE9A19548A5}" type="slidenum">
              <a:rPr lang="es-ES" smtClean="0"/>
              <a:pPr/>
              <a:t>23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584136-5486-486C-BB47-3FE9A19548A5}" type="slidenum">
              <a:rPr lang="es-ES" smtClean="0"/>
              <a:pPr/>
              <a:t>46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774F-084C-4182-B9E1-1F82B2FB7C25}" type="datetimeFigureOut">
              <a:rPr lang="es-ES" smtClean="0"/>
              <a:pPr/>
              <a:t>18/01/2015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A9BB6-0DFB-4256-999E-9BDC897ADC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774F-084C-4182-B9E1-1F82B2FB7C25}" type="datetimeFigureOut">
              <a:rPr lang="es-ES" smtClean="0"/>
              <a:pPr/>
              <a:t>18/01/2015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A9BB6-0DFB-4256-999E-9BDC897ADC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774F-084C-4182-B9E1-1F82B2FB7C25}" type="datetimeFigureOut">
              <a:rPr lang="es-ES" smtClean="0"/>
              <a:pPr/>
              <a:t>18/01/2015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A9BB6-0DFB-4256-999E-9BDC897ADC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774F-084C-4182-B9E1-1F82B2FB7C25}" type="datetimeFigureOut">
              <a:rPr lang="es-ES" smtClean="0"/>
              <a:pPr/>
              <a:t>18/01/2015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A9BB6-0DFB-4256-999E-9BDC897ADC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774F-084C-4182-B9E1-1F82B2FB7C25}" type="datetimeFigureOut">
              <a:rPr lang="es-ES" smtClean="0"/>
              <a:pPr/>
              <a:t>18/01/2015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A9BB6-0DFB-4256-999E-9BDC897ADC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774F-084C-4182-B9E1-1F82B2FB7C25}" type="datetimeFigureOut">
              <a:rPr lang="es-ES" smtClean="0"/>
              <a:pPr/>
              <a:t>18/01/2015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A9BB6-0DFB-4256-999E-9BDC897ADC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774F-084C-4182-B9E1-1F82B2FB7C25}" type="datetimeFigureOut">
              <a:rPr lang="es-ES" smtClean="0"/>
              <a:pPr/>
              <a:t>18/01/2015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A9BB6-0DFB-4256-999E-9BDC897ADC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774F-084C-4182-B9E1-1F82B2FB7C25}" type="datetimeFigureOut">
              <a:rPr lang="es-ES" smtClean="0"/>
              <a:pPr/>
              <a:t>18/01/2015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A9BB6-0DFB-4256-999E-9BDC897ADC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774F-084C-4182-B9E1-1F82B2FB7C25}" type="datetimeFigureOut">
              <a:rPr lang="es-ES" smtClean="0"/>
              <a:pPr/>
              <a:t>18/01/2015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A9BB6-0DFB-4256-999E-9BDC897ADC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774F-084C-4182-B9E1-1F82B2FB7C25}" type="datetimeFigureOut">
              <a:rPr lang="es-ES" smtClean="0"/>
              <a:pPr/>
              <a:t>18/01/2015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A9BB6-0DFB-4256-999E-9BDC897ADC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774F-084C-4182-B9E1-1F82B2FB7C25}" type="datetimeFigureOut">
              <a:rPr lang="es-ES" smtClean="0"/>
              <a:pPr/>
              <a:t>18/01/2015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A9BB6-0DFB-4256-999E-9BDC897ADC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93E555-CEB5-4469-9D23-C61F3C6AD31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63774F-084C-4182-B9E1-1F82B2FB7C25}" type="datetimeFigureOut">
              <a:rPr lang="es-ES" smtClean="0"/>
              <a:pPr/>
              <a:t>18/01/2015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CA9BB6-0DFB-4256-999E-9BDC897ADC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F21334C-F925-4906-9874-B064EC940A4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62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97.png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98.png"/><Relationship Id="rId7" Type="http://schemas.openxmlformats.org/officeDocument/2006/relationships/image" Target="../media/image10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0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ainbow-spiral-md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357166"/>
            <a:ext cx="6224462" cy="6162220"/>
          </a:xfrm>
          <a:prstGeom prst="donut">
            <a:avLst>
              <a:gd name="adj" fmla="val 34137"/>
            </a:avLst>
          </a:prstGeom>
        </p:spPr>
      </p:pic>
      <p:pic>
        <p:nvPicPr>
          <p:cNvPr id="6" name="5 Imagen" descr="rainbow-spiral-md.png"/>
          <p:cNvPicPr>
            <a:picLocks noChangeAspect="1"/>
          </p:cNvPicPr>
          <p:nvPr/>
        </p:nvPicPr>
        <p:blipFill>
          <a:blip r:embed="rId4">
            <a:grayscl/>
            <a:lum bright="40000" contrast="40000"/>
          </a:blip>
          <a:stretch>
            <a:fillRect/>
          </a:stretch>
        </p:blipFill>
        <p:spPr>
          <a:xfrm rot="16882290">
            <a:off x="2056471" y="957421"/>
            <a:ext cx="4929529" cy="4880236"/>
          </a:xfrm>
          <a:prstGeom prst="donut">
            <a:avLst>
              <a:gd name="adj" fmla="val 34137"/>
            </a:avLst>
          </a:prstGeom>
        </p:spPr>
      </p:pic>
      <p:pic>
        <p:nvPicPr>
          <p:cNvPr id="84996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4786314" y="285728"/>
            <a:ext cx="4357686" cy="1209653"/>
          </a:xfrm>
          <a:prstGeom prst="rect">
            <a:avLst/>
          </a:prstGeom>
          <a:noFill/>
        </p:spPr>
      </p:pic>
      <p:pic>
        <p:nvPicPr>
          <p:cNvPr id="84998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6572264" y="1571612"/>
            <a:ext cx="1266824" cy="830283"/>
          </a:xfrm>
          <a:prstGeom prst="rect">
            <a:avLst/>
          </a:prstGeom>
          <a:noFill/>
        </p:spPr>
      </p:pic>
      <p:pic>
        <p:nvPicPr>
          <p:cNvPr id="85000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5286380" y="2643182"/>
            <a:ext cx="3857620" cy="971551"/>
          </a:xfrm>
          <a:prstGeom prst="rect">
            <a:avLst/>
          </a:prstGeom>
          <a:noFill/>
        </p:spPr>
      </p:pic>
      <p:pic>
        <p:nvPicPr>
          <p:cNvPr id="85002" name="Picture 10" descr="Rendered Image"/>
          <p:cNvPicPr>
            <a:picLocks noChangeAspect="1" noChangeArrowheads="1"/>
          </p:cNvPicPr>
          <p:nvPr/>
        </p:nvPicPr>
        <p:blipFill>
          <a:blip r:embed="rId8">
            <a:lum bright="-40000" contrast="40000"/>
          </a:blip>
          <a:srcRect/>
          <a:stretch>
            <a:fillRect/>
          </a:stretch>
        </p:blipFill>
        <p:spPr bwMode="auto">
          <a:xfrm>
            <a:off x="6572264" y="4857760"/>
            <a:ext cx="2285984" cy="619126"/>
          </a:xfrm>
          <a:prstGeom prst="rect">
            <a:avLst/>
          </a:prstGeom>
          <a:noFill/>
        </p:spPr>
      </p:pic>
      <p:pic>
        <p:nvPicPr>
          <p:cNvPr id="85006" name="Picture 14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6858016" y="5715016"/>
            <a:ext cx="1962150" cy="704851"/>
          </a:xfrm>
          <a:prstGeom prst="rect">
            <a:avLst/>
          </a:prstGeom>
          <a:noFill/>
        </p:spPr>
      </p:pic>
      <p:pic>
        <p:nvPicPr>
          <p:cNvPr id="12" name="11 Imagen" descr="0(5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20000">
    <p:sndAc>
      <p:stSnd loop="1">
        <p:snd r:embed="rId2" name="CARNAVAL DE VENECIA - ANDRÉ RIE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84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85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000"/>
                            </p:stCondLst>
                            <p:childTnLst>
                              <p:par>
                                <p:cTn id="6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8" dur="2000"/>
                                        <p:tgtEl>
                                          <p:spTgt spid="85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01392" name="Picture 16" descr="http://choupie33.c.h.pic.centerblog.net/m058qugm.gif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 rot="1120896">
            <a:off x="351877" y="3082132"/>
            <a:ext cx="2730001" cy="2646163"/>
          </a:xfrm>
          <a:prstGeom prst="rect">
            <a:avLst/>
          </a:prstGeom>
          <a:noFill/>
        </p:spPr>
      </p:pic>
      <p:pic>
        <p:nvPicPr>
          <p:cNvPr id="101394" name="Picture 18" descr="http://caroladiva.c.a.pic.centerblog.net/o/7ed859e2.png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rot="20528826" flipH="1">
            <a:off x="381587" y="-16098"/>
            <a:ext cx="2682521" cy="2910692"/>
          </a:xfrm>
          <a:prstGeom prst="rect">
            <a:avLst/>
          </a:prstGeom>
          <a:noFill/>
        </p:spPr>
      </p:pic>
      <p:sp>
        <p:nvSpPr>
          <p:cNvPr id="14" name="13 Marco"/>
          <p:cNvSpPr/>
          <p:nvPr/>
        </p:nvSpPr>
        <p:spPr>
          <a:xfrm>
            <a:off x="214282" y="214290"/>
            <a:ext cx="8715436" cy="6429420"/>
          </a:xfrm>
          <a:prstGeom prst="frame">
            <a:avLst>
              <a:gd name="adj1" fmla="val 1667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3214678" y="428604"/>
            <a:ext cx="535785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El carnaval de Venecia surge a partir de la tradición del siglo XVII, en donde la nobleza se disfrazaba para salir a mezclarse con el pueblo. Desde entonces las máscaras son el elemento más importante del carnaval.</a:t>
            </a:r>
            <a:br>
              <a:rPr lang="es-ES" b="1" i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</a:br>
            <a:r>
              <a:rPr lang="es-ES" b="1" i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El carnaval de Venecia tiene una duración de 10 días. Durante las noches, se realizan bailes en salones y las comparsas conocidas como </a:t>
            </a:r>
            <a:r>
              <a:rPr lang="es-ES" b="1" i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compagnie</a:t>
            </a:r>
            <a:r>
              <a:rPr lang="es-ES" b="1" i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  </a:t>
            </a:r>
            <a:r>
              <a:rPr lang="es-ES" b="1" i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della</a:t>
            </a:r>
            <a:r>
              <a:rPr lang="es-ES" b="1" i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 calza realizan desfiles por la ciudad. Entre las más conocidas se encuentran Los Antiguos y Los Ardientes.</a:t>
            </a:r>
            <a:br>
              <a:rPr lang="es-ES" b="1" i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</a:br>
            <a:r>
              <a:rPr lang="es-ES" b="1" i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Los trajes que se utilizan son característicos de los años 1750 y abundan las </a:t>
            </a:r>
            <a:r>
              <a:rPr lang="es-ES" b="1" i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maschera</a:t>
            </a:r>
            <a:r>
              <a:rPr lang="es-ES" b="1" i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  </a:t>
            </a:r>
            <a:r>
              <a:rPr lang="es-ES" b="1" i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nobile</a:t>
            </a:r>
            <a:r>
              <a:rPr lang="es-ES" b="1" i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, que es una careta blanca con ropaje de seda negra y sombrero de tres puntas. Después de 1972 se han ido sumando otros colores a los trajes, aunque las máscaras siguen siendo en su mayoría blancas, plateadas y doradas.</a:t>
            </a:r>
            <a:br>
              <a:rPr lang="es-ES" b="1" i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</a:br>
            <a:r>
              <a:rPr lang="es-ES" b="1" i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En el año 1797 Napoleón Bonaparte derogó los festejos de carnaval, que fueron restablecidos recién en 1979 de forma oficial. Desde entonces la festividad da inicio cada comienzo de cuaresma.</a:t>
            </a:r>
          </a:p>
          <a:p>
            <a:endParaRPr lang="es-ES" i="1" dirty="0">
              <a:latin typeface="Papyrus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000100" y="5857892"/>
            <a:ext cx="9621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42842"/>
            <a:ext cx="9144000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1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1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8A9FF6"/>
              </a:gs>
              <a:gs pos="50000">
                <a:srgbClr val="002F8E">
                  <a:shade val="67500"/>
                  <a:satMod val="115000"/>
                </a:srgbClr>
              </a:gs>
              <a:gs pos="100000">
                <a:srgbClr val="002F8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" name="70 Imagen" descr="zoomgraf.blogspot.com1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285728"/>
            <a:ext cx="2103796" cy="2071678"/>
          </a:xfrm>
          <a:prstGeom prst="rect">
            <a:avLst/>
          </a:prstGeom>
        </p:spPr>
      </p:pic>
      <p:pic>
        <p:nvPicPr>
          <p:cNvPr id="72" name="71 Imagen" descr="zoomgraf.blogspot.com1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597264">
            <a:off x="5056969" y="928573"/>
            <a:ext cx="2051681" cy="2020358"/>
          </a:xfrm>
          <a:prstGeom prst="rect">
            <a:avLst/>
          </a:prstGeom>
        </p:spPr>
      </p:pic>
      <p:pic>
        <p:nvPicPr>
          <p:cNvPr id="73" name="72 Imagen" descr="zoomgraf.blogspot.com1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627908" y="2730282"/>
            <a:ext cx="2051681" cy="2020358"/>
          </a:xfrm>
          <a:prstGeom prst="rect">
            <a:avLst/>
          </a:prstGeom>
        </p:spPr>
      </p:pic>
      <p:pic>
        <p:nvPicPr>
          <p:cNvPr id="74" name="73 Imagen" descr="zoomgraf.blogspot.com1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250749">
            <a:off x="4699192" y="4410007"/>
            <a:ext cx="2051681" cy="2020358"/>
          </a:xfrm>
          <a:prstGeom prst="rect">
            <a:avLst/>
          </a:prstGeom>
        </p:spPr>
      </p:pic>
      <p:pic>
        <p:nvPicPr>
          <p:cNvPr id="75" name="74 Imagen" descr="zoomgraf.blogspot.com1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123878">
            <a:off x="2835303" y="4417956"/>
            <a:ext cx="2051681" cy="2020358"/>
          </a:xfrm>
          <a:prstGeom prst="rect">
            <a:avLst/>
          </a:prstGeom>
        </p:spPr>
      </p:pic>
      <p:pic>
        <p:nvPicPr>
          <p:cNvPr id="76" name="75 Imagen" descr="zoomgraf.blogspot.com1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1413068" y="3158910"/>
            <a:ext cx="2051681" cy="2020358"/>
          </a:xfrm>
          <a:prstGeom prst="rect">
            <a:avLst/>
          </a:prstGeom>
        </p:spPr>
      </p:pic>
      <p:pic>
        <p:nvPicPr>
          <p:cNvPr id="77" name="76 Imagen" descr="zoomgraf.blogspot.com1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239003">
            <a:off x="1671047" y="1405197"/>
            <a:ext cx="2051681" cy="2020358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42842"/>
            <a:ext cx="9144000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901056">
            <a:off x="4820559" y="-442769"/>
            <a:ext cx="2646122" cy="7137769"/>
          </a:xfrm>
          <a:prstGeom prst="moon">
            <a:avLst>
              <a:gd name="adj" fmla="val 26949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780192" flipH="1">
            <a:off x="1477265" y="-137757"/>
            <a:ext cx="2780696" cy="6857777"/>
          </a:xfrm>
          <a:prstGeom prst="moon">
            <a:avLst>
              <a:gd name="adj" fmla="val 28476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64001">
            <a:off x="4504696" y="761939"/>
            <a:ext cx="2492063" cy="5852363"/>
          </a:xfrm>
          <a:prstGeom prst="moon">
            <a:avLst>
              <a:gd name="adj" fmla="val 29724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780192" flipH="1">
            <a:off x="1708180" y="996342"/>
            <a:ext cx="2780696" cy="5538590"/>
          </a:xfrm>
          <a:prstGeom prst="moon">
            <a:avLst>
              <a:gd name="adj" fmla="val 28476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9780192" flipH="1">
            <a:off x="1897383" y="1616134"/>
            <a:ext cx="2780696" cy="4873267"/>
          </a:xfrm>
          <a:prstGeom prst="moon">
            <a:avLst>
              <a:gd name="adj" fmla="val 31464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64001">
            <a:off x="4362030" y="1629258"/>
            <a:ext cx="2492063" cy="4932190"/>
          </a:xfrm>
          <a:prstGeom prst="moon">
            <a:avLst>
              <a:gd name="adj" fmla="val 29724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780192" flipH="1">
            <a:off x="2046417" y="2384122"/>
            <a:ext cx="2780696" cy="4048862"/>
          </a:xfrm>
          <a:prstGeom prst="moon">
            <a:avLst>
              <a:gd name="adj" fmla="val 31464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64001">
            <a:off x="4352006" y="2439622"/>
            <a:ext cx="2492063" cy="4234129"/>
          </a:xfrm>
          <a:prstGeom prst="moon">
            <a:avLst>
              <a:gd name="adj" fmla="val 29724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684198" flipH="1">
            <a:off x="2256528" y="3190342"/>
            <a:ext cx="2780696" cy="3183415"/>
          </a:xfrm>
          <a:prstGeom prst="moon">
            <a:avLst>
              <a:gd name="adj" fmla="val 31464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64001">
            <a:off x="4341224" y="3253059"/>
            <a:ext cx="2492063" cy="3532809"/>
          </a:xfrm>
          <a:prstGeom prst="moon">
            <a:avLst>
              <a:gd name="adj" fmla="val 29724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42842"/>
            <a:ext cx="9144000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40579">
                  <a:shade val="30000"/>
                  <a:satMod val="115000"/>
                </a:srgbClr>
              </a:gs>
              <a:gs pos="50000">
                <a:srgbClr val="340579">
                  <a:shade val="67500"/>
                  <a:satMod val="115000"/>
                </a:srgbClr>
              </a:gs>
              <a:gs pos="100000">
                <a:srgbClr val="340579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>
            <a:off x="2214546" y="0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rgbClr val="002F8E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flipH="1">
            <a:off x="4500562" y="0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rgbClr val="002F8E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2214546" y="857232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rgbClr val="002F8E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4500562" y="857232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rgbClr val="002F8E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2143108" y="1714512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rgbClr val="002F8E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500562" y="1714488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rgbClr val="002F8E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>
            <a:off x="2143108" y="2571744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rgbClr val="002F8E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4500562" y="2571744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rgbClr val="002F8E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>
            <a:off x="2214546" y="3357586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rgbClr val="002F8E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4500562" y="3357586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rgbClr val="002F8E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>
            <a:off x="2214546" y="4214818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rgbClr val="002F8E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flipH="1">
            <a:off x="4500562" y="4214818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rgbClr val="002F8E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>
            <a:off x="2143108" y="5072098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rgbClr val="002F8E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flipH="1">
            <a:off x="4500562" y="5072074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rgbClr val="002F8E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>
            <a:off x="2143108" y="5929330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rgbClr val="002F8E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flipH="1">
            <a:off x="4500562" y="5929330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rgbClr val="002F8E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42842"/>
            <a:ext cx="9144000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C6600"/>
              </a:gs>
              <a:gs pos="50000">
                <a:srgbClr val="552F13">
                  <a:shade val="67500"/>
                  <a:satMod val="115000"/>
                </a:srgbClr>
              </a:gs>
              <a:gs pos="100000">
                <a:srgbClr val="552F13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9" name="8 Lágrima"/>
          <p:cNvSpPr/>
          <p:nvPr/>
        </p:nvSpPr>
        <p:spPr>
          <a:xfrm rot="2325780">
            <a:off x="7372385" y="2014041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2325780">
            <a:off x="6400664" y="2014041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2325780">
            <a:off x="5329094" y="2014040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2325780">
            <a:off x="4371986" y="2014040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2325780">
            <a:off x="3185954" y="2014041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2325780">
            <a:off x="2114384" y="2014040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2325780">
            <a:off x="986050" y="2014042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2325780">
            <a:off x="85706" y="2014040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2325780">
            <a:off x="7472238" y="3565984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2325780">
            <a:off x="6658004" y="3514239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2325780">
            <a:off x="5586434" y="3514238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2325780">
            <a:off x="4586302" y="3494546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2325780">
            <a:off x="3443294" y="3514239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 rot="2325780">
            <a:off x="2371724" y="3514238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ágrima"/>
          <p:cNvSpPr/>
          <p:nvPr/>
        </p:nvSpPr>
        <p:spPr>
          <a:xfrm rot="2325780">
            <a:off x="1200366" y="3494548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ágrima"/>
          <p:cNvSpPr/>
          <p:nvPr/>
        </p:nvSpPr>
        <p:spPr>
          <a:xfrm rot="2325780">
            <a:off x="57358" y="3514241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222" y="0"/>
            <a:ext cx="978700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rgbClr val="340579">
                  <a:shade val="67500"/>
                  <a:satMod val="115000"/>
                </a:srgbClr>
              </a:gs>
              <a:gs pos="100000">
                <a:srgbClr val="340579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8" name="7 Rombo"/>
          <p:cNvSpPr/>
          <p:nvPr/>
        </p:nvSpPr>
        <p:spPr>
          <a:xfrm rot="19212691">
            <a:off x="-149560" y="-140373"/>
            <a:ext cx="1143008" cy="1285884"/>
          </a:xfrm>
          <a:prstGeom prst="diamond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2195706">
            <a:off x="8128781" y="-143252"/>
            <a:ext cx="1143008" cy="1285884"/>
          </a:xfrm>
          <a:prstGeom prst="diamond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9212691">
            <a:off x="64755" y="216840"/>
            <a:ext cx="1143008" cy="1285884"/>
          </a:xfrm>
          <a:prstGeom prst="diamond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2195706">
            <a:off x="7730360" y="213961"/>
            <a:ext cx="1143008" cy="1285884"/>
          </a:xfrm>
          <a:prstGeom prst="diamond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2195706">
            <a:off x="7271524" y="642565"/>
            <a:ext cx="1143008" cy="1285884"/>
          </a:xfrm>
          <a:prstGeom prst="diamond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19212691">
            <a:off x="493383" y="645442"/>
            <a:ext cx="1143008" cy="1285884"/>
          </a:xfrm>
          <a:prstGeom prst="diamond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9212691">
            <a:off x="922010" y="1145535"/>
            <a:ext cx="1143008" cy="1285884"/>
          </a:xfrm>
          <a:prstGeom prst="diamond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19212691">
            <a:off x="1350638" y="1574137"/>
            <a:ext cx="1143008" cy="1285884"/>
          </a:xfrm>
          <a:prstGeom prst="diamond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2195706">
            <a:off x="6801667" y="1142656"/>
            <a:ext cx="1143008" cy="1285884"/>
          </a:xfrm>
          <a:prstGeom prst="diamond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2195706">
            <a:off x="6342831" y="1571260"/>
            <a:ext cx="1143008" cy="1285884"/>
          </a:xfrm>
          <a:prstGeom prst="diamond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2195706">
            <a:off x="5914203" y="2071324"/>
            <a:ext cx="1143008" cy="1285884"/>
          </a:xfrm>
          <a:prstGeom prst="diamond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2195706">
            <a:off x="5515782" y="2428537"/>
            <a:ext cx="1143008" cy="1285884"/>
          </a:xfrm>
          <a:prstGeom prst="diamond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2195706">
            <a:off x="5056946" y="2857141"/>
            <a:ext cx="1143008" cy="1285884"/>
          </a:xfrm>
          <a:prstGeom prst="diamond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 rot="2195706">
            <a:off x="4587089" y="3357232"/>
            <a:ext cx="1143008" cy="1285884"/>
          </a:xfrm>
          <a:prstGeom prst="diamond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 rot="19212691">
            <a:off x="1707828" y="2074207"/>
            <a:ext cx="1143008" cy="1285884"/>
          </a:xfrm>
          <a:prstGeom prst="diamond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 rot="19212691">
            <a:off x="1922143" y="2431420"/>
            <a:ext cx="1143008" cy="1285884"/>
          </a:xfrm>
          <a:prstGeom prst="diamond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 rot="19212691">
            <a:off x="2350771" y="2860022"/>
            <a:ext cx="1143008" cy="1285884"/>
          </a:xfrm>
          <a:prstGeom prst="diamond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 rot="19212691">
            <a:off x="2779399" y="3360087"/>
            <a:ext cx="1143008" cy="1285884"/>
          </a:xfrm>
          <a:prstGeom prst="diamond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42842"/>
            <a:ext cx="9144000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7" dur="3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1" dur="3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5" dur="3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9" dur="3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3" dur="3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7" dur="3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1" dur="3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5" dur="3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9" dur="3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3000"/>
                            </p:stCondLst>
                            <p:childTnLst>
                              <p:par>
                                <p:cTn id="17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8E0000">
                  <a:shade val="67500"/>
                  <a:satMod val="115000"/>
                </a:srgbClr>
              </a:gs>
              <a:gs pos="100000">
                <a:srgbClr val="8E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0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0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4612" y="1714488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1714488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3286124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3357562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5000612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5000612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42842"/>
            <a:ext cx="9144000" cy="8386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2F8E">
                  <a:shade val="67500"/>
                  <a:satMod val="115000"/>
                </a:srgbClr>
              </a:gs>
              <a:gs pos="100000">
                <a:srgbClr val="002F8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1" y="0"/>
            <a:ext cx="9152931" cy="6858000"/>
          </a:xfrm>
          <a:prstGeom prst="rect">
            <a:avLst/>
          </a:prstGeom>
          <a:ln>
            <a:noFill/>
          </a:ln>
        </p:spPr>
      </p:pic>
      <p:sp>
        <p:nvSpPr>
          <p:cNvPr id="8" name="7 Lágrima"/>
          <p:cNvSpPr/>
          <p:nvPr/>
        </p:nvSpPr>
        <p:spPr>
          <a:xfrm rot="8208920">
            <a:off x="3580845" y="721820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55000">
                <a:schemeClr val="tx1">
                  <a:alpha val="1000"/>
                </a:schemeClr>
              </a:gs>
              <a:gs pos="50000">
                <a:srgbClr val="0000C0">
                  <a:shade val="67500"/>
                  <a:satMod val="115000"/>
                </a:srgbClr>
              </a:gs>
              <a:gs pos="100000">
                <a:srgbClr val="000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20565">
            <a:off x="3570753" y="4245410"/>
            <a:ext cx="1843094" cy="1785950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55000">
                <a:schemeClr val="tx1">
                  <a:alpha val="1000"/>
                </a:schemeClr>
              </a:gs>
              <a:gs pos="50000">
                <a:srgbClr val="0000C0">
                  <a:shade val="67500"/>
                  <a:satMod val="115000"/>
                </a:srgbClr>
              </a:gs>
              <a:gs pos="100000">
                <a:srgbClr val="000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590487">
            <a:off x="1760929" y="2515237"/>
            <a:ext cx="1843094" cy="1909101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55000">
                <a:schemeClr val="tx1">
                  <a:alpha val="1000"/>
                </a:schemeClr>
              </a:gs>
              <a:gs pos="50000">
                <a:srgbClr val="0000C0">
                  <a:shade val="67500"/>
                  <a:satMod val="115000"/>
                </a:srgbClr>
              </a:gs>
              <a:gs pos="100000">
                <a:srgbClr val="000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3274921">
            <a:off x="5328565" y="2325355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55000">
                <a:schemeClr val="tx1">
                  <a:alpha val="1000"/>
                </a:schemeClr>
              </a:gs>
              <a:gs pos="50000">
                <a:srgbClr val="0000C0">
                  <a:shade val="67500"/>
                  <a:satMod val="115000"/>
                </a:srgbClr>
              </a:gs>
              <a:gs pos="100000">
                <a:srgbClr val="000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0565590">
            <a:off x="4778680" y="1063693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55000">
                <a:schemeClr val="tx1">
                  <a:alpha val="1000"/>
                </a:schemeClr>
              </a:gs>
              <a:gs pos="50000">
                <a:srgbClr val="0000C0">
                  <a:shade val="67500"/>
                  <a:satMod val="115000"/>
                </a:srgbClr>
              </a:gs>
              <a:gs pos="100000">
                <a:srgbClr val="000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400000">
            <a:off x="2259052" y="1255957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55000">
                <a:schemeClr val="tx1">
                  <a:alpha val="1000"/>
                </a:schemeClr>
              </a:gs>
              <a:gs pos="50000">
                <a:srgbClr val="0000C0">
                  <a:shade val="67500"/>
                  <a:satMod val="115000"/>
                </a:srgbClr>
              </a:gs>
              <a:gs pos="100000">
                <a:srgbClr val="000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>
            <a:off x="2214546" y="3714752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55000">
                <a:schemeClr val="tx1">
                  <a:alpha val="1000"/>
                </a:schemeClr>
              </a:gs>
              <a:gs pos="50000">
                <a:srgbClr val="0000C0">
                  <a:shade val="67500"/>
                  <a:satMod val="115000"/>
                </a:srgbClr>
              </a:gs>
              <a:gs pos="100000">
                <a:srgbClr val="000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200000">
            <a:off x="4789424" y="3711642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55000">
                <a:schemeClr val="tx1">
                  <a:alpha val="1000"/>
                </a:schemeClr>
              </a:gs>
              <a:gs pos="50000">
                <a:srgbClr val="0000C0">
                  <a:shade val="67500"/>
                  <a:satMod val="115000"/>
                </a:srgbClr>
              </a:gs>
              <a:gs pos="100000">
                <a:srgbClr val="000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42842"/>
            <a:ext cx="9144000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000108"/>
            <a:ext cx="4143404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7000">
                <a:srgbClr val="993366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786314" y="1000108"/>
            <a:ext cx="4357686" cy="4714908"/>
          </a:xfrm>
          <a:prstGeom prst="moon">
            <a:avLst>
              <a:gd name="adj" fmla="val 14930"/>
            </a:avLst>
          </a:prstGeom>
          <a:gradFill flip="none" rotWithShape="1">
            <a:gsLst>
              <a:gs pos="7000">
                <a:srgbClr val="993366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85786" y="1000108"/>
            <a:ext cx="3714776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7000">
                <a:srgbClr val="993366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429124" y="1000108"/>
            <a:ext cx="3857620" cy="4786346"/>
          </a:xfrm>
          <a:prstGeom prst="moon">
            <a:avLst>
              <a:gd name="adj" fmla="val 14930"/>
            </a:avLst>
          </a:prstGeom>
          <a:gradFill flip="none" rotWithShape="1">
            <a:gsLst>
              <a:gs pos="7000">
                <a:srgbClr val="993366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500166" y="1000108"/>
            <a:ext cx="3357586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7000">
                <a:srgbClr val="993366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143372" y="1000108"/>
            <a:ext cx="3428992" cy="4786346"/>
          </a:xfrm>
          <a:prstGeom prst="moon">
            <a:avLst>
              <a:gd name="adj" fmla="val 14930"/>
            </a:avLst>
          </a:prstGeom>
          <a:gradFill flip="none" rotWithShape="1">
            <a:gsLst>
              <a:gs pos="7000">
                <a:srgbClr val="993366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143108" y="1000108"/>
            <a:ext cx="2643206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7000">
                <a:srgbClr val="993366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071934" y="1000108"/>
            <a:ext cx="2857488" cy="4714908"/>
          </a:xfrm>
          <a:prstGeom prst="moon">
            <a:avLst>
              <a:gd name="adj" fmla="val 14930"/>
            </a:avLst>
          </a:prstGeom>
          <a:gradFill flip="none" rotWithShape="1">
            <a:gsLst>
              <a:gs pos="7000">
                <a:srgbClr val="993366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714612" y="1071546"/>
            <a:ext cx="2071702" cy="4500594"/>
          </a:xfrm>
          <a:prstGeom prst="moon">
            <a:avLst>
              <a:gd name="adj" fmla="val 18058"/>
            </a:avLst>
          </a:prstGeom>
          <a:gradFill flip="none" rotWithShape="1">
            <a:gsLst>
              <a:gs pos="7000">
                <a:srgbClr val="993366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3786182" y="1071546"/>
            <a:ext cx="2643174" cy="4572032"/>
          </a:xfrm>
          <a:prstGeom prst="moon">
            <a:avLst>
              <a:gd name="adj" fmla="val 14930"/>
            </a:avLst>
          </a:prstGeom>
          <a:gradFill flip="none" rotWithShape="1">
            <a:gsLst>
              <a:gs pos="7000">
                <a:srgbClr val="993366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42842"/>
            <a:ext cx="9144000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68F00"/>
              </a:gs>
              <a:gs pos="50000">
                <a:srgbClr val="5F3811">
                  <a:shade val="67500"/>
                  <a:satMod val="115000"/>
                </a:srgbClr>
              </a:gs>
              <a:gs pos="100000">
                <a:srgbClr val="5F381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8737882">
            <a:off x="1529319" y="2003690"/>
            <a:ext cx="3633600" cy="333141"/>
          </a:xfrm>
          <a:prstGeom prst="rect">
            <a:avLst/>
          </a:prstGeom>
          <a:gradFill flip="none" rotWithShape="1">
            <a:gsLst>
              <a:gs pos="30000">
                <a:srgbClr val="FFC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493765">
            <a:off x="4286916" y="1878402"/>
            <a:ext cx="3623027" cy="300145"/>
          </a:xfrm>
          <a:prstGeom prst="rect">
            <a:avLst/>
          </a:prstGeom>
          <a:gradFill flip="none" rotWithShape="1">
            <a:gsLst>
              <a:gs pos="30000">
                <a:srgbClr val="FFC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766383">
            <a:off x="4397005" y="4637730"/>
            <a:ext cx="3633600" cy="333141"/>
          </a:xfrm>
          <a:prstGeom prst="rect">
            <a:avLst/>
          </a:prstGeom>
          <a:gradFill flip="none" rotWithShape="1">
            <a:gsLst>
              <a:gs pos="30000">
                <a:srgbClr val="FFC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493765">
            <a:off x="1500834" y="4735922"/>
            <a:ext cx="3623027" cy="300145"/>
          </a:xfrm>
          <a:prstGeom prst="rect">
            <a:avLst/>
          </a:prstGeom>
          <a:gradFill flip="none" rotWithShape="1">
            <a:gsLst>
              <a:gs pos="30000">
                <a:srgbClr val="FFC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737882">
            <a:off x="1743634" y="2218003"/>
            <a:ext cx="3633600" cy="333141"/>
          </a:xfrm>
          <a:prstGeom prst="rect">
            <a:avLst/>
          </a:prstGeom>
          <a:gradFill flip="none" rotWithShape="1">
            <a:gsLst>
              <a:gs pos="30000">
                <a:srgbClr val="FFC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766383">
            <a:off x="4182691" y="4423416"/>
            <a:ext cx="3633600" cy="333141"/>
          </a:xfrm>
          <a:prstGeom prst="rect">
            <a:avLst/>
          </a:prstGeom>
          <a:gradFill flip="none" rotWithShape="1">
            <a:gsLst>
              <a:gs pos="30000">
                <a:srgbClr val="FFC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493765">
            <a:off x="4072602" y="2092717"/>
            <a:ext cx="3623027" cy="300145"/>
          </a:xfrm>
          <a:prstGeom prst="rect">
            <a:avLst/>
          </a:prstGeom>
          <a:gradFill flip="none" rotWithShape="1">
            <a:gsLst>
              <a:gs pos="30000">
                <a:srgbClr val="FFC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493765">
            <a:off x="1715148" y="4521609"/>
            <a:ext cx="3623027" cy="300145"/>
          </a:xfrm>
          <a:prstGeom prst="rect">
            <a:avLst/>
          </a:prstGeom>
          <a:gradFill flip="none" rotWithShape="1">
            <a:gsLst>
              <a:gs pos="30000">
                <a:srgbClr val="FFC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737882">
            <a:off x="1896034" y="2370403"/>
            <a:ext cx="3633600" cy="333141"/>
          </a:xfrm>
          <a:prstGeom prst="rect">
            <a:avLst/>
          </a:prstGeom>
          <a:gradFill flip="none" rotWithShape="1">
            <a:gsLst>
              <a:gs pos="30000">
                <a:srgbClr val="FFC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493765">
            <a:off x="3929727" y="2307031"/>
            <a:ext cx="3623027" cy="300145"/>
          </a:xfrm>
          <a:prstGeom prst="rect">
            <a:avLst/>
          </a:prstGeom>
          <a:gradFill flip="none" rotWithShape="1">
            <a:gsLst>
              <a:gs pos="30000">
                <a:srgbClr val="FFC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766383">
            <a:off x="3968377" y="4209101"/>
            <a:ext cx="3633600" cy="333141"/>
          </a:xfrm>
          <a:prstGeom prst="rect">
            <a:avLst/>
          </a:prstGeom>
          <a:gradFill flip="none" rotWithShape="1">
            <a:gsLst>
              <a:gs pos="30000">
                <a:srgbClr val="FFC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493765">
            <a:off x="1929464" y="4378733"/>
            <a:ext cx="3623027" cy="300145"/>
          </a:xfrm>
          <a:prstGeom prst="rect">
            <a:avLst/>
          </a:prstGeom>
          <a:gradFill flip="none" rotWithShape="1">
            <a:gsLst>
              <a:gs pos="30000">
                <a:srgbClr val="FFC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42842"/>
            <a:ext cx="9144000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6009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357166"/>
            <a:ext cx="6224462" cy="6162220"/>
          </a:xfrm>
          <a:prstGeom prst="donut">
            <a:avLst>
              <a:gd name="adj" fmla="val 34137"/>
            </a:avLst>
          </a:prstGeom>
        </p:spPr>
      </p:pic>
      <p:pic>
        <p:nvPicPr>
          <p:cNvPr id="6" name="5 Imagen" descr="rainbow-spiral-md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6882290">
            <a:off x="2127910" y="957422"/>
            <a:ext cx="4929529" cy="4880236"/>
          </a:xfrm>
          <a:prstGeom prst="donut">
            <a:avLst>
              <a:gd name="adj" fmla="val 34137"/>
            </a:avLst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42842"/>
            <a:ext cx="9144000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3A1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rot="1901056">
            <a:off x="4820559" y="-442769"/>
            <a:ext cx="2646122" cy="7137769"/>
          </a:xfrm>
          <a:prstGeom prst="moon">
            <a:avLst>
              <a:gd name="adj" fmla="val 26949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780192" flipH="1">
            <a:off x="1477265" y="-137757"/>
            <a:ext cx="2780696" cy="6857777"/>
          </a:xfrm>
          <a:prstGeom prst="moon">
            <a:avLst>
              <a:gd name="adj" fmla="val 28476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64001">
            <a:off x="4504696" y="761939"/>
            <a:ext cx="2492063" cy="5852363"/>
          </a:xfrm>
          <a:prstGeom prst="moon">
            <a:avLst>
              <a:gd name="adj" fmla="val 2972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780192" flipH="1">
            <a:off x="1708180" y="996342"/>
            <a:ext cx="2780696" cy="5538590"/>
          </a:xfrm>
          <a:prstGeom prst="moon">
            <a:avLst>
              <a:gd name="adj" fmla="val 28476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780192" flipH="1">
            <a:off x="1897383" y="1616134"/>
            <a:ext cx="2780696" cy="4873267"/>
          </a:xfrm>
          <a:prstGeom prst="moon">
            <a:avLst>
              <a:gd name="adj" fmla="val 3146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64001">
            <a:off x="4362030" y="1629258"/>
            <a:ext cx="2492063" cy="4932190"/>
          </a:xfrm>
          <a:prstGeom prst="moon">
            <a:avLst>
              <a:gd name="adj" fmla="val 2972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780192" flipH="1">
            <a:off x="2046417" y="2384122"/>
            <a:ext cx="2780696" cy="4048862"/>
          </a:xfrm>
          <a:prstGeom prst="moon">
            <a:avLst>
              <a:gd name="adj" fmla="val 3146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64001">
            <a:off x="4352006" y="2439622"/>
            <a:ext cx="2492063" cy="4234129"/>
          </a:xfrm>
          <a:prstGeom prst="moon">
            <a:avLst>
              <a:gd name="adj" fmla="val 2972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684198" flipH="1">
            <a:off x="2256528" y="3190342"/>
            <a:ext cx="2780696" cy="3183415"/>
          </a:xfrm>
          <a:prstGeom prst="moon">
            <a:avLst>
              <a:gd name="adj" fmla="val 3146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64001">
            <a:off x="4341224" y="3253059"/>
            <a:ext cx="2492063" cy="3532809"/>
          </a:xfrm>
          <a:prstGeom prst="moon">
            <a:avLst>
              <a:gd name="adj" fmla="val 2972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00C0">
                  <a:shade val="67500"/>
                  <a:satMod val="115000"/>
                </a:srgbClr>
              </a:gs>
              <a:gs pos="100000">
                <a:srgbClr val="000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285728"/>
            <a:ext cx="2103796" cy="2071678"/>
          </a:xfrm>
          <a:prstGeom prst="rect">
            <a:avLst/>
          </a:prstGeom>
        </p:spPr>
      </p:pic>
      <p:pic>
        <p:nvPicPr>
          <p:cNvPr id="6" name="5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597264">
            <a:off x="5056969" y="928573"/>
            <a:ext cx="2051681" cy="2020358"/>
          </a:xfrm>
          <a:prstGeom prst="rect">
            <a:avLst/>
          </a:prstGeom>
        </p:spPr>
      </p:pic>
      <p:pic>
        <p:nvPicPr>
          <p:cNvPr id="7" name="6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627908" y="2730282"/>
            <a:ext cx="2051681" cy="2020358"/>
          </a:xfrm>
          <a:prstGeom prst="rect">
            <a:avLst/>
          </a:prstGeom>
        </p:spPr>
      </p:pic>
      <p:pic>
        <p:nvPicPr>
          <p:cNvPr id="8" name="7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250749">
            <a:off x="4699192" y="4410007"/>
            <a:ext cx="2051681" cy="2020358"/>
          </a:xfrm>
          <a:prstGeom prst="rect">
            <a:avLst/>
          </a:prstGeom>
        </p:spPr>
      </p:pic>
      <p:pic>
        <p:nvPicPr>
          <p:cNvPr id="9" name="8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123878">
            <a:off x="2835303" y="4417956"/>
            <a:ext cx="2051681" cy="2020358"/>
          </a:xfrm>
          <a:prstGeom prst="rect">
            <a:avLst/>
          </a:prstGeom>
        </p:spPr>
      </p:pic>
      <p:pic>
        <p:nvPicPr>
          <p:cNvPr id="10" name="9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1413068" y="3158910"/>
            <a:ext cx="2051681" cy="2020358"/>
          </a:xfrm>
          <a:prstGeom prst="rect">
            <a:avLst/>
          </a:prstGeom>
        </p:spPr>
      </p:pic>
      <p:pic>
        <p:nvPicPr>
          <p:cNvPr id="11" name="10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239003">
            <a:off x="1671047" y="1405197"/>
            <a:ext cx="2051681" cy="2020358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42842"/>
            <a:ext cx="9144000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7922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2214546" y="0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00562" y="0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214546" y="857232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00562" y="857232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143108" y="1714512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00562" y="1714488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2143108" y="2571744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00562" y="2571744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2214546" y="3357586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00562" y="3357586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2214546" y="4214818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500562" y="4214818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2143108" y="5072098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500562" y="5072074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2143108" y="5929330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4500562" y="5929330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67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11D09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325780">
            <a:off x="7229572" y="1922910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325780">
            <a:off x="6086564" y="1942603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325780">
            <a:off x="5014994" y="1942602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325780">
            <a:off x="4014862" y="1922910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325780">
            <a:off x="2871854" y="1942603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325780">
            <a:off x="1800284" y="1942602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325780">
            <a:off x="628926" y="1922912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325780">
            <a:off x="-71777" y="1922911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325780">
            <a:off x="7143461" y="3637423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325780">
            <a:off x="6329229" y="3657116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325780">
            <a:off x="5257659" y="3657115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325780">
            <a:off x="4257527" y="3637423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2325780">
            <a:off x="3114519" y="3657116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325780">
            <a:off x="2042949" y="3657115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2325780">
            <a:off x="871591" y="3637425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325780">
            <a:off x="-71778" y="3637422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 rot="19212691">
            <a:off x="-149560" y="-140373"/>
            <a:ext cx="1143008" cy="1285884"/>
          </a:xfrm>
          <a:prstGeom prst="diamond">
            <a:avLst/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2195706">
            <a:off x="8128781" y="-143252"/>
            <a:ext cx="1143008" cy="1285884"/>
          </a:xfrm>
          <a:prstGeom prst="diamond">
            <a:avLst/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9212691">
            <a:off x="64755" y="216840"/>
            <a:ext cx="1143008" cy="1285884"/>
          </a:xfrm>
          <a:prstGeom prst="diamond">
            <a:avLst/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2195706">
            <a:off x="7730360" y="213961"/>
            <a:ext cx="1143008" cy="1285884"/>
          </a:xfrm>
          <a:prstGeom prst="diamond">
            <a:avLst/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2195706">
            <a:off x="7271524" y="642565"/>
            <a:ext cx="1143008" cy="1285884"/>
          </a:xfrm>
          <a:prstGeom prst="diamond">
            <a:avLst/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9212691">
            <a:off x="493383" y="645442"/>
            <a:ext cx="1143008" cy="1285884"/>
          </a:xfrm>
          <a:prstGeom prst="diamond">
            <a:avLst/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9212691">
            <a:off x="922010" y="1145535"/>
            <a:ext cx="1143008" cy="1285884"/>
          </a:xfrm>
          <a:prstGeom prst="diamond">
            <a:avLst/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9212691">
            <a:off x="1350638" y="1574137"/>
            <a:ext cx="1143008" cy="1285884"/>
          </a:xfrm>
          <a:prstGeom prst="diamond">
            <a:avLst/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2195706">
            <a:off x="6801667" y="1142656"/>
            <a:ext cx="1143008" cy="1285884"/>
          </a:xfrm>
          <a:prstGeom prst="diamond">
            <a:avLst/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2195706">
            <a:off x="6342831" y="1571260"/>
            <a:ext cx="1143008" cy="1285884"/>
          </a:xfrm>
          <a:prstGeom prst="diamond">
            <a:avLst/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2195706">
            <a:off x="5914203" y="2071324"/>
            <a:ext cx="1143008" cy="1285884"/>
          </a:xfrm>
          <a:prstGeom prst="diamond">
            <a:avLst/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2195706">
            <a:off x="5515782" y="2428537"/>
            <a:ext cx="1143008" cy="1285884"/>
          </a:xfrm>
          <a:prstGeom prst="diamond">
            <a:avLst/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2195706">
            <a:off x="5056946" y="2857141"/>
            <a:ext cx="1143008" cy="1285884"/>
          </a:xfrm>
          <a:prstGeom prst="diamond">
            <a:avLst/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2195706">
            <a:off x="4587089" y="3357232"/>
            <a:ext cx="1143008" cy="1285884"/>
          </a:xfrm>
          <a:prstGeom prst="diamond">
            <a:avLst/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19212691">
            <a:off x="1707828" y="2074207"/>
            <a:ext cx="1143008" cy="1285884"/>
          </a:xfrm>
          <a:prstGeom prst="diamond">
            <a:avLst/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19212691">
            <a:off x="1922143" y="2431420"/>
            <a:ext cx="1143008" cy="1285884"/>
          </a:xfrm>
          <a:prstGeom prst="diamond">
            <a:avLst/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 rot="19212691">
            <a:off x="2350771" y="2860022"/>
            <a:ext cx="1143008" cy="1285884"/>
          </a:xfrm>
          <a:prstGeom prst="diamond">
            <a:avLst/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 rot="19212691">
            <a:off x="2779399" y="3360087"/>
            <a:ext cx="1143008" cy="1285884"/>
          </a:xfrm>
          <a:prstGeom prst="diamond">
            <a:avLst/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42842"/>
            <a:ext cx="9144000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7" dur="2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1" dur="2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5" dur="2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9" dur="2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3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7" dur="2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1" dur="2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5" dur="2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9" dur="2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000"/>
                            </p:stCondLst>
                            <p:childTnLst>
                              <p:par>
                                <p:cTn id="17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4280C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786050" y="0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429124" y="0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714612" y="1714488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357686" y="1714488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643174" y="3286124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357686" y="3357562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643174" y="5000612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429124" y="5000612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8315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8208920">
            <a:off x="3580845" y="721820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51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20565">
            <a:off x="3570753" y="4245410"/>
            <a:ext cx="1843094" cy="1785950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51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590487">
            <a:off x="1760929" y="2515237"/>
            <a:ext cx="1843094" cy="1909101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51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3274921">
            <a:off x="5328565" y="2325355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51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565590">
            <a:off x="4778680" y="1063693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51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400000">
            <a:off x="2259052" y="1255957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51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>
            <a:off x="2214546" y="3714752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51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200000">
            <a:off x="4789424" y="3711642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51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42842"/>
            <a:ext cx="9144000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F227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000108"/>
            <a:ext cx="4143404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57000">
                <a:srgbClr val="D60093"/>
              </a:gs>
              <a:gs pos="50000">
                <a:srgbClr val="4F2270">
                  <a:shade val="67500"/>
                  <a:satMod val="115000"/>
                </a:srgbClr>
              </a:gs>
              <a:gs pos="100000">
                <a:srgbClr val="4F22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786314" y="1000108"/>
            <a:ext cx="4357686" cy="4714908"/>
          </a:xfrm>
          <a:prstGeom prst="moon">
            <a:avLst>
              <a:gd name="adj" fmla="val 14930"/>
            </a:avLst>
          </a:prstGeom>
          <a:gradFill flip="none" rotWithShape="1">
            <a:gsLst>
              <a:gs pos="57000">
                <a:srgbClr val="D60093"/>
              </a:gs>
              <a:gs pos="50000">
                <a:srgbClr val="4F2270">
                  <a:shade val="67500"/>
                  <a:satMod val="115000"/>
                </a:srgbClr>
              </a:gs>
              <a:gs pos="100000">
                <a:srgbClr val="4F22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85786" y="1000108"/>
            <a:ext cx="3714776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57000">
                <a:srgbClr val="D60093"/>
              </a:gs>
              <a:gs pos="50000">
                <a:srgbClr val="4F2270">
                  <a:shade val="67500"/>
                  <a:satMod val="115000"/>
                </a:srgbClr>
              </a:gs>
              <a:gs pos="100000">
                <a:srgbClr val="4F22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429124" y="1000108"/>
            <a:ext cx="3857620" cy="4786346"/>
          </a:xfrm>
          <a:prstGeom prst="moon">
            <a:avLst>
              <a:gd name="adj" fmla="val 14930"/>
            </a:avLst>
          </a:prstGeom>
          <a:gradFill flip="none" rotWithShape="1">
            <a:gsLst>
              <a:gs pos="57000">
                <a:srgbClr val="D60093"/>
              </a:gs>
              <a:gs pos="50000">
                <a:srgbClr val="4F2270">
                  <a:shade val="67500"/>
                  <a:satMod val="115000"/>
                </a:srgbClr>
              </a:gs>
              <a:gs pos="100000">
                <a:srgbClr val="4F22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500166" y="1000108"/>
            <a:ext cx="3357586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57000">
                <a:srgbClr val="D60093"/>
              </a:gs>
              <a:gs pos="50000">
                <a:srgbClr val="4F2270">
                  <a:shade val="67500"/>
                  <a:satMod val="115000"/>
                </a:srgbClr>
              </a:gs>
              <a:gs pos="100000">
                <a:srgbClr val="4F22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143372" y="1000108"/>
            <a:ext cx="3428992" cy="4786346"/>
          </a:xfrm>
          <a:prstGeom prst="moon">
            <a:avLst>
              <a:gd name="adj" fmla="val 14930"/>
            </a:avLst>
          </a:prstGeom>
          <a:gradFill flip="none" rotWithShape="1">
            <a:gsLst>
              <a:gs pos="57000">
                <a:srgbClr val="D60093"/>
              </a:gs>
              <a:gs pos="50000">
                <a:srgbClr val="4F2270">
                  <a:shade val="67500"/>
                  <a:satMod val="115000"/>
                </a:srgbClr>
              </a:gs>
              <a:gs pos="100000">
                <a:srgbClr val="4F22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143108" y="1000108"/>
            <a:ext cx="2643206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57000">
                <a:srgbClr val="D60093"/>
              </a:gs>
              <a:gs pos="50000">
                <a:srgbClr val="4F2270">
                  <a:shade val="67500"/>
                  <a:satMod val="115000"/>
                </a:srgbClr>
              </a:gs>
              <a:gs pos="100000">
                <a:srgbClr val="4F22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071934" y="1000108"/>
            <a:ext cx="2857488" cy="4714908"/>
          </a:xfrm>
          <a:prstGeom prst="moon">
            <a:avLst>
              <a:gd name="adj" fmla="val 14930"/>
            </a:avLst>
          </a:prstGeom>
          <a:gradFill flip="none" rotWithShape="1">
            <a:gsLst>
              <a:gs pos="57000">
                <a:srgbClr val="D60093"/>
              </a:gs>
              <a:gs pos="50000">
                <a:srgbClr val="4F2270">
                  <a:shade val="67500"/>
                  <a:satMod val="115000"/>
                </a:srgbClr>
              </a:gs>
              <a:gs pos="100000">
                <a:srgbClr val="4F22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714612" y="1071546"/>
            <a:ext cx="2071702" cy="4500594"/>
          </a:xfrm>
          <a:prstGeom prst="moon">
            <a:avLst>
              <a:gd name="adj" fmla="val 18058"/>
            </a:avLst>
          </a:prstGeom>
          <a:gradFill flip="none" rotWithShape="1">
            <a:gsLst>
              <a:gs pos="57000">
                <a:srgbClr val="D60093"/>
              </a:gs>
              <a:gs pos="50000">
                <a:srgbClr val="4F2270">
                  <a:shade val="67500"/>
                  <a:satMod val="115000"/>
                </a:srgbClr>
              </a:gs>
              <a:gs pos="100000">
                <a:srgbClr val="4F22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3786182" y="1071546"/>
            <a:ext cx="2643174" cy="4572032"/>
          </a:xfrm>
          <a:prstGeom prst="moon">
            <a:avLst>
              <a:gd name="adj" fmla="val 14930"/>
            </a:avLst>
          </a:prstGeom>
          <a:gradFill flip="none" rotWithShape="1">
            <a:gsLst>
              <a:gs pos="57000">
                <a:srgbClr val="D60093"/>
              </a:gs>
              <a:gs pos="50000">
                <a:srgbClr val="4F2270">
                  <a:shade val="67500"/>
                  <a:satMod val="115000"/>
                </a:srgbClr>
              </a:gs>
              <a:gs pos="100000">
                <a:srgbClr val="4F22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8737882">
            <a:off x="1529319" y="2003690"/>
            <a:ext cx="3633600" cy="333141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493765">
            <a:off x="4286916" y="1878402"/>
            <a:ext cx="3623027" cy="300145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766383">
            <a:off x="4397005" y="4637730"/>
            <a:ext cx="3633600" cy="333141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493765">
            <a:off x="1500834" y="4735922"/>
            <a:ext cx="3623027" cy="300145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737882">
            <a:off x="1743634" y="2218003"/>
            <a:ext cx="3633600" cy="333141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766383">
            <a:off x="4182691" y="4423416"/>
            <a:ext cx="3633600" cy="333141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493765">
            <a:off x="4072602" y="2092717"/>
            <a:ext cx="3623027" cy="300145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493765">
            <a:off x="1715148" y="4521609"/>
            <a:ext cx="3623027" cy="300145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737882">
            <a:off x="1896034" y="2370403"/>
            <a:ext cx="3633600" cy="333141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493765">
            <a:off x="3929727" y="2307031"/>
            <a:ext cx="3623027" cy="300145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766383">
            <a:off x="3968377" y="4209101"/>
            <a:ext cx="3633600" cy="333141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493765">
            <a:off x="1929464" y="4378733"/>
            <a:ext cx="3623027" cy="300145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42842"/>
            <a:ext cx="9144000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41000">
                <a:schemeClr val="accent6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  <p:pic>
        <p:nvPicPr>
          <p:cNvPr id="10" name="9 Imagen" descr="dina_gor_rose-1331px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23908" y="380908"/>
            <a:ext cx="6096183" cy="6096183"/>
          </a:xfrm>
          <a:prstGeom prst="rect">
            <a:avLst/>
          </a:prstGeom>
        </p:spPr>
      </p:pic>
      <p:pic>
        <p:nvPicPr>
          <p:cNvPr id="11" name="10 Imagen" descr="dina_gor_rose-1331px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7422" y="1142984"/>
            <a:ext cx="4610204" cy="4610204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20148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5257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rot="1901056">
            <a:off x="4820559" y="-442769"/>
            <a:ext cx="2646122" cy="7137769"/>
          </a:xfrm>
          <a:prstGeom prst="moon">
            <a:avLst>
              <a:gd name="adj" fmla="val 26949"/>
            </a:avLst>
          </a:prstGeom>
          <a:blipFill>
            <a:blip r:embed="rId4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780192" flipH="1">
            <a:off x="1477265" y="-137757"/>
            <a:ext cx="2780696" cy="6857777"/>
          </a:xfrm>
          <a:prstGeom prst="moon">
            <a:avLst>
              <a:gd name="adj" fmla="val 28476"/>
            </a:avLst>
          </a:prstGeom>
          <a:blipFill dpi="0" rotWithShape="1">
            <a:blip r:embed="rId4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64001">
            <a:off x="4504696" y="761939"/>
            <a:ext cx="2492063" cy="5852363"/>
          </a:xfrm>
          <a:prstGeom prst="moon">
            <a:avLst>
              <a:gd name="adj" fmla="val 29724"/>
            </a:avLst>
          </a:prstGeom>
          <a:blipFill>
            <a:blip r:embed="rId4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780192" flipH="1">
            <a:off x="1708180" y="996342"/>
            <a:ext cx="2780696" cy="5538590"/>
          </a:xfrm>
          <a:prstGeom prst="moon">
            <a:avLst>
              <a:gd name="adj" fmla="val 28476"/>
            </a:avLst>
          </a:prstGeom>
          <a:blipFill dpi="0" rotWithShape="1">
            <a:blip r:embed="rId4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780192" flipH="1">
            <a:off x="1897383" y="1616134"/>
            <a:ext cx="2780696" cy="4873267"/>
          </a:xfrm>
          <a:prstGeom prst="moon">
            <a:avLst>
              <a:gd name="adj" fmla="val 31464"/>
            </a:avLst>
          </a:prstGeom>
          <a:blipFill dpi="0" rotWithShape="1">
            <a:blip r:embed="rId4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64001">
            <a:off x="4362030" y="1629258"/>
            <a:ext cx="2492063" cy="4932190"/>
          </a:xfrm>
          <a:prstGeom prst="moon">
            <a:avLst>
              <a:gd name="adj" fmla="val 29724"/>
            </a:avLst>
          </a:prstGeom>
          <a:blipFill>
            <a:blip r:embed="rId4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780192" flipH="1">
            <a:off x="2046417" y="2384122"/>
            <a:ext cx="2780696" cy="4048862"/>
          </a:xfrm>
          <a:prstGeom prst="moon">
            <a:avLst>
              <a:gd name="adj" fmla="val 31464"/>
            </a:avLst>
          </a:prstGeom>
          <a:blipFill dpi="0" rotWithShape="1">
            <a:blip r:embed="rId4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64001">
            <a:off x="4352006" y="2439622"/>
            <a:ext cx="2492063" cy="4234129"/>
          </a:xfrm>
          <a:prstGeom prst="moon">
            <a:avLst>
              <a:gd name="adj" fmla="val 29724"/>
            </a:avLst>
          </a:prstGeom>
          <a:blipFill>
            <a:blip r:embed="rId4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684198" flipH="1">
            <a:off x="1988750" y="3566308"/>
            <a:ext cx="2780696" cy="3183415"/>
          </a:xfrm>
          <a:prstGeom prst="moon">
            <a:avLst>
              <a:gd name="adj" fmla="val 31464"/>
            </a:avLst>
          </a:prstGeom>
          <a:blipFill dpi="0" rotWithShape="1">
            <a:blip r:embed="rId4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64001">
            <a:off x="4341224" y="3253059"/>
            <a:ext cx="2492063" cy="3532809"/>
          </a:xfrm>
          <a:prstGeom prst="moon">
            <a:avLst>
              <a:gd name="adj" fmla="val 29724"/>
            </a:avLst>
          </a:prstGeom>
          <a:blipFill>
            <a:blip r:embed="rId4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42842"/>
            <a:ext cx="9144000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CC9900"/>
              </a:gs>
              <a:gs pos="50000">
                <a:srgbClr val="0000C0">
                  <a:shade val="67500"/>
                  <a:satMod val="115000"/>
                </a:srgbClr>
              </a:gs>
              <a:gs pos="100000">
                <a:srgbClr val="000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285728"/>
            <a:ext cx="2103796" cy="2071678"/>
          </a:xfrm>
          <a:prstGeom prst="rect">
            <a:avLst/>
          </a:prstGeom>
        </p:spPr>
      </p:pic>
      <p:pic>
        <p:nvPicPr>
          <p:cNvPr id="6" name="5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597264">
            <a:off x="5056969" y="928573"/>
            <a:ext cx="2051681" cy="2020358"/>
          </a:xfrm>
          <a:prstGeom prst="rect">
            <a:avLst/>
          </a:prstGeom>
        </p:spPr>
      </p:pic>
      <p:pic>
        <p:nvPicPr>
          <p:cNvPr id="7" name="6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627908" y="2730282"/>
            <a:ext cx="2051681" cy="2020358"/>
          </a:xfrm>
          <a:prstGeom prst="rect">
            <a:avLst/>
          </a:prstGeom>
        </p:spPr>
      </p:pic>
      <p:pic>
        <p:nvPicPr>
          <p:cNvPr id="8" name="7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250749">
            <a:off x="4699192" y="4410007"/>
            <a:ext cx="2051681" cy="2020358"/>
          </a:xfrm>
          <a:prstGeom prst="rect">
            <a:avLst/>
          </a:prstGeom>
        </p:spPr>
      </p:pic>
      <p:pic>
        <p:nvPicPr>
          <p:cNvPr id="9" name="8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123878">
            <a:off x="2835303" y="4417956"/>
            <a:ext cx="2051681" cy="2020358"/>
          </a:xfrm>
          <a:prstGeom prst="rect">
            <a:avLst/>
          </a:prstGeom>
        </p:spPr>
      </p:pic>
      <p:pic>
        <p:nvPicPr>
          <p:cNvPr id="10" name="9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1413068" y="3158910"/>
            <a:ext cx="2051681" cy="2020358"/>
          </a:xfrm>
          <a:prstGeom prst="rect">
            <a:avLst/>
          </a:prstGeom>
        </p:spPr>
      </p:pic>
      <p:pic>
        <p:nvPicPr>
          <p:cNvPr id="11" name="10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239003">
            <a:off x="1671047" y="1405197"/>
            <a:ext cx="2051681" cy="2020358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2214546" y="0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00562" y="0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214546" y="857232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00562" y="857232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143108" y="1714512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00562" y="1714488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2143108" y="2571744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00562" y="2571744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2214546" y="3357586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00562" y="3357586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2214546" y="4214818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500562" y="4214818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2143108" y="5072098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500562" y="5072074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2143108" y="5929330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4500562" y="5929330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7643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325780">
            <a:off x="7229571" y="1922910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325780">
            <a:off x="6086563" y="1942603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325780">
            <a:off x="5014993" y="1942602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325780">
            <a:off x="4014861" y="1922910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325780">
            <a:off x="2871853" y="1942603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325780">
            <a:off x="1800283" y="1942602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325780">
            <a:off x="628925" y="1922912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325780">
            <a:off x="-271419" y="1922910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325780">
            <a:off x="7472236" y="3637423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325780">
            <a:off x="6329228" y="3657116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325780">
            <a:off x="5257658" y="3657115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325780">
            <a:off x="4257526" y="3637423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2325780">
            <a:off x="3114518" y="3657116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325780">
            <a:off x="2042948" y="3657115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2325780">
            <a:off x="871590" y="3637425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325780">
            <a:off x="-271418" y="3657118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222" y="42842"/>
            <a:ext cx="9787005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97A">
                  <a:shade val="30000"/>
                  <a:satMod val="115000"/>
                </a:srgbClr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 rot="19212691">
            <a:off x="-149560" y="-140373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2195706">
            <a:off x="8128781" y="-143252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9212691">
            <a:off x="64755" y="216840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2195706">
            <a:off x="7730360" y="213961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2195706">
            <a:off x="7271524" y="642565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9212691">
            <a:off x="493383" y="645442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9212691">
            <a:off x="922010" y="1145535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9212691">
            <a:off x="1350638" y="1574137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2195706">
            <a:off x="6801667" y="1142656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2195706">
            <a:off x="6342831" y="1571260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2195706">
            <a:off x="5914203" y="2071324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2195706">
            <a:off x="5515782" y="2428537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2195706">
            <a:off x="5056946" y="2857141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2195706">
            <a:off x="4587089" y="3357232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19212691">
            <a:off x="1707828" y="2074207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19212691">
            <a:off x="1922143" y="2431420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 rot="19212691">
            <a:off x="2350771" y="2860022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 rot="19212691">
            <a:off x="2779399" y="3360087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7" dur="2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1" dur="2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5" dur="2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9" dur="2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3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7" dur="2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1" dur="2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5" dur="2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9" dur="2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000"/>
                            </p:stCondLst>
                            <p:childTnLst>
                              <p:par>
                                <p:cTn id="17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0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29124" y="0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14612" y="1714488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57686" y="1714488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174" y="3286124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57686" y="3357562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174" y="5000612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29124" y="5000612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42842"/>
            <a:ext cx="9143999" cy="8243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208920">
            <a:off x="3580845" y="721820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5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20565">
            <a:off x="3570753" y="4245410"/>
            <a:ext cx="1843094" cy="1785950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5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590487">
            <a:off x="1760929" y="2515237"/>
            <a:ext cx="1843094" cy="1909101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5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274921">
            <a:off x="5328565" y="2325355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5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565590">
            <a:off x="4778680" y="1063693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5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400000">
            <a:off x="2259052" y="1255957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5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2214546" y="3714752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5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789424" y="3711642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5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000108"/>
            <a:ext cx="4143404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5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786314" y="1000108"/>
            <a:ext cx="4357686" cy="4714908"/>
          </a:xfrm>
          <a:prstGeom prst="moon">
            <a:avLst>
              <a:gd name="adj" fmla="val 14930"/>
            </a:avLst>
          </a:prstGeom>
          <a:gradFill flip="none" rotWithShape="1">
            <a:gsLst>
              <a:gs pos="5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85786" y="1000108"/>
            <a:ext cx="3714776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5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429124" y="1000108"/>
            <a:ext cx="3857620" cy="4786346"/>
          </a:xfrm>
          <a:prstGeom prst="moon">
            <a:avLst>
              <a:gd name="adj" fmla="val 14930"/>
            </a:avLst>
          </a:prstGeom>
          <a:gradFill flip="none" rotWithShape="1">
            <a:gsLst>
              <a:gs pos="5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500166" y="1000108"/>
            <a:ext cx="3357586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5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143372" y="1000108"/>
            <a:ext cx="3428992" cy="4786346"/>
          </a:xfrm>
          <a:prstGeom prst="moon">
            <a:avLst>
              <a:gd name="adj" fmla="val 14930"/>
            </a:avLst>
          </a:prstGeom>
          <a:gradFill flip="none" rotWithShape="1">
            <a:gsLst>
              <a:gs pos="5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143108" y="1000108"/>
            <a:ext cx="2643206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5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071934" y="1000108"/>
            <a:ext cx="2857488" cy="4714908"/>
          </a:xfrm>
          <a:prstGeom prst="moon">
            <a:avLst>
              <a:gd name="adj" fmla="val 14930"/>
            </a:avLst>
          </a:prstGeom>
          <a:gradFill flip="none" rotWithShape="1">
            <a:gsLst>
              <a:gs pos="5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714612" y="1071546"/>
            <a:ext cx="2071702" cy="4500594"/>
          </a:xfrm>
          <a:prstGeom prst="moon">
            <a:avLst>
              <a:gd name="adj" fmla="val 18058"/>
            </a:avLst>
          </a:prstGeom>
          <a:gradFill flip="none" rotWithShape="1">
            <a:gsLst>
              <a:gs pos="5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3786182" y="1071546"/>
            <a:ext cx="2643174" cy="4572032"/>
          </a:xfrm>
          <a:prstGeom prst="moon">
            <a:avLst>
              <a:gd name="adj" fmla="val 14930"/>
            </a:avLst>
          </a:prstGeom>
          <a:gradFill flip="none" rotWithShape="1">
            <a:gsLst>
              <a:gs pos="5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B686DA">
                  <a:shade val="67500"/>
                  <a:satMod val="115000"/>
                </a:srgbClr>
              </a:gs>
              <a:gs pos="100000">
                <a:srgbClr val="B686D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8737882">
            <a:off x="1529319" y="2003690"/>
            <a:ext cx="3633600" cy="333141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rgbClr val="B686DA">
                  <a:shade val="67500"/>
                  <a:satMod val="115000"/>
                </a:srgbClr>
              </a:gs>
              <a:gs pos="100000">
                <a:srgbClr val="B686D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493765">
            <a:off x="4286916" y="1878402"/>
            <a:ext cx="3623027" cy="300145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rgbClr val="B686DA">
                  <a:shade val="67500"/>
                  <a:satMod val="115000"/>
                </a:srgbClr>
              </a:gs>
              <a:gs pos="100000">
                <a:srgbClr val="B686D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766383">
            <a:off x="4397005" y="4637730"/>
            <a:ext cx="3633600" cy="333141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rgbClr val="B686DA">
                  <a:shade val="67500"/>
                  <a:satMod val="115000"/>
                </a:srgbClr>
              </a:gs>
              <a:gs pos="100000">
                <a:srgbClr val="B686D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493765">
            <a:off x="1500834" y="4735922"/>
            <a:ext cx="3623027" cy="300145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rgbClr val="B686DA">
                  <a:shade val="67500"/>
                  <a:satMod val="115000"/>
                </a:srgbClr>
              </a:gs>
              <a:gs pos="100000">
                <a:srgbClr val="B686D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737882">
            <a:off x="1743634" y="2218003"/>
            <a:ext cx="3633600" cy="333141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rgbClr val="B686DA">
                  <a:shade val="67500"/>
                  <a:satMod val="115000"/>
                </a:srgbClr>
              </a:gs>
              <a:gs pos="100000">
                <a:srgbClr val="B686D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766383">
            <a:off x="4182691" y="4423416"/>
            <a:ext cx="3633600" cy="333141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rgbClr val="B686DA">
                  <a:shade val="67500"/>
                  <a:satMod val="115000"/>
                </a:srgbClr>
              </a:gs>
              <a:gs pos="100000">
                <a:srgbClr val="B686D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493765">
            <a:off x="4072602" y="2092717"/>
            <a:ext cx="3623027" cy="300145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rgbClr val="B686DA">
                  <a:shade val="67500"/>
                  <a:satMod val="115000"/>
                </a:srgbClr>
              </a:gs>
              <a:gs pos="100000">
                <a:srgbClr val="B686D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493765">
            <a:off x="1715148" y="4521609"/>
            <a:ext cx="3623027" cy="300145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rgbClr val="B686DA">
                  <a:shade val="67500"/>
                  <a:satMod val="115000"/>
                </a:srgbClr>
              </a:gs>
              <a:gs pos="100000">
                <a:srgbClr val="B686D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737882">
            <a:off x="1896034" y="2370403"/>
            <a:ext cx="3633600" cy="333141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rgbClr val="B686DA">
                  <a:shade val="67500"/>
                  <a:satMod val="115000"/>
                </a:srgbClr>
              </a:gs>
              <a:gs pos="100000">
                <a:srgbClr val="B686D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493765">
            <a:off x="3929727" y="2307031"/>
            <a:ext cx="3623027" cy="300145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rgbClr val="B686DA">
                  <a:shade val="67500"/>
                  <a:satMod val="115000"/>
                </a:srgbClr>
              </a:gs>
              <a:gs pos="100000">
                <a:srgbClr val="B686D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766383">
            <a:off x="3968377" y="4209101"/>
            <a:ext cx="3633600" cy="333141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rgbClr val="B686DA">
                  <a:shade val="67500"/>
                  <a:satMod val="115000"/>
                </a:srgbClr>
              </a:gs>
              <a:gs pos="100000">
                <a:srgbClr val="B686D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493765">
            <a:off x="1929464" y="4378733"/>
            <a:ext cx="3623027" cy="300145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rgbClr val="B686DA">
                  <a:shade val="67500"/>
                  <a:satMod val="115000"/>
                </a:srgbClr>
              </a:gs>
              <a:gs pos="100000">
                <a:srgbClr val="B686D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11" name="10 Imagen" descr="efecotos,luces,círculos (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1214414" y="0"/>
            <a:ext cx="6858000" cy="6858000"/>
          </a:xfrm>
          <a:prstGeom prst="donut">
            <a:avLst/>
          </a:prstGeom>
        </p:spPr>
      </p:pic>
      <p:pic>
        <p:nvPicPr>
          <p:cNvPr id="12" name="11 Imagen" descr="efecotos,luces,círculos (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2928926" y="1643050"/>
            <a:ext cx="3509962" cy="3509962"/>
          </a:xfrm>
          <a:prstGeom prst="donu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rot="1901056">
            <a:off x="4820559" y="-442769"/>
            <a:ext cx="2646122" cy="7137769"/>
          </a:xfrm>
          <a:prstGeom prst="moon">
            <a:avLst>
              <a:gd name="adj" fmla="val 2694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780192" flipH="1">
            <a:off x="1477265" y="-137757"/>
            <a:ext cx="2780696" cy="6857777"/>
          </a:xfrm>
          <a:prstGeom prst="moon">
            <a:avLst>
              <a:gd name="adj" fmla="val 2847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64001">
            <a:off x="4504696" y="761939"/>
            <a:ext cx="2492063" cy="5852363"/>
          </a:xfrm>
          <a:prstGeom prst="moon">
            <a:avLst>
              <a:gd name="adj" fmla="val 2972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780192" flipH="1">
            <a:off x="1708180" y="996342"/>
            <a:ext cx="2780696" cy="5538590"/>
          </a:xfrm>
          <a:prstGeom prst="moon">
            <a:avLst>
              <a:gd name="adj" fmla="val 2847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780192" flipH="1">
            <a:off x="1897383" y="1616134"/>
            <a:ext cx="2780696" cy="4873267"/>
          </a:xfrm>
          <a:prstGeom prst="moon">
            <a:avLst>
              <a:gd name="adj" fmla="val 31464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64001">
            <a:off x="4362030" y="1629258"/>
            <a:ext cx="2492063" cy="4932190"/>
          </a:xfrm>
          <a:prstGeom prst="moon">
            <a:avLst>
              <a:gd name="adj" fmla="val 2972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780192" flipH="1">
            <a:off x="2046417" y="2384122"/>
            <a:ext cx="2780696" cy="4048862"/>
          </a:xfrm>
          <a:prstGeom prst="moon">
            <a:avLst>
              <a:gd name="adj" fmla="val 31464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64001">
            <a:off x="4352006" y="2439622"/>
            <a:ext cx="2492063" cy="4234129"/>
          </a:xfrm>
          <a:prstGeom prst="moon">
            <a:avLst>
              <a:gd name="adj" fmla="val 2972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684198" flipH="1">
            <a:off x="2256528" y="3190342"/>
            <a:ext cx="2780696" cy="3183415"/>
          </a:xfrm>
          <a:prstGeom prst="moon">
            <a:avLst>
              <a:gd name="adj" fmla="val 31464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64001">
            <a:off x="4341224" y="3253059"/>
            <a:ext cx="2492063" cy="3532809"/>
          </a:xfrm>
          <a:prstGeom prst="moon">
            <a:avLst>
              <a:gd name="adj" fmla="val 2972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42842"/>
            <a:ext cx="9144000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FF61B0">
                  <a:shade val="67500"/>
                  <a:satMod val="115000"/>
                </a:srgbClr>
              </a:gs>
              <a:gs pos="100000">
                <a:srgbClr val="FF61B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5" name="4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3366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286116" y="285728"/>
            <a:ext cx="2103796" cy="2071678"/>
          </a:xfrm>
          <a:prstGeom prst="rect">
            <a:avLst/>
          </a:prstGeom>
        </p:spPr>
      </p:pic>
      <p:pic>
        <p:nvPicPr>
          <p:cNvPr id="6" name="5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3366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2597264">
            <a:off x="5056969" y="928573"/>
            <a:ext cx="2051681" cy="2020358"/>
          </a:xfrm>
          <a:prstGeom prst="rect">
            <a:avLst/>
          </a:prstGeom>
        </p:spPr>
      </p:pic>
      <p:pic>
        <p:nvPicPr>
          <p:cNvPr id="7" name="6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3366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5400000">
            <a:off x="5627908" y="2730282"/>
            <a:ext cx="2051681" cy="2020358"/>
          </a:xfrm>
          <a:prstGeom prst="rect">
            <a:avLst/>
          </a:prstGeom>
        </p:spPr>
      </p:pic>
      <p:pic>
        <p:nvPicPr>
          <p:cNvPr id="8" name="7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3366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8250749">
            <a:off x="4699192" y="4410007"/>
            <a:ext cx="2051681" cy="2020358"/>
          </a:xfrm>
          <a:prstGeom prst="rect">
            <a:avLst/>
          </a:prstGeom>
        </p:spPr>
      </p:pic>
      <p:pic>
        <p:nvPicPr>
          <p:cNvPr id="9" name="8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3366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3123878">
            <a:off x="2835303" y="4417956"/>
            <a:ext cx="2051681" cy="2020358"/>
          </a:xfrm>
          <a:prstGeom prst="rect">
            <a:avLst/>
          </a:prstGeom>
        </p:spPr>
      </p:pic>
      <p:pic>
        <p:nvPicPr>
          <p:cNvPr id="10" name="9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3366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6200000">
            <a:off x="1413068" y="3158910"/>
            <a:ext cx="2051681" cy="2020358"/>
          </a:xfrm>
          <a:prstGeom prst="rect">
            <a:avLst/>
          </a:prstGeom>
        </p:spPr>
      </p:pic>
      <p:pic>
        <p:nvPicPr>
          <p:cNvPr id="11" name="10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3366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8239003">
            <a:off x="1671047" y="1405197"/>
            <a:ext cx="2051681" cy="2020358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10000">
                <a:schemeClr val="tx2">
                  <a:lumMod val="2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2214546" y="0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7000">
                <a:schemeClr val="bg1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00562" y="0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7000">
                <a:schemeClr val="bg1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214546" y="857232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7000">
                <a:schemeClr val="bg1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00562" y="857232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7000">
                <a:schemeClr val="bg1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143108" y="1714512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7000">
                <a:schemeClr val="bg1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00562" y="1714488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7000">
                <a:schemeClr val="bg1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2143108" y="2571744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7000">
                <a:schemeClr val="bg1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00562" y="2571744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7000">
                <a:schemeClr val="bg1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2214546" y="3357586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7000">
                <a:schemeClr val="bg1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00562" y="3357586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7000">
                <a:schemeClr val="bg1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2214546" y="4214818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7000">
                <a:schemeClr val="bg1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500562" y="4214818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7000">
                <a:schemeClr val="bg1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2143108" y="5072098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7000">
                <a:schemeClr val="bg1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500562" y="5072074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7000">
                <a:schemeClr val="bg1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2143108" y="5929330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7000">
                <a:schemeClr val="bg1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4500562" y="5929330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7000">
                <a:schemeClr val="bg1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7643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325780">
            <a:off x="7229571" y="1922910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1000">
                <a:schemeClr val="tx1">
                  <a:alpha val="3400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325780">
            <a:off x="6086563" y="1942603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1000">
                <a:schemeClr val="tx1">
                  <a:alpha val="3400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325780">
            <a:off x="5014993" y="1942602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1000">
                <a:schemeClr val="tx1">
                  <a:alpha val="3400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325780">
            <a:off x="4014861" y="1922910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1000">
                <a:schemeClr val="tx1">
                  <a:alpha val="3400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325780">
            <a:off x="2871853" y="1942603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1000">
                <a:schemeClr val="tx1">
                  <a:alpha val="3400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325780">
            <a:off x="1800283" y="1942602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1000">
                <a:schemeClr val="tx1">
                  <a:alpha val="3400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325780">
            <a:off x="628925" y="1922912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1000">
                <a:schemeClr val="tx1">
                  <a:alpha val="3400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325780">
            <a:off x="-271419" y="1922910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1000">
                <a:schemeClr val="tx1">
                  <a:alpha val="3400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325780">
            <a:off x="7472236" y="3637423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1000">
                <a:schemeClr val="tx1">
                  <a:alpha val="3400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325780">
            <a:off x="6329228" y="3657116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1000">
                <a:schemeClr val="tx1">
                  <a:alpha val="3400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325780">
            <a:off x="5257658" y="3657115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1000">
                <a:schemeClr val="tx1">
                  <a:alpha val="3400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325780">
            <a:off x="4257526" y="3637423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1000">
                <a:schemeClr val="tx1">
                  <a:alpha val="3400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2325780">
            <a:off x="3114518" y="3657116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1000">
                <a:schemeClr val="tx1">
                  <a:alpha val="3400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325780">
            <a:off x="2042948" y="3657115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1000">
                <a:schemeClr val="tx1">
                  <a:alpha val="3400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2325780">
            <a:off x="871590" y="3637425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1000">
                <a:schemeClr val="tx1">
                  <a:alpha val="3400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325780">
            <a:off x="-271418" y="3657118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1000">
                <a:schemeClr val="tx1">
                  <a:alpha val="3400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28660" y="0"/>
            <a:ext cx="992988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28" y="0"/>
            <a:ext cx="9152928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 rot="19212691">
            <a:off x="-149560" y="-140373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2195706">
            <a:off x="8128781" y="-143252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9212691">
            <a:off x="64755" y="216840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2195706">
            <a:off x="7730360" y="213961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2195706">
            <a:off x="7271524" y="642565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9212691">
            <a:off x="493383" y="645442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9212691">
            <a:off x="922010" y="1145535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9212691">
            <a:off x="1350638" y="1574137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2195706">
            <a:off x="6801667" y="1142656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2195706">
            <a:off x="6342831" y="1571260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2195706">
            <a:off x="5914203" y="2071324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2195706">
            <a:off x="5515782" y="2428537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2195706">
            <a:off x="5056946" y="2857141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2195706">
            <a:off x="4587089" y="3357232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19212691">
            <a:off x="1707828" y="2074207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19212691">
            <a:off x="1922143" y="2431420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 rot="19212691">
            <a:off x="2350771" y="2860022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 rot="19212691">
            <a:off x="2779399" y="3360087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7" dur="2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1" dur="2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5" dur="2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9" dur="2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3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7" dur="2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1" dur="2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5" dur="2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9" dur="2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000"/>
                            </p:stCondLst>
                            <p:childTnLst>
                              <p:par>
                                <p:cTn id="17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C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6050" y="0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0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1714488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1714488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3286124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3357562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5000612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5000612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4000" cy="8215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208920">
            <a:off x="3366531" y="398725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65000">
                <a:schemeClr val="tx2">
                  <a:lumMod val="75000"/>
                  <a:shade val="30000"/>
                  <a:satMod val="115000"/>
                  <a:alpha val="3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20565">
            <a:off x="3356439" y="3922315"/>
            <a:ext cx="1843094" cy="1785950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65000">
                <a:schemeClr val="tx2">
                  <a:lumMod val="75000"/>
                  <a:shade val="30000"/>
                  <a:satMod val="115000"/>
                  <a:alpha val="3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590487">
            <a:off x="1546615" y="2192142"/>
            <a:ext cx="1843094" cy="1909101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65000">
                <a:schemeClr val="tx2">
                  <a:lumMod val="75000"/>
                  <a:shade val="30000"/>
                  <a:satMod val="115000"/>
                  <a:alpha val="3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274921">
            <a:off x="5114251" y="2002260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65000">
                <a:schemeClr val="tx2">
                  <a:lumMod val="75000"/>
                  <a:shade val="30000"/>
                  <a:satMod val="115000"/>
                  <a:alpha val="3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565590">
            <a:off x="4564366" y="740598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65000">
                <a:schemeClr val="tx2">
                  <a:lumMod val="75000"/>
                  <a:shade val="30000"/>
                  <a:satMod val="115000"/>
                  <a:alpha val="3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400000">
            <a:off x="2044738" y="932862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65000">
                <a:schemeClr val="tx2">
                  <a:lumMod val="75000"/>
                  <a:shade val="30000"/>
                  <a:satMod val="115000"/>
                  <a:alpha val="3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2000232" y="3391657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65000">
                <a:schemeClr val="tx2">
                  <a:lumMod val="75000"/>
                  <a:shade val="30000"/>
                  <a:satMod val="115000"/>
                  <a:alpha val="3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575110" y="3388547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65000">
                <a:schemeClr val="tx2">
                  <a:lumMod val="75000"/>
                  <a:shade val="30000"/>
                  <a:satMod val="115000"/>
                  <a:alpha val="3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0099">
                  <a:shade val="30000"/>
                  <a:satMod val="115000"/>
                </a:srgbClr>
              </a:gs>
              <a:gs pos="50000">
                <a:srgbClr val="990099">
                  <a:shade val="67500"/>
                  <a:satMod val="115000"/>
                </a:srgbClr>
              </a:gs>
              <a:gs pos="100000">
                <a:srgbClr val="99009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000108"/>
            <a:ext cx="4143404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57000">
                <a:schemeClr val="bg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786314" y="1000108"/>
            <a:ext cx="4357686" cy="4714908"/>
          </a:xfrm>
          <a:prstGeom prst="moon">
            <a:avLst>
              <a:gd name="adj" fmla="val 14930"/>
            </a:avLst>
          </a:prstGeom>
          <a:gradFill flip="none" rotWithShape="1">
            <a:gsLst>
              <a:gs pos="57000">
                <a:schemeClr val="bg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85786" y="1000108"/>
            <a:ext cx="3714776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57000">
                <a:schemeClr val="bg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429124" y="1000108"/>
            <a:ext cx="3857620" cy="4786346"/>
          </a:xfrm>
          <a:prstGeom prst="moon">
            <a:avLst>
              <a:gd name="adj" fmla="val 14930"/>
            </a:avLst>
          </a:prstGeom>
          <a:gradFill flip="none" rotWithShape="1">
            <a:gsLst>
              <a:gs pos="57000">
                <a:schemeClr val="bg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500166" y="1000108"/>
            <a:ext cx="3357586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57000">
                <a:schemeClr val="bg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143372" y="1000108"/>
            <a:ext cx="3428992" cy="4786346"/>
          </a:xfrm>
          <a:prstGeom prst="moon">
            <a:avLst>
              <a:gd name="adj" fmla="val 14930"/>
            </a:avLst>
          </a:prstGeom>
          <a:gradFill flip="none" rotWithShape="1">
            <a:gsLst>
              <a:gs pos="57000">
                <a:schemeClr val="bg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143108" y="1000108"/>
            <a:ext cx="2643206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57000">
                <a:schemeClr val="bg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071934" y="1000108"/>
            <a:ext cx="2857488" cy="4714908"/>
          </a:xfrm>
          <a:prstGeom prst="moon">
            <a:avLst>
              <a:gd name="adj" fmla="val 14930"/>
            </a:avLst>
          </a:prstGeom>
          <a:gradFill flip="none" rotWithShape="1">
            <a:gsLst>
              <a:gs pos="57000">
                <a:schemeClr val="bg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714612" y="1071546"/>
            <a:ext cx="2071702" cy="4500594"/>
          </a:xfrm>
          <a:prstGeom prst="moon">
            <a:avLst>
              <a:gd name="adj" fmla="val 18058"/>
            </a:avLst>
          </a:prstGeom>
          <a:gradFill flip="none" rotWithShape="1">
            <a:gsLst>
              <a:gs pos="57000">
                <a:schemeClr val="bg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3786182" y="1071546"/>
            <a:ext cx="2643174" cy="4572032"/>
          </a:xfrm>
          <a:prstGeom prst="moon">
            <a:avLst>
              <a:gd name="adj" fmla="val 14930"/>
            </a:avLst>
          </a:prstGeom>
          <a:gradFill flip="none" rotWithShape="1">
            <a:gsLst>
              <a:gs pos="57000">
                <a:schemeClr val="bg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42842"/>
            <a:ext cx="9144000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357166"/>
            <a:ext cx="6224462" cy="6162220"/>
          </a:xfrm>
          <a:prstGeom prst="donut">
            <a:avLst>
              <a:gd name="adj" fmla="val 34137"/>
            </a:avLst>
          </a:prstGeom>
        </p:spPr>
      </p:pic>
      <p:pic>
        <p:nvPicPr>
          <p:cNvPr id="6" name="5 Imagen" descr="rainbow-spiral-md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6882290">
            <a:off x="2056471" y="957421"/>
            <a:ext cx="4929529" cy="4880236"/>
          </a:xfrm>
          <a:prstGeom prst="donut">
            <a:avLst>
              <a:gd name="adj" fmla="val 34137"/>
            </a:avLst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42842"/>
            <a:ext cx="9144000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C3300"/>
              </a:gs>
              <a:gs pos="50000">
                <a:srgbClr val="D7A65F">
                  <a:shade val="67500"/>
                  <a:satMod val="115000"/>
                </a:srgbClr>
              </a:gs>
              <a:gs pos="100000">
                <a:srgbClr val="D7A65F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17" name="16 Luna"/>
          <p:cNvSpPr/>
          <p:nvPr/>
        </p:nvSpPr>
        <p:spPr>
          <a:xfrm rot="1901056">
            <a:off x="4820559" y="-442769"/>
            <a:ext cx="2646122" cy="7137769"/>
          </a:xfrm>
          <a:prstGeom prst="moon">
            <a:avLst>
              <a:gd name="adj" fmla="val 26949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9780192" flipH="1">
            <a:off x="1477265" y="-137757"/>
            <a:ext cx="2780696" cy="6857777"/>
          </a:xfrm>
          <a:prstGeom prst="moon">
            <a:avLst>
              <a:gd name="adj" fmla="val 28476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664001">
            <a:off x="4504696" y="761939"/>
            <a:ext cx="2492063" cy="5852363"/>
          </a:xfrm>
          <a:prstGeom prst="moon">
            <a:avLst>
              <a:gd name="adj" fmla="val 29724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9780192" flipH="1">
            <a:off x="1708180" y="996342"/>
            <a:ext cx="2780696" cy="5538590"/>
          </a:xfrm>
          <a:prstGeom prst="moon">
            <a:avLst>
              <a:gd name="adj" fmla="val 28476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780192" flipH="1">
            <a:off x="1897383" y="1616134"/>
            <a:ext cx="2780696" cy="4873267"/>
          </a:xfrm>
          <a:prstGeom prst="moon">
            <a:avLst>
              <a:gd name="adj" fmla="val 31464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664001">
            <a:off x="4362030" y="1629258"/>
            <a:ext cx="2492063" cy="4932190"/>
          </a:xfrm>
          <a:prstGeom prst="moon">
            <a:avLst>
              <a:gd name="adj" fmla="val 29724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9780192" flipH="1">
            <a:off x="2046417" y="2384122"/>
            <a:ext cx="2780696" cy="4048862"/>
          </a:xfrm>
          <a:prstGeom prst="moon">
            <a:avLst>
              <a:gd name="adj" fmla="val 31464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664001">
            <a:off x="4352006" y="2439622"/>
            <a:ext cx="2492063" cy="4234129"/>
          </a:xfrm>
          <a:prstGeom prst="moon">
            <a:avLst>
              <a:gd name="adj" fmla="val 29724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9684198" flipH="1">
            <a:off x="1988750" y="3566308"/>
            <a:ext cx="2780696" cy="3183415"/>
          </a:xfrm>
          <a:prstGeom prst="moon">
            <a:avLst>
              <a:gd name="adj" fmla="val 31464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664001">
            <a:off x="4341224" y="3253059"/>
            <a:ext cx="2492063" cy="3532809"/>
          </a:xfrm>
          <a:prstGeom prst="moon">
            <a:avLst>
              <a:gd name="adj" fmla="val 29724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315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2214546" y="0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00562" y="0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214546" y="857232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00562" y="857232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143108" y="1714512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00562" y="1714488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2143108" y="2571744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00562" y="2571744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2214546" y="3357586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00562" y="3357586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2214546" y="4214818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500562" y="4214818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2143108" y="5072098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500562" y="5072074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2143108" y="5929330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4500562" y="5929330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7500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210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325780">
            <a:off x="7472237" y="1922910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75000">
                <a:srgbClr val="EA00AD">
                  <a:shade val="30000"/>
                  <a:satMod val="115000"/>
                  <a:alpha val="16000"/>
                </a:srgbClr>
              </a:gs>
              <a:gs pos="50000">
                <a:srgbClr val="EA00AD">
                  <a:shade val="67500"/>
                  <a:satMod val="115000"/>
                </a:srgbClr>
              </a:gs>
              <a:gs pos="100000">
                <a:srgbClr val="EA00A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325780">
            <a:off x="6643426" y="1942603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75000">
                <a:srgbClr val="EA00AD">
                  <a:shade val="30000"/>
                  <a:satMod val="115000"/>
                  <a:alpha val="16000"/>
                </a:srgbClr>
              </a:gs>
              <a:gs pos="50000">
                <a:srgbClr val="EA00AD">
                  <a:shade val="67500"/>
                  <a:satMod val="115000"/>
                </a:srgbClr>
              </a:gs>
              <a:gs pos="100000">
                <a:srgbClr val="EA00A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325780">
            <a:off x="5571856" y="1942602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75000">
                <a:srgbClr val="EA00AD">
                  <a:shade val="30000"/>
                  <a:satMod val="115000"/>
                  <a:alpha val="16000"/>
                </a:srgbClr>
              </a:gs>
              <a:gs pos="50000">
                <a:srgbClr val="EA00AD">
                  <a:shade val="67500"/>
                  <a:satMod val="115000"/>
                </a:srgbClr>
              </a:gs>
              <a:gs pos="100000">
                <a:srgbClr val="EA00A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325780">
            <a:off x="4571724" y="1922910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75000">
                <a:srgbClr val="EA00AD">
                  <a:shade val="30000"/>
                  <a:satMod val="115000"/>
                  <a:alpha val="16000"/>
                </a:srgbClr>
              </a:gs>
              <a:gs pos="50000">
                <a:srgbClr val="EA00AD">
                  <a:shade val="67500"/>
                  <a:satMod val="115000"/>
                </a:srgbClr>
              </a:gs>
              <a:gs pos="100000">
                <a:srgbClr val="EA00A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325780">
            <a:off x="3428716" y="1942603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75000">
                <a:srgbClr val="EA00AD">
                  <a:shade val="30000"/>
                  <a:satMod val="115000"/>
                  <a:alpha val="16000"/>
                </a:srgbClr>
              </a:gs>
              <a:gs pos="50000">
                <a:srgbClr val="EA00AD">
                  <a:shade val="67500"/>
                  <a:satMod val="115000"/>
                </a:srgbClr>
              </a:gs>
              <a:gs pos="100000">
                <a:srgbClr val="EA00A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325780">
            <a:off x="2357146" y="1942602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75000">
                <a:srgbClr val="EA00AD">
                  <a:shade val="30000"/>
                  <a:satMod val="115000"/>
                  <a:alpha val="16000"/>
                </a:srgbClr>
              </a:gs>
              <a:gs pos="50000">
                <a:srgbClr val="EA00AD">
                  <a:shade val="67500"/>
                  <a:satMod val="115000"/>
                </a:srgbClr>
              </a:gs>
              <a:gs pos="100000">
                <a:srgbClr val="EA00A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325780">
            <a:off x="1185788" y="1922912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75000">
                <a:srgbClr val="EA00AD">
                  <a:shade val="30000"/>
                  <a:satMod val="115000"/>
                  <a:alpha val="16000"/>
                </a:srgbClr>
              </a:gs>
              <a:gs pos="50000">
                <a:srgbClr val="EA00AD">
                  <a:shade val="67500"/>
                  <a:satMod val="115000"/>
                </a:srgbClr>
              </a:gs>
              <a:gs pos="100000">
                <a:srgbClr val="EA00A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325780">
            <a:off x="285444" y="1922910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75000">
                <a:srgbClr val="EA00AD">
                  <a:shade val="30000"/>
                  <a:satMod val="115000"/>
                  <a:alpha val="16000"/>
                </a:srgbClr>
              </a:gs>
              <a:gs pos="50000">
                <a:srgbClr val="EA00AD">
                  <a:shade val="67500"/>
                  <a:satMod val="115000"/>
                </a:srgbClr>
              </a:gs>
              <a:gs pos="100000">
                <a:srgbClr val="EA00A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325780">
            <a:off x="7472237" y="3637423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75000">
                <a:srgbClr val="EA00AD">
                  <a:shade val="30000"/>
                  <a:satMod val="115000"/>
                  <a:alpha val="16000"/>
                </a:srgbClr>
              </a:gs>
              <a:gs pos="50000">
                <a:srgbClr val="EA00AD">
                  <a:shade val="67500"/>
                  <a:satMod val="115000"/>
                </a:srgbClr>
              </a:gs>
              <a:gs pos="100000">
                <a:srgbClr val="EA00A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325780">
            <a:off x="6714832" y="3637422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75000">
                <a:srgbClr val="EA00AD">
                  <a:shade val="30000"/>
                  <a:satMod val="115000"/>
                  <a:alpha val="16000"/>
                </a:srgbClr>
              </a:gs>
              <a:gs pos="50000">
                <a:srgbClr val="EA00AD">
                  <a:shade val="67500"/>
                  <a:satMod val="115000"/>
                </a:srgbClr>
              </a:gs>
              <a:gs pos="100000">
                <a:srgbClr val="EA00A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325780">
            <a:off x="5814521" y="3657115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75000">
                <a:srgbClr val="EA00AD">
                  <a:shade val="30000"/>
                  <a:satMod val="115000"/>
                  <a:alpha val="16000"/>
                </a:srgbClr>
              </a:gs>
              <a:gs pos="50000">
                <a:srgbClr val="EA00AD">
                  <a:shade val="67500"/>
                  <a:satMod val="115000"/>
                </a:srgbClr>
              </a:gs>
              <a:gs pos="100000">
                <a:srgbClr val="EA00A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325780">
            <a:off x="4814389" y="3637423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75000">
                <a:srgbClr val="EA00AD">
                  <a:shade val="30000"/>
                  <a:satMod val="115000"/>
                  <a:alpha val="16000"/>
                </a:srgbClr>
              </a:gs>
              <a:gs pos="50000">
                <a:srgbClr val="EA00AD">
                  <a:shade val="67500"/>
                  <a:satMod val="115000"/>
                </a:srgbClr>
              </a:gs>
              <a:gs pos="100000">
                <a:srgbClr val="EA00A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2325780">
            <a:off x="3671381" y="3657116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75000">
                <a:srgbClr val="EA00AD">
                  <a:shade val="30000"/>
                  <a:satMod val="115000"/>
                  <a:alpha val="16000"/>
                </a:srgbClr>
              </a:gs>
              <a:gs pos="50000">
                <a:srgbClr val="EA00AD">
                  <a:shade val="67500"/>
                  <a:satMod val="115000"/>
                </a:srgbClr>
              </a:gs>
              <a:gs pos="100000">
                <a:srgbClr val="EA00A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325780">
            <a:off x="2599811" y="3657115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75000">
                <a:srgbClr val="EA00AD">
                  <a:shade val="30000"/>
                  <a:satMod val="115000"/>
                  <a:alpha val="16000"/>
                </a:srgbClr>
              </a:gs>
              <a:gs pos="50000">
                <a:srgbClr val="EA00AD">
                  <a:shade val="67500"/>
                  <a:satMod val="115000"/>
                </a:srgbClr>
              </a:gs>
              <a:gs pos="100000">
                <a:srgbClr val="EA00A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2325780">
            <a:off x="1428453" y="3637425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75000">
                <a:srgbClr val="EA00AD">
                  <a:shade val="30000"/>
                  <a:satMod val="115000"/>
                  <a:alpha val="16000"/>
                </a:srgbClr>
              </a:gs>
              <a:gs pos="50000">
                <a:srgbClr val="EA00AD">
                  <a:shade val="67500"/>
                  <a:satMod val="115000"/>
                </a:srgbClr>
              </a:gs>
              <a:gs pos="100000">
                <a:srgbClr val="EA00A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325780">
            <a:off x="285445" y="3657118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75000">
                <a:srgbClr val="EA00AD">
                  <a:shade val="30000"/>
                  <a:satMod val="115000"/>
                  <a:alpha val="16000"/>
                </a:srgbClr>
              </a:gs>
              <a:gs pos="50000">
                <a:srgbClr val="EA00AD">
                  <a:shade val="67500"/>
                  <a:satMod val="115000"/>
                </a:srgbClr>
              </a:gs>
              <a:gs pos="100000">
                <a:srgbClr val="EA00A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842"/>
            <a:ext cx="9429783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16B891">
                  <a:shade val="67500"/>
                  <a:satMod val="115000"/>
                </a:srgbClr>
              </a:gs>
              <a:gs pos="100000">
                <a:srgbClr val="16B891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 rot="19212691">
            <a:off x="64755" y="216840"/>
            <a:ext cx="1143008" cy="1285884"/>
          </a:xfrm>
          <a:prstGeom prst="diamond">
            <a:avLst/>
          </a:prstGeom>
          <a:gradFill flip="none" rotWithShape="1">
            <a:gsLst>
              <a:gs pos="22000">
                <a:srgbClr val="B0F6E5"/>
              </a:gs>
              <a:gs pos="50000">
                <a:srgbClr val="0E745C">
                  <a:shade val="67500"/>
                  <a:satMod val="115000"/>
                </a:srgbClr>
              </a:gs>
              <a:gs pos="100000">
                <a:srgbClr val="0E745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2195706">
            <a:off x="7730360" y="213961"/>
            <a:ext cx="1143008" cy="1285884"/>
          </a:xfrm>
          <a:prstGeom prst="diamond">
            <a:avLst/>
          </a:prstGeom>
          <a:gradFill flip="none" rotWithShape="1">
            <a:gsLst>
              <a:gs pos="22000">
                <a:srgbClr val="B0F6E5"/>
              </a:gs>
              <a:gs pos="50000">
                <a:srgbClr val="0E745C">
                  <a:shade val="67500"/>
                  <a:satMod val="115000"/>
                </a:srgbClr>
              </a:gs>
              <a:gs pos="100000">
                <a:srgbClr val="0E745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2195706">
            <a:off x="7271524" y="642565"/>
            <a:ext cx="1143008" cy="1285884"/>
          </a:xfrm>
          <a:prstGeom prst="diamond">
            <a:avLst/>
          </a:prstGeom>
          <a:gradFill flip="none" rotWithShape="1">
            <a:gsLst>
              <a:gs pos="22000">
                <a:srgbClr val="B0F6E5"/>
              </a:gs>
              <a:gs pos="50000">
                <a:srgbClr val="0E745C">
                  <a:shade val="67500"/>
                  <a:satMod val="115000"/>
                </a:srgbClr>
              </a:gs>
              <a:gs pos="100000">
                <a:srgbClr val="0E745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9212691">
            <a:off x="493383" y="645442"/>
            <a:ext cx="1143008" cy="1285884"/>
          </a:xfrm>
          <a:prstGeom prst="diamond">
            <a:avLst/>
          </a:prstGeom>
          <a:gradFill flip="none" rotWithShape="1">
            <a:gsLst>
              <a:gs pos="22000">
                <a:srgbClr val="B0F6E5"/>
              </a:gs>
              <a:gs pos="50000">
                <a:srgbClr val="0E745C">
                  <a:shade val="67500"/>
                  <a:satMod val="115000"/>
                </a:srgbClr>
              </a:gs>
              <a:gs pos="100000">
                <a:srgbClr val="0E745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9212691">
            <a:off x="922010" y="1145535"/>
            <a:ext cx="1143008" cy="1285884"/>
          </a:xfrm>
          <a:prstGeom prst="diamond">
            <a:avLst/>
          </a:prstGeom>
          <a:gradFill flip="none" rotWithShape="1">
            <a:gsLst>
              <a:gs pos="22000">
                <a:srgbClr val="B0F6E5"/>
              </a:gs>
              <a:gs pos="50000">
                <a:srgbClr val="0E745C">
                  <a:shade val="67500"/>
                  <a:satMod val="115000"/>
                </a:srgbClr>
              </a:gs>
              <a:gs pos="100000">
                <a:srgbClr val="0E745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9212691">
            <a:off x="1350638" y="1574137"/>
            <a:ext cx="1143008" cy="1285884"/>
          </a:xfrm>
          <a:prstGeom prst="diamond">
            <a:avLst/>
          </a:prstGeom>
          <a:gradFill flip="none" rotWithShape="1">
            <a:gsLst>
              <a:gs pos="22000">
                <a:srgbClr val="B0F6E5"/>
              </a:gs>
              <a:gs pos="50000">
                <a:srgbClr val="0E745C">
                  <a:shade val="67500"/>
                  <a:satMod val="115000"/>
                </a:srgbClr>
              </a:gs>
              <a:gs pos="100000">
                <a:srgbClr val="0E745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2195706">
            <a:off x="6801667" y="1142656"/>
            <a:ext cx="1143008" cy="1285884"/>
          </a:xfrm>
          <a:prstGeom prst="diamond">
            <a:avLst/>
          </a:prstGeom>
          <a:gradFill flip="none" rotWithShape="1">
            <a:gsLst>
              <a:gs pos="22000">
                <a:srgbClr val="B0F6E5"/>
              </a:gs>
              <a:gs pos="50000">
                <a:srgbClr val="0E745C">
                  <a:shade val="67500"/>
                  <a:satMod val="115000"/>
                </a:srgbClr>
              </a:gs>
              <a:gs pos="100000">
                <a:srgbClr val="0E745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2195706">
            <a:off x="6342831" y="1571260"/>
            <a:ext cx="1143008" cy="1285884"/>
          </a:xfrm>
          <a:prstGeom prst="diamond">
            <a:avLst/>
          </a:prstGeom>
          <a:gradFill flip="none" rotWithShape="1">
            <a:gsLst>
              <a:gs pos="22000">
                <a:srgbClr val="B0F6E5"/>
              </a:gs>
              <a:gs pos="50000">
                <a:srgbClr val="0E745C">
                  <a:shade val="67500"/>
                  <a:satMod val="115000"/>
                </a:srgbClr>
              </a:gs>
              <a:gs pos="100000">
                <a:srgbClr val="0E745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2195706">
            <a:off x="5914203" y="2071324"/>
            <a:ext cx="1143008" cy="1285884"/>
          </a:xfrm>
          <a:prstGeom prst="diamond">
            <a:avLst/>
          </a:prstGeom>
          <a:gradFill flip="none" rotWithShape="1">
            <a:gsLst>
              <a:gs pos="22000">
                <a:srgbClr val="B0F6E5"/>
              </a:gs>
              <a:gs pos="50000">
                <a:srgbClr val="0E745C">
                  <a:shade val="67500"/>
                  <a:satMod val="115000"/>
                </a:srgbClr>
              </a:gs>
              <a:gs pos="100000">
                <a:srgbClr val="0E745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2195706">
            <a:off x="5515782" y="2428537"/>
            <a:ext cx="1143008" cy="1285884"/>
          </a:xfrm>
          <a:prstGeom prst="diamond">
            <a:avLst/>
          </a:prstGeom>
          <a:gradFill flip="none" rotWithShape="1">
            <a:gsLst>
              <a:gs pos="22000">
                <a:srgbClr val="B0F6E5"/>
              </a:gs>
              <a:gs pos="50000">
                <a:srgbClr val="0E745C">
                  <a:shade val="67500"/>
                  <a:satMod val="115000"/>
                </a:srgbClr>
              </a:gs>
              <a:gs pos="100000">
                <a:srgbClr val="0E745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2195706">
            <a:off x="5056946" y="2857141"/>
            <a:ext cx="1143008" cy="1285884"/>
          </a:xfrm>
          <a:prstGeom prst="diamond">
            <a:avLst/>
          </a:prstGeom>
          <a:gradFill flip="none" rotWithShape="1">
            <a:gsLst>
              <a:gs pos="22000">
                <a:srgbClr val="B0F6E5"/>
              </a:gs>
              <a:gs pos="50000">
                <a:srgbClr val="0E745C">
                  <a:shade val="67500"/>
                  <a:satMod val="115000"/>
                </a:srgbClr>
              </a:gs>
              <a:gs pos="100000">
                <a:srgbClr val="0E745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2195706">
            <a:off x="4587089" y="3357232"/>
            <a:ext cx="1143008" cy="1285884"/>
          </a:xfrm>
          <a:prstGeom prst="diamond">
            <a:avLst/>
          </a:prstGeom>
          <a:gradFill flip="none" rotWithShape="1">
            <a:gsLst>
              <a:gs pos="22000">
                <a:srgbClr val="B0F6E5"/>
              </a:gs>
              <a:gs pos="50000">
                <a:srgbClr val="0E745C">
                  <a:shade val="67500"/>
                  <a:satMod val="115000"/>
                </a:srgbClr>
              </a:gs>
              <a:gs pos="100000">
                <a:srgbClr val="0E745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19212691">
            <a:off x="1707828" y="2074207"/>
            <a:ext cx="1143008" cy="1285884"/>
          </a:xfrm>
          <a:prstGeom prst="diamond">
            <a:avLst/>
          </a:prstGeom>
          <a:gradFill flip="none" rotWithShape="1">
            <a:gsLst>
              <a:gs pos="22000">
                <a:srgbClr val="B0F6E5"/>
              </a:gs>
              <a:gs pos="50000">
                <a:srgbClr val="0E745C">
                  <a:shade val="67500"/>
                  <a:satMod val="115000"/>
                </a:srgbClr>
              </a:gs>
              <a:gs pos="100000">
                <a:srgbClr val="0E745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19212691">
            <a:off x="1922143" y="2431420"/>
            <a:ext cx="1143008" cy="1285884"/>
          </a:xfrm>
          <a:prstGeom prst="diamond">
            <a:avLst/>
          </a:prstGeom>
          <a:gradFill flip="none" rotWithShape="1">
            <a:gsLst>
              <a:gs pos="22000">
                <a:srgbClr val="B0F6E5"/>
              </a:gs>
              <a:gs pos="50000">
                <a:srgbClr val="0E745C">
                  <a:shade val="67500"/>
                  <a:satMod val="115000"/>
                </a:srgbClr>
              </a:gs>
              <a:gs pos="100000">
                <a:srgbClr val="0E745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19212691">
            <a:off x="2350771" y="2860022"/>
            <a:ext cx="1143008" cy="1285884"/>
          </a:xfrm>
          <a:prstGeom prst="diamond">
            <a:avLst/>
          </a:prstGeom>
          <a:gradFill flip="none" rotWithShape="1">
            <a:gsLst>
              <a:gs pos="22000">
                <a:srgbClr val="B0F6E5"/>
              </a:gs>
              <a:gs pos="50000">
                <a:srgbClr val="0E745C">
                  <a:shade val="67500"/>
                  <a:satMod val="115000"/>
                </a:srgbClr>
              </a:gs>
              <a:gs pos="100000">
                <a:srgbClr val="0E745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19212691">
            <a:off x="2779399" y="3360087"/>
            <a:ext cx="1143008" cy="1285884"/>
          </a:xfrm>
          <a:prstGeom prst="diamond">
            <a:avLst/>
          </a:prstGeom>
          <a:gradFill flip="none" rotWithShape="1">
            <a:gsLst>
              <a:gs pos="22000">
                <a:srgbClr val="B0F6E5"/>
              </a:gs>
              <a:gs pos="50000">
                <a:srgbClr val="0E745C">
                  <a:shade val="67500"/>
                  <a:satMod val="115000"/>
                </a:srgbClr>
              </a:gs>
              <a:gs pos="100000">
                <a:srgbClr val="0E745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42842"/>
            <a:ext cx="9144000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21" dur="2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25" dur="2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29" dur="2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3" dur="2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9" dur="2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3" dur="2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7" dur="2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1" dur="2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0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50004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500042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100013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1000132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150017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1500174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200026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2000264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250030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2500306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300039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3000396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350043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3500438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392906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3929066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442910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4429108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492919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4929198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542924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5429240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5995615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" y="42842"/>
            <a:ext cx="9144000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000"/>
                            </p:stCondLst>
                            <p:childTnLst>
                              <p:par>
                                <p:cTn id="16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60000">
                  <a:shade val="67500"/>
                  <a:satMod val="115000"/>
                </a:srgbClr>
              </a:gs>
              <a:gs pos="100000">
                <a:srgbClr val="76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357166"/>
            <a:ext cx="6224462" cy="6162220"/>
          </a:xfrm>
          <a:prstGeom prst="donut">
            <a:avLst>
              <a:gd name="adj" fmla="val 34137"/>
            </a:avLst>
          </a:prstGeom>
        </p:spPr>
      </p:pic>
      <p:pic>
        <p:nvPicPr>
          <p:cNvPr id="6" name="5 Imagen" descr="rainbow-spiral-md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6882290">
            <a:off x="2056471" y="957421"/>
            <a:ext cx="4929529" cy="4880236"/>
          </a:xfrm>
          <a:prstGeom prst="donut">
            <a:avLst>
              <a:gd name="adj" fmla="val 34137"/>
            </a:avLst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42842"/>
            <a:ext cx="9144000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rot="1901056">
            <a:off x="4820559" y="-442769"/>
            <a:ext cx="2646122" cy="7137769"/>
          </a:xfrm>
          <a:prstGeom prst="moon">
            <a:avLst>
              <a:gd name="adj" fmla="val 2694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780192" flipH="1">
            <a:off x="1477265" y="-137757"/>
            <a:ext cx="2780696" cy="6857777"/>
          </a:xfrm>
          <a:prstGeom prst="moon">
            <a:avLst>
              <a:gd name="adj" fmla="val 2847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64001">
            <a:off x="4504696" y="761939"/>
            <a:ext cx="2492063" cy="5852363"/>
          </a:xfrm>
          <a:prstGeom prst="moon">
            <a:avLst>
              <a:gd name="adj" fmla="val 2972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780192" flipH="1">
            <a:off x="1708180" y="996342"/>
            <a:ext cx="2780696" cy="5538590"/>
          </a:xfrm>
          <a:prstGeom prst="moon">
            <a:avLst>
              <a:gd name="adj" fmla="val 2847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780192" flipH="1">
            <a:off x="1897383" y="1616134"/>
            <a:ext cx="2780696" cy="4873267"/>
          </a:xfrm>
          <a:prstGeom prst="moon">
            <a:avLst>
              <a:gd name="adj" fmla="val 314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64001">
            <a:off x="4362030" y="1629258"/>
            <a:ext cx="2492063" cy="4932190"/>
          </a:xfrm>
          <a:prstGeom prst="moon">
            <a:avLst>
              <a:gd name="adj" fmla="val 2972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780192" flipH="1">
            <a:off x="2046417" y="2384122"/>
            <a:ext cx="2780696" cy="4048862"/>
          </a:xfrm>
          <a:prstGeom prst="moon">
            <a:avLst>
              <a:gd name="adj" fmla="val 314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64001">
            <a:off x="4352006" y="2439622"/>
            <a:ext cx="2492063" cy="4234129"/>
          </a:xfrm>
          <a:prstGeom prst="moon">
            <a:avLst>
              <a:gd name="adj" fmla="val 2972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684198" flipH="1">
            <a:off x="2256528" y="3190342"/>
            <a:ext cx="2780696" cy="3183415"/>
          </a:xfrm>
          <a:prstGeom prst="moon">
            <a:avLst>
              <a:gd name="adj" fmla="val 314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64001">
            <a:off x="4341224" y="3253059"/>
            <a:ext cx="2492063" cy="3532809"/>
          </a:xfrm>
          <a:prstGeom prst="moon">
            <a:avLst>
              <a:gd name="adj" fmla="val 2972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7286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24000">
                <a:schemeClr val="bg1"/>
              </a:gs>
              <a:gs pos="50000">
                <a:srgbClr val="C400C4">
                  <a:shade val="67500"/>
                  <a:satMod val="115000"/>
                </a:srgbClr>
              </a:gs>
              <a:gs pos="100000">
                <a:srgbClr val="C400C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86116" y="285728"/>
            <a:ext cx="2103796" cy="2071678"/>
          </a:xfrm>
          <a:prstGeom prst="rect">
            <a:avLst/>
          </a:prstGeom>
        </p:spPr>
      </p:pic>
      <p:pic>
        <p:nvPicPr>
          <p:cNvPr id="6" name="5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597264">
            <a:off x="5056969" y="928573"/>
            <a:ext cx="2051681" cy="2020358"/>
          </a:xfrm>
          <a:prstGeom prst="rect">
            <a:avLst/>
          </a:prstGeom>
        </p:spPr>
      </p:pic>
      <p:pic>
        <p:nvPicPr>
          <p:cNvPr id="7" name="6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5627908" y="2730282"/>
            <a:ext cx="2051681" cy="2020358"/>
          </a:xfrm>
          <a:prstGeom prst="rect">
            <a:avLst/>
          </a:prstGeom>
        </p:spPr>
      </p:pic>
      <p:pic>
        <p:nvPicPr>
          <p:cNvPr id="8" name="7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250749">
            <a:off x="4699192" y="4410007"/>
            <a:ext cx="2051681" cy="2020358"/>
          </a:xfrm>
          <a:prstGeom prst="rect">
            <a:avLst/>
          </a:prstGeom>
        </p:spPr>
      </p:pic>
      <p:pic>
        <p:nvPicPr>
          <p:cNvPr id="9" name="8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123878">
            <a:off x="2835303" y="4417956"/>
            <a:ext cx="2051681" cy="2020358"/>
          </a:xfrm>
          <a:prstGeom prst="rect">
            <a:avLst/>
          </a:prstGeom>
        </p:spPr>
      </p:pic>
      <p:pic>
        <p:nvPicPr>
          <p:cNvPr id="10" name="9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1413068" y="3158910"/>
            <a:ext cx="2051681" cy="2020358"/>
          </a:xfrm>
          <a:prstGeom prst="rect">
            <a:avLst/>
          </a:prstGeom>
        </p:spPr>
      </p:pic>
      <p:pic>
        <p:nvPicPr>
          <p:cNvPr id="11" name="10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239003">
            <a:off x="1671047" y="1405197"/>
            <a:ext cx="2051681" cy="2020358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2214546" y="0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00562" y="0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214546" y="857232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00562" y="857232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143108" y="1714512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00562" y="1714488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2143108" y="2571744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00562" y="2571744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2214546" y="3357586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00562" y="3357586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2214546" y="4214818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500562" y="4214818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2143108" y="5072098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500562" y="5072074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2143108" y="5929330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4500562" y="5929330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7429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C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325780">
            <a:off x="7229572" y="1922908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325780">
            <a:off x="6086564" y="1942601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325780">
            <a:off x="5014994" y="1942600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325780">
            <a:off x="4014862" y="1922908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325780">
            <a:off x="2871854" y="1942601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325780">
            <a:off x="1800284" y="1942600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325780">
            <a:off x="628926" y="1922910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325780">
            <a:off x="-271418" y="1922908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325780">
            <a:off x="7472237" y="3637421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325780">
            <a:off x="6329229" y="3657114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325780">
            <a:off x="5257659" y="3657113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325780">
            <a:off x="4257527" y="3637421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2325780">
            <a:off x="3114519" y="3657114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325780">
            <a:off x="2042949" y="3657113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2325780">
            <a:off x="871591" y="3637423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325780">
            <a:off x="-271417" y="3657116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45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222" y="42842"/>
            <a:ext cx="9858443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84A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41338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2214546" y="0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00562" y="0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214546" y="857232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00562" y="857232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143108" y="1714512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00562" y="1714488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2143108" y="2571744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00562" y="2571744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2214546" y="3357586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00562" y="3357586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2214546" y="4214818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500562" y="4214818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2143108" y="5072098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500562" y="5072074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2143108" y="5929330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4500562" y="5929330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42842"/>
            <a:ext cx="9144000" cy="7315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A7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 rot="19212691">
            <a:off x="-149560" y="-140373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2">
                  <a:lumMod val="60000"/>
                  <a:lumOff val="4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2195706">
            <a:off x="8128781" y="-143252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2">
                  <a:lumMod val="60000"/>
                  <a:lumOff val="4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9212691">
            <a:off x="64755" y="216840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2">
                  <a:lumMod val="60000"/>
                  <a:lumOff val="4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2195706">
            <a:off x="7730360" y="213961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2">
                  <a:lumMod val="60000"/>
                  <a:lumOff val="4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2195706">
            <a:off x="7271524" y="642565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2">
                  <a:lumMod val="60000"/>
                  <a:lumOff val="4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9212691">
            <a:off x="493383" y="645442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2">
                  <a:lumMod val="60000"/>
                  <a:lumOff val="4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9212691">
            <a:off x="922010" y="1145535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2">
                  <a:lumMod val="60000"/>
                  <a:lumOff val="4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9212691">
            <a:off x="1350638" y="1574137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2">
                  <a:lumMod val="60000"/>
                  <a:lumOff val="4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2195706">
            <a:off x="6801667" y="1142656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2">
                  <a:lumMod val="60000"/>
                  <a:lumOff val="4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2195706">
            <a:off x="6342831" y="1571260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2">
                  <a:lumMod val="60000"/>
                  <a:lumOff val="4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2195706">
            <a:off x="5914203" y="2071324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2">
                  <a:lumMod val="60000"/>
                  <a:lumOff val="4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2195706">
            <a:off x="5515782" y="2428537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2">
                  <a:lumMod val="60000"/>
                  <a:lumOff val="4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2195706">
            <a:off x="5056946" y="2857141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2">
                  <a:lumMod val="60000"/>
                  <a:lumOff val="4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2195706">
            <a:off x="4587089" y="3357232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2">
                  <a:lumMod val="60000"/>
                  <a:lumOff val="4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19212691">
            <a:off x="1707828" y="2074207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2">
                  <a:lumMod val="60000"/>
                  <a:lumOff val="4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19212691">
            <a:off x="1922143" y="2431420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2">
                  <a:lumMod val="60000"/>
                  <a:lumOff val="4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 rot="19212691">
            <a:off x="2350771" y="2860022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2">
                  <a:lumMod val="60000"/>
                  <a:lumOff val="4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 rot="19212691">
            <a:off x="2779399" y="3360087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2">
                  <a:lumMod val="60000"/>
                  <a:lumOff val="4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7" dur="2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1" dur="2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5" dur="2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9" dur="2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3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7" dur="2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1" dur="2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5" dur="2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9" dur="2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000"/>
                            </p:stCondLst>
                            <p:childTnLst>
                              <p:par>
                                <p:cTn id="17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84A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6050" y="0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0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1714488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1714488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3286124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3357562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5000612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5000612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501221" cy="7929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fecotos,luces,círculos (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1214414" y="0"/>
            <a:ext cx="6858000" cy="6858000"/>
          </a:xfrm>
          <a:prstGeom prst="donut">
            <a:avLst/>
          </a:prstGeom>
        </p:spPr>
      </p:pic>
      <p:pic>
        <p:nvPicPr>
          <p:cNvPr id="6" name="5 Imagen" descr="efecotos,luces,círculos (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2928926" y="1643050"/>
            <a:ext cx="3509962" cy="3509962"/>
          </a:xfrm>
          <a:prstGeom prst="donu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rgbClr val="684A00">
                  <a:shade val="67500"/>
                  <a:satMod val="115000"/>
                </a:srgbClr>
              </a:gs>
              <a:gs pos="100000">
                <a:srgbClr val="684A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208920">
            <a:off x="3366531" y="398725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65000">
                <a:schemeClr val="tx2">
                  <a:lumMod val="75000"/>
                  <a:shade val="30000"/>
                  <a:satMod val="115000"/>
                  <a:alpha val="3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20565">
            <a:off x="3356439" y="3922315"/>
            <a:ext cx="1843094" cy="1785950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65000">
                <a:schemeClr val="tx2">
                  <a:lumMod val="75000"/>
                  <a:shade val="30000"/>
                  <a:satMod val="115000"/>
                  <a:alpha val="3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590487">
            <a:off x="1546615" y="2192142"/>
            <a:ext cx="1843094" cy="1909101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65000">
                <a:schemeClr val="tx2">
                  <a:lumMod val="75000"/>
                  <a:shade val="30000"/>
                  <a:satMod val="115000"/>
                  <a:alpha val="3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274921">
            <a:off x="5114251" y="2002260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65000">
                <a:schemeClr val="tx2">
                  <a:lumMod val="75000"/>
                  <a:shade val="30000"/>
                  <a:satMod val="115000"/>
                  <a:alpha val="3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565590">
            <a:off x="4564366" y="740598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65000">
                <a:schemeClr val="tx2">
                  <a:lumMod val="75000"/>
                  <a:shade val="30000"/>
                  <a:satMod val="115000"/>
                  <a:alpha val="3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400000">
            <a:off x="2044738" y="932862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65000">
                <a:schemeClr val="tx2">
                  <a:lumMod val="75000"/>
                  <a:shade val="30000"/>
                  <a:satMod val="115000"/>
                  <a:alpha val="3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2000232" y="3391657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65000">
                <a:schemeClr val="tx2">
                  <a:lumMod val="75000"/>
                  <a:shade val="30000"/>
                  <a:satMod val="115000"/>
                  <a:alpha val="3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575110" y="3388547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65000">
                <a:schemeClr val="tx2">
                  <a:lumMod val="75000"/>
                  <a:shade val="30000"/>
                  <a:satMod val="115000"/>
                  <a:alpha val="3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000108"/>
            <a:ext cx="4143404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786314" y="1000108"/>
            <a:ext cx="4357686" cy="4714908"/>
          </a:xfrm>
          <a:prstGeom prst="moon">
            <a:avLst>
              <a:gd name="adj" fmla="val 14930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85786" y="1000108"/>
            <a:ext cx="3714776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429124" y="1000108"/>
            <a:ext cx="3857620" cy="4786346"/>
          </a:xfrm>
          <a:prstGeom prst="moon">
            <a:avLst>
              <a:gd name="adj" fmla="val 14930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500166" y="1000108"/>
            <a:ext cx="3357586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143372" y="1000108"/>
            <a:ext cx="3428992" cy="4786346"/>
          </a:xfrm>
          <a:prstGeom prst="moon">
            <a:avLst>
              <a:gd name="adj" fmla="val 14930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143108" y="1000108"/>
            <a:ext cx="2643206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071934" y="1000108"/>
            <a:ext cx="2857488" cy="4714908"/>
          </a:xfrm>
          <a:prstGeom prst="moon">
            <a:avLst>
              <a:gd name="adj" fmla="val 14930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714612" y="1071546"/>
            <a:ext cx="2071702" cy="4500594"/>
          </a:xfrm>
          <a:prstGeom prst="moon">
            <a:avLst>
              <a:gd name="adj" fmla="val 18058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3786182" y="1071546"/>
            <a:ext cx="2643174" cy="4572032"/>
          </a:xfrm>
          <a:prstGeom prst="moon">
            <a:avLst>
              <a:gd name="adj" fmla="val 14930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42842"/>
            <a:ext cx="9144000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8737882">
            <a:off x="1529319" y="2003690"/>
            <a:ext cx="3633600" cy="33314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493765">
            <a:off x="4286916" y="1878402"/>
            <a:ext cx="3623027" cy="30014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766383">
            <a:off x="4397005" y="4637730"/>
            <a:ext cx="3633600" cy="33314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493765">
            <a:off x="1500834" y="4735922"/>
            <a:ext cx="3623027" cy="30014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737882">
            <a:off x="1743634" y="2218003"/>
            <a:ext cx="3633600" cy="33314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766383">
            <a:off x="4182691" y="4423416"/>
            <a:ext cx="3633600" cy="33314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493765">
            <a:off x="4072602" y="2092717"/>
            <a:ext cx="3623027" cy="30014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493765">
            <a:off x="1715148" y="4521609"/>
            <a:ext cx="3623027" cy="30014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737882">
            <a:off x="1896034" y="2370403"/>
            <a:ext cx="3633600" cy="33314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493765">
            <a:off x="3929727" y="2307031"/>
            <a:ext cx="3623027" cy="30014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766383">
            <a:off x="3968377" y="4209101"/>
            <a:ext cx="3633600" cy="33314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493765">
            <a:off x="1929464" y="4378733"/>
            <a:ext cx="3623027" cy="30014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rot="1901056">
            <a:off x="4820559" y="-442769"/>
            <a:ext cx="2646122" cy="7137769"/>
          </a:xfrm>
          <a:prstGeom prst="moon">
            <a:avLst>
              <a:gd name="adj" fmla="val 2694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780192" flipH="1">
            <a:off x="1477265" y="-137757"/>
            <a:ext cx="2780696" cy="6857777"/>
          </a:xfrm>
          <a:prstGeom prst="moon">
            <a:avLst>
              <a:gd name="adj" fmla="val 2847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64001">
            <a:off x="4504696" y="761939"/>
            <a:ext cx="2492063" cy="5852363"/>
          </a:xfrm>
          <a:prstGeom prst="moon">
            <a:avLst>
              <a:gd name="adj" fmla="val 2972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780192" flipH="1">
            <a:off x="1708180" y="996342"/>
            <a:ext cx="2780696" cy="5538590"/>
          </a:xfrm>
          <a:prstGeom prst="moon">
            <a:avLst>
              <a:gd name="adj" fmla="val 2847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780192" flipH="1">
            <a:off x="1897383" y="1616134"/>
            <a:ext cx="2780696" cy="4873267"/>
          </a:xfrm>
          <a:prstGeom prst="moon">
            <a:avLst>
              <a:gd name="adj" fmla="val 31464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64001">
            <a:off x="4362030" y="1629258"/>
            <a:ext cx="2492063" cy="4932190"/>
          </a:xfrm>
          <a:prstGeom prst="moon">
            <a:avLst>
              <a:gd name="adj" fmla="val 2972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780192" flipH="1">
            <a:off x="2046417" y="2384122"/>
            <a:ext cx="2780696" cy="4048862"/>
          </a:xfrm>
          <a:prstGeom prst="moon">
            <a:avLst>
              <a:gd name="adj" fmla="val 31464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64001">
            <a:off x="4352006" y="2439622"/>
            <a:ext cx="2492063" cy="4234129"/>
          </a:xfrm>
          <a:prstGeom prst="moon">
            <a:avLst>
              <a:gd name="adj" fmla="val 2972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684198" flipH="1">
            <a:off x="2060188" y="3566307"/>
            <a:ext cx="2780696" cy="3183415"/>
          </a:xfrm>
          <a:prstGeom prst="moon">
            <a:avLst>
              <a:gd name="adj" fmla="val 31464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64001">
            <a:off x="4341224" y="3253059"/>
            <a:ext cx="2492063" cy="3532809"/>
          </a:xfrm>
          <a:prstGeom prst="moon">
            <a:avLst>
              <a:gd name="adj" fmla="val 2972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325780">
            <a:off x="7229572" y="1922908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325780">
            <a:off x="6086564" y="1942601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325780">
            <a:off x="5014994" y="1942600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325780">
            <a:off x="4014862" y="1922908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325780">
            <a:off x="2871854" y="1942601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325780">
            <a:off x="1800284" y="1942600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325780">
            <a:off x="628926" y="1922910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325780">
            <a:off x="-271418" y="1922908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325780">
            <a:off x="7472237" y="3637421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325780">
            <a:off x="6329229" y="3657114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325780">
            <a:off x="5257659" y="3657113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325780">
            <a:off x="4257527" y="3637421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2325780">
            <a:off x="3114519" y="3657114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325780">
            <a:off x="2042949" y="3657113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2325780">
            <a:off x="871591" y="3637423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325780">
            <a:off x="-271417" y="3657116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222" y="42842"/>
            <a:ext cx="9858443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208920">
            <a:off x="3580845" y="721820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5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20565">
            <a:off x="3570753" y="4245410"/>
            <a:ext cx="1843094" cy="1785950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5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590487">
            <a:off x="1760929" y="2515237"/>
            <a:ext cx="1843094" cy="1909101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5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274921">
            <a:off x="5328565" y="2325355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5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565590">
            <a:off x="4778680" y="1063693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5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400000">
            <a:off x="2259052" y="1255957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5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2214546" y="3714752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5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789424" y="3711642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5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 rot="19212691">
            <a:off x="-149560" y="-140373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2195706">
            <a:off x="8128781" y="-143252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9212691">
            <a:off x="64755" y="216840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2195706">
            <a:off x="7730360" y="213961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2195706">
            <a:off x="7271524" y="642565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9212691">
            <a:off x="493383" y="645442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9212691">
            <a:off x="922010" y="1145535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9212691">
            <a:off x="1350638" y="1574137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2195706">
            <a:off x="6801667" y="1142656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2195706">
            <a:off x="6342831" y="1571260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2195706">
            <a:off x="5914203" y="2071324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2195706">
            <a:off x="5515782" y="2428537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2195706">
            <a:off x="5056946" y="2857141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2195706">
            <a:off x="4587089" y="3357232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19212691">
            <a:off x="1707828" y="2074207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19212691">
            <a:off x="1922143" y="2431420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 rot="19212691">
            <a:off x="2350771" y="2860022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 rot="19212691">
            <a:off x="2779399" y="3360087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7" dur="2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1" dur="2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5" dur="2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9" dur="2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3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7" dur="2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1" dur="2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5" dur="2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9" dur="2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000"/>
                            </p:stCondLst>
                            <p:childTnLst>
                              <p:par>
                                <p:cTn id="17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357166"/>
            <a:ext cx="6224462" cy="6162220"/>
          </a:xfrm>
          <a:prstGeom prst="donut">
            <a:avLst>
              <a:gd name="adj" fmla="val 34137"/>
            </a:avLst>
          </a:prstGeom>
        </p:spPr>
      </p:pic>
      <p:pic>
        <p:nvPicPr>
          <p:cNvPr id="6" name="5 Imagen" descr="rainbow-spiral-md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16882290">
            <a:off x="1985033" y="1171735"/>
            <a:ext cx="4929529" cy="4880236"/>
          </a:xfrm>
          <a:prstGeom prst="donut">
            <a:avLst>
              <a:gd name="adj" fmla="val 34137"/>
            </a:avLst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6050" y="0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0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1714488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1714488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3286124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3357562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5000612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5000612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42842"/>
            <a:ext cx="9143999" cy="7886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357166"/>
            <a:ext cx="6224462" cy="6162220"/>
          </a:xfrm>
          <a:prstGeom prst="donut">
            <a:avLst>
              <a:gd name="adj" fmla="val 34137"/>
            </a:avLst>
          </a:prstGeom>
        </p:spPr>
      </p:pic>
      <p:pic>
        <p:nvPicPr>
          <p:cNvPr id="6" name="5 Imagen" descr="rainbow-spiral-md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6882290">
            <a:off x="2056471" y="957421"/>
            <a:ext cx="4929529" cy="4880236"/>
          </a:xfrm>
          <a:prstGeom prst="donut">
            <a:avLst>
              <a:gd name="adj" fmla="val 34137"/>
            </a:avLst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8).jpg"/>
          <p:cNvPicPr>
            <a:picLocks noChangeAspect="1"/>
          </p:cNvPicPr>
          <p:nvPr/>
        </p:nvPicPr>
        <p:blipFill>
          <a:blip r:embed="rId2"/>
          <a:srcRect t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1000108"/>
            <a:ext cx="4143404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65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786314" y="1000108"/>
            <a:ext cx="4357686" cy="4714908"/>
          </a:xfrm>
          <a:prstGeom prst="moon">
            <a:avLst>
              <a:gd name="adj" fmla="val 14930"/>
            </a:avLst>
          </a:prstGeom>
          <a:gradFill flip="none" rotWithShape="1">
            <a:gsLst>
              <a:gs pos="65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85786" y="1000108"/>
            <a:ext cx="3714776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65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429124" y="1000108"/>
            <a:ext cx="3857620" cy="4786346"/>
          </a:xfrm>
          <a:prstGeom prst="moon">
            <a:avLst>
              <a:gd name="adj" fmla="val 14930"/>
            </a:avLst>
          </a:prstGeom>
          <a:gradFill flip="none" rotWithShape="1">
            <a:gsLst>
              <a:gs pos="65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500166" y="1000108"/>
            <a:ext cx="3357586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65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143372" y="1000108"/>
            <a:ext cx="3428992" cy="4786346"/>
          </a:xfrm>
          <a:prstGeom prst="moon">
            <a:avLst>
              <a:gd name="adj" fmla="val 14930"/>
            </a:avLst>
          </a:prstGeom>
          <a:gradFill flip="none" rotWithShape="1">
            <a:gsLst>
              <a:gs pos="65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2143108" y="1000108"/>
            <a:ext cx="2643206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65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071934" y="1000108"/>
            <a:ext cx="2857488" cy="4714908"/>
          </a:xfrm>
          <a:prstGeom prst="moon">
            <a:avLst>
              <a:gd name="adj" fmla="val 14930"/>
            </a:avLst>
          </a:prstGeom>
          <a:gradFill flip="none" rotWithShape="1">
            <a:gsLst>
              <a:gs pos="65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2714612" y="1071546"/>
            <a:ext cx="2071702" cy="4500594"/>
          </a:xfrm>
          <a:prstGeom prst="moon">
            <a:avLst>
              <a:gd name="adj" fmla="val 18058"/>
            </a:avLst>
          </a:prstGeom>
          <a:gradFill flip="none" rotWithShape="1">
            <a:gsLst>
              <a:gs pos="65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3786182" y="1071546"/>
            <a:ext cx="2643174" cy="4572032"/>
          </a:xfrm>
          <a:prstGeom prst="moon">
            <a:avLst>
              <a:gd name="adj" fmla="val 14930"/>
            </a:avLst>
          </a:prstGeom>
          <a:gradFill flip="none" rotWithShape="1">
            <a:gsLst>
              <a:gs pos="65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 rot="19212691">
            <a:off x="-149560" y="-140373"/>
            <a:ext cx="1143008" cy="1285884"/>
          </a:xfrm>
          <a:prstGeom prst="diamond">
            <a:avLst/>
          </a:prstGeom>
          <a:gradFill flip="none" rotWithShape="1">
            <a:gsLst>
              <a:gs pos="20000">
                <a:schemeClr val="tx1">
                  <a:alpha val="76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2195706">
            <a:off x="8128781" y="-143252"/>
            <a:ext cx="1143008" cy="1285884"/>
          </a:xfrm>
          <a:prstGeom prst="diamond">
            <a:avLst/>
          </a:prstGeom>
          <a:gradFill flip="none" rotWithShape="1">
            <a:gsLst>
              <a:gs pos="20000">
                <a:schemeClr val="tx1">
                  <a:alpha val="76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9212691">
            <a:off x="64755" y="216840"/>
            <a:ext cx="1143008" cy="1285884"/>
          </a:xfrm>
          <a:prstGeom prst="diamond">
            <a:avLst/>
          </a:prstGeom>
          <a:gradFill flip="none" rotWithShape="1">
            <a:gsLst>
              <a:gs pos="20000">
                <a:schemeClr val="tx1">
                  <a:alpha val="76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2195706">
            <a:off x="7730360" y="213961"/>
            <a:ext cx="1143008" cy="1285884"/>
          </a:xfrm>
          <a:prstGeom prst="diamond">
            <a:avLst/>
          </a:prstGeom>
          <a:gradFill flip="none" rotWithShape="1">
            <a:gsLst>
              <a:gs pos="20000">
                <a:schemeClr val="tx1">
                  <a:alpha val="76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2195706">
            <a:off x="7271524" y="642565"/>
            <a:ext cx="1143008" cy="1285884"/>
          </a:xfrm>
          <a:prstGeom prst="diamond">
            <a:avLst/>
          </a:prstGeom>
          <a:gradFill flip="none" rotWithShape="1">
            <a:gsLst>
              <a:gs pos="20000">
                <a:schemeClr val="tx1">
                  <a:alpha val="76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9212691">
            <a:off x="493383" y="645442"/>
            <a:ext cx="1143008" cy="1285884"/>
          </a:xfrm>
          <a:prstGeom prst="diamond">
            <a:avLst/>
          </a:prstGeom>
          <a:gradFill flip="none" rotWithShape="1">
            <a:gsLst>
              <a:gs pos="20000">
                <a:schemeClr val="tx1">
                  <a:alpha val="76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9212691">
            <a:off x="922010" y="1145535"/>
            <a:ext cx="1143008" cy="1285884"/>
          </a:xfrm>
          <a:prstGeom prst="diamond">
            <a:avLst/>
          </a:prstGeom>
          <a:gradFill flip="none" rotWithShape="1">
            <a:gsLst>
              <a:gs pos="20000">
                <a:schemeClr val="tx1">
                  <a:alpha val="76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9212691">
            <a:off x="1350638" y="1574137"/>
            <a:ext cx="1143008" cy="1285884"/>
          </a:xfrm>
          <a:prstGeom prst="diamond">
            <a:avLst/>
          </a:prstGeom>
          <a:gradFill flip="none" rotWithShape="1">
            <a:gsLst>
              <a:gs pos="20000">
                <a:schemeClr val="tx1">
                  <a:alpha val="76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2195706">
            <a:off x="6801667" y="1142656"/>
            <a:ext cx="1143008" cy="1285884"/>
          </a:xfrm>
          <a:prstGeom prst="diamond">
            <a:avLst/>
          </a:prstGeom>
          <a:gradFill flip="none" rotWithShape="1">
            <a:gsLst>
              <a:gs pos="20000">
                <a:schemeClr val="tx1">
                  <a:alpha val="76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2195706">
            <a:off x="6342831" y="1571260"/>
            <a:ext cx="1143008" cy="1285884"/>
          </a:xfrm>
          <a:prstGeom prst="diamond">
            <a:avLst/>
          </a:prstGeom>
          <a:gradFill flip="none" rotWithShape="1">
            <a:gsLst>
              <a:gs pos="20000">
                <a:schemeClr val="tx1">
                  <a:alpha val="76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2195706">
            <a:off x="5914203" y="2071324"/>
            <a:ext cx="1143008" cy="1285884"/>
          </a:xfrm>
          <a:prstGeom prst="diamond">
            <a:avLst/>
          </a:prstGeom>
          <a:gradFill flip="none" rotWithShape="1">
            <a:gsLst>
              <a:gs pos="20000">
                <a:schemeClr val="tx1">
                  <a:alpha val="76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2195706">
            <a:off x="5515782" y="2428537"/>
            <a:ext cx="1143008" cy="1285884"/>
          </a:xfrm>
          <a:prstGeom prst="diamond">
            <a:avLst/>
          </a:prstGeom>
          <a:gradFill flip="none" rotWithShape="1">
            <a:gsLst>
              <a:gs pos="20000">
                <a:schemeClr val="tx1">
                  <a:alpha val="76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2195706">
            <a:off x="5056946" y="2857141"/>
            <a:ext cx="1143008" cy="1285884"/>
          </a:xfrm>
          <a:prstGeom prst="diamond">
            <a:avLst/>
          </a:prstGeom>
          <a:gradFill flip="none" rotWithShape="1">
            <a:gsLst>
              <a:gs pos="20000">
                <a:schemeClr val="tx1">
                  <a:alpha val="76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2195706">
            <a:off x="4587089" y="3357232"/>
            <a:ext cx="1143008" cy="1285884"/>
          </a:xfrm>
          <a:prstGeom prst="diamond">
            <a:avLst/>
          </a:prstGeom>
          <a:gradFill flip="none" rotWithShape="1">
            <a:gsLst>
              <a:gs pos="20000">
                <a:schemeClr val="tx1">
                  <a:alpha val="76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19212691">
            <a:off x="1707828" y="2074207"/>
            <a:ext cx="1143008" cy="1285884"/>
          </a:xfrm>
          <a:prstGeom prst="diamond">
            <a:avLst/>
          </a:prstGeom>
          <a:gradFill flip="none" rotWithShape="1">
            <a:gsLst>
              <a:gs pos="20000">
                <a:schemeClr val="tx1">
                  <a:alpha val="76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19212691">
            <a:off x="1922143" y="2431420"/>
            <a:ext cx="1143008" cy="1285884"/>
          </a:xfrm>
          <a:prstGeom prst="diamond">
            <a:avLst/>
          </a:prstGeom>
          <a:gradFill flip="none" rotWithShape="1">
            <a:gsLst>
              <a:gs pos="20000">
                <a:schemeClr val="tx1">
                  <a:alpha val="76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 rot="19212691">
            <a:off x="2350771" y="2860022"/>
            <a:ext cx="1143008" cy="1285884"/>
          </a:xfrm>
          <a:prstGeom prst="diamond">
            <a:avLst/>
          </a:prstGeom>
          <a:gradFill flip="none" rotWithShape="1">
            <a:gsLst>
              <a:gs pos="20000">
                <a:schemeClr val="tx1">
                  <a:alpha val="76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 rot="19212691">
            <a:off x="2779399" y="3360087"/>
            <a:ext cx="1143008" cy="1285884"/>
          </a:xfrm>
          <a:prstGeom prst="diamond">
            <a:avLst/>
          </a:prstGeom>
          <a:gradFill flip="none" rotWithShape="1">
            <a:gsLst>
              <a:gs pos="20000">
                <a:schemeClr val="tx1">
                  <a:alpha val="76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7" dur="2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1" dur="2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5" dur="2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9" dur="2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3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7" dur="2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1" dur="2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5" dur="2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9" dur="2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000"/>
                            </p:stCondLst>
                            <p:childTnLst>
                              <p:par>
                                <p:cTn id="17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2214546" y="0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00562" y="0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214546" y="857232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00562" y="857232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143108" y="1714512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00562" y="1714488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2143108" y="2571744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00562" y="2571744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2214546" y="3357586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00562" y="3357586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2214546" y="4214818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500562" y="4214818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2143108" y="5072098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500562" y="5072074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2143108" y="5929330"/>
            <a:ext cx="2357454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4500562" y="5929330"/>
            <a:ext cx="2214578" cy="9286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7500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63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rot="1901056">
            <a:off x="4820559" y="-442769"/>
            <a:ext cx="2646122" cy="7137769"/>
          </a:xfrm>
          <a:prstGeom prst="moon">
            <a:avLst>
              <a:gd name="adj" fmla="val 26949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780192" flipH="1">
            <a:off x="1477265" y="-137757"/>
            <a:ext cx="2780696" cy="6857777"/>
          </a:xfrm>
          <a:prstGeom prst="moon">
            <a:avLst>
              <a:gd name="adj" fmla="val 28476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64001">
            <a:off x="4504696" y="761939"/>
            <a:ext cx="2492063" cy="5852363"/>
          </a:xfrm>
          <a:prstGeom prst="moon">
            <a:avLst>
              <a:gd name="adj" fmla="val 29724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780192" flipH="1">
            <a:off x="1708180" y="996342"/>
            <a:ext cx="2780696" cy="5538590"/>
          </a:xfrm>
          <a:prstGeom prst="moon">
            <a:avLst>
              <a:gd name="adj" fmla="val 28476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780192" flipH="1">
            <a:off x="1897383" y="1616134"/>
            <a:ext cx="2780696" cy="4873267"/>
          </a:xfrm>
          <a:prstGeom prst="moon">
            <a:avLst>
              <a:gd name="adj" fmla="val 31464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64001">
            <a:off x="4362030" y="1629258"/>
            <a:ext cx="2492063" cy="4932190"/>
          </a:xfrm>
          <a:prstGeom prst="moon">
            <a:avLst>
              <a:gd name="adj" fmla="val 29724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780192" flipH="1">
            <a:off x="2046417" y="2384122"/>
            <a:ext cx="2780696" cy="4048862"/>
          </a:xfrm>
          <a:prstGeom prst="moon">
            <a:avLst>
              <a:gd name="adj" fmla="val 31464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64001">
            <a:off x="4352006" y="2439622"/>
            <a:ext cx="2492063" cy="4234129"/>
          </a:xfrm>
          <a:prstGeom prst="moon">
            <a:avLst>
              <a:gd name="adj" fmla="val 29724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684198" flipH="1">
            <a:off x="2256528" y="3190342"/>
            <a:ext cx="2780696" cy="3183415"/>
          </a:xfrm>
          <a:prstGeom prst="moon">
            <a:avLst>
              <a:gd name="adj" fmla="val 31464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64001">
            <a:off x="4341224" y="3253059"/>
            <a:ext cx="2492063" cy="3532809"/>
          </a:xfrm>
          <a:prstGeom prst="moon">
            <a:avLst>
              <a:gd name="adj" fmla="val 29724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721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0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50004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500042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100013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1000132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150017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1500174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200026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2000264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250030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2500306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300039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3000396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350043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3500438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392906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3929066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442910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4429108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492919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4929198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542924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5429240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5995615"/>
            <a:ext cx="203856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0"/>
            <a:ext cx="9144000" cy="7358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3000"/>
                            </p:stCondLst>
                            <p:childTnLst>
                              <p:par>
                                <p:cTn id="16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86116" y="285728"/>
            <a:ext cx="2103796" cy="2071678"/>
          </a:xfrm>
          <a:prstGeom prst="rect">
            <a:avLst/>
          </a:prstGeom>
        </p:spPr>
      </p:pic>
      <p:pic>
        <p:nvPicPr>
          <p:cNvPr id="6" name="5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597264">
            <a:off x="5056969" y="928573"/>
            <a:ext cx="2051681" cy="2020358"/>
          </a:xfrm>
          <a:prstGeom prst="rect">
            <a:avLst/>
          </a:prstGeom>
        </p:spPr>
      </p:pic>
      <p:pic>
        <p:nvPicPr>
          <p:cNvPr id="7" name="6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5627908" y="2730282"/>
            <a:ext cx="2051681" cy="2020358"/>
          </a:xfrm>
          <a:prstGeom prst="rect">
            <a:avLst/>
          </a:prstGeom>
        </p:spPr>
      </p:pic>
      <p:pic>
        <p:nvPicPr>
          <p:cNvPr id="8" name="7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250749">
            <a:off x="4699192" y="4410007"/>
            <a:ext cx="2051681" cy="2020358"/>
          </a:xfrm>
          <a:prstGeom prst="rect">
            <a:avLst/>
          </a:prstGeom>
        </p:spPr>
      </p:pic>
      <p:pic>
        <p:nvPicPr>
          <p:cNvPr id="9" name="8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123878">
            <a:off x="2835303" y="4417956"/>
            <a:ext cx="2051681" cy="2020358"/>
          </a:xfrm>
          <a:prstGeom prst="rect">
            <a:avLst/>
          </a:prstGeom>
        </p:spPr>
      </p:pic>
      <p:pic>
        <p:nvPicPr>
          <p:cNvPr id="10" name="9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1413068" y="3158910"/>
            <a:ext cx="2051681" cy="2020358"/>
          </a:xfrm>
          <a:prstGeom prst="rect">
            <a:avLst/>
          </a:prstGeom>
        </p:spPr>
      </p:pic>
      <p:pic>
        <p:nvPicPr>
          <p:cNvPr id="11" name="10 Imagen" descr="zoomgraf.blogspot.com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239003">
            <a:off x="1671047" y="1405197"/>
            <a:ext cx="2051681" cy="2020358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2F8E">
                  <a:shade val="67500"/>
                  <a:satMod val="115000"/>
                </a:srgbClr>
              </a:gs>
              <a:gs pos="100000">
                <a:srgbClr val="002F8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11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357166"/>
            <a:ext cx="6224462" cy="6162220"/>
          </a:xfrm>
          <a:prstGeom prst="donut">
            <a:avLst>
              <a:gd name="adj" fmla="val 34137"/>
            </a:avLst>
          </a:prstGeom>
        </p:spPr>
      </p:pic>
      <p:pic>
        <p:nvPicPr>
          <p:cNvPr id="13" name="12 Imagen" descr="rainbow-spiral-md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6882290">
            <a:off x="1913596" y="957421"/>
            <a:ext cx="4929529" cy="4880236"/>
          </a:xfrm>
          <a:prstGeom prst="donut">
            <a:avLst>
              <a:gd name="adj" fmla="val 34137"/>
            </a:avLst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42842"/>
            <a:ext cx="9144000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84A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000108"/>
            <a:ext cx="4143404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65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786314" y="1000108"/>
            <a:ext cx="4357686" cy="4714908"/>
          </a:xfrm>
          <a:prstGeom prst="moon">
            <a:avLst>
              <a:gd name="adj" fmla="val 14930"/>
            </a:avLst>
          </a:prstGeom>
          <a:gradFill flip="none" rotWithShape="1">
            <a:gsLst>
              <a:gs pos="65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85786" y="1000108"/>
            <a:ext cx="3714776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65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429124" y="1000108"/>
            <a:ext cx="3857620" cy="4786346"/>
          </a:xfrm>
          <a:prstGeom prst="moon">
            <a:avLst>
              <a:gd name="adj" fmla="val 14930"/>
            </a:avLst>
          </a:prstGeom>
          <a:gradFill flip="none" rotWithShape="1">
            <a:gsLst>
              <a:gs pos="65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500166" y="1000108"/>
            <a:ext cx="3357586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65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143372" y="1000108"/>
            <a:ext cx="3428992" cy="4786346"/>
          </a:xfrm>
          <a:prstGeom prst="moon">
            <a:avLst>
              <a:gd name="adj" fmla="val 14930"/>
            </a:avLst>
          </a:prstGeom>
          <a:gradFill flip="none" rotWithShape="1">
            <a:gsLst>
              <a:gs pos="65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143108" y="1000108"/>
            <a:ext cx="2643206" cy="4643470"/>
          </a:xfrm>
          <a:prstGeom prst="moon">
            <a:avLst>
              <a:gd name="adj" fmla="val 15735"/>
            </a:avLst>
          </a:prstGeom>
          <a:gradFill flip="none" rotWithShape="1">
            <a:gsLst>
              <a:gs pos="65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071934" y="1000108"/>
            <a:ext cx="2857488" cy="4714908"/>
          </a:xfrm>
          <a:prstGeom prst="moon">
            <a:avLst>
              <a:gd name="adj" fmla="val 14930"/>
            </a:avLst>
          </a:prstGeom>
          <a:gradFill flip="none" rotWithShape="1">
            <a:gsLst>
              <a:gs pos="65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714612" y="1071546"/>
            <a:ext cx="2071702" cy="4500594"/>
          </a:xfrm>
          <a:prstGeom prst="moon">
            <a:avLst>
              <a:gd name="adj" fmla="val 18058"/>
            </a:avLst>
          </a:prstGeom>
          <a:gradFill flip="none" rotWithShape="1">
            <a:gsLst>
              <a:gs pos="65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3786182" y="1071546"/>
            <a:ext cx="2643174" cy="4572032"/>
          </a:xfrm>
          <a:prstGeom prst="moon">
            <a:avLst>
              <a:gd name="adj" fmla="val 14930"/>
            </a:avLst>
          </a:prstGeom>
          <a:gradFill flip="none" rotWithShape="1">
            <a:gsLst>
              <a:gs pos="65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42842"/>
            <a:ext cx="9144000" cy="68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84A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325780">
            <a:off x="7229572" y="1922909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325780">
            <a:off x="6086564" y="1942602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325780">
            <a:off x="5014994" y="1942601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325780">
            <a:off x="4014862" y="1922909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325780">
            <a:off x="2871854" y="1942602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325780">
            <a:off x="1800284" y="1942601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325780">
            <a:off x="628926" y="1922911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325780">
            <a:off x="-271418" y="1922909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325780">
            <a:off x="7472237" y="3637422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325780">
            <a:off x="6329229" y="3657115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325780">
            <a:off x="5257659" y="3657114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325780">
            <a:off x="4257527" y="3637422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2325780">
            <a:off x="3114519" y="3657115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325780">
            <a:off x="2042949" y="3657114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2325780">
            <a:off x="871591" y="3637424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325780">
            <a:off x="-271417" y="3657117"/>
            <a:ext cx="1386318" cy="1399515"/>
          </a:xfrm>
          <a:prstGeom prst="teardrop">
            <a:avLst>
              <a:gd name="adj" fmla="val 127697"/>
            </a:avLst>
          </a:prstGeom>
          <a:gradFill flip="none" rotWithShape="1">
            <a:gsLst>
              <a:gs pos="55000">
                <a:schemeClr val="bg1">
                  <a:alpha val="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221" y="0"/>
            <a:ext cx="985844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84A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208920">
            <a:off x="3580845" y="721820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5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20565">
            <a:off x="3570753" y="4245410"/>
            <a:ext cx="1843094" cy="1785950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5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590487">
            <a:off x="1760929" y="2515237"/>
            <a:ext cx="1843094" cy="1909101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5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274921">
            <a:off x="5328565" y="2325355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5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565590">
            <a:off x="4778680" y="1063693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5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400000">
            <a:off x="2259052" y="1255957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5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2214546" y="3714752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5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789424" y="3711642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5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5" name="4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0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0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4612" y="1714488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1714488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3286124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3357562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5000612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5000612"/>
            <a:ext cx="1857388" cy="1857388"/>
          </a:xfrm>
          <a:prstGeom prst="donut">
            <a:avLst>
              <a:gd name="adj" fmla="val 37544"/>
            </a:avLst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429783" cy="8215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F8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 rot="19212691">
            <a:off x="-149560" y="-140373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rgbClr val="0066FF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2195706">
            <a:off x="8128781" y="-143252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rgbClr val="0066FF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9212691">
            <a:off x="64755" y="216840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rgbClr val="0066FF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2195706">
            <a:off x="7730360" y="213961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rgbClr val="0066FF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2195706">
            <a:off x="7271524" y="642565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rgbClr val="0066FF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9212691">
            <a:off x="493383" y="645442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rgbClr val="0066FF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9212691">
            <a:off x="922010" y="1145535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rgbClr val="0066FF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9212691">
            <a:off x="1350638" y="1574137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rgbClr val="0066FF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2195706">
            <a:off x="6801667" y="1142656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rgbClr val="0066FF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2195706">
            <a:off x="6342831" y="1571260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rgbClr val="0066FF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2195706">
            <a:off x="5914203" y="2071324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rgbClr val="0066FF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2195706">
            <a:off x="5515782" y="2428537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rgbClr val="0066FF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2195706">
            <a:off x="5056946" y="2857141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rgbClr val="0066FF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2195706">
            <a:off x="4587089" y="3357232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rgbClr val="0066FF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19212691">
            <a:off x="1707828" y="2074207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rgbClr val="0066FF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19212691">
            <a:off x="1922143" y="2431420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rgbClr val="0066FF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 rot="19212691">
            <a:off x="2350771" y="2860022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rgbClr val="0066FF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 rot="19212691">
            <a:off x="2779399" y="3360087"/>
            <a:ext cx="1143008" cy="1285884"/>
          </a:xfrm>
          <a:prstGeom prst="diamond">
            <a:avLst/>
          </a:prstGeom>
          <a:gradFill flip="none" rotWithShape="1">
            <a:gsLst>
              <a:gs pos="34000">
                <a:srgbClr val="0066FF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7" dur="2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1" dur="2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5" dur="2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9" dur="2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3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7" dur="2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1" dur="2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5" dur="2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8" presetID="1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9" dur="2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000"/>
                            </p:stCondLst>
                            <p:childTnLst>
                              <p:par>
                                <p:cTn id="17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84A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rot="1901056">
            <a:off x="4820559" y="-442769"/>
            <a:ext cx="2646122" cy="7137769"/>
          </a:xfrm>
          <a:prstGeom prst="moon">
            <a:avLst>
              <a:gd name="adj" fmla="val 26949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780192" flipH="1">
            <a:off x="1477265" y="-137757"/>
            <a:ext cx="2780696" cy="6857777"/>
          </a:xfrm>
          <a:prstGeom prst="moon">
            <a:avLst>
              <a:gd name="adj" fmla="val 28476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64001">
            <a:off x="4504696" y="761939"/>
            <a:ext cx="2492063" cy="5852363"/>
          </a:xfrm>
          <a:prstGeom prst="moon">
            <a:avLst>
              <a:gd name="adj" fmla="val 29724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780192" flipH="1">
            <a:off x="1708180" y="996342"/>
            <a:ext cx="2780696" cy="5538590"/>
          </a:xfrm>
          <a:prstGeom prst="moon">
            <a:avLst>
              <a:gd name="adj" fmla="val 28476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780192" flipH="1">
            <a:off x="1897383" y="1616134"/>
            <a:ext cx="2780696" cy="4873267"/>
          </a:xfrm>
          <a:prstGeom prst="moon">
            <a:avLst>
              <a:gd name="adj" fmla="val 31464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64001">
            <a:off x="4362030" y="1629258"/>
            <a:ext cx="2492063" cy="4932190"/>
          </a:xfrm>
          <a:prstGeom prst="moon">
            <a:avLst>
              <a:gd name="adj" fmla="val 29724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780192" flipH="1">
            <a:off x="2046417" y="2384122"/>
            <a:ext cx="2780696" cy="4048862"/>
          </a:xfrm>
          <a:prstGeom prst="moon">
            <a:avLst>
              <a:gd name="adj" fmla="val 31464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64001">
            <a:off x="4352006" y="2439622"/>
            <a:ext cx="2492063" cy="4234129"/>
          </a:xfrm>
          <a:prstGeom prst="moon">
            <a:avLst>
              <a:gd name="adj" fmla="val 29724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684198" flipH="1">
            <a:off x="1988750" y="3566308"/>
            <a:ext cx="2780696" cy="3183415"/>
          </a:xfrm>
          <a:prstGeom prst="moon">
            <a:avLst>
              <a:gd name="adj" fmla="val 31464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64001">
            <a:off x="4341224" y="3253059"/>
            <a:ext cx="2492063" cy="3532809"/>
          </a:xfrm>
          <a:prstGeom prst="moon">
            <a:avLst>
              <a:gd name="adj" fmla="val 29724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721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208920">
            <a:off x="3580845" y="721820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7000">
                <a:srgbClr val="FBE4AE">
                  <a:alpha val="11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20565">
            <a:off x="3570753" y="4245410"/>
            <a:ext cx="1843094" cy="1785950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7000">
                <a:srgbClr val="FBE4AE">
                  <a:alpha val="11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590487">
            <a:off x="1760929" y="2515237"/>
            <a:ext cx="1843094" cy="1909101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7000">
                <a:srgbClr val="FBE4AE">
                  <a:alpha val="11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274921">
            <a:off x="5328565" y="2325355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7000">
                <a:srgbClr val="FBE4AE">
                  <a:alpha val="11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565590">
            <a:off x="4778680" y="1063693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7000">
                <a:srgbClr val="FBE4AE">
                  <a:alpha val="11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400000">
            <a:off x="2259052" y="1255957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7000">
                <a:srgbClr val="FBE4AE">
                  <a:alpha val="11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2214546" y="3714752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7000">
                <a:srgbClr val="FBE4AE">
                  <a:alpha val="11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789424" y="3711642"/>
            <a:ext cx="1932593" cy="1938813"/>
          </a:xfrm>
          <a:prstGeom prst="teardrop">
            <a:avLst>
              <a:gd name="adj" fmla="val 128834"/>
            </a:avLst>
          </a:prstGeom>
          <a:gradFill flip="none" rotWithShape="1">
            <a:gsLst>
              <a:gs pos="77000">
                <a:srgbClr val="FBE4AE">
                  <a:alpha val="11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g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pic>
        <p:nvPicPr>
          <p:cNvPr id="5" name="4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357166"/>
            <a:ext cx="6224462" cy="6162220"/>
          </a:xfrm>
          <a:prstGeom prst="donut">
            <a:avLst>
              <a:gd name="adj" fmla="val 34137"/>
            </a:avLst>
          </a:prstGeom>
        </p:spPr>
      </p:pic>
      <p:pic>
        <p:nvPicPr>
          <p:cNvPr id="6" name="5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882290">
            <a:off x="2127910" y="1100297"/>
            <a:ext cx="4929529" cy="4880236"/>
          </a:xfrm>
          <a:prstGeom prst="donut">
            <a:avLst>
              <a:gd name="adj" fmla="val 34137"/>
            </a:avLst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327440">
            <a:off x="6357950" y="4929198"/>
            <a:ext cx="2476500" cy="1581151"/>
          </a:xfrm>
          <a:prstGeom prst="rect">
            <a:avLst/>
          </a:prstGeom>
          <a:noFill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CARNAVAL DE VENECIA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--CARNAVAL DE VENECIA--</Template>
  <TotalTime>0</TotalTime>
  <Words>86</Words>
  <Application>Microsoft Office PowerPoint</Application>
  <PresentationFormat>Presentación en pantalla (4:3)</PresentationFormat>
  <Paragraphs>20</Paragraphs>
  <Slides>81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81</vt:i4>
      </vt:variant>
    </vt:vector>
  </HeadingPairs>
  <TitlesOfParts>
    <vt:vector size="83" baseType="lpstr">
      <vt:lpstr>--CARNAVAL DE VENECIA--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2015-01-19T04:03:26Z</dcterms:created>
  <dcterms:modified xsi:type="dcterms:W3CDTF">2015-01-19T04:06:11Z</dcterms:modified>
</cp:coreProperties>
</file>