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50"/>
  </p:notesMasterIdLst>
  <p:sldIdLst>
    <p:sldId id="313" r:id="rId3"/>
    <p:sldId id="318" r:id="rId4"/>
    <p:sldId id="315" r:id="rId5"/>
    <p:sldId id="310" r:id="rId6"/>
    <p:sldId id="312" r:id="rId7"/>
    <p:sldId id="311" r:id="rId8"/>
    <p:sldId id="304" r:id="rId9"/>
    <p:sldId id="299" r:id="rId10"/>
    <p:sldId id="303" r:id="rId11"/>
    <p:sldId id="302" r:id="rId12"/>
    <p:sldId id="301" r:id="rId13"/>
    <p:sldId id="320" r:id="rId14"/>
    <p:sldId id="300" r:id="rId15"/>
    <p:sldId id="298" r:id="rId16"/>
    <p:sldId id="282" r:id="rId17"/>
    <p:sldId id="281" r:id="rId18"/>
    <p:sldId id="284" r:id="rId19"/>
    <p:sldId id="283" r:id="rId20"/>
    <p:sldId id="319" r:id="rId21"/>
    <p:sldId id="279" r:id="rId22"/>
    <p:sldId id="278" r:id="rId23"/>
    <p:sldId id="277" r:id="rId24"/>
    <p:sldId id="264" r:id="rId25"/>
    <p:sldId id="269" r:id="rId26"/>
    <p:sldId id="268" r:id="rId27"/>
    <p:sldId id="267" r:id="rId28"/>
    <p:sldId id="322" r:id="rId29"/>
    <p:sldId id="266" r:id="rId30"/>
    <p:sldId id="265" r:id="rId31"/>
    <p:sldId id="263" r:id="rId32"/>
    <p:sldId id="261" r:id="rId33"/>
    <p:sldId id="260" r:id="rId34"/>
    <p:sldId id="273" r:id="rId35"/>
    <p:sldId id="321" r:id="rId36"/>
    <p:sldId id="271" r:id="rId37"/>
    <p:sldId id="270" r:id="rId38"/>
    <p:sldId id="287" r:id="rId39"/>
    <p:sldId id="286" r:id="rId40"/>
    <p:sldId id="294" r:id="rId41"/>
    <p:sldId id="290" r:id="rId42"/>
    <p:sldId id="323" r:id="rId43"/>
    <p:sldId id="292" r:id="rId44"/>
    <p:sldId id="285" r:id="rId45"/>
    <p:sldId id="308" r:id="rId46"/>
    <p:sldId id="306" r:id="rId47"/>
    <p:sldId id="309" r:id="rId48"/>
    <p:sldId id="314" r:id="rId4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dJzF99pxtWnNvHRedrTWg" hashData="jzhxJYITey4CE+WzXaE80Hi1Ka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110" autoAdjust="0"/>
    <p:restoredTop sz="94660"/>
  </p:normalViewPr>
  <p:slideViewPr>
    <p:cSldViewPr>
      <p:cViewPr>
        <p:scale>
          <a:sx n="50" d="100"/>
          <a:sy n="50" d="100"/>
        </p:scale>
        <p:origin x="-582"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1A5D42-EF19-4E78-895D-3EEFD9E0A876}" type="datetimeFigureOut">
              <a:rPr lang="es-ES" smtClean="0"/>
              <a:pPr/>
              <a:t>26/01/2013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101F84-78B6-43A1-8BDD-E2E4949358B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F101F84-78B6-43A1-8BDD-E2E4949358BE}" type="slidenum">
              <a:rPr lang="es-ES" smtClean="0"/>
              <a:pPr/>
              <a:t>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054A30E-1199-4FE5-99D7-FD81EE81BCD3}" type="datetimeFigureOut">
              <a:rPr lang="es-ES" smtClean="0"/>
              <a:pPr/>
              <a:t>26/01/2013</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51B55700-65AC-4010-87FC-0D6DCFD64770}" type="slidenum">
              <a:rPr lang="es-ES" smtClean="0"/>
              <a:pPr/>
              <a:t>‹Nº›</a:t>
            </a:fld>
            <a:endParaRPr lang="es-ES" dirty="0"/>
          </a:p>
        </p:txBody>
      </p:sp>
    </p:spTree>
  </p:cSld>
  <p:clrMapOvr>
    <a:masterClrMapping/>
  </p:clrMapOvr>
  <p:transition spd="slow" advTm="1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830E84F-386D-437D-B3A3-4890DF4D3C70}" type="slidenum">
              <a:rPr lang="es-ES_tradnl"/>
              <a:pPr/>
              <a:t>‹Nº›</a:t>
            </a:fld>
            <a:endParaRPr lang="es-ES_tradnl"/>
          </a:p>
        </p:txBody>
      </p:sp>
    </p:spTree>
  </p:cSld>
  <p:clrMapOvr>
    <a:masterClrMapping/>
  </p:clrMapOvr>
  <p:transition spd="slow"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54A30E-1199-4FE5-99D7-FD81EE81BCD3}" type="datetimeFigureOut">
              <a:rPr lang="es-ES" smtClean="0"/>
              <a:pPr/>
              <a:t>26/01/2013</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B55700-65AC-4010-87FC-0D6DCFD64770}" type="slidenum">
              <a:rPr lang="es-ES" smtClean="0"/>
              <a:pPr/>
              <a:t>‹Nº›</a:t>
            </a:fld>
            <a:endParaRPr lang="es-E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DBB615E-314D-46D5-ABF4-BC5A6183A1C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40.gif"/></Relationships>
</file>

<file path=ppt/slides/_rels/slide1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xml"/><Relationship Id="rId4" Type="http://schemas.openxmlformats.org/officeDocument/2006/relationships/image" Target="../media/image72.jpeg"/></Relationships>
</file>

<file path=ppt/slides/_rels/slide3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1.xml"/><Relationship Id="rId4" Type="http://schemas.openxmlformats.org/officeDocument/2006/relationships/image" Target="../media/image89.gif"/></Relationships>
</file>

<file path=ppt/slides/_rels/slide47.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0.png"/><Relationship Id="rId7" Type="http://schemas.openxmlformats.org/officeDocument/2006/relationships/image" Target="../media/image92.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3.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1.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0" name="9 Imagen" descr="maschere11_5.jpg"/>
          <p:cNvPicPr>
            <a:picLocks noChangeAspect="1"/>
          </p:cNvPicPr>
          <p:nvPr/>
        </p:nvPicPr>
        <p:blipFill>
          <a:blip r:embed="rId3"/>
          <a:stretch>
            <a:fillRect/>
          </a:stretch>
        </p:blipFill>
        <p:spPr>
          <a:xfrm>
            <a:off x="0" y="0"/>
            <a:ext cx="9144000" cy="6858000"/>
          </a:xfrm>
          <a:prstGeom prst="rect">
            <a:avLst/>
          </a:prstGeom>
        </p:spPr>
      </p:pic>
      <p:pic>
        <p:nvPicPr>
          <p:cNvPr id="11" name="3 Marcador de contenido" descr="Golden Mask Wallpaper__yvt2.jpg"/>
          <p:cNvPicPr>
            <a:picLocks noGrp="1" noChangeAspect="1"/>
          </p:cNvPicPr>
          <p:nvPr>
            <p:ph idx="1"/>
          </p:nvPr>
        </p:nvPicPr>
        <p:blipFill>
          <a:blip r:embed="rId4"/>
          <a:stretch>
            <a:fillRect/>
          </a:stretch>
        </p:blipFill>
        <p:spPr>
          <a:xfrm>
            <a:off x="0" y="0"/>
            <a:ext cx="9144000" cy="6858000"/>
          </a:xfrm>
        </p:spPr>
      </p:pic>
      <p:pic>
        <p:nvPicPr>
          <p:cNvPr id="50188" name="Picture 12" descr="Your generated text image"/>
          <p:cNvPicPr>
            <a:picLocks noChangeAspect="1" noChangeArrowheads="1" noCrop="1"/>
          </p:cNvPicPr>
          <p:nvPr/>
        </p:nvPicPr>
        <p:blipFill>
          <a:blip r:embed="rId5"/>
          <a:srcRect/>
          <a:stretch>
            <a:fillRect/>
          </a:stretch>
        </p:blipFill>
        <p:spPr bwMode="auto">
          <a:xfrm>
            <a:off x="6500826" y="6143644"/>
            <a:ext cx="2643174" cy="305387"/>
          </a:xfrm>
          <a:prstGeom prst="rect">
            <a:avLst/>
          </a:prstGeom>
          <a:noFill/>
          <a:effectLst>
            <a:softEdge rad="12700"/>
          </a:effectLst>
        </p:spPr>
      </p:pic>
      <p:pic>
        <p:nvPicPr>
          <p:cNvPr id="50192" name="Picture 16" descr="Your generated text image"/>
          <p:cNvPicPr>
            <a:picLocks noChangeAspect="1" noChangeArrowheads="1" noCrop="1"/>
          </p:cNvPicPr>
          <p:nvPr/>
        </p:nvPicPr>
        <p:blipFill>
          <a:blip r:embed="rId6"/>
          <a:srcRect/>
          <a:stretch>
            <a:fillRect/>
          </a:stretch>
        </p:blipFill>
        <p:spPr bwMode="auto">
          <a:xfrm>
            <a:off x="0" y="1071546"/>
            <a:ext cx="3133725" cy="847725"/>
          </a:xfrm>
          <a:prstGeom prst="rect">
            <a:avLst/>
          </a:prstGeom>
          <a:noFill/>
          <a:effectLst>
            <a:softEdge rad="12700"/>
          </a:effectLst>
        </p:spPr>
      </p:pic>
      <p:pic>
        <p:nvPicPr>
          <p:cNvPr id="50194" name="Picture 18" descr="Your generated text image"/>
          <p:cNvPicPr>
            <a:picLocks noChangeAspect="1" noChangeArrowheads="1" noCrop="1"/>
          </p:cNvPicPr>
          <p:nvPr/>
        </p:nvPicPr>
        <p:blipFill>
          <a:blip r:embed="rId7"/>
          <a:srcRect/>
          <a:stretch>
            <a:fillRect/>
          </a:stretch>
        </p:blipFill>
        <p:spPr bwMode="auto">
          <a:xfrm>
            <a:off x="1071538" y="2071678"/>
            <a:ext cx="847725" cy="838201"/>
          </a:xfrm>
          <a:prstGeom prst="rect">
            <a:avLst/>
          </a:prstGeom>
          <a:noFill/>
          <a:effectLst>
            <a:softEdge rad="12700"/>
          </a:effectLst>
        </p:spPr>
      </p:pic>
      <p:pic>
        <p:nvPicPr>
          <p:cNvPr id="50196" name="Picture 20" descr="Your generated text image"/>
          <p:cNvPicPr>
            <a:picLocks noChangeAspect="1" noChangeArrowheads="1" noCrop="1"/>
          </p:cNvPicPr>
          <p:nvPr/>
        </p:nvPicPr>
        <p:blipFill>
          <a:blip r:embed="rId8"/>
          <a:srcRect/>
          <a:stretch>
            <a:fillRect/>
          </a:stretch>
        </p:blipFill>
        <p:spPr bwMode="auto">
          <a:xfrm>
            <a:off x="0" y="3071810"/>
            <a:ext cx="2752725" cy="847725"/>
          </a:xfrm>
          <a:prstGeom prst="rect">
            <a:avLst/>
          </a:prstGeom>
          <a:noFill/>
          <a:effectLst>
            <a:softEdge rad="12700"/>
          </a:effectLst>
        </p:spPr>
      </p:pic>
    </p:spTree>
  </p:cSld>
  <p:clrMapOvr>
    <a:masterClrMapping/>
  </p:clrMapOvr>
  <p:transition spd="slow" advTm="18000">
    <p:sndAc>
      <p:stSnd loop="1">
        <p:snd r:embed="rId2" name="Carus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3000"/>
                                  </p:stCondLst>
                                  <p:childTnLst>
                                    <p:animEffect transition="out" filter="box(in)">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21" presetClass="entr" presetSubtype="8" fill="hold" nodeType="withEffect">
                                  <p:stCondLst>
                                    <p:cond delay="3000"/>
                                  </p:stCondLst>
                                  <p:childTnLst>
                                    <p:set>
                                      <p:cBhvr>
                                        <p:cTn id="9" dur="1" fill="hold">
                                          <p:stCondLst>
                                            <p:cond delay="0"/>
                                          </p:stCondLst>
                                        </p:cTn>
                                        <p:tgtEl>
                                          <p:spTgt spid="10"/>
                                        </p:tgtEl>
                                        <p:attrNameLst>
                                          <p:attrName>style.visibility</p:attrName>
                                        </p:attrNameLst>
                                      </p:cBhvr>
                                      <p:to>
                                        <p:strVal val="visible"/>
                                      </p:to>
                                    </p:set>
                                    <p:animEffect transition="in" filter="wheel(8)">
                                      <p:cBhvr>
                                        <p:cTn id="10" dur="5000"/>
                                        <p:tgtEl>
                                          <p:spTgt spid="10"/>
                                        </p:tgtEl>
                                      </p:cBhvr>
                                    </p:animEffect>
                                  </p:childTnLst>
                                </p:cTn>
                              </p:par>
                            </p:childTnLst>
                          </p:cTn>
                        </p:par>
                        <p:par>
                          <p:cTn id="11" fill="hold">
                            <p:stCondLst>
                              <p:cond delay="9000"/>
                            </p:stCondLst>
                            <p:childTnLst>
                              <p:par>
                                <p:cTn id="12" presetID="23" presetClass="entr" presetSubtype="16" fill="hold" nodeType="afterEffect">
                                  <p:stCondLst>
                                    <p:cond delay="0"/>
                                  </p:stCondLst>
                                  <p:childTnLst>
                                    <p:set>
                                      <p:cBhvr>
                                        <p:cTn id="13" dur="1" fill="hold">
                                          <p:stCondLst>
                                            <p:cond delay="0"/>
                                          </p:stCondLst>
                                        </p:cTn>
                                        <p:tgtEl>
                                          <p:spTgt spid="50192"/>
                                        </p:tgtEl>
                                        <p:attrNameLst>
                                          <p:attrName>style.visibility</p:attrName>
                                        </p:attrNameLst>
                                      </p:cBhvr>
                                      <p:to>
                                        <p:strVal val="visible"/>
                                      </p:to>
                                    </p:set>
                                    <p:anim calcmode="lin" valueType="num">
                                      <p:cBhvr>
                                        <p:cTn id="14" dur="1000" fill="hold"/>
                                        <p:tgtEl>
                                          <p:spTgt spid="50192"/>
                                        </p:tgtEl>
                                        <p:attrNameLst>
                                          <p:attrName>ppt_w</p:attrName>
                                        </p:attrNameLst>
                                      </p:cBhvr>
                                      <p:tavLst>
                                        <p:tav tm="0">
                                          <p:val>
                                            <p:fltVal val="0"/>
                                          </p:val>
                                        </p:tav>
                                        <p:tav tm="100000">
                                          <p:val>
                                            <p:strVal val="#ppt_w"/>
                                          </p:val>
                                        </p:tav>
                                      </p:tavLst>
                                    </p:anim>
                                    <p:anim calcmode="lin" valueType="num">
                                      <p:cBhvr>
                                        <p:cTn id="15" dur="1000" fill="hold"/>
                                        <p:tgtEl>
                                          <p:spTgt spid="50192"/>
                                        </p:tgtEl>
                                        <p:attrNameLst>
                                          <p:attrName>ppt_h</p:attrName>
                                        </p:attrNameLst>
                                      </p:cBhvr>
                                      <p:tavLst>
                                        <p:tav tm="0">
                                          <p:val>
                                            <p:fltVal val="0"/>
                                          </p:val>
                                        </p:tav>
                                        <p:tav tm="100000">
                                          <p:val>
                                            <p:strVal val="#ppt_h"/>
                                          </p:val>
                                        </p:tav>
                                      </p:tavLst>
                                    </p:anim>
                                  </p:childTnLst>
                                </p:cTn>
                              </p:par>
                            </p:childTnLst>
                          </p:cTn>
                        </p:par>
                        <p:par>
                          <p:cTn id="16" fill="hold">
                            <p:stCondLst>
                              <p:cond delay="10000"/>
                            </p:stCondLst>
                            <p:childTnLst>
                              <p:par>
                                <p:cTn id="17" presetID="23" presetClass="entr" presetSubtype="16" fill="hold" nodeType="afterEffect">
                                  <p:stCondLst>
                                    <p:cond delay="0"/>
                                  </p:stCondLst>
                                  <p:childTnLst>
                                    <p:set>
                                      <p:cBhvr>
                                        <p:cTn id="18" dur="1" fill="hold">
                                          <p:stCondLst>
                                            <p:cond delay="0"/>
                                          </p:stCondLst>
                                        </p:cTn>
                                        <p:tgtEl>
                                          <p:spTgt spid="50194"/>
                                        </p:tgtEl>
                                        <p:attrNameLst>
                                          <p:attrName>style.visibility</p:attrName>
                                        </p:attrNameLst>
                                      </p:cBhvr>
                                      <p:to>
                                        <p:strVal val="visible"/>
                                      </p:to>
                                    </p:set>
                                    <p:anim calcmode="lin" valueType="num">
                                      <p:cBhvr>
                                        <p:cTn id="19" dur="1000" fill="hold"/>
                                        <p:tgtEl>
                                          <p:spTgt spid="50194"/>
                                        </p:tgtEl>
                                        <p:attrNameLst>
                                          <p:attrName>ppt_w</p:attrName>
                                        </p:attrNameLst>
                                      </p:cBhvr>
                                      <p:tavLst>
                                        <p:tav tm="0">
                                          <p:val>
                                            <p:fltVal val="0"/>
                                          </p:val>
                                        </p:tav>
                                        <p:tav tm="100000">
                                          <p:val>
                                            <p:strVal val="#ppt_w"/>
                                          </p:val>
                                        </p:tav>
                                      </p:tavLst>
                                    </p:anim>
                                    <p:anim calcmode="lin" valueType="num">
                                      <p:cBhvr>
                                        <p:cTn id="20" dur="1000" fill="hold"/>
                                        <p:tgtEl>
                                          <p:spTgt spid="50194"/>
                                        </p:tgtEl>
                                        <p:attrNameLst>
                                          <p:attrName>ppt_h</p:attrName>
                                        </p:attrNameLst>
                                      </p:cBhvr>
                                      <p:tavLst>
                                        <p:tav tm="0">
                                          <p:val>
                                            <p:fltVal val="0"/>
                                          </p:val>
                                        </p:tav>
                                        <p:tav tm="100000">
                                          <p:val>
                                            <p:strVal val="#ppt_h"/>
                                          </p:val>
                                        </p:tav>
                                      </p:tavLst>
                                    </p:anim>
                                  </p:childTnLst>
                                </p:cTn>
                              </p:par>
                            </p:childTnLst>
                          </p:cTn>
                        </p:par>
                        <p:par>
                          <p:cTn id="21" fill="hold">
                            <p:stCondLst>
                              <p:cond delay="11000"/>
                            </p:stCondLst>
                            <p:childTnLst>
                              <p:par>
                                <p:cTn id="22" presetID="23" presetClass="entr" presetSubtype="16" fill="hold" nodeType="afterEffect">
                                  <p:stCondLst>
                                    <p:cond delay="0"/>
                                  </p:stCondLst>
                                  <p:childTnLst>
                                    <p:set>
                                      <p:cBhvr>
                                        <p:cTn id="23" dur="1" fill="hold">
                                          <p:stCondLst>
                                            <p:cond delay="0"/>
                                          </p:stCondLst>
                                        </p:cTn>
                                        <p:tgtEl>
                                          <p:spTgt spid="50196"/>
                                        </p:tgtEl>
                                        <p:attrNameLst>
                                          <p:attrName>style.visibility</p:attrName>
                                        </p:attrNameLst>
                                      </p:cBhvr>
                                      <p:to>
                                        <p:strVal val="visible"/>
                                      </p:to>
                                    </p:set>
                                    <p:anim calcmode="lin" valueType="num">
                                      <p:cBhvr>
                                        <p:cTn id="24" dur="1000" fill="hold"/>
                                        <p:tgtEl>
                                          <p:spTgt spid="50196"/>
                                        </p:tgtEl>
                                        <p:attrNameLst>
                                          <p:attrName>ppt_w</p:attrName>
                                        </p:attrNameLst>
                                      </p:cBhvr>
                                      <p:tavLst>
                                        <p:tav tm="0">
                                          <p:val>
                                            <p:fltVal val="0"/>
                                          </p:val>
                                        </p:tav>
                                        <p:tav tm="100000">
                                          <p:val>
                                            <p:strVal val="#ppt_w"/>
                                          </p:val>
                                        </p:tav>
                                      </p:tavLst>
                                    </p:anim>
                                    <p:anim calcmode="lin" valueType="num">
                                      <p:cBhvr>
                                        <p:cTn id="25" dur="1000" fill="hold"/>
                                        <p:tgtEl>
                                          <p:spTgt spid="50196"/>
                                        </p:tgtEl>
                                        <p:attrNameLst>
                                          <p:attrName>ppt_h</p:attrName>
                                        </p:attrNameLst>
                                      </p:cBhvr>
                                      <p:tavLst>
                                        <p:tav tm="0">
                                          <p:val>
                                            <p:fltVal val="0"/>
                                          </p:val>
                                        </p:tav>
                                        <p:tav tm="100000">
                                          <p:val>
                                            <p:strVal val="#ppt_h"/>
                                          </p:val>
                                        </p:tav>
                                      </p:tavLst>
                                    </p:anim>
                                  </p:childTnLst>
                                </p:cTn>
                              </p:par>
                            </p:childTnLst>
                          </p:cTn>
                        </p:par>
                        <p:par>
                          <p:cTn id="26" fill="hold">
                            <p:stCondLst>
                              <p:cond delay="12000"/>
                            </p:stCondLst>
                            <p:childTnLst>
                              <p:par>
                                <p:cTn id="27" presetID="35" presetClass="entr" presetSubtype="0" fill="hold" nodeType="afterEffect">
                                  <p:stCondLst>
                                    <p:cond delay="0"/>
                                  </p:stCondLst>
                                  <p:childTnLst>
                                    <p:set>
                                      <p:cBhvr>
                                        <p:cTn id="28" dur="1" fill="hold">
                                          <p:stCondLst>
                                            <p:cond delay="0"/>
                                          </p:stCondLst>
                                        </p:cTn>
                                        <p:tgtEl>
                                          <p:spTgt spid="50188"/>
                                        </p:tgtEl>
                                        <p:attrNameLst>
                                          <p:attrName>style.visibility</p:attrName>
                                        </p:attrNameLst>
                                      </p:cBhvr>
                                      <p:to>
                                        <p:strVal val="visible"/>
                                      </p:to>
                                    </p:set>
                                    <p:animEffect transition="in" filter="fade">
                                      <p:cBhvr>
                                        <p:cTn id="29" dur="1000"/>
                                        <p:tgtEl>
                                          <p:spTgt spid="50188"/>
                                        </p:tgtEl>
                                      </p:cBhvr>
                                    </p:animEffect>
                                    <p:anim calcmode="lin" valueType="num">
                                      <p:cBhvr>
                                        <p:cTn id="30" dur="1000" fill="hold"/>
                                        <p:tgtEl>
                                          <p:spTgt spid="50188"/>
                                        </p:tgtEl>
                                        <p:attrNameLst>
                                          <p:attrName>style.rotation</p:attrName>
                                        </p:attrNameLst>
                                      </p:cBhvr>
                                      <p:tavLst>
                                        <p:tav tm="0">
                                          <p:val>
                                            <p:fltVal val="720"/>
                                          </p:val>
                                        </p:tav>
                                        <p:tav tm="100000">
                                          <p:val>
                                            <p:fltVal val="0"/>
                                          </p:val>
                                        </p:tav>
                                      </p:tavLst>
                                    </p:anim>
                                    <p:anim calcmode="lin" valueType="num">
                                      <p:cBhvr>
                                        <p:cTn id="31" dur="1000" fill="hold"/>
                                        <p:tgtEl>
                                          <p:spTgt spid="50188"/>
                                        </p:tgtEl>
                                        <p:attrNameLst>
                                          <p:attrName>ppt_h</p:attrName>
                                        </p:attrNameLst>
                                      </p:cBhvr>
                                      <p:tavLst>
                                        <p:tav tm="0">
                                          <p:val>
                                            <p:fltVal val="0"/>
                                          </p:val>
                                        </p:tav>
                                        <p:tav tm="100000">
                                          <p:val>
                                            <p:strVal val="#ppt_h"/>
                                          </p:val>
                                        </p:tav>
                                      </p:tavLst>
                                    </p:anim>
                                    <p:anim calcmode="lin" valueType="num">
                                      <p:cBhvr>
                                        <p:cTn id="32" dur="1000" fill="hold"/>
                                        <p:tgtEl>
                                          <p:spTgt spid="50188"/>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cartonfilm3t.jpg"/>
          <p:cNvPicPr>
            <a:picLocks noGrp="1" noChangeAspect="1"/>
          </p:cNvPicPr>
          <p:nvPr>
            <p:ph idx="1"/>
          </p:nvPr>
        </p:nvPicPr>
        <p:blipFill>
          <a:blip r:embed="rId2"/>
          <a:stretch>
            <a:fillRect/>
          </a:stretch>
        </p:blipFill>
        <p:spPr>
          <a:xfrm>
            <a:off x="0" y="0"/>
            <a:ext cx="9144000" cy="6858000"/>
          </a:xfrm>
        </p:spPr>
      </p:pic>
      <p:sp>
        <p:nvSpPr>
          <p:cNvPr id="5" name="4 Elipse"/>
          <p:cNvSpPr/>
          <p:nvPr/>
        </p:nvSpPr>
        <p:spPr>
          <a:xfrm>
            <a:off x="500034" y="6072206"/>
            <a:ext cx="285752" cy="428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571604" y="1428736"/>
            <a:ext cx="6072230" cy="4247317"/>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Harrington" pitchFamily="82" charset="0"/>
              </a:rPr>
              <a:t>El Carnaval de Venecia, en la capital de  </a:t>
            </a:r>
            <a:r>
              <a:rPr lang="es-ES" dirty="0" err="1" smtClean="0">
                <a:effectLst>
                  <a:outerShdw blurRad="38100" dist="38100" dir="2700000" algn="tl">
                    <a:srgbClr val="000000">
                      <a:alpha val="43137"/>
                    </a:srgbClr>
                  </a:outerShdw>
                </a:effectLst>
                <a:latin typeface="Harrington" pitchFamily="82" charset="0"/>
              </a:rPr>
              <a:t>Veneto</a:t>
            </a:r>
            <a:r>
              <a:rPr lang="es-ES" dirty="0" smtClean="0">
                <a:effectLst>
                  <a:outerShdw blurRad="38100" dist="38100" dir="2700000" algn="tl">
                    <a:srgbClr val="000000">
                      <a:alpha val="43137"/>
                    </a:srgbClr>
                  </a:outerShdw>
                </a:effectLst>
                <a:latin typeface="Harrington" pitchFamily="82" charset="0"/>
              </a:rPr>
              <a:t>  , es considerado como uno de los festivales más famosos del mundo y llena la ciudad con acróbatas, músicos, payasos, magos, personas con trajes elaborados y hermosas máscaras, así como de desfiles. </a:t>
            </a:r>
          </a:p>
          <a:p>
            <a:r>
              <a:rPr lang="es-ES" dirty="0" smtClean="0">
                <a:effectLst>
                  <a:outerShdw blurRad="38100" dist="38100" dir="2700000" algn="tl">
                    <a:srgbClr val="000000">
                      <a:alpha val="43137"/>
                    </a:srgbClr>
                  </a:outerShdw>
                </a:effectLst>
                <a:latin typeface="Harrington" pitchFamily="82" charset="0"/>
              </a:rPr>
              <a:t>Las personas llegan allí de todos los lugares del mundo para participar en los bailes de máscaras y otras festividades  que vienen de la tradición de la ciudad, y para disfrutar obras de teatro, conciertos y exhibiciones que están a lo largo de los canales, plazas y palacios. Durante el Carnaval parece que todos los excesos son permitidos y el hecho de que todos luzcan máscaras  permite que la gente sea más libre y quite todas las divisiones sociales</a:t>
            </a:r>
          </a:p>
          <a:p>
            <a:endParaRPr lang="es-ES" dirty="0"/>
          </a:p>
        </p:txBody>
      </p:sp>
      <p:pic>
        <p:nvPicPr>
          <p:cNvPr id="8" name="7 Imagen" descr="00i.gif"/>
          <p:cNvPicPr>
            <a:picLocks noChangeAspect="1"/>
          </p:cNvPicPr>
          <p:nvPr/>
        </p:nvPicPr>
        <p:blipFill>
          <a:blip r:embed="rId3"/>
          <a:stretch>
            <a:fillRect/>
          </a:stretch>
        </p:blipFill>
        <p:spPr>
          <a:xfrm>
            <a:off x="1428728" y="5143512"/>
            <a:ext cx="333375" cy="323850"/>
          </a:xfrm>
          <a:prstGeom prst="rect">
            <a:avLst/>
          </a:prstGeom>
        </p:spPr>
      </p:pic>
      <p:pic>
        <p:nvPicPr>
          <p:cNvPr id="9" name="8 Imagen" descr="00i.gif"/>
          <p:cNvPicPr>
            <a:picLocks noChangeAspect="1"/>
          </p:cNvPicPr>
          <p:nvPr/>
        </p:nvPicPr>
        <p:blipFill>
          <a:blip r:embed="rId3"/>
          <a:stretch>
            <a:fillRect/>
          </a:stretch>
        </p:blipFill>
        <p:spPr>
          <a:xfrm>
            <a:off x="1428728" y="1285860"/>
            <a:ext cx="333375" cy="323850"/>
          </a:xfrm>
          <a:prstGeom prst="rect">
            <a:avLst/>
          </a:prstGeom>
        </p:spPr>
      </p:pic>
      <p:pic>
        <p:nvPicPr>
          <p:cNvPr id="10" name="9 Imagen" descr="00i.gif"/>
          <p:cNvPicPr>
            <a:picLocks noChangeAspect="1"/>
          </p:cNvPicPr>
          <p:nvPr/>
        </p:nvPicPr>
        <p:blipFill>
          <a:blip r:embed="rId3"/>
          <a:stretch>
            <a:fillRect/>
          </a:stretch>
        </p:blipFill>
        <p:spPr>
          <a:xfrm>
            <a:off x="7358082" y="5072074"/>
            <a:ext cx="333375" cy="323850"/>
          </a:xfrm>
          <a:prstGeom prst="rect">
            <a:avLst/>
          </a:prstGeom>
        </p:spPr>
      </p:pic>
      <p:pic>
        <p:nvPicPr>
          <p:cNvPr id="11" name="10 Imagen" descr="00i.gif"/>
          <p:cNvPicPr>
            <a:picLocks noChangeAspect="1"/>
          </p:cNvPicPr>
          <p:nvPr/>
        </p:nvPicPr>
        <p:blipFill>
          <a:blip r:embed="rId3"/>
          <a:stretch>
            <a:fillRect/>
          </a:stretch>
        </p:blipFill>
        <p:spPr>
          <a:xfrm>
            <a:off x="7358082" y="1285860"/>
            <a:ext cx="333375" cy="323850"/>
          </a:xfrm>
          <a:prstGeom prst="rect">
            <a:avLst/>
          </a:prstGeom>
        </p:spPr>
      </p:pic>
    </p:spTree>
  </p:cSld>
  <p:clrMapOvr>
    <a:masterClrMapping/>
  </p:clrMapOvr>
  <p:transition spd="slow" advTm="3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Imagen" descr="file000695619996.jpg"/>
          <p:cNvPicPr>
            <a:picLocks noChangeAspect="1"/>
          </p:cNvPicPr>
          <p:nvPr/>
        </p:nvPicPr>
        <p:blipFill>
          <a:blip r:embed="rId2"/>
          <a:srcRect/>
          <a:stretch>
            <a:fillRect/>
          </a:stretch>
        </p:blipFill>
        <p:spPr>
          <a:xfrm>
            <a:off x="0" y="0"/>
            <a:ext cx="9133155" cy="6858000"/>
          </a:xfrm>
          <a:prstGeom prst="rect">
            <a:avLst/>
          </a:prstGeom>
        </p:spPr>
      </p:pic>
      <p:pic>
        <p:nvPicPr>
          <p:cNvPr id="5" name="4 Imagen" descr="Venice_Carnival_2009___11_by_flemmens.jpg"/>
          <p:cNvPicPr>
            <a:picLocks noChangeAspect="1"/>
          </p:cNvPicPr>
          <p:nvPr/>
        </p:nvPicPr>
        <p:blipFill>
          <a:blip r:embed="rId3"/>
          <a:srcRect/>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3000"/>
                                  </p:stCondLst>
                                  <p:childTnLst>
                                    <p:animEffect transition="out" filter="wedg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4" name="3 Imagen" descr="carnaval-de-veneza-01.jpg"/>
          <p:cNvPicPr>
            <a:picLocks noChangeAspect="1"/>
          </p:cNvPicPr>
          <p:nvPr/>
        </p:nvPicPr>
        <p:blipFill>
          <a:blip r:embed="rId3"/>
          <a:stretch>
            <a:fillRect/>
          </a:stretch>
        </p:blipFill>
        <p:spPr>
          <a:xfrm>
            <a:off x="1928794" y="0"/>
            <a:ext cx="5286412" cy="6858000"/>
          </a:xfrm>
          <a:prstGeom prst="rect">
            <a:avLst/>
          </a:prstGeom>
          <a:ln>
            <a:noFill/>
          </a:ln>
        </p:spPr>
      </p:pic>
      <p:pic>
        <p:nvPicPr>
          <p:cNvPr id="5" name="4 Imagen" descr="6890880329_b87569880a_o.jpg"/>
          <p:cNvPicPr>
            <a:picLocks noChangeAspect="1"/>
          </p:cNvPicPr>
          <p:nvPr/>
        </p:nvPicPr>
        <p:blipFill>
          <a:blip r:embed="rId4" cstate="screen"/>
          <a:stretch>
            <a:fillRect/>
          </a:stretch>
        </p:blipFill>
        <p:spPr>
          <a:xfrm>
            <a:off x="1928794" y="0"/>
            <a:ext cx="5286412" cy="6858000"/>
          </a:xfrm>
          <a:prstGeom prst="rect">
            <a:avLst/>
          </a:prstGeom>
          <a:ln>
            <a:noFill/>
          </a:ln>
          <a:effectLst/>
        </p:spPr>
      </p:pic>
      <p:sp>
        <p:nvSpPr>
          <p:cNvPr id="11" name="10 Rectángulo"/>
          <p:cNvSpPr/>
          <p:nvPr/>
        </p:nvSpPr>
        <p:spPr>
          <a:xfrm>
            <a:off x="0" y="0"/>
            <a:ext cx="1785918" cy="6858000"/>
          </a:xfrm>
          <a:prstGeom prst="rect">
            <a:avLst/>
          </a:prstGeom>
          <a:blipFill dpi="0" rotWithShape="1">
            <a:blip r:embed="rId5">
              <a:duotone>
                <a:prstClr val="black"/>
                <a:schemeClr val="accent3">
                  <a:tint val="45000"/>
                  <a:satMod val="400000"/>
                </a:schemeClr>
              </a:duotone>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7286644" y="0"/>
            <a:ext cx="1857356" cy="6858000"/>
          </a:xfrm>
          <a:prstGeom prst="rect">
            <a:avLst/>
          </a:prstGeom>
          <a:blipFill dpi="0" rotWithShape="1">
            <a:blip r:embed="rId5">
              <a:duotone>
                <a:prstClr val="black"/>
                <a:schemeClr val="accent3">
                  <a:tint val="45000"/>
                  <a:satMod val="400000"/>
                </a:schemeClr>
              </a:duotone>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3000"/>
                                  </p:stCondLst>
                                  <p:childTnLst>
                                    <p:animEffect transition="out" filter="box(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ntr" presetSubtype="3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4" name="3 Imagen" descr="1x1.fi_100b438fa103721a19b1d1d9207b7902_1247_814.jpg"/>
          <p:cNvPicPr>
            <a:picLocks noChangeAspect="1"/>
          </p:cNvPicPr>
          <p:nvPr/>
        </p:nvPicPr>
        <p:blipFill>
          <a:blip r:embed="rId2"/>
          <a:stretch>
            <a:fillRect/>
          </a:stretch>
        </p:blipFill>
        <p:spPr>
          <a:xfrm>
            <a:off x="0" y="0"/>
            <a:ext cx="9144000" cy="6858000"/>
          </a:xfrm>
          <a:prstGeom prst="rect">
            <a:avLst/>
          </a:prstGeom>
        </p:spPr>
      </p:pic>
      <p:pic>
        <p:nvPicPr>
          <p:cNvPr id="5" name="4 Imagen" descr="1db42b94-6e06-4b27-9e6b-d355b188494a_5.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300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3" name="2 Imagen" descr="4e9b5a14-7866-458e-b98d-9950100f65e1_5.jpg"/>
          <p:cNvPicPr>
            <a:picLocks noChangeAspect="1"/>
          </p:cNvPicPr>
          <p:nvPr/>
        </p:nvPicPr>
        <p:blipFill>
          <a:blip r:embed="rId2"/>
          <a:srcRect/>
          <a:stretch>
            <a:fillRect/>
          </a:stretch>
        </p:blipFill>
        <p:spPr>
          <a:xfrm>
            <a:off x="0" y="0"/>
            <a:ext cx="9144000" cy="6858000"/>
          </a:xfrm>
          <a:prstGeom prst="rect">
            <a:avLst/>
          </a:prstGeom>
        </p:spPr>
      </p:pic>
      <p:pic>
        <p:nvPicPr>
          <p:cNvPr id="4" name="3 Imagen" descr="carnival_1.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3000"/>
                                  </p:stCondLst>
                                  <p:childTnLst>
                                    <p:animEffect transition="out" filter="box(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ntr" presetSubtype="16" fill="hold" nodeType="withEffect">
                                  <p:stCondLst>
                                    <p:cond delay="3000"/>
                                  </p:stCondLst>
                                  <p:childTnLst>
                                    <p:set>
                                      <p:cBhvr>
                                        <p:cTn id="9" dur="1" fill="hold">
                                          <p:stCondLst>
                                            <p:cond delay="0"/>
                                          </p:stCondLst>
                                        </p:cTn>
                                        <p:tgtEl>
                                          <p:spTgt spid="3"/>
                                        </p:tgtEl>
                                        <p:attrNameLst>
                                          <p:attrName>style.visibility</p:attrName>
                                        </p:attrNameLst>
                                      </p:cBhvr>
                                      <p:to>
                                        <p:strVal val="visible"/>
                                      </p:to>
                                    </p:set>
                                    <p:animEffect transition="in" filter="diamond(in)">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e751e17.jpg"/>
          <p:cNvPicPr>
            <a:picLocks noChangeAspect="1"/>
          </p:cNvPicPr>
          <p:nvPr/>
        </p:nvPicPr>
        <p:blipFill>
          <a:blip r:embed="rId2"/>
          <a:stretch>
            <a:fillRect/>
          </a:stretch>
        </p:blipFill>
        <p:spPr>
          <a:xfrm>
            <a:off x="0" y="0"/>
            <a:ext cx="9144000" cy="6858000"/>
          </a:xfrm>
          <a:prstGeom prst="rect">
            <a:avLst/>
          </a:prstGeom>
        </p:spPr>
      </p:pic>
      <p:pic>
        <p:nvPicPr>
          <p:cNvPr id="5" name="4 Imagen" descr="5042fce8.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1" fill="hold" nodeType="withEffect">
                                  <p:stCondLst>
                                    <p:cond delay="3000"/>
                                  </p:stCondLst>
                                  <p:childTnLst>
                                    <p:animEffect transition="out" filter="wheel(1)">
                                      <p:cBhvr>
                                        <p:cTn id="6" dur="8000"/>
                                        <p:tgtEl>
                                          <p:spTgt spid="5"/>
                                        </p:tgtEl>
                                      </p:cBhvr>
                                    </p:animEffect>
                                    <p:set>
                                      <p:cBhvr>
                                        <p:cTn id="7" dur="1" fill="hold">
                                          <p:stCondLst>
                                            <p:cond delay="7999"/>
                                          </p:stCondLst>
                                        </p:cTn>
                                        <p:tgtEl>
                                          <p:spTgt spid="5"/>
                                        </p:tgtEl>
                                        <p:attrNameLst>
                                          <p:attrName>style.visibility</p:attrName>
                                        </p:attrNameLst>
                                      </p:cBhvr>
                                      <p:to>
                                        <p:strVal val="hidden"/>
                                      </p:to>
                                    </p:set>
                                  </p:childTnLst>
                                </p:cTn>
                              </p:par>
                              <p:par>
                                <p:cTn id="8" presetID="21" presetClass="entr" presetSubtype="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e364bbb.jpg"/>
          <p:cNvPicPr>
            <a:picLocks noChangeAspect="1"/>
          </p:cNvPicPr>
          <p:nvPr/>
        </p:nvPicPr>
        <p:blipFill>
          <a:blip r:embed="rId2"/>
          <a:stretch>
            <a:fillRect/>
          </a:stretch>
        </p:blipFill>
        <p:spPr>
          <a:xfrm>
            <a:off x="0" y="0"/>
            <a:ext cx="9144000" cy="6858000"/>
          </a:xfrm>
          <a:prstGeom prst="rect">
            <a:avLst/>
          </a:prstGeom>
        </p:spPr>
      </p:pic>
      <p:pic>
        <p:nvPicPr>
          <p:cNvPr id="5" name="4 Imagen" descr="4025ca6b.jpg"/>
          <p:cNvPicPr>
            <a:picLocks noChangeAspect="1"/>
          </p:cNvPicPr>
          <p:nvPr/>
        </p:nvPicPr>
        <p:blipFill>
          <a:blip r:embed="rId3"/>
          <a:stretch>
            <a:fillRect/>
          </a:stretch>
        </p:blipFill>
        <p:spPr>
          <a:xfrm>
            <a:off x="16676" y="0"/>
            <a:ext cx="9127324"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300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ntr" presetSubtype="9"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strips(upLef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a4e791.jpg"/>
          <p:cNvPicPr>
            <a:picLocks noChangeAspect="1"/>
          </p:cNvPicPr>
          <p:nvPr/>
        </p:nvPicPr>
        <p:blipFill>
          <a:blip r:embed="rId2"/>
          <a:stretch>
            <a:fillRect/>
          </a:stretch>
        </p:blipFill>
        <p:spPr>
          <a:xfrm>
            <a:off x="0" y="0"/>
            <a:ext cx="9144000" cy="6858000"/>
          </a:xfrm>
          <a:prstGeom prst="rect">
            <a:avLst/>
          </a:prstGeom>
        </p:spPr>
      </p:pic>
      <p:pic>
        <p:nvPicPr>
          <p:cNvPr id="5" name="4 Imagen" descr="6413d35c.jpg"/>
          <p:cNvPicPr>
            <a:picLocks noChangeAspect="1"/>
          </p:cNvPicPr>
          <p:nvPr/>
        </p:nvPicPr>
        <p:blipFill>
          <a:blip r:embed="rId3"/>
          <a:srcRect/>
          <a:stretch>
            <a:fillRect/>
          </a:stretch>
        </p:blipFill>
        <p:spPr>
          <a:xfrm>
            <a:off x="-1" y="0"/>
            <a:ext cx="9144001"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300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bfb1a5d.jpg"/>
          <p:cNvPicPr>
            <a:picLocks noChangeAspect="1"/>
          </p:cNvPicPr>
          <p:nvPr/>
        </p:nvPicPr>
        <p:blipFill>
          <a:blip r:embed="rId2"/>
          <a:stretch>
            <a:fillRect/>
          </a:stretch>
        </p:blipFill>
        <p:spPr>
          <a:xfrm>
            <a:off x="0" y="0"/>
            <a:ext cx="9144000" cy="6858000"/>
          </a:xfrm>
          <a:prstGeom prst="rect">
            <a:avLst/>
          </a:prstGeom>
        </p:spPr>
      </p:pic>
      <p:pic>
        <p:nvPicPr>
          <p:cNvPr id="5" name="4 Imagen" descr="353475_detail - copia.jpg"/>
          <p:cNvPicPr>
            <a:picLocks noChangeAspect="1"/>
          </p:cNvPicPr>
          <p:nvPr/>
        </p:nvPicPr>
        <p:blipFill>
          <a:blip r:embed="rId3"/>
          <a:srcRect/>
          <a:stretch>
            <a:fillRect/>
          </a:stretch>
        </p:blipFill>
        <p:spPr>
          <a:xfrm>
            <a:off x="-1" y="0"/>
            <a:ext cx="9144001"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300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ca1adf6.jpg"/>
          <p:cNvPicPr>
            <a:picLocks noChangeAspect="1"/>
          </p:cNvPicPr>
          <p:nvPr/>
        </p:nvPicPr>
        <p:blipFill>
          <a:blip r:embed="rId2"/>
          <a:stretch>
            <a:fillRect/>
          </a:stretch>
        </p:blipFill>
        <p:spPr>
          <a:xfrm>
            <a:off x="0" y="0"/>
            <a:ext cx="9144000" cy="6858000"/>
          </a:xfrm>
          <a:prstGeom prst="rect">
            <a:avLst/>
          </a:prstGeom>
        </p:spPr>
      </p:pic>
      <p:pic>
        <p:nvPicPr>
          <p:cNvPr id="5" name="4 Imagen" descr="418905_detail.jpg-carnaval de venecia-4 nomi - copia.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300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cartonfilm3t.jpg"/>
          <p:cNvPicPr>
            <a:picLocks noGrp="1" noChangeAspect="1"/>
          </p:cNvPicPr>
          <p:nvPr>
            <p:ph idx="1"/>
          </p:nvPr>
        </p:nvPicPr>
        <p:blipFill>
          <a:blip r:embed="rId2"/>
          <a:stretch>
            <a:fillRect/>
          </a:stretch>
        </p:blipFill>
        <p:spPr>
          <a:xfrm>
            <a:off x="0" y="0"/>
            <a:ext cx="9144000" cy="6858000"/>
          </a:xfrm>
        </p:spPr>
      </p:pic>
      <p:sp>
        <p:nvSpPr>
          <p:cNvPr id="5" name="4 Elipse"/>
          <p:cNvSpPr/>
          <p:nvPr/>
        </p:nvSpPr>
        <p:spPr>
          <a:xfrm>
            <a:off x="500034" y="6072206"/>
            <a:ext cx="285752" cy="428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571604" y="1428736"/>
            <a:ext cx="6000792" cy="3970318"/>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Harrington" pitchFamily="82" charset="0"/>
              </a:rPr>
              <a:t>Todos los espacios abiertos y las calles se llenan de gente con la intención de festejar, cantar, bailar y jugar un poco. El disfraz más común está compuesto por una capucha negra, una capa voluminosa, un sombrero de tres puntas y una máscara blanca que cubre totalmente el rostro. Desde los años 80 la celebración de este Carnaval ha ganado mucha popularidad entre una gran cantidad de turistas de todo el mundo, quienes realmente llegan a disfrutar, ponerse máscaras y disfraces y participar de lleno en esta gran tradición que tiene muchos elementos típicos de la cultura de Italia. Recuerden que esta celebración empieza dos semanas antes del miércoles de ceniza y termina un día antes de esa fecha</a:t>
            </a:r>
          </a:p>
          <a:p>
            <a:endParaRPr lang="es-ES" dirty="0"/>
          </a:p>
        </p:txBody>
      </p:sp>
      <p:pic>
        <p:nvPicPr>
          <p:cNvPr id="8" name="7 Imagen" descr="00i.gif"/>
          <p:cNvPicPr>
            <a:picLocks noChangeAspect="1"/>
          </p:cNvPicPr>
          <p:nvPr/>
        </p:nvPicPr>
        <p:blipFill>
          <a:blip r:embed="rId3"/>
          <a:stretch>
            <a:fillRect/>
          </a:stretch>
        </p:blipFill>
        <p:spPr>
          <a:xfrm>
            <a:off x="1428728" y="5143512"/>
            <a:ext cx="333375" cy="323850"/>
          </a:xfrm>
          <a:prstGeom prst="rect">
            <a:avLst/>
          </a:prstGeom>
        </p:spPr>
      </p:pic>
      <p:pic>
        <p:nvPicPr>
          <p:cNvPr id="9" name="8 Imagen" descr="00i.gif"/>
          <p:cNvPicPr>
            <a:picLocks noChangeAspect="1"/>
          </p:cNvPicPr>
          <p:nvPr/>
        </p:nvPicPr>
        <p:blipFill>
          <a:blip r:embed="rId3"/>
          <a:stretch>
            <a:fillRect/>
          </a:stretch>
        </p:blipFill>
        <p:spPr>
          <a:xfrm>
            <a:off x="7358082" y="5072074"/>
            <a:ext cx="333375" cy="323850"/>
          </a:xfrm>
          <a:prstGeom prst="rect">
            <a:avLst/>
          </a:prstGeom>
        </p:spPr>
      </p:pic>
      <p:pic>
        <p:nvPicPr>
          <p:cNvPr id="10" name="9 Imagen" descr="00i.gif"/>
          <p:cNvPicPr>
            <a:picLocks noChangeAspect="1"/>
          </p:cNvPicPr>
          <p:nvPr/>
        </p:nvPicPr>
        <p:blipFill>
          <a:blip r:embed="rId3"/>
          <a:stretch>
            <a:fillRect/>
          </a:stretch>
        </p:blipFill>
        <p:spPr>
          <a:xfrm>
            <a:off x="1357290" y="1285860"/>
            <a:ext cx="333375" cy="323850"/>
          </a:xfrm>
          <a:prstGeom prst="rect">
            <a:avLst/>
          </a:prstGeom>
        </p:spPr>
      </p:pic>
      <p:pic>
        <p:nvPicPr>
          <p:cNvPr id="11" name="10 Imagen" descr="00i.gif"/>
          <p:cNvPicPr>
            <a:picLocks noChangeAspect="1"/>
          </p:cNvPicPr>
          <p:nvPr/>
        </p:nvPicPr>
        <p:blipFill>
          <a:blip r:embed="rId3"/>
          <a:stretch>
            <a:fillRect/>
          </a:stretch>
        </p:blipFill>
        <p:spPr>
          <a:xfrm>
            <a:off x="7286644" y="1285860"/>
            <a:ext cx="333375" cy="323850"/>
          </a:xfrm>
          <a:prstGeom prst="rect">
            <a:avLst/>
          </a:prstGeom>
        </p:spPr>
      </p:pic>
    </p:spTree>
  </p:cSld>
  <p:clrMapOvr>
    <a:masterClrMapping/>
  </p:clrMapOvr>
  <p:transition spd="slow" advTm="3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cc955dc.jpg"/>
          <p:cNvPicPr>
            <a:picLocks noChangeAspect="1"/>
          </p:cNvPicPr>
          <p:nvPr/>
        </p:nvPicPr>
        <p:blipFill>
          <a:blip r:embed="rId2"/>
          <a:stretch>
            <a:fillRect/>
          </a:stretch>
        </p:blipFill>
        <p:spPr>
          <a:xfrm>
            <a:off x="0" y="0"/>
            <a:ext cx="9144000" cy="6858000"/>
          </a:xfrm>
          <a:prstGeom prst="rect">
            <a:avLst/>
          </a:prstGeom>
        </p:spPr>
      </p:pic>
      <p:pic>
        <p:nvPicPr>
          <p:cNvPr id="5" name="4 Imagen" descr="11032775 - copia.jpg"/>
          <p:cNvPicPr>
            <a:picLocks noChangeAspect="1"/>
          </p:cNvPicPr>
          <p:nvPr/>
        </p:nvPicPr>
        <p:blipFill>
          <a:blip r:embed="rId3"/>
          <a:srcRect/>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300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1032893.jpg"/>
          <p:cNvPicPr>
            <a:picLocks noChangeAspect="1"/>
          </p:cNvPicPr>
          <p:nvPr/>
        </p:nvPicPr>
        <p:blipFill>
          <a:blip r:embed="rId2"/>
          <a:stretch>
            <a:fillRect/>
          </a:stretch>
        </p:blipFill>
        <p:spPr>
          <a:xfrm>
            <a:off x="0" y="0"/>
            <a:ext cx="9144000" cy="6858000"/>
          </a:xfrm>
          <a:prstGeom prst="rect">
            <a:avLst/>
          </a:prstGeom>
        </p:spPr>
      </p:pic>
      <p:pic>
        <p:nvPicPr>
          <p:cNvPr id="6" name="5 Imagen" descr="11032914.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3000"/>
                                  </p:stCondLst>
                                  <p:childTnLst>
                                    <p:animEffect transition="out" filter="box(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ntr" presetSubtype="16" fill="hold" nodeType="withEffect">
                                  <p:stCondLst>
                                    <p:cond delay="300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e438cda.jpg"/>
          <p:cNvPicPr>
            <a:picLocks noChangeAspect="1"/>
          </p:cNvPicPr>
          <p:nvPr/>
        </p:nvPicPr>
        <p:blipFill>
          <a:blip r:embed="rId2"/>
          <a:srcRect/>
          <a:stretch>
            <a:fillRect/>
          </a:stretch>
        </p:blipFill>
        <p:spPr>
          <a:xfrm>
            <a:off x="0" y="0"/>
            <a:ext cx="9144001" cy="6858000"/>
          </a:xfrm>
          <a:prstGeom prst="rect">
            <a:avLst/>
          </a:prstGeom>
        </p:spPr>
      </p:pic>
      <p:pic>
        <p:nvPicPr>
          <p:cNvPr id="5" name="4 Imagen" descr="12025537.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300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cccbef1.jpg"/>
          <p:cNvPicPr>
            <a:picLocks noChangeAspect="1"/>
          </p:cNvPicPr>
          <p:nvPr/>
        </p:nvPicPr>
        <p:blipFill>
          <a:blip r:embed="rId2"/>
          <a:stretch>
            <a:fillRect/>
          </a:stretch>
        </p:blipFill>
        <p:spPr>
          <a:xfrm>
            <a:off x="0" y="0"/>
            <a:ext cx="9144000" cy="6858000"/>
          </a:xfrm>
          <a:prstGeom prst="rect">
            <a:avLst/>
          </a:prstGeom>
        </p:spPr>
      </p:pic>
      <p:pic>
        <p:nvPicPr>
          <p:cNvPr id="5" name="4 Imagen" descr="3952769335_ba00fa1867_o.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300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ntr" presetSubtype="1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6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3d39c4ff.jpg"/>
          <p:cNvPicPr>
            <a:picLocks noChangeAspect="1"/>
          </p:cNvPicPr>
          <p:nvPr/>
        </p:nvPicPr>
        <p:blipFill>
          <a:blip r:embed="rId2"/>
          <a:srcRect/>
          <a:stretch>
            <a:fillRect/>
          </a:stretch>
        </p:blipFill>
        <p:spPr>
          <a:xfrm>
            <a:off x="0" y="0"/>
            <a:ext cx="9144000" cy="6858000"/>
          </a:xfrm>
          <a:prstGeom prst="rect">
            <a:avLst/>
          </a:prstGeom>
        </p:spPr>
      </p:pic>
      <p:pic>
        <p:nvPicPr>
          <p:cNvPr id="6" name="5 Imagen" descr="3952769687_fa3dbbcf8d_o.jpg"/>
          <p:cNvPicPr>
            <a:picLocks noChangeAspect="1"/>
          </p:cNvPicPr>
          <p:nvPr/>
        </p:nvPicPr>
        <p:blipFill>
          <a:blip r:embed="rId3"/>
          <a:srcRect/>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300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37" fill="hold" nodeType="withEffect">
                                  <p:stCondLst>
                                    <p:cond delay="300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5000"/>
                                        <p:tgtEl>
                                          <p:spTgt spid="5"/>
                                        </p:tgtEl>
                                      </p:cBhvr>
                                    </p:animEffect>
                                  </p:childTnLst>
                                </p:cTn>
                              </p:par>
                              <p:par>
                                <p:cTn id="11" presetID="23" presetClass="entr" presetSubtype="16" fill="hold" nodeType="withEffect">
                                  <p:stCondLst>
                                    <p:cond delay="30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dcb99b2.jpg"/>
          <p:cNvPicPr>
            <a:picLocks noChangeAspect="1"/>
          </p:cNvPicPr>
          <p:nvPr/>
        </p:nvPicPr>
        <p:blipFill>
          <a:blip r:embed="rId2" cstate="screen"/>
          <a:stretch>
            <a:fillRect/>
          </a:stretch>
        </p:blipFill>
        <p:spPr>
          <a:xfrm>
            <a:off x="1143000" y="0"/>
            <a:ext cx="6929462" cy="6858000"/>
          </a:xfrm>
          <a:prstGeom prst="rect">
            <a:avLst/>
          </a:prstGeom>
        </p:spPr>
      </p:pic>
      <p:pic>
        <p:nvPicPr>
          <p:cNvPr id="6" name="5 Imagen" descr="3952765619_f25f296493_o.jpg"/>
          <p:cNvPicPr>
            <a:picLocks noChangeAspect="1"/>
          </p:cNvPicPr>
          <p:nvPr/>
        </p:nvPicPr>
        <p:blipFill>
          <a:blip r:embed="rId3"/>
          <a:stretch>
            <a:fillRect/>
          </a:stretch>
        </p:blipFill>
        <p:spPr>
          <a:xfrm>
            <a:off x="1142976" y="0"/>
            <a:ext cx="6786610" cy="6858000"/>
          </a:xfrm>
          <a:prstGeom prst="rect">
            <a:avLst/>
          </a:prstGeom>
        </p:spPr>
      </p:pic>
      <p:sp>
        <p:nvSpPr>
          <p:cNvPr id="7" name="6 Rectángulo"/>
          <p:cNvSpPr/>
          <p:nvPr/>
        </p:nvSpPr>
        <p:spPr>
          <a:xfrm>
            <a:off x="0" y="0"/>
            <a:ext cx="1142976" cy="6858000"/>
          </a:xfrm>
          <a:prstGeom prst="rect">
            <a:avLst/>
          </a:prstGeom>
          <a:blipFill>
            <a:blip r:embed="rId4"/>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001024" y="0"/>
            <a:ext cx="1142976" cy="6858000"/>
          </a:xfrm>
          <a:prstGeom prst="rect">
            <a:avLst/>
          </a:prstGeom>
          <a:blipFill>
            <a:blip r:embed="rId4"/>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cartonfilm3t.jpg"/>
          <p:cNvPicPr>
            <a:picLocks noGrp="1" noChangeAspect="1"/>
          </p:cNvPicPr>
          <p:nvPr>
            <p:ph idx="1"/>
          </p:nvPr>
        </p:nvPicPr>
        <p:blipFill>
          <a:blip r:embed="rId2"/>
          <a:stretch>
            <a:fillRect/>
          </a:stretch>
        </p:blipFill>
        <p:spPr>
          <a:xfrm>
            <a:off x="0" y="0"/>
            <a:ext cx="9144000" cy="6858000"/>
          </a:xfrm>
        </p:spPr>
      </p:pic>
      <p:sp>
        <p:nvSpPr>
          <p:cNvPr id="5" name="4 Elipse"/>
          <p:cNvSpPr/>
          <p:nvPr/>
        </p:nvSpPr>
        <p:spPr>
          <a:xfrm>
            <a:off x="500034" y="6072206"/>
            <a:ext cx="285752" cy="428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714480" y="2357430"/>
            <a:ext cx="5857916" cy="2308324"/>
          </a:xfrm>
          <a:prstGeom prst="rect">
            <a:avLst/>
          </a:prstGeom>
          <a:noFill/>
        </p:spPr>
        <p:txBody>
          <a:bodyPr wrap="square" rtlCol="0">
            <a:spAutoFit/>
          </a:bodyPr>
          <a:lstStyle/>
          <a:p>
            <a:endParaRPr lang="es-ES" dirty="0" smtClean="0">
              <a:effectLst>
                <a:outerShdw blurRad="38100" dist="38100" dir="2700000" algn="tl">
                  <a:srgbClr val="000000">
                    <a:alpha val="43137"/>
                  </a:srgbClr>
                </a:outerShdw>
              </a:effectLst>
              <a:latin typeface="Harrington" pitchFamily="82" charset="0"/>
            </a:endParaRPr>
          </a:p>
          <a:p>
            <a:r>
              <a:rPr lang="es-ES" dirty="0" smtClean="0">
                <a:effectLst>
                  <a:outerShdw blurRad="38100" dist="38100" dir="2700000" algn="tl">
                    <a:srgbClr val="000000">
                      <a:alpha val="43137"/>
                    </a:srgbClr>
                  </a:outerShdw>
                </a:effectLst>
                <a:latin typeface="Harrington" pitchFamily="82" charset="0"/>
              </a:rPr>
              <a:t> Algunos dicen que el carnaval más grande del mundo es el brasilero y el más largo el uruguayo...Puede ser, pero a parte sus hermosas mujeres desnudas (por el calor)y sus colores(todos los carnavales tienen colores espléndidos)ninguno de los dos pueden competir con el carnaval de Venecia por más que digan </a:t>
            </a:r>
          </a:p>
          <a:p>
            <a:endParaRPr lang="es-ES" dirty="0">
              <a:effectLst>
                <a:outerShdw blurRad="38100" dist="38100" dir="2700000" algn="tl">
                  <a:srgbClr val="000000">
                    <a:alpha val="43137"/>
                  </a:srgbClr>
                </a:outerShdw>
              </a:effectLst>
              <a:latin typeface="Harrington" pitchFamily="82" charset="0"/>
            </a:endParaRPr>
          </a:p>
        </p:txBody>
      </p:sp>
      <p:pic>
        <p:nvPicPr>
          <p:cNvPr id="8" name="7 Imagen" descr="00i.gif"/>
          <p:cNvPicPr>
            <a:picLocks noChangeAspect="1"/>
          </p:cNvPicPr>
          <p:nvPr/>
        </p:nvPicPr>
        <p:blipFill>
          <a:blip r:embed="rId3"/>
          <a:stretch>
            <a:fillRect/>
          </a:stretch>
        </p:blipFill>
        <p:spPr>
          <a:xfrm>
            <a:off x="1428728" y="5143512"/>
            <a:ext cx="333375" cy="323850"/>
          </a:xfrm>
          <a:prstGeom prst="rect">
            <a:avLst/>
          </a:prstGeom>
        </p:spPr>
      </p:pic>
      <p:pic>
        <p:nvPicPr>
          <p:cNvPr id="9" name="8 Imagen" descr="00i.gif"/>
          <p:cNvPicPr>
            <a:picLocks noChangeAspect="1"/>
          </p:cNvPicPr>
          <p:nvPr/>
        </p:nvPicPr>
        <p:blipFill>
          <a:blip r:embed="rId3"/>
          <a:stretch>
            <a:fillRect/>
          </a:stretch>
        </p:blipFill>
        <p:spPr>
          <a:xfrm>
            <a:off x="7358082" y="5072074"/>
            <a:ext cx="333375" cy="323850"/>
          </a:xfrm>
          <a:prstGeom prst="rect">
            <a:avLst/>
          </a:prstGeom>
        </p:spPr>
      </p:pic>
      <p:pic>
        <p:nvPicPr>
          <p:cNvPr id="10" name="9 Imagen" descr="00i.gif"/>
          <p:cNvPicPr>
            <a:picLocks noChangeAspect="1"/>
          </p:cNvPicPr>
          <p:nvPr/>
        </p:nvPicPr>
        <p:blipFill>
          <a:blip r:embed="rId3"/>
          <a:stretch>
            <a:fillRect/>
          </a:stretch>
        </p:blipFill>
        <p:spPr>
          <a:xfrm>
            <a:off x="1428728" y="1285860"/>
            <a:ext cx="333375" cy="323850"/>
          </a:xfrm>
          <a:prstGeom prst="rect">
            <a:avLst/>
          </a:prstGeom>
        </p:spPr>
      </p:pic>
      <p:pic>
        <p:nvPicPr>
          <p:cNvPr id="11" name="10 Imagen" descr="00i.gif"/>
          <p:cNvPicPr>
            <a:picLocks noChangeAspect="1"/>
          </p:cNvPicPr>
          <p:nvPr/>
        </p:nvPicPr>
        <p:blipFill>
          <a:blip r:embed="rId3"/>
          <a:stretch>
            <a:fillRect/>
          </a:stretch>
        </p:blipFill>
        <p:spPr>
          <a:xfrm>
            <a:off x="7286644" y="1357298"/>
            <a:ext cx="333375" cy="323850"/>
          </a:xfrm>
          <a:prstGeom prst="rect">
            <a:avLst/>
          </a:prstGeom>
        </p:spPr>
      </p:pic>
    </p:spTree>
  </p:cSld>
  <p:clrMapOvr>
    <a:masterClrMapping/>
  </p:clrMapOvr>
  <p:transition spd="slow" advTm="2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p1265806.jpg"/>
          <p:cNvPicPr>
            <a:picLocks noChangeAspect="1"/>
          </p:cNvPicPr>
          <p:nvPr/>
        </p:nvPicPr>
        <p:blipFill>
          <a:blip r:embed="rId2"/>
          <a:stretch>
            <a:fillRect/>
          </a:stretch>
        </p:blipFill>
        <p:spPr>
          <a:xfrm>
            <a:off x="0" y="0"/>
            <a:ext cx="9144000" cy="6858000"/>
          </a:xfrm>
          <a:prstGeom prst="rect">
            <a:avLst/>
          </a:prstGeom>
        </p:spPr>
      </p:pic>
      <p:pic>
        <p:nvPicPr>
          <p:cNvPr id="7" name="6 Imagen" descr="carnaval-de-venise-0024.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300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8" presetClass="entr" presetSubtype="32" fill="hold" nodeType="withEffect">
                                  <p:stCondLst>
                                    <p:cond delay="300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6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d46d470.jpg"/>
          <p:cNvPicPr>
            <a:picLocks noChangeAspect="1"/>
          </p:cNvPicPr>
          <p:nvPr/>
        </p:nvPicPr>
        <p:blipFill>
          <a:blip r:embed="rId2"/>
          <a:stretch>
            <a:fillRect/>
          </a:stretch>
        </p:blipFill>
        <p:spPr>
          <a:xfrm>
            <a:off x="0" y="0"/>
            <a:ext cx="9144000" cy="6858000"/>
          </a:xfrm>
          <a:prstGeom prst="rect">
            <a:avLst/>
          </a:prstGeom>
        </p:spPr>
      </p:pic>
      <p:pic>
        <p:nvPicPr>
          <p:cNvPr id="5" name="4 Imagen" descr="3952770101_c9c783cb01_o.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3000"/>
                                  </p:stCondLst>
                                  <p:childTnLst>
                                    <p:animEffect transition="out" filter="wedge">
                                      <p:cBhvr>
                                        <p:cTn id="6" dur="7000"/>
                                        <p:tgtEl>
                                          <p:spTgt spid="5"/>
                                        </p:tgtEl>
                                      </p:cBhvr>
                                    </p:animEffect>
                                    <p:set>
                                      <p:cBhvr>
                                        <p:cTn id="7" dur="1" fill="hold">
                                          <p:stCondLst>
                                            <p:cond delay="6999"/>
                                          </p:stCondLst>
                                        </p:cTn>
                                        <p:tgtEl>
                                          <p:spTgt spid="5"/>
                                        </p:tgtEl>
                                        <p:attrNameLst>
                                          <p:attrName>style.visibility</p:attrName>
                                        </p:attrNameLst>
                                      </p:cBhvr>
                                      <p:to>
                                        <p:strVal val="hidden"/>
                                      </p:to>
                                    </p:set>
                                  </p:childTnLst>
                                </p:cTn>
                              </p:par>
                              <p:par>
                                <p:cTn id="8" presetID="21" presetClass="entr" presetSubtype="8"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3953544996_299135a9dd_o.jpg"/>
          <p:cNvPicPr>
            <a:picLocks noChangeAspect="1"/>
          </p:cNvPicPr>
          <p:nvPr/>
        </p:nvPicPr>
        <p:blipFill>
          <a:blip r:embed="rId2"/>
          <a:stretch>
            <a:fillRect/>
          </a:stretch>
        </p:blipFill>
        <p:spPr>
          <a:xfrm>
            <a:off x="0" y="428604"/>
            <a:ext cx="9144000" cy="6143668"/>
          </a:xfrm>
          <a:prstGeom prst="rect">
            <a:avLst/>
          </a:prstGeom>
        </p:spPr>
      </p:pic>
      <p:pic>
        <p:nvPicPr>
          <p:cNvPr id="6" name="5 Imagen" descr="5a895c34.jpg"/>
          <p:cNvPicPr>
            <a:picLocks noChangeAspect="1"/>
          </p:cNvPicPr>
          <p:nvPr/>
        </p:nvPicPr>
        <p:blipFill>
          <a:blip r:embed="rId3"/>
          <a:stretch>
            <a:fillRect/>
          </a:stretch>
        </p:blipFill>
        <p:spPr>
          <a:xfrm>
            <a:off x="0" y="357166"/>
            <a:ext cx="9144000" cy="6215106"/>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5000"/>
                                        <p:tgtEl>
                                          <p:spTgt spid="6"/>
                                        </p:tgtEl>
                                        <p:attrNameLst>
                                          <p:attrName>ppt_x</p:attrName>
                                        </p:attrNameLst>
                                      </p:cBhvr>
                                      <p:tavLst>
                                        <p:tav tm="0">
                                          <p:val>
                                            <p:strVal val="ppt_x"/>
                                          </p:val>
                                        </p:tav>
                                        <p:tav tm="100000">
                                          <p:val>
                                            <p:strVal val="ppt_x"/>
                                          </p:val>
                                        </p:tav>
                                      </p:tavLst>
                                    </p:anim>
                                    <p:anim calcmode="lin" valueType="num">
                                      <p:cBhvr>
                                        <p:cTn id="7" dur="5000"/>
                                        <p:tgtEl>
                                          <p:spTgt spid="6"/>
                                        </p:tgtEl>
                                        <p:attrNameLst>
                                          <p:attrName>ppt_y</p:attrName>
                                        </p:attrNameLst>
                                      </p:cBhvr>
                                      <p:tavLst>
                                        <p:tav tm="0">
                                          <p:val>
                                            <p:strVal val="ppt_y"/>
                                          </p:val>
                                        </p:tav>
                                        <p:tav tm="100000">
                                          <p:val>
                                            <p:strVal val="ppt_y+ppt_h/2"/>
                                          </p:val>
                                        </p:tav>
                                      </p:tavLst>
                                    </p:anim>
                                    <p:anim calcmode="lin" valueType="num">
                                      <p:cBhvr>
                                        <p:cTn id="8" dur="5000"/>
                                        <p:tgtEl>
                                          <p:spTgt spid="6"/>
                                        </p:tgtEl>
                                        <p:attrNameLst>
                                          <p:attrName>ppt_w</p:attrName>
                                        </p:attrNameLst>
                                      </p:cBhvr>
                                      <p:tavLst>
                                        <p:tav tm="0">
                                          <p:val>
                                            <p:strVal val="ppt_w"/>
                                          </p:val>
                                        </p:tav>
                                        <p:tav tm="100000">
                                          <p:val>
                                            <p:strVal val="ppt_w"/>
                                          </p:val>
                                        </p:tav>
                                      </p:tavLst>
                                    </p:anim>
                                    <p:anim calcmode="lin" valueType="num">
                                      <p:cBhvr>
                                        <p:cTn id="9" dur="5000"/>
                                        <p:tgtEl>
                                          <p:spTgt spid="6"/>
                                        </p:tgtEl>
                                        <p:attrNameLst>
                                          <p:attrName>ppt_h</p:attrName>
                                        </p:attrNameLst>
                                      </p:cBhvr>
                                      <p:tavLst>
                                        <p:tav tm="0">
                                          <p:val>
                                            <p:strVal val="ppt_h"/>
                                          </p:val>
                                        </p:tav>
                                        <p:tav tm="100000">
                                          <p:val>
                                            <p:fltVal val="0"/>
                                          </p:val>
                                        </p:tav>
                                      </p:tavLst>
                                    </p:anim>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300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ppt_x</p:attrName>
                                        </p:attrNameLst>
                                      </p:cBhvr>
                                      <p:tavLst>
                                        <p:tav tm="0">
                                          <p:val>
                                            <p:strVal val="#ppt_x"/>
                                          </p:val>
                                        </p:tav>
                                        <p:tav tm="100000">
                                          <p:val>
                                            <p:strVal val="#ppt_x"/>
                                          </p:val>
                                        </p:tav>
                                      </p:tavLst>
                                    </p:anim>
                                    <p:anim calcmode="lin" valueType="num">
                                      <p:cBhvr>
                                        <p:cTn id="17" dur="5000" fill="hold"/>
                                        <p:tgtEl>
                                          <p:spTgt spid="5"/>
                                        </p:tgtEl>
                                        <p:attrNameLst>
                                          <p:attrName>ppt_y</p:attrName>
                                        </p:attrNameLst>
                                      </p:cBhvr>
                                      <p:tavLst>
                                        <p:tav tm="0">
                                          <p:val>
                                            <p:strVal val="#ppt_y-#ppt_h/2"/>
                                          </p:val>
                                        </p:tav>
                                        <p:tav tm="100000">
                                          <p:val>
                                            <p:strVal val="#ppt_y"/>
                                          </p:val>
                                        </p:tav>
                                      </p:tavLst>
                                    </p:anim>
                                    <p:anim calcmode="lin" valueType="num">
                                      <p:cBhvr>
                                        <p:cTn id="18" dur="5000" fill="hold"/>
                                        <p:tgtEl>
                                          <p:spTgt spid="5"/>
                                        </p:tgtEl>
                                        <p:attrNameLst>
                                          <p:attrName>ppt_w</p:attrName>
                                        </p:attrNameLst>
                                      </p:cBhvr>
                                      <p:tavLst>
                                        <p:tav tm="0">
                                          <p:val>
                                            <p:strVal val="#ppt_w"/>
                                          </p:val>
                                        </p:tav>
                                        <p:tav tm="100000">
                                          <p:val>
                                            <p:strVal val="#ppt_w"/>
                                          </p:val>
                                        </p:tav>
                                      </p:tavLst>
                                    </p:anim>
                                    <p:anim calcmode="lin" valueType="num">
                                      <p:cBhvr>
                                        <p:cTn id="19" dur="5000" fill="hold"/>
                                        <p:tgtEl>
                                          <p:spTgt spid="5"/>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300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c25783b.jpg"/>
          <p:cNvPicPr>
            <a:picLocks noChangeAspect="1"/>
          </p:cNvPicPr>
          <p:nvPr/>
        </p:nvPicPr>
        <p:blipFill>
          <a:blip r:embed="rId2"/>
          <a:stretch>
            <a:fillRect/>
          </a:stretch>
        </p:blipFill>
        <p:spPr>
          <a:xfrm>
            <a:off x="0" y="0"/>
            <a:ext cx="9144000" cy="6858000"/>
          </a:xfrm>
          <a:prstGeom prst="rect">
            <a:avLst/>
          </a:prstGeom>
        </p:spPr>
      </p:pic>
      <p:pic>
        <p:nvPicPr>
          <p:cNvPr id="6" name="5 Imagen" descr="3953542058_fbe2309bd4_o.jpg"/>
          <p:cNvPicPr>
            <a:picLocks noChangeAspect="1"/>
          </p:cNvPicPr>
          <p:nvPr/>
        </p:nvPicPr>
        <p:blipFill>
          <a:blip r:embed="rId3"/>
          <a:stretch>
            <a:fillRect/>
          </a:stretch>
        </p:blipFill>
        <p:spPr>
          <a:xfrm>
            <a:off x="0" y="6691"/>
            <a:ext cx="9144000" cy="6851309"/>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300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ntr" presetSubtype="3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e5e4092.jpg"/>
          <p:cNvPicPr>
            <a:picLocks noChangeAspect="1"/>
          </p:cNvPicPr>
          <p:nvPr/>
        </p:nvPicPr>
        <p:blipFill>
          <a:blip r:embed="rId2"/>
          <a:stretch>
            <a:fillRect/>
          </a:stretch>
        </p:blipFill>
        <p:spPr>
          <a:xfrm>
            <a:off x="-28" y="0"/>
            <a:ext cx="9144028" cy="6858000"/>
          </a:xfrm>
          <a:prstGeom prst="rect">
            <a:avLst/>
          </a:prstGeom>
        </p:spPr>
      </p:pic>
      <p:pic>
        <p:nvPicPr>
          <p:cNvPr id="5" name="4 Imagen" descr="3953543710_3223b135a5_o.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3000"/>
                                  </p:stCondLst>
                                  <p:childTnLst>
                                    <p:animEffect transition="out" filter="box(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fcf3e3a.jpg"/>
          <p:cNvPicPr>
            <a:picLocks noChangeAspect="1"/>
          </p:cNvPicPr>
          <p:nvPr/>
        </p:nvPicPr>
        <p:blipFill>
          <a:blip r:embed="rId2"/>
          <a:srcRect/>
          <a:stretch>
            <a:fillRect/>
          </a:stretch>
        </p:blipFill>
        <p:spPr>
          <a:xfrm>
            <a:off x="0" y="0"/>
            <a:ext cx="9144000" cy="6858000"/>
          </a:xfrm>
          <a:prstGeom prst="rect">
            <a:avLst/>
          </a:prstGeom>
        </p:spPr>
      </p:pic>
      <p:pic>
        <p:nvPicPr>
          <p:cNvPr id="5" name="4 Imagen" descr="3953544906_b0fe9d9769_o.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3000"/>
                                  </p:stCondLst>
                                  <p:childTnLst>
                                    <p:animEffect transition="out" filter="strips(downLef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ntr" presetSubtype="9"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strips(upLef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bdb73c3.jpg"/>
          <p:cNvPicPr>
            <a:picLocks noChangeAspect="1"/>
          </p:cNvPicPr>
          <p:nvPr/>
        </p:nvPicPr>
        <p:blipFill>
          <a:blip r:embed="rId2"/>
          <a:srcRect/>
          <a:stretch>
            <a:fillRect/>
          </a:stretch>
        </p:blipFill>
        <p:spPr>
          <a:xfrm>
            <a:off x="0" y="1"/>
            <a:ext cx="9144000" cy="6858000"/>
          </a:xfrm>
          <a:prstGeom prst="rect">
            <a:avLst/>
          </a:prstGeom>
        </p:spPr>
      </p:pic>
      <p:pic>
        <p:nvPicPr>
          <p:cNvPr id="5" name="4 Imagen" descr="3953544996_299135a9dd_o.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300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3"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3)">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cartonfilm3t.jpg"/>
          <p:cNvPicPr>
            <a:picLocks noGrp="1" noChangeAspect="1"/>
          </p:cNvPicPr>
          <p:nvPr>
            <p:ph idx="1"/>
          </p:nvPr>
        </p:nvPicPr>
        <p:blipFill>
          <a:blip r:embed="rId2"/>
          <a:stretch>
            <a:fillRect/>
          </a:stretch>
        </p:blipFill>
        <p:spPr>
          <a:xfrm>
            <a:off x="0" y="0"/>
            <a:ext cx="9144000" cy="6858000"/>
          </a:xfrm>
        </p:spPr>
      </p:pic>
      <p:sp>
        <p:nvSpPr>
          <p:cNvPr id="5" name="4 Elipse"/>
          <p:cNvSpPr/>
          <p:nvPr/>
        </p:nvSpPr>
        <p:spPr>
          <a:xfrm>
            <a:off x="500034" y="6072206"/>
            <a:ext cx="285752" cy="428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714480" y="1714488"/>
            <a:ext cx="5786478" cy="341632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Harrington" pitchFamily="82" charset="0"/>
              </a:rPr>
              <a:t>El documento más antiguo referente al uso de máscaras en Venecia data del 2 de mayo de 1268. </a:t>
            </a:r>
          </a:p>
          <a:p>
            <a:r>
              <a:rPr lang="es-ES" dirty="0" smtClean="0">
                <a:effectLst>
                  <a:outerShdw blurRad="38100" dist="38100" dir="2700000" algn="tl">
                    <a:srgbClr val="000000">
                      <a:alpha val="43137"/>
                    </a:srgbClr>
                  </a:outerShdw>
                </a:effectLst>
                <a:latin typeface="Harrington" pitchFamily="82" charset="0"/>
              </a:rPr>
              <a:t>Sin embargo, no fue hasta inicios del siglo XIII </a:t>
            </a:r>
          </a:p>
          <a:p>
            <a:r>
              <a:rPr lang="es-ES" dirty="0" smtClean="0">
                <a:effectLst>
                  <a:outerShdw blurRad="38100" dist="38100" dir="2700000" algn="tl">
                    <a:srgbClr val="000000">
                      <a:alpha val="43137"/>
                    </a:srgbClr>
                  </a:outerShdw>
                </a:effectLst>
                <a:latin typeface="Harrington" pitchFamily="82" charset="0"/>
              </a:rPr>
              <a:t>cuando se declaró al Carnaval como festividad pública, </a:t>
            </a:r>
          </a:p>
          <a:p>
            <a:r>
              <a:rPr lang="es-ES" dirty="0" smtClean="0">
                <a:effectLst>
                  <a:outerShdw blurRad="38100" dist="38100" dir="2700000" algn="tl">
                    <a:srgbClr val="000000">
                      <a:alpha val="43137"/>
                    </a:srgbClr>
                  </a:outerShdw>
                </a:effectLst>
                <a:latin typeface="Harrington" pitchFamily="82" charset="0"/>
              </a:rPr>
              <a:t>alcanzando su época de máximo apogeo en el siglo XVIII. </a:t>
            </a:r>
          </a:p>
          <a:p>
            <a:r>
              <a:rPr lang="es-ES" dirty="0" smtClean="0">
                <a:effectLst>
                  <a:outerShdw blurRad="38100" dist="38100" dir="2700000" algn="tl">
                    <a:srgbClr val="000000">
                      <a:alpha val="43137"/>
                    </a:srgbClr>
                  </a:outerShdw>
                </a:effectLst>
                <a:latin typeface="Harrington" pitchFamily="82" charset="0"/>
              </a:rPr>
              <a:t>En aquella época acudían aristócratas provenientes </a:t>
            </a:r>
          </a:p>
          <a:p>
            <a:r>
              <a:rPr lang="es-ES" dirty="0" smtClean="0">
                <a:effectLst>
                  <a:outerShdw blurRad="38100" dist="38100" dir="2700000" algn="tl">
                    <a:srgbClr val="000000">
                      <a:alpha val="43137"/>
                    </a:srgbClr>
                  </a:outerShdw>
                </a:effectLst>
                <a:latin typeface="Harrington" pitchFamily="82" charset="0"/>
              </a:rPr>
              <a:t>de todas partes y no era raro que los príncipes y </a:t>
            </a:r>
          </a:p>
          <a:p>
            <a:r>
              <a:rPr lang="es-ES" dirty="0" smtClean="0">
                <a:effectLst>
                  <a:outerShdw blurRad="38100" dist="38100" dir="2700000" algn="tl">
                    <a:srgbClr val="000000">
                      <a:alpha val="43137"/>
                    </a:srgbClr>
                  </a:outerShdw>
                </a:effectLst>
                <a:latin typeface="Harrington" pitchFamily="82" charset="0"/>
              </a:rPr>
              <a:t>nobles europeos se escaparan a Venecia para divertirse y disfrutar del anonimato proporcionado por las máscaras.</a:t>
            </a:r>
          </a:p>
          <a:p>
            <a:endParaRPr lang="es-ES" dirty="0">
              <a:effectLst>
                <a:outerShdw blurRad="38100" dist="38100" dir="2700000" algn="tl">
                  <a:srgbClr val="000000">
                    <a:alpha val="43137"/>
                  </a:srgbClr>
                </a:outerShdw>
              </a:effectLst>
              <a:latin typeface="Harrington" pitchFamily="82" charset="0"/>
            </a:endParaRPr>
          </a:p>
        </p:txBody>
      </p:sp>
      <p:pic>
        <p:nvPicPr>
          <p:cNvPr id="8" name="7 Imagen" descr="00i.gif"/>
          <p:cNvPicPr>
            <a:picLocks noChangeAspect="1"/>
          </p:cNvPicPr>
          <p:nvPr/>
        </p:nvPicPr>
        <p:blipFill>
          <a:blip r:embed="rId3"/>
          <a:stretch>
            <a:fillRect/>
          </a:stretch>
        </p:blipFill>
        <p:spPr>
          <a:xfrm>
            <a:off x="1428728" y="5143512"/>
            <a:ext cx="333375" cy="323850"/>
          </a:xfrm>
          <a:prstGeom prst="rect">
            <a:avLst/>
          </a:prstGeom>
        </p:spPr>
      </p:pic>
      <p:pic>
        <p:nvPicPr>
          <p:cNvPr id="9" name="8 Imagen" descr="00i.gif"/>
          <p:cNvPicPr>
            <a:picLocks noChangeAspect="1"/>
          </p:cNvPicPr>
          <p:nvPr/>
        </p:nvPicPr>
        <p:blipFill>
          <a:blip r:embed="rId3"/>
          <a:stretch>
            <a:fillRect/>
          </a:stretch>
        </p:blipFill>
        <p:spPr>
          <a:xfrm>
            <a:off x="7286644" y="1285860"/>
            <a:ext cx="333375" cy="323850"/>
          </a:xfrm>
          <a:prstGeom prst="rect">
            <a:avLst/>
          </a:prstGeom>
        </p:spPr>
      </p:pic>
      <p:pic>
        <p:nvPicPr>
          <p:cNvPr id="10" name="9 Imagen" descr="00i.gif"/>
          <p:cNvPicPr>
            <a:picLocks noChangeAspect="1"/>
          </p:cNvPicPr>
          <p:nvPr/>
        </p:nvPicPr>
        <p:blipFill>
          <a:blip r:embed="rId3"/>
          <a:stretch>
            <a:fillRect/>
          </a:stretch>
        </p:blipFill>
        <p:spPr>
          <a:xfrm>
            <a:off x="7358082" y="5072074"/>
            <a:ext cx="333375" cy="323850"/>
          </a:xfrm>
          <a:prstGeom prst="rect">
            <a:avLst/>
          </a:prstGeom>
        </p:spPr>
      </p:pic>
      <p:pic>
        <p:nvPicPr>
          <p:cNvPr id="11" name="10 Imagen" descr="00i.gif"/>
          <p:cNvPicPr>
            <a:picLocks noChangeAspect="1"/>
          </p:cNvPicPr>
          <p:nvPr/>
        </p:nvPicPr>
        <p:blipFill>
          <a:blip r:embed="rId3"/>
          <a:stretch>
            <a:fillRect/>
          </a:stretch>
        </p:blipFill>
        <p:spPr>
          <a:xfrm>
            <a:off x="1428728" y="1357298"/>
            <a:ext cx="333375" cy="323850"/>
          </a:xfrm>
          <a:prstGeom prst="rect">
            <a:avLst/>
          </a:prstGeom>
        </p:spPr>
      </p:pic>
    </p:spTree>
  </p:cSld>
  <p:clrMapOvr>
    <a:masterClrMapping/>
  </p:clrMapOvr>
  <p:transition spd="slow" advTm="22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b922fd7.jpg"/>
          <p:cNvPicPr>
            <a:picLocks noChangeAspect="1"/>
          </p:cNvPicPr>
          <p:nvPr/>
        </p:nvPicPr>
        <p:blipFill>
          <a:blip r:embed="rId2"/>
          <a:srcRect/>
          <a:stretch>
            <a:fillRect/>
          </a:stretch>
        </p:blipFill>
        <p:spPr>
          <a:xfrm>
            <a:off x="0" y="0"/>
            <a:ext cx="9144000" cy="6858000"/>
          </a:xfrm>
          <a:prstGeom prst="rect">
            <a:avLst/>
          </a:prstGeom>
        </p:spPr>
      </p:pic>
      <p:pic>
        <p:nvPicPr>
          <p:cNvPr id="5" name="4 Imagen" descr="3953546202_97d4b0f6f9_o.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300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d00006c.jpg"/>
          <p:cNvPicPr>
            <a:picLocks noChangeAspect="1"/>
          </p:cNvPicPr>
          <p:nvPr/>
        </p:nvPicPr>
        <p:blipFill>
          <a:blip r:embed="rId2"/>
          <a:stretch>
            <a:fillRect/>
          </a:stretch>
        </p:blipFill>
        <p:spPr>
          <a:xfrm>
            <a:off x="0" y="500042"/>
            <a:ext cx="9144000" cy="5857892"/>
          </a:xfrm>
          <a:prstGeom prst="rect">
            <a:avLst/>
          </a:prstGeom>
        </p:spPr>
      </p:pic>
      <p:pic>
        <p:nvPicPr>
          <p:cNvPr id="5" name="4 Imagen" descr="3953546982_81b8ee7bca_o.jpg"/>
          <p:cNvPicPr>
            <a:picLocks noChangeAspect="1"/>
          </p:cNvPicPr>
          <p:nvPr/>
        </p:nvPicPr>
        <p:blipFill>
          <a:blip r:embed="rId3"/>
          <a:srcRect/>
          <a:stretch>
            <a:fillRect/>
          </a:stretch>
        </p:blipFill>
        <p:spPr>
          <a:xfrm>
            <a:off x="0" y="500042"/>
            <a:ext cx="9144000" cy="5857916"/>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3000"/>
                                  </p:stCondLst>
                                  <p:childTnLst>
                                    <p:animEffect transition="out" filter="box(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fd7c442.jpg"/>
          <p:cNvPicPr>
            <a:picLocks noChangeAspect="1"/>
          </p:cNvPicPr>
          <p:nvPr/>
        </p:nvPicPr>
        <p:blipFill>
          <a:blip r:embed="rId2"/>
          <a:stretch>
            <a:fillRect/>
          </a:stretch>
        </p:blipFill>
        <p:spPr>
          <a:xfrm>
            <a:off x="0" y="0"/>
            <a:ext cx="9144000" cy="6858000"/>
          </a:xfrm>
          <a:prstGeom prst="rect">
            <a:avLst/>
          </a:prstGeom>
        </p:spPr>
      </p:pic>
      <p:pic>
        <p:nvPicPr>
          <p:cNvPr id="5" name="4 Imagen" descr="7433033416_c87e3fb767_b.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300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3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efde6d6.jpg"/>
          <p:cNvPicPr>
            <a:picLocks noChangeAspect="1"/>
          </p:cNvPicPr>
          <p:nvPr/>
        </p:nvPicPr>
        <p:blipFill>
          <a:blip r:embed="rId2"/>
          <a:srcRect/>
          <a:stretch>
            <a:fillRect/>
          </a:stretch>
        </p:blipFill>
        <p:spPr>
          <a:xfrm>
            <a:off x="0" y="0"/>
            <a:ext cx="9144000" cy="6858000"/>
          </a:xfrm>
          <a:prstGeom prst="rect">
            <a:avLst/>
          </a:prstGeom>
        </p:spPr>
      </p:pic>
      <p:pic>
        <p:nvPicPr>
          <p:cNvPr id="5" name="4 Imagen" descr="7439075588_dc900b7886_b.jpg-la provenza - copia.jpg"/>
          <p:cNvPicPr>
            <a:picLocks noChangeAspect="1"/>
          </p:cNvPicPr>
          <p:nvPr/>
        </p:nvPicPr>
        <p:blipFill>
          <a:blip r:embed="rId3"/>
          <a:stretch>
            <a:fillRect/>
          </a:stretch>
        </p:blipFill>
        <p:spPr>
          <a:xfrm>
            <a:off x="0" y="13368"/>
            <a:ext cx="9144000" cy="6844632"/>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300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e4b15a2.jpg"/>
          <p:cNvPicPr>
            <a:picLocks noChangeAspect="1"/>
          </p:cNvPicPr>
          <p:nvPr/>
        </p:nvPicPr>
        <p:blipFill>
          <a:blip r:embed="rId2"/>
          <a:stretch>
            <a:fillRect/>
          </a:stretch>
        </p:blipFill>
        <p:spPr>
          <a:xfrm>
            <a:off x="0" y="49695"/>
            <a:ext cx="9144000" cy="6808305"/>
          </a:xfrm>
          <a:prstGeom prst="rect">
            <a:avLst/>
          </a:prstGeom>
        </p:spPr>
      </p:pic>
      <p:pic>
        <p:nvPicPr>
          <p:cNvPr id="5" name="4 Imagen" descr="8f9dc352.jpg"/>
          <p:cNvPicPr>
            <a:picLocks noChangeAspect="1"/>
          </p:cNvPicPr>
          <p:nvPr/>
        </p:nvPicPr>
        <p:blipFill>
          <a:blip r:embed="rId3"/>
          <a:srcRect/>
          <a:stretch>
            <a:fillRect/>
          </a:stretch>
        </p:blipFill>
        <p:spPr>
          <a:xfrm>
            <a:off x="0" y="0"/>
            <a:ext cx="9205942"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300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c44f14c.jpg"/>
          <p:cNvPicPr>
            <a:picLocks noChangeAspect="1"/>
          </p:cNvPicPr>
          <p:nvPr/>
        </p:nvPicPr>
        <p:blipFill>
          <a:blip r:embed="rId2"/>
          <a:stretch>
            <a:fillRect/>
          </a:stretch>
        </p:blipFill>
        <p:spPr>
          <a:xfrm>
            <a:off x="0" y="0"/>
            <a:ext cx="9144000" cy="6858000"/>
          </a:xfrm>
          <a:prstGeom prst="rect">
            <a:avLst/>
          </a:prstGeom>
        </p:spPr>
      </p:pic>
      <p:pic>
        <p:nvPicPr>
          <p:cNvPr id="5" name="4 Imagen" descr="9c256974.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300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cartonfilm3t.jpg"/>
          <p:cNvPicPr>
            <a:picLocks noGrp="1" noChangeAspect="1"/>
          </p:cNvPicPr>
          <p:nvPr>
            <p:ph idx="1"/>
          </p:nvPr>
        </p:nvPicPr>
        <p:blipFill>
          <a:blip r:embed="rId2"/>
          <a:stretch>
            <a:fillRect/>
          </a:stretch>
        </p:blipFill>
        <p:spPr>
          <a:xfrm>
            <a:off x="0" y="0"/>
            <a:ext cx="9144000" cy="6858000"/>
          </a:xfrm>
        </p:spPr>
      </p:pic>
      <p:sp>
        <p:nvSpPr>
          <p:cNvPr id="5" name="4 Elipse"/>
          <p:cNvSpPr/>
          <p:nvPr/>
        </p:nvSpPr>
        <p:spPr>
          <a:xfrm>
            <a:off x="500034" y="6072206"/>
            <a:ext cx="285752" cy="428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714481" y="1571612"/>
            <a:ext cx="5715040" cy="369331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Harrington" pitchFamily="82" charset="0"/>
              </a:rPr>
              <a:t>Las máscaras venecianas tradicionales estaban elaboradas con papel-maché, predominando los colores blancos, </a:t>
            </a:r>
          </a:p>
          <a:p>
            <a:r>
              <a:rPr lang="es-ES" dirty="0" smtClean="0">
                <a:effectLst>
                  <a:outerShdw blurRad="38100" dist="38100" dir="2700000" algn="tl">
                    <a:srgbClr val="000000">
                      <a:alpha val="43137"/>
                    </a:srgbClr>
                  </a:outerShdw>
                </a:effectLst>
                <a:latin typeface="Harrington" pitchFamily="82" charset="0"/>
              </a:rPr>
              <a:t>Plateados Y dorados. Asimismo, estaban decoradas con lazos, telas, piel O gemas, Y su demanda no hacía más que crecer, lo que dio origen A la figura del hacedor de máscaras, artesanos que eran muy respetados en la ciudad.</a:t>
            </a:r>
          </a:p>
          <a:p>
            <a:r>
              <a:rPr lang="es-ES" dirty="0" smtClean="0">
                <a:effectLst>
                  <a:outerShdw blurRad="38100" dist="38100" dir="2700000" algn="tl">
                    <a:srgbClr val="000000">
                      <a:alpha val="43137"/>
                    </a:srgbClr>
                  </a:outerShdw>
                </a:effectLst>
                <a:latin typeface="Harrington" pitchFamily="82" charset="0"/>
              </a:rPr>
              <a:t>El carnaval era la época del año en la que todo estaba permitido. </a:t>
            </a:r>
          </a:p>
          <a:p>
            <a:r>
              <a:rPr lang="es-ES" dirty="0" smtClean="0">
                <a:effectLst>
                  <a:outerShdw blurRad="38100" dist="38100" dir="2700000" algn="tl">
                    <a:srgbClr val="000000">
                      <a:alpha val="43137"/>
                    </a:srgbClr>
                  </a:outerShdw>
                </a:effectLst>
                <a:latin typeface="Harrington" pitchFamily="82" charset="0"/>
              </a:rPr>
              <a:t>Ocultos bajo el anonimato de las máscaras, las clases nobles (y no tan nobles) daban salida a sus más bajos instintos</a:t>
            </a:r>
            <a:endParaRPr lang="es-ES" dirty="0">
              <a:effectLst>
                <a:outerShdw blurRad="38100" dist="38100" dir="2700000" algn="tl">
                  <a:srgbClr val="000000">
                    <a:alpha val="43137"/>
                  </a:srgbClr>
                </a:outerShdw>
              </a:effectLst>
              <a:latin typeface="Harrington" pitchFamily="82" charset="0"/>
            </a:endParaRPr>
          </a:p>
        </p:txBody>
      </p:sp>
      <p:pic>
        <p:nvPicPr>
          <p:cNvPr id="8" name="7 Imagen" descr="00i.gif"/>
          <p:cNvPicPr>
            <a:picLocks noChangeAspect="1"/>
          </p:cNvPicPr>
          <p:nvPr/>
        </p:nvPicPr>
        <p:blipFill>
          <a:blip r:embed="rId3"/>
          <a:stretch>
            <a:fillRect/>
          </a:stretch>
        </p:blipFill>
        <p:spPr>
          <a:xfrm>
            <a:off x="1428728" y="5143512"/>
            <a:ext cx="333375" cy="323850"/>
          </a:xfrm>
          <a:prstGeom prst="rect">
            <a:avLst/>
          </a:prstGeom>
        </p:spPr>
      </p:pic>
      <p:pic>
        <p:nvPicPr>
          <p:cNvPr id="9" name="8 Imagen" descr="00i.gif"/>
          <p:cNvPicPr>
            <a:picLocks noChangeAspect="1"/>
          </p:cNvPicPr>
          <p:nvPr/>
        </p:nvPicPr>
        <p:blipFill>
          <a:blip r:embed="rId3"/>
          <a:stretch>
            <a:fillRect/>
          </a:stretch>
        </p:blipFill>
        <p:spPr>
          <a:xfrm>
            <a:off x="1428728" y="1357298"/>
            <a:ext cx="333375" cy="323850"/>
          </a:xfrm>
          <a:prstGeom prst="rect">
            <a:avLst/>
          </a:prstGeom>
        </p:spPr>
      </p:pic>
      <p:pic>
        <p:nvPicPr>
          <p:cNvPr id="10" name="9 Imagen" descr="00i.gif"/>
          <p:cNvPicPr>
            <a:picLocks noChangeAspect="1"/>
          </p:cNvPicPr>
          <p:nvPr/>
        </p:nvPicPr>
        <p:blipFill>
          <a:blip r:embed="rId3"/>
          <a:stretch>
            <a:fillRect/>
          </a:stretch>
        </p:blipFill>
        <p:spPr>
          <a:xfrm>
            <a:off x="7286644" y="5072074"/>
            <a:ext cx="333375" cy="323850"/>
          </a:xfrm>
          <a:prstGeom prst="rect">
            <a:avLst/>
          </a:prstGeom>
        </p:spPr>
      </p:pic>
      <p:pic>
        <p:nvPicPr>
          <p:cNvPr id="11" name="10 Imagen" descr="00i.gif"/>
          <p:cNvPicPr>
            <a:picLocks noChangeAspect="1"/>
          </p:cNvPicPr>
          <p:nvPr/>
        </p:nvPicPr>
        <p:blipFill>
          <a:blip r:embed="rId3"/>
          <a:stretch>
            <a:fillRect/>
          </a:stretch>
        </p:blipFill>
        <p:spPr>
          <a:xfrm>
            <a:off x="7286644" y="1357298"/>
            <a:ext cx="333375" cy="323850"/>
          </a:xfrm>
          <a:prstGeom prst="rect">
            <a:avLst/>
          </a:prstGeom>
        </p:spPr>
      </p:pic>
    </p:spTree>
  </p:cSld>
  <p:clrMapOvr>
    <a:masterClrMapping/>
  </p:clrMapOvr>
  <p:transition spd="slow" advTm="20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fb2523.jpg"/>
          <p:cNvPicPr>
            <a:picLocks noChangeAspect="1"/>
          </p:cNvPicPr>
          <p:nvPr/>
        </p:nvPicPr>
        <p:blipFill>
          <a:blip r:embed="rId2"/>
          <a:stretch>
            <a:fillRect/>
          </a:stretch>
        </p:blipFill>
        <p:spPr>
          <a:xfrm>
            <a:off x="0" y="0"/>
            <a:ext cx="9144000" cy="6858000"/>
          </a:xfrm>
          <a:prstGeom prst="rect">
            <a:avLst/>
          </a:prstGeom>
        </p:spPr>
      </p:pic>
      <p:pic>
        <p:nvPicPr>
          <p:cNvPr id="5" name="4 Imagen" descr="19f39605.jpg"/>
          <p:cNvPicPr>
            <a:picLocks noChangeAspect="1"/>
          </p:cNvPicPr>
          <p:nvPr/>
        </p:nvPicPr>
        <p:blipFill>
          <a:blip r:embed="rId3"/>
          <a:srcRect/>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300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0a2a21d.jpg"/>
          <p:cNvPicPr>
            <a:picLocks noChangeAspect="1"/>
          </p:cNvPicPr>
          <p:nvPr/>
        </p:nvPicPr>
        <p:blipFill>
          <a:blip r:embed="rId2"/>
          <a:srcRect/>
          <a:stretch>
            <a:fillRect/>
          </a:stretch>
        </p:blipFill>
        <p:spPr>
          <a:xfrm>
            <a:off x="0" y="0"/>
            <a:ext cx="9144000" cy="6858000"/>
          </a:xfrm>
          <a:prstGeom prst="rect">
            <a:avLst/>
          </a:prstGeom>
        </p:spPr>
      </p:pic>
      <p:pic>
        <p:nvPicPr>
          <p:cNvPr id="5" name="4 Imagen" descr="34f4f84b.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300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7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0d7f80.jpg"/>
          <p:cNvPicPr>
            <a:picLocks noChangeAspect="1"/>
          </p:cNvPicPr>
          <p:nvPr/>
        </p:nvPicPr>
        <p:blipFill>
          <a:blip r:embed="rId2" cstate="screen"/>
          <a:stretch>
            <a:fillRect/>
          </a:stretch>
        </p:blipFill>
        <p:spPr>
          <a:xfrm>
            <a:off x="1142976" y="0"/>
            <a:ext cx="7000924" cy="6858000"/>
          </a:xfrm>
          <a:prstGeom prst="rect">
            <a:avLst/>
          </a:prstGeom>
        </p:spPr>
      </p:pic>
      <p:pic>
        <p:nvPicPr>
          <p:cNvPr id="5" name="4 Imagen" descr="38e490eb.jpg"/>
          <p:cNvPicPr>
            <a:picLocks noChangeAspect="1"/>
          </p:cNvPicPr>
          <p:nvPr/>
        </p:nvPicPr>
        <p:blipFill>
          <a:blip r:embed="rId3" cstate="screen"/>
          <a:stretch>
            <a:fillRect/>
          </a:stretch>
        </p:blipFill>
        <p:spPr>
          <a:xfrm>
            <a:off x="1142976" y="0"/>
            <a:ext cx="6929486" cy="6858000"/>
          </a:xfrm>
          <a:prstGeom prst="rect">
            <a:avLst/>
          </a:prstGeom>
        </p:spPr>
      </p:pic>
      <p:sp>
        <p:nvSpPr>
          <p:cNvPr id="6" name="5 Rectángulo"/>
          <p:cNvSpPr/>
          <p:nvPr/>
        </p:nvSpPr>
        <p:spPr>
          <a:xfrm>
            <a:off x="0" y="0"/>
            <a:ext cx="1142976" cy="6858000"/>
          </a:xfrm>
          <a:prstGeom prst="rect">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072462" y="0"/>
            <a:ext cx="1071538" cy="6858000"/>
          </a:xfrm>
          <a:prstGeom prst="rect">
            <a:avLst/>
          </a:prstGeom>
          <a:blipFill dpi="0" rotWithShape="1">
            <a:blip r:embed="rId4"/>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3d9b2d6.jpg"/>
          <p:cNvPicPr>
            <a:picLocks noChangeAspect="1"/>
          </p:cNvPicPr>
          <p:nvPr/>
        </p:nvPicPr>
        <p:blipFill>
          <a:blip r:embed="rId2"/>
          <a:stretch>
            <a:fillRect/>
          </a:stretch>
        </p:blipFill>
        <p:spPr>
          <a:xfrm>
            <a:off x="0" y="0"/>
            <a:ext cx="9144000" cy="6858000"/>
          </a:xfrm>
          <a:prstGeom prst="rect">
            <a:avLst/>
          </a:prstGeom>
        </p:spPr>
      </p:pic>
      <p:pic>
        <p:nvPicPr>
          <p:cNvPr id="5" name="4 Imagen" descr="074fa998.jpg"/>
          <p:cNvPicPr>
            <a:picLocks noChangeAspect="1"/>
          </p:cNvPicPr>
          <p:nvPr/>
        </p:nvPicPr>
        <p:blipFill>
          <a:blip r:embed="rId3"/>
          <a:srcRect/>
          <a:stretch>
            <a:fillRect/>
          </a:stretch>
        </p:blipFill>
        <p:spPr>
          <a:xfrm>
            <a:off x="0"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3000"/>
                                  </p:stCondLst>
                                  <p:childTnLst>
                                    <p:animEffect transition="out" filter="box(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87eaf24.jpg"/>
          <p:cNvPicPr>
            <a:picLocks noChangeAspect="1"/>
          </p:cNvPicPr>
          <p:nvPr/>
        </p:nvPicPr>
        <p:blipFill>
          <a:blip r:embed="rId2"/>
          <a:stretch>
            <a:fillRect/>
          </a:stretch>
        </p:blipFill>
        <p:spPr>
          <a:xfrm>
            <a:off x="-1" y="0"/>
            <a:ext cx="9144001" cy="6858000"/>
          </a:xfrm>
          <a:prstGeom prst="rect">
            <a:avLst/>
          </a:prstGeom>
        </p:spPr>
      </p:pic>
      <p:pic>
        <p:nvPicPr>
          <p:cNvPr id="5" name="4 Imagen" descr="99b6e1f7.jpg"/>
          <p:cNvPicPr>
            <a:picLocks noChangeAspect="1"/>
          </p:cNvPicPr>
          <p:nvPr/>
        </p:nvPicPr>
        <p:blipFill>
          <a:blip r:embed="rId3"/>
          <a:stretch>
            <a:fillRect/>
          </a:stretch>
        </p:blipFill>
        <p:spPr>
          <a:xfrm>
            <a:off x="1"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300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
                                          </p:val>
                                        </p:tav>
                                        <p:tav tm="100000">
                                          <p:val>
                                            <p:strVal val="#ppt_x"/>
                                          </p:val>
                                        </p:tav>
                                      </p:tavLst>
                                    </p:anim>
                                    <p:anim calcmode="lin" valueType="num">
                                      <p:cBhvr>
                                        <p:cTn id="17" dur="5000" fill="hold"/>
                                        <p:tgtEl>
                                          <p:spTgt spid="4"/>
                                        </p:tgtEl>
                                        <p:attrNameLst>
                                          <p:attrName>ppt_y</p:attrName>
                                        </p:attrNameLst>
                                      </p:cBhvr>
                                      <p:tavLst>
                                        <p:tav tm="0">
                                          <p:val>
                                            <p:strVal val="#ppt_y-#ppt_h/2"/>
                                          </p:val>
                                        </p:tav>
                                        <p:tav tm="100000">
                                          <p:val>
                                            <p:strVal val="#ppt_y"/>
                                          </p:val>
                                        </p:tav>
                                      </p:tavLst>
                                    </p:anim>
                                    <p:anim calcmode="lin" valueType="num">
                                      <p:cBhvr>
                                        <p:cTn id="18" dur="5000" fill="hold"/>
                                        <p:tgtEl>
                                          <p:spTgt spid="4"/>
                                        </p:tgtEl>
                                        <p:attrNameLst>
                                          <p:attrName>ppt_w</p:attrName>
                                        </p:attrNameLst>
                                      </p:cBhvr>
                                      <p:tavLst>
                                        <p:tav tm="0">
                                          <p:val>
                                            <p:strVal val="#ppt_w"/>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88c8b0.jpg"/>
          <p:cNvPicPr>
            <a:picLocks noChangeAspect="1"/>
          </p:cNvPicPr>
          <p:nvPr/>
        </p:nvPicPr>
        <p:blipFill>
          <a:blip r:embed="rId2"/>
          <a:stretch>
            <a:fillRect/>
          </a:stretch>
        </p:blipFill>
        <p:spPr>
          <a:xfrm>
            <a:off x="0" y="384048"/>
            <a:ext cx="9144000" cy="6089904"/>
          </a:xfrm>
          <a:prstGeom prst="rect">
            <a:avLst/>
          </a:prstGeom>
        </p:spPr>
      </p:pic>
      <p:pic>
        <p:nvPicPr>
          <p:cNvPr id="5" name="4 Imagen" descr="214a094b.jpg"/>
          <p:cNvPicPr>
            <a:picLocks noChangeAspect="1"/>
          </p:cNvPicPr>
          <p:nvPr/>
        </p:nvPicPr>
        <p:blipFill>
          <a:blip r:embed="rId3"/>
          <a:stretch>
            <a:fillRect/>
          </a:stretch>
        </p:blipFill>
        <p:spPr>
          <a:xfrm>
            <a:off x="0" y="357166"/>
            <a:ext cx="9144000" cy="612648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cartonfilm3t.jpg"/>
          <p:cNvPicPr>
            <a:picLocks noGrp="1" noChangeAspect="1"/>
          </p:cNvPicPr>
          <p:nvPr>
            <p:ph idx="1"/>
          </p:nvPr>
        </p:nvPicPr>
        <p:blipFill>
          <a:blip r:embed="rId2"/>
          <a:stretch>
            <a:fillRect/>
          </a:stretch>
        </p:blipFill>
        <p:spPr>
          <a:xfrm>
            <a:off x="0" y="0"/>
            <a:ext cx="9144000" cy="6858000"/>
          </a:xfrm>
        </p:spPr>
      </p:pic>
      <p:sp>
        <p:nvSpPr>
          <p:cNvPr id="5" name="4 Elipse"/>
          <p:cNvSpPr/>
          <p:nvPr/>
        </p:nvSpPr>
        <p:spPr>
          <a:xfrm>
            <a:off x="500034" y="6072206"/>
            <a:ext cx="285752" cy="42862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500166" y="1785926"/>
            <a:ext cx="6159147" cy="3693319"/>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Harrington" pitchFamily="82" charset="0"/>
              </a:rPr>
              <a:t>El inicio del Carnaval Veneciano lo marcaba el día de </a:t>
            </a:r>
          </a:p>
          <a:p>
            <a:r>
              <a:rPr lang="es-ES" dirty="0" smtClean="0">
                <a:effectLst>
                  <a:outerShdw blurRad="38100" dist="38100" dir="2700000" algn="tl">
                    <a:srgbClr val="000000">
                      <a:alpha val="43137"/>
                    </a:srgbClr>
                  </a:outerShdw>
                </a:effectLst>
                <a:latin typeface="Harrington" pitchFamily="82" charset="0"/>
              </a:rPr>
              <a:t>Santo Stefano (26 de diciembre), día a partir del cual </a:t>
            </a:r>
          </a:p>
          <a:p>
            <a:r>
              <a:rPr lang="es-ES" dirty="0" smtClean="0">
                <a:effectLst>
                  <a:outerShdw blurRad="38100" dist="38100" dir="2700000" algn="tl">
                    <a:srgbClr val="000000">
                      <a:alpha val="43137"/>
                    </a:srgbClr>
                  </a:outerShdw>
                </a:effectLst>
                <a:latin typeface="Harrington" pitchFamily="82" charset="0"/>
              </a:rPr>
              <a:t>estaba permitido llevar máscaras, durando esta permisión </a:t>
            </a:r>
          </a:p>
          <a:p>
            <a:r>
              <a:rPr lang="es-ES" dirty="0" smtClean="0">
                <a:effectLst>
                  <a:outerShdw blurRad="38100" dist="38100" dir="2700000" algn="tl">
                    <a:srgbClr val="000000">
                      <a:alpha val="43137"/>
                    </a:srgbClr>
                  </a:outerShdw>
                </a:effectLst>
                <a:latin typeface="Harrington" pitchFamily="82" charset="0"/>
              </a:rPr>
              <a:t>hasta el miércoles de ceniza.</a:t>
            </a:r>
          </a:p>
          <a:p>
            <a:r>
              <a:rPr lang="es-ES" dirty="0" smtClean="0">
                <a:effectLst>
                  <a:outerShdw blurRad="38100" dist="38100" dir="2700000" algn="tl">
                    <a:srgbClr val="000000">
                      <a:alpha val="43137"/>
                    </a:srgbClr>
                  </a:outerShdw>
                </a:effectLst>
                <a:latin typeface="Harrington" pitchFamily="82" charset="0"/>
              </a:rPr>
              <a:t>Sin embargo, en la época de mayor apogeo, las fiestas llegaban a prolongarse durante cuatro meses e incluso seis meses, con los venecianos portando máscaras hasta bien entrado el mes de junio. </a:t>
            </a:r>
          </a:p>
          <a:p>
            <a:r>
              <a:rPr lang="es-ES" dirty="0" smtClean="0">
                <a:effectLst>
                  <a:outerShdw blurRad="38100" dist="38100" dir="2700000" algn="tl">
                    <a:srgbClr val="000000">
                      <a:alpha val="43137"/>
                    </a:srgbClr>
                  </a:outerShdw>
                </a:effectLst>
                <a:latin typeface="Harrington" pitchFamily="82" charset="0"/>
              </a:rPr>
              <a:t>Más adelante llegó a permitirse también el uso de máscaras </a:t>
            </a:r>
          </a:p>
          <a:p>
            <a:r>
              <a:rPr lang="es-ES" dirty="0" smtClean="0">
                <a:effectLst>
                  <a:outerShdw blurRad="38100" dist="38100" dir="2700000" algn="tl">
                    <a:srgbClr val="000000">
                      <a:alpha val="43137"/>
                    </a:srgbClr>
                  </a:outerShdw>
                </a:effectLst>
                <a:latin typeface="Harrington" pitchFamily="82" charset="0"/>
              </a:rPr>
              <a:t>entre el 5 de octubre y el 16 de diciembre, convirtiendo a Venecia en la ciudad del carnaval perpetuo.</a:t>
            </a:r>
          </a:p>
          <a:p>
            <a:r>
              <a:rPr lang="es-ES" dirty="0" smtClean="0">
                <a:effectLst>
                  <a:outerShdw blurRad="38100" dist="38100" dir="2700000" algn="tl">
                    <a:srgbClr val="000000">
                      <a:alpha val="43137"/>
                    </a:srgbClr>
                  </a:outerShdw>
                </a:effectLst>
                <a:latin typeface="Harrington" pitchFamily="82" charset="0"/>
              </a:rPr>
              <a:t> </a:t>
            </a:r>
          </a:p>
          <a:p>
            <a:endParaRPr lang="es-ES" dirty="0">
              <a:effectLst>
                <a:outerShdw blurRad="38100" dist="38100" dir="2700000" algn="tl">
                  <a:srgbClr val="000000">
                    <a:alpha val="43137"/>
                  </a:srgbClr>
                </a:outerShdw>
              </a:effectLst>
              <a:latin typeface="Harrington" pitchFamily="82" charset="0"/>
            </a:endParaRPr>
          </a:p>
        </p:txBody>
      </p:sp>
      <p:pic>
        <p:nvPicPr>
          <p:cNvPr id="8" name="7 Imagen" descr="00i.gif"/>
          <p:cNvPicPr>
            <a:picLocks noChangeAspect="1"/>
          </p:cNvPicPr>
          <p:nvPr/>
        </p:nvPicPr>
        <p:blipFill>
          <a:blip r:embed="rId3"/>
          <a:stretch>
            <a:fillRect/>
          </a:stretch>
        </p:blipFill>
        <p:spPr>
          <a:xfrm>
            <a:off x="1428728" y="5143512"/>
            <a:ext cx="333375" cy="323850"/>
          </a:xfrm>
          <a:prstGeom prst="rect">
            <a:avLst/>
          </a:prstGeom>
        </p:spPr>
      </p:pic>
      <p:pic>
        <p:nvPicPr>
          <p:cNvPr id="9" name="8 Imagen" descr="00i.gif"/>
          <p:cNvPicPr>
            <a:picLocks noChangeAspect="1"/>
          </p:cNvPicPr>
          <p:nvPr/>
        </p:nvPicPr>
        <p:blipFill>
          <a:blip r:embed="rId3"/>
          <a:stretch>
            <a:fillRect/>
          </a:stretch>
        </p:blipFill>
        <p:spPr>
          <a:xfrm>
            <a:off x="7286644" y="5072074"/>
            <a:ext cx="333375" cy="323850"/>
          </a:xfrm>
          <a:prstGeom prst="rect">
            <a:avLst/>
          </a:prstGeom>
        </p:spPr>
      </p:pic>
      <p:pic>
        <p:nvPicPr>
          <p:cNvPr id="10" name="9 Imagen" descr="00i.gif"/>
          <p:cNvPicPr>
            <a:picLocks noChangeAspect="1"/>
          </p:cNvPicPr>
          <p:nvPr/>
        </p:nvPicPr>
        <p:blipFill>
          <a:blip r:embed="rId3"/>
          <a:stretch>
            <a:fillRect/>
          </a:stretch>
        </p:blipFill>
        <p:spPr>
          <a:xfrm>
            <a:off x="1500166" y="1285860"/>
            <a:ext cx="333375" cy="323850"/>
          </a:xfrm>
          <a:prstGeom prst="rect">
            <a:avLst/>
          </a:prstGeom>
        </p:spPr>
      </p:pic>
      <p:pic>
        <p:nvPicPr>
          <p:cNvPr id="11" name="10 Imagen" descr="00i.gif"/>
          <p:cNvPicPr>
            <a:picLocks noChangeAspect="1"/>
          </p:cNvPicPr>
          <p:nvPr/>
        </p:nvPicPr>
        <p:blipFill>
          <a:blip r:embed="rId3"/>
          <a:stretch>
            <a:fillRect/>
          </a:stretch>
        </p:blipFill>
        <p:spPr>
          <a:xfrm>
            <a:off x="7286644" y="1357298"/>
            <a:ext cx="333375" cy="323850"/>
          </a:xfrm>
          <a:prstGeom prst="rect">
            <a:avLst/>
          </a:prstGeom>
        </p:spPr>
      </p:pic>
    </p:spTree>
  </p:cSld>
  <p:clrMapOvr>
    <a:masterClrMapping/>
  </p:clrMapOvr>
  <p:transition spd="slow" advTm="2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72a3760.jpg"/>
          <p:cNvPicPr>
            <a:picLocks noChangeAspect="1"/>
          </p:cNvPicPr>
          <p:nvPr/>
        </p:nvPicPr>
        <p:blipFill>
          <a:blip r:embed="rId2"/>
          <a:stretch>
            <a:fillRect/>
          </a:stretch>
        </p:blipFill>
        <p:spPr>
          <a:xfrm>
            <a:off x="1" y="0"/>
            <a:ext cx="9144000" cy="6858000"/>
          </a:xfrm>
          <a:prstGeom prst="rect">
            <a:avLst/>
          </a:prstGeom>
        </p:spPr>
      </p:pic>
      <p:pic>
        <p:nvPicPr>
          <p:cNvPr id="6" name="5 Imagen" descr="99cd52ff.jpg"/>
          <p:cNvPicPr>
            <a:picLocks noChangeAspect="1"/>
          </p:cNvPicPr>
          <p:nvPr/>
        </p:nvPicPr>
        <p:blipFill>
          <a:blip r:embed="rId3"/>
          <a:srcRect/>
          <a:stretch>
            <a:fillRect/>
          </a:stretch>
        </p:blipFill>
        <p:spPr>
          <a:xfrm>
            <a:off x="-1" y="0"/>
            <a:ext cx="9144001"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3000"/>
                                  </p:stCondLst>
                                  <p:childTnLst>
                                    <p:animEffect transition="out" filter="plus(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ntr" presetSubtype="32" fill="hold" nodeType="withEffect">
                                  <p:stCondLst>
                                    <p:cond delay="300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8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9f6408.jpg"/>
          <p:cNvPicPr>
            <a:picLocks noChangeAspect="1"/>
          </p:cNvPicPr>
          <p:nvPr/>
        </p:nvPicPr>
        <p:blipFill>
          <a:blip r:embed="rId2"/>
          <a:stretch>
            <a:fillRect/>
          </a:stretch>
        </p:blipFill>
        <p:spPr>
          <a:xfrm>
            <a:off x="0" y="0"/>
            <a:ext cx="9144000" cy="6858000"/>
          </a:xfrm>
          <a:prstGeom prst="rect">
            <a:avLst/>
          </a:prstGeom>
        </p:spPr>
      </p:pic>
      <p:pic>
        <p:nvPicPr>
          <p:cNvPr id="5" name="4 Imagen" descr="253b8696.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300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16"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09aa7c7.jpg"/>
          <p:cNvPicPr>
            <a:picLocks noChangeAspect="1"/>
          </p:cNvPicPr>
          <p:nvPr/>
        </p:nvPicPr>
        <p:blipFill>
          <a:blip r:embed="rId2"/>
          <a:stretch>
            <a:fillRect/>
          </a:stretch>
        </p:blipFill>
        <p:spPr>
          <a:xfrm>
            <a:off x="0" y="384810"/>
            <a:ext cx="9144000" cy="6088380"/>
          </a:xfrm>
          <a:prstGeom prst="rect">
            <a:avLst/>
          </a:prstGeom>
        </p:spPr>
      </p:pic>
      <p:pic>
        <p:nvPicPr>
          <p:cNvPr id="5" name="4 Imagen" descr="543c2be9.jpg"/>
          <p:cNvPicPr>
            <a:picLocks noChangeAspect="1"/>
          </p:cNvPicPr>
          <p:nvPr/>
        </p:nvPicPr>
        <p:blipFill>
          <a:blip r:embed="rId3"/>
          <a:stretch>
            <a:fillRect/>
          </a:stretch>
        </p:blipFill>
        <p:spPr>
          <a:xfrm>
            <a:off x="0" y="357166"/>
            <a:ext cx="9144000" cy="6126757"/>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3000"/>
                                  </p:stCondLst>
                                  <p:childTnLst>
                                    <p:animEffect transition="out" filter="box(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32"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73c04ba.jpg"/>
          <p:cNvPicPr>
            <a:picLocks noChangeAspect="1"/>
          </p:cNvPicPr>
          <p:nvPr/>
        </p:nvPicPr>
        <p:blipFill>
          <a:blip r:embed="rId2"/>
          <a:stretch>
            <a:fillRect/>
          </a:stretch>
        </p:blipFill>
        <p:spPr>
          <a:xfrm>
            <a:off x="0" y="0"/>
            <a:ext cx="9144000" cy="6858000"/>
          </a:xfrm>
          <a:prstGeom prst="rect">
            <a:avLst/>
          </a:prstGeom>
        </p:spPr>
      </p:pic>
      <p:pic>
        <p:nvPicPr>
          <p:cNvPr id="5" name="4 Imagen" descr="0888c811.jpg"/>
          <p:cNvPicPr>
            <a:picLocks noChangeAspect="1"/>
          </p:cNvPicPr>
          <p:nvPr/>
        </p:nvPicPr>
        <p:blipFill>
          <a:blip r:embed="rId3"/>
          <a:stretch>
            <a:fillRect/>
          </a:stretch>
        </p:blipFill>
        <p:spPr>
          <a:xfrm>
            <a:off x="1" y="0"/>
            <a:ext cx="9144000"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nodeType="withEffect">
                                  <p:stCondLst>
                                    <p:cond delay="300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35580038_5fb9fd11ea_b.jpg"/>
          <p:cNvPicPr>
            <a:picLocks noChangeAspect="1"/>
          </p:cNvPicPr>
          <p:nvPr/>
        </p:nvPicPr>
        <p:blipFill>
          <a:blip r:embed="rId2"/>
          <a:srcRect/>
          <a:stretch>
            <a:fillRect/>
          </a:stretch>
        </p:blipFill>
        <p:spPr>
          <a:xfrm>
            <a:off x="-1" y="0"/>
            <a:ext cx="9144001" cy="6858000"/>
          </a:xfrm>
          <a:prstGeom prst="rect">
            <a:avLst/>
          </a:prstGeom>
        </p:spPr>
      </p:pic>
      <p:pic>
        <p:nvPicPr>
          <p:cNvPr id="5" name="4 Imagen" descr="2206033993_88ba420d8d_b.jpg"/>
          <p:cNvPicPr>
            <a:picLocks noChangeAspect="1"/>
          </p:cNvPicPr>
          <p:nvPr/>
        </p:nvPicPr>
        <p:blipFill>
          <a:blip r:embed="rId3"/>
          <a:srcRect/>
          <a:stretch>
            <a:fillRect/>
          </a:stretch>
        </p:blipFill>
        <p:spPr>
          <a:xfrm>
            <a:off x="0" y="-1"/>
            <a:ext cx="9144001" cy="6858001"/>
          </a:xfrm>
          <a:prstGeom prst="rect">
            <a:avLst/>
          </a:prstGeom>
        </p:spPr>
      </p:pic>
      <p:pic>
        <p:nvPicPr>
          <p:cNvPr id="2052" name="Picture 4" descr="Your generated text image"/>
          <p:cNvPicPr>
            <a:picLocks noChangeAspect="1" noChangeArrowheads="1" noCrop="1"/>
          </p:cNvPicPr>
          <p:nvPr/>
        </p:nvPicPr>
        <p:blipFill>
          <a:blip r:embed="rId4"/>
          <a:srcRect/>
          <a:stretch>
            <a:fillRect/>
          </a:stretch>
        </p:blipFill>
        <p:spPr bwMode="auto">
          <a:xfrm>
            <a:off x="5610232" y="5905516"/>
            <a:ext cx="3286125" cy="447675"/>
          </a:xfrm>
          <a:prstGeom prst="rect">
            <a:avLst/>
          </a:prstGeom>
          <a:noFill/>
          <a:effectLst>
            <a:softEdge rad="12700"/>
          </a:effectLst>
        </p:spPr>
      </p:pic>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3000"/>
                                  </p:stCondLst>
                                  <p:childTnLst>
                                    <p:animEffect transition="out" filter="strips(downLef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8" presetClass="entr" presetSubtype="9"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strips(upLeft)">
                                      <p:cBhvr>
                                        <p:cTn id="10" dur="3000"/>
                                        <p:tgtEl>
                                          <p:spTgt spid="4"/>
                                        </p:tgtEl>
                                      </p:cBhvr>
                                    </p:animEffect>
                                  </p:childTnLst>
                                </p:cTn>
                              </p:par>
                            </p:childTnLst>
                          </p:cTn>
                        </p:par>
                        <p:par>
                          <p:cTn id="11" fill="hold">
                            <p:stCondLst>
                              <p:cond delay="6000"/>
                            </p:stCondLst>
                            <p:childTnLst>
                              <p:par>
                                <p:cTn id="12" presetID="35" presetClass="entr" presetSubtype="0" fill="hold" nodeType="afterEffect">
                                  <p:stCondLst>
                                    <p:cond delay="0"/>
                                  </p:stCondLst>
                                  <p:childTnLst>
                                    <p:set>
                                      <p:cBhvr>
                                        <p:cTn id="13" dur="1" fill="hold">
                                          <p:stCondLst>
                                            <p:cond delay="0"/>
                                          </p:stCondLst>
                                        </p:cTn>
                                        <p:tgtEl>
                                          <p:spTgt spid="2052"/>
                                        </p:tgtEl>
                                        <p:attrNameLst>
                                          <p:attrName>style.visibility</p:attrName>
                                        </p:attrNameLst>
                                      </p:cBhvr>
                                      <p:to>
                                        <p:strVal val="visible"/>
                                      </p:to>
                                    </p:set>
                                    <p:animEffect transition="in" filter="fade">
                                      <p:cBhvr>
                                        <p:cTn id="14" dur="1000"/>
                                        <p:tgtEl>
                                          <p:spTgt spid="2052"/>
                                        </p:tgtEl>
                                      </p:cBhvr>
                                    </p:animEffect>
                                    <p:anim calcmode="lin" valueType="num">
                                      <p:cBhvr>
                                        <p:cTn id="15" dur="1000" fill="hold"/>
                                        <p:tgtEl>
                                          <p:spTgt spid="2052"/>
                                        </p:tgtEl>
                                        <p:attrNameLst>
                                          <p:attrName>style.rotation</p:attrName>
                                        </p:attrNameLst>
                                      </p:cBhvr>
                                      <p:tavLst>
                                        <p:tav tm="0">
                                          <p:val>
                                            <p:fltVal val="720"/>
                                          </p:val>
                                        </p:tav>
                                        <p:tav tm="100000">
                                          <p:val>
                                            <p:fltVal val="0"/>
                                          </p:val>
                                        </p:tav>
                                      </p:tavLst>
                                    </p:anim>
                                    <p:anim calcmode="lin" valueType="num">
                                      <p:cBhvr>
                                        <p:cTn id="16" dur="1000" fill="hold"/>
                                        <p:tgtEl>
                                          <p:spTgt spid="2052"/>
                                        </p:tgtEl>
                                        <p:attrNameLst>
                                          <p:attrName>ppt_h</p:attrName>
                                        </p:attrNameLst>
                                      </p:cBhvr>
                                      <p:tavLst>
                                        <p:tav tm="0">
                                          <p:val>
                                            <p:fltVal val="0"/>
                                          </p:val>
                                        </p:tav>
                                        <p:tav tm="100000">
                                          <p:val>
                                            <p:strVal val="#ppt_h"/>
                                          </p:val>
                                        </p:tav>
                                      </p:tavLst>
                                    </p:anim>
                                    <p:anim calcmode="lin" valueType="num">
                                      <p:cBhvr>
                                        <p:cTn id="17" dur="1000" fill="hold"/>
                                        <p:tgtEl>
                                          <p:spTgt spid="2052"/>
                                        </p:tgtEl>
                                        <p:attrNameLst>
                                          <p:attrName>ppt_w</p:attrName>
                                        </p:attrNameLst>
                                      </p:cBhvr>
                                      <p:tavLst>
                                        <p:tav tm="0">
                                          <p:val>
                                            <p:fltVal val="0"/>
                                          </p:val>
                                        </p:tav>
                                        <p:tav tm="100000">
                                          <p:val>
                                            <p:strVal val="#ppt_w"/>
                                          </p:val>
                                        </p:tav>
                                      </p:tavLst>
                                    </p:anim>
                                  </p:childTnLst>
                                </p:cTn>
                              </p:par>
                              <p:par>
                                <p:cTn id="18" presetID="23" presetClass="entr" presetSubtype="16" fill="hold" nodeType="withEffect">
                                  <p:stCondLst>
                                    <p:cond delay="3000"/>
                                  </p:stCondLst>
                                  <p:childTnLst>
                                    <p:set>
                                      <p:cBhvr>
                                        <p:cTn id="19" dur="1" fill="hold">
                                          <p:stCondLst>
                                            <p:cond delay="0"/>
                                          </p:stCondLst>
                                        </p:cTn>
                                        <p:tgtEl>
                                          <p:spTgt spid="2052"/>
                                        </p:tgtEl>
                                        <p:attrNameLst>
                                          <p:attrName>style.visibility</p:attrName>
                                        </p:attrNameLst>
                                      </p:cBhvr>
                                      <p:to>
                                        <p:strVal val="visible"/>
                                      </p:to>
                                    </p:set>
                                    <p:anim calcmode="lin" valueType="num">
                                      <p:cBhvr>
                                        <p:cTn id="20" dur="1000" fill="hold"/>
                                        <p:tgtEl>
                                          <p:spTgt spid="2052"/>
                                        </p:tgtEl>
                                        <p:attrNameLst>
                                          <p:attrName>ppt_w</p:attrName>
                                        </p:attrNameLst>
                                      </p:cBhvr>
                                      <p:tavLst>
                                        <p:tav tm="0">
                                          <p:val>
                                            <p:fltVal val="0"/>
                                          </p:val>
                                        </p:tav>
                                        <p:tav tm="100000">
                                          <p:val>
                                            <p:strVal val="#ppt_w"/>
                                          </p:val>
                                        </p:tav>
                                      </p:tavLst>
                                    </p:anim>
                                    <p:anim calcmode="lin" valueType="num">
                                      <p:cBhvr>
                                        <p:cTn id="21" dur="1000" fill="hold"/>
                                        <p:tgtEl>
                                          <p:spTgt spid="205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ARNAVAL DE VENE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-CARNAVAL DE VENECIA-</Template>
  <TotalTime>0</TotalTime>
  <Words>585</Words>
  <Application>Microsoft Office PowerPoint</Application>
  <PresentationFormat>Presentación en pantalla (4:3)</PresentationFormat>
  <Paragraphs>40</Paragraphs>
  <Slides>47</Slides>
  <Notes>1</Notes>
  <HiddenSlides>0</HiddenSlides>
  <MMClips>1</MMClips>
  <ScaleCrop>false</ScaleCrop>
  <HeadingPairs>
    <vt:vector size="4" baseType="variant">
      <vt:variant>
        <vt:lpstr>Tema</vt:lpstr>
      </vt:variant>
      <vt:variant>
        <vt:i4>2</vt:i4>
      </vt:variant>
      <vt:variant>
        <vt:lpstr>Títulos de diapositiva</vt:lpstr>
      </vt:variant>
      <vt:variant>
        <vt:i4>47</vt:i4>
      </vt:variant>
    </vt:vector>
  </HeadingPairs>
  <TitlesOfParts>
    <vt:vector size="49" baseType="lpstr">
      <vt:lpstr>-CARNAVAL DE VENECIA-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2013-01-26T20:52:40Z</dcterms:created>
  <dcterms:modified xsi:type="dcterms:W3CDTF">2013-01-26T20:59:56Z</dcterms:modified>
</cp:coreProperties>
</file>