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94" r:id="rId3"/>
    <p:sldId id="307" r:id="rId4"/>
    <p:sldId id="285" r:id="rId5"/>
    <p:sldId id="292" r:id="rId6"/>
    <p:sldId id="296" r:id="rId7"/>
    <p:sldId id="295" r:id="rId8"/>
    <p:sldId id="259" r:id="rId9"/>
    <p:sldId id="321" r:id="rId10"/>
    <p:sldId id="293" r:id="rId11"/>
    <p:sldId id="290" r:id="rId12"/>
    <p:sldId id="286" r:id="rId13"/>
    <p:sldId id="289" r:id="rId14"/>
    <p:sldId id="288" r:id="rId15"/>
    <p:sldId id="287" r:id="rId16"/>
    <p:sldId id="284" r:id="rId17"/>
    <p:sldId id="283" r:id="rId18"/>
    <p:sldId id="282" r:id="rId19"/>
    <p:sldId id="281" r:id="rId20"/>
    <p:sldId id="280" r:id="rId21"/>
    <p:sldId id="279" r:id="rId22"/>
    <p:sldId id="278" r:id="rId23"/>
    <p:sldId id="277" r:id="rId24"/>
    <p:sldId id="275" r:id="rId25"/>
    <p:sldId id="273" r:id="rId26"/>
    <p:sldId id="274" r:id="rId27"/>
    <p:sldId id="265" r:id="rId28"/>
    <p:sldId id="267" r:id="rId29"/>
    <p:sldId id="272" r:id="rId30"/>
    <p:sldId id="270" r:id="rId31"/>
    <p:sldId id="269" r:id="rId32"/>
    <p:sldId id="268" r:id="rId33"/>
    <p:sldId id="266" r:id="rId34"/>
    <p:sldId id="264" r:id="rId35"/>
    <p:sldId id="262" r:id="rId36"/>
    <p:sldId id="318" r:id="rId37"/>
    <p:sldId id="317" r:id="rId38"/>
    <p:sldId id="316" r:id="rId39"/>
    <p:sldId id="315" r:id="rId40"/>
    <p:sldId id="313" r:id="rId41"/>
    <p:sldId id="310" r:id="rId42"/>
    <p:sldId id="309" r:id="rId43"/>
    <p:sldId id="306" r:id="rId44"/>
    <p:sldId id="303" r:id="rId45"/>
    <p:sldId id="302" r:id="rId46"/>
    <p:sldId id="301" r:id="rId47"/>
    <p:sldId id="298" r:id="rId48"/>
    <p:sldId id="297" r:id="rId49"/>
    <p:sldId id="329" r:id="rId50"/>
    <p:sldId id="328" r:id="rId51"/>
    <p:sldId id="326" r:id="rId52"/>
    <p:sldId id="324" r:id="rId53"/>
    <p:sldId id="323" r:id="rId54"/>
    <p:sldId id="319" r:id="rId55"/>
    <p:sldId id="322" r:id="rId56"/>
    <p:sldId id="260" r:id="rId57"/>
    <p:sldId id="258" r:id="rId58"/>
    <p:sldId id="325" r:id="rId59"/>
    <p:sldId id="330" r:id="rId60"/>
    <p:sldId id="304" r:id="rId61"/>
    <p:sldId id="331" r:id="rId62"/>
    <p:sldId id="332" r:id="rId6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tlSSyrEIAMYC0MgPCjivg" hashData="GW79C4V3eVW0M0/7GUStRGiFnD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5F1750"/>
    <a:srgbClr val="A12787"/>
    <a:srgbClr val="006600"/>
    <a:srgbClr val="150CC4"/>
    <a:srgbClr val="FF6600"/>
    <a:srgbClr val="CC9900"/>
    <a:srgbClr val="0E0882"/>
    <a:srgbClr val="4B25AB"/>
    <a:srgbClr val="33889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065" autoAdjust="0"/>
    <p:restoredTop sz="92063" autoAdjust="0"/>
  </p:normalViewPr>
  <p:slideViewPr>
    <p:cSldViewPr>
      <p:cViewPr>
        <p:scale>
          <a:sx n="50" d="100"/>
          <a:sy n="50" d="100"/>
        </p:scale>
        <p:origin x="-1164" y="-4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8EABD-6CCC-4ED1-A6BC-4D5E4C817EA1}" type="datetimeFigureOut">
              <a:rPr lang="es-ES" smtClean="0"/>
              <a:pPr/>
              <a:t>17/02/2015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1F0C-8CD1-4D19-8BAC-D0216B5744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8EABD-6CCC-4ED1-A6BC-4D5E4C817EA1}" type="datetimeFigureOut">
              <a:rPr lang="es-ES" smtClean="0"/>
              <a:pPr/>
              <a:t>17/02/2015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1F0C-8CD1-4D19-8BAC-D0216B5744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8EABD-6CCC-4ED1-A6BC-4D5E4C817EA1}" type="datetimeFigureOut">
              <a:rPr lang="es-ES" smtClean="0"/>
              <a:pPr/>
              <a:t>17/02/2015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1F0C-8CD1-4D19-8BAC-D0216B5744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8EABD-6CCC-4ED1-A6BC-4D5E4C817EA1}" type="datetimeFigureOut">
              <a:rPr lang="es-ES" smtClean="0"/>
              <a:pPr/>
              <a:t>17/02/2015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1F0C-8CD1-4D19-8BAC-D0216B5744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8EABD-6CCC-4ED1-A6BC-4D5E4C817EA1}" type="datetimeFigureOut">
              <a:rPr lang="es-ES" smtClean="0"/>
              <a:pPr/>
              <a:t>17/02/2015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1F0C-8CD1-4D19-8BAC-D0216B5744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8EABD-6CCC-4ED1-A6BC-4D5E4C817EA1}" type="datetimeFigureOut">
              <a:rPr lang="es-ES" smtClean="0"/>
              <a:pPr/>
              <a:t>17/02/2015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1F0C-8CD1-4D19-8BAC-D0216B5744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8EABD-6CCC-4ED1-A6BC-4D5E4C817EA1}" type="datetimeFigureOut">
              <a:rPr lang="es-ES" smtClean="0"/>
              <a:pPr/>
              <a:t>17/02/2015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1F0C-8CD1-4D19-8BAC-D0216B5744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8EABD-6CCC-4ED1-A6BC-4D5E4C817EA1}" type="datetimeFigureOut">
              <a:rPr lang="es-ES" smtClean="0"/>
              <a:pPr/>
              <a:t>17/02/2015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1F0C-8CD1-4D19-8BAC-D0216B5744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8EABD-6CCC-4ED1-A6BC-4D5E4C817EA1}" type="datetimeFigureOut">
              <a:rPr lang="es-ES" smtClean="0"/>
              <a:pPr/>
              <a:t>17/02/2015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1F0C-8CD1-4D19-8BAC-D0216B5744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8EABD-6CCC-4ED1-A6BC-4D5E4C817EA1}" type="datetimeFigureOut">
              <a:rPr lang="es-ES" smtClean="0"/>
              <a:pPr/>
              <a:t>17/02/2015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1F0C-8CD1-4D19-8BAC-D0216B5744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8EABD-6CCC-4ED1-A6BC-4D5E4C817EA1}" type="datetimeFigureOut">
              <a:rPr lang="es-ES" smtClean="0"/>
              <a:pPr/>
              <a:t>17/02/2015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1F0C-8CD1-4D19-8BAC-D0216B5744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8EABD-6CCC-4ED1-A6BC-4D5E4C817EA1}" type="datetimeFigureOut">
              <a:rPr lang="es-ES" smtClean="0"/>
              <a:pPr/>
              <a:t>17/02/2015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01F0C-8CD1-4D19-8BAC-D0216B5744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hyperlink" Target="https://plus.google.com/+Mispps/" TargetMode="External"/><Relationship Id="rId3" Type="http://schemas.openxmlformats.org/officeDocument/2006/relationships/image" Target="../media/image69.png"/><Relationship Id="rId7" Type="http://schemas.openxmlformats.org/officeDocument/2006/relationships/image" Target="../media/image71.png"/><Relationship Id="rId12" Type="http://schemas.openxmlformats.org/officeDocument/2006/relationships/image" Target="../media/image74.png"/><Relationship Id="rId17" Type="http://schemas.openxmlformats.org/officeDocument/2006/relationships/image" Target="../media/image77.png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76.png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hyperlink" Target="http://www.mispps.com/boletin.html" TargetMode="External"/><Relationship Id="rId11" Type="http://schemas.openxmlformats.org/officeDocument/2006/relationships/hyperlink" Target="https://twitter.com/mispps" TargetMode="External"/><Relationship Id="rId5" Type="http://schemas.openxmlformats.org/officeDocument/2006/relationships/image" Target="../media/image70.png"/><Relationship Id="rId15" Type="http://schemas.openxmlformats.org/officeDocument/2006/relationships/hyperlink" Target="https://vk.com/mispps" TargetMode="External"/><Relationship Id="rId10" Type="http://schemas.openxmlformats.org/officeDocument/2006/relationships/image" Target="../media/image73.pn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s://www.facebook.com/mispps" TargetMode="External"/><Relationship Id="rId1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F17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6" name="5 Imagen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8370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3905250" y="714356"/>
            <a:ext cx="5238750" cy="876300"/>
          </a:xfrm>
          <a:prstGeom prst="rect">
            <a:avLst/>
          </a:prstGeom>
          <a:noFill/>
        </p:spPr>
      </p:pic>
      <p:pic>
        <p:nvPicPr>
          <p:cNvPr id="58372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072198" y="2000240"/>
            <a:ext cx="1409700" cy="866776"/>
          </a:xfrm>
          <a:prstGeom prst="rect">
            <a:avLst/>
          </a:prstGeom>
          <a:noFill/>
        </p:spPr>
      </p:pic>
      <p:pic>
        <p:nvPicPr>
          <p:cNvPr id="58374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5572132" y="3929066"/>
            <a:ext cx="3114672" cy="876300"/>
          </a:xfrm>
          <a:prstGeom prst="rect">
            <a:avLst/>
          </a:prstGeom>
          <a:noFill/>
        </p:spPr>
      </p:pic>
      <p:pic>
        <p:nvPicPr>
          <p:cNvPr id="58378" name="Picture 10" descr="Rendered Image"/>
          <p:cNvPicPr>
            <a:picLocks noChangeAspect="1" noChangeArrowheads="1"/>
          </p:cNvPicPr>
          <p:nvPr/>
        </p:nvPicPr>
        <p:blipFill>
          <a:blip r:embed="rId7">
            <a:lum bright="-10000" contrast="40000"/>
          </a:blip>
          <a:srcRect/>
          <a:stretch>
            <a:fillRect/>
          </a:stretch>
        </p:blipFill>
        <p:spPr bwMode="auto">
          <a:xfrm>
            <a:off x="6786578" y="5143512"/>
            <a:ext cx="752475" cy="971551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5500694" y="6143644"/>
            <a:ext cx="32239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dirty="0" smtClean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 una creación de Raquel</a:t>
            </a:r>
            <a:endParaRPr lang="es-ES" sz="2400" b="1" dirty="0">
              <a:solidFill>
                <a:srgbClr val="FF66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14" name="13 Imagen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20000">
    <p:zoom/>
    <p:sndAc>
      <p:stSnd loop="1">
        <p:snd r:embed="rId2" name="carnava r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8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8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3889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lide_279989_2095365_fr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lide_279989_2095365_fr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B25A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3-rio-carnival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13-rio-carnival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NJ8ALP800AO0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NJ8ALP800AO0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8NJ8ALP800AO0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0"/>
            <a:ext cx="9130145" cy="687185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50CC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00_DV14107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6" name="5 Imagen" descr="000_DV14107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7" name="6 Imagen" descr="000_DV14107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7_72b408c86553e505e60e6a7067001a1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190" y="0"/>
            <a:ext cx="421481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foto_33215201202211026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6368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27_72b408c86553e505e60e6a7067001a1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foto_33215201202211026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0313" y="0"/>
            <a:ext cx="456368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radouro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16" name="15 CuadroTexto"/>
          <p:cNvSpPr txBox="1"/>
          <p:nvPr/>
        </p:nvSpPr>
        <p:spPr>
          <a:xfrm>
            <a:off x="-3781645" y="-3643362"/>
            <a:ext cx="184731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127000" h="635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endParaRPr lang="es-ES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-2857552" y="-1643098"/>
            <a:ext cx="1857388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127000" h="635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endParaRPr lang="es-ES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6143636" y="-4524315"/>
            <a:ext cx="902811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127000" h="635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endParaRPr lang="es-ES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oper Black" pitchFamily="18" charset="0"/>
            </a:endParaRPr>
          </a:p>
        </p:txBody>
      </p:sp>
      <p:pic>
        <p:nvPicPr>
          <p:cNvPr id="21" name="20 Imagen" descr="viradouro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22" name="21 Imagen" descr="viradouro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arnival-rio-2012-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arnival-rio-2012-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3p-carnival-2011-carnaval-do-rio-de-janeiro-rio-de-janeiro-state-of-rio-de-janeiro-br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3p-carnival-2011-carnaval-do-rio-de-janeiro-rio-de-janeiro-state-of-rio-de-janeiro-br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fev2013---desfile-da-unidos-da-tijuca-no-sambodromo-do-rio-1360555548605_192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10fev2013---desfile-da-unidos-da-tijuca-no-sambodromo-do-rio-1360555548605_192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E088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3-02-12t072109z_126989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pic>
        <p:nvPicPr>
          <p:cNvPr id="5" name="4 Imagen" descr="2013-02-12t072109z_126989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fev2013---desfile-da-unidos-da-tijuca-no-sambodromo-do-rio-1360555555978_192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10fev2013---desfile-da-unidos-da-tijuca-no-sambodromo-do-rio-1360555555978_192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oto_23824201202211026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</p:spPr>
      </p:pic>
      <p:pic>
        <p:nvPicPr>
          <p:cNvPr id="6" name="5 Imagen" descr="foto_0274206201202211026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7" name="6 Imagen" descr="foto_23824201202211026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</p:spPr>
      </p:pic>
      <p:pic>
        <p:nvPicPr>
          <p:cNvPr id="8" name="7 Imagen" descr="foto_0274206201202211026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643438" cy="6858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7C4E3E5A1317A63D26457EE8E7A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pic>
        <p:nvPicPr>
          <p:cNvPr id="6" name="5 Imagen" descr="37C4E3E5A1317A63D26457EE8E7A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491_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491_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30145" cy="687185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66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09695-6287-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1809695-6287-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99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08667319_2f2799912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6908667319_2f2799912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1278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11111221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1111111221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Carnaval-RioDosSab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aCarnaval-RioDosSab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oto_54278201202211026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foto_54278201202211026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la-prata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carla-prata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carla-prata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-08-1040-lg0803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carnaval-08-1040-lg0803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_de-_Rio_desfi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rnaval_de-_Rio_desfi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-brasil-ace-place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rnaval-brasil-ace-place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_rio janeiro 2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pic>
        <p:nvPicPr>
          <p:cNvPr id="5" name="4 Imagen" descr="carnaval_rio janeiro 2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1278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3154---copia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dsc_3154---copia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ival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carnival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-de-Gualeguaych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rnaval-de-Gualeguaych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50CC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-in-rio-de-janei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  <p:pic>
        <p:nvPicPr>
          <p:cNvPr id="5" name="4 Imagen" descr="carnaval-in-rio-de-janei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-no-Rio-de-Janei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Carnaval-no-Rio-de-Janei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rio2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carnavalrio2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4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ival2013_rio_0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rnival2013_rio_0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arnival2013_rio_0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raomocidadedsc_76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duraomocidadedsc_76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ddie Mocidade Carnaval Rio Iron Maiden Rodrigo Gorosito G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Eddie Mocidade Carnaval Rio Iron Maiden Rodrigo Gorosito G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f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50CC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foto_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acyanne-barbosa-rainha-de-bate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pic>
        <p:nvPicPr>
          <p:cNvPr id="5" name="4 Imagen" descr="gracyanne-barbosa-rainha-de-bate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pic>
        <p:nvPicPr>
          <p:cNvPr id="6" name="5 Imagen" descr="gracyanne-barbosa-rainha-de-bate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10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G_10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g_62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mg_62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O-Definida-a-ordem-dos-desfiles-das-escolas-de-sam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5" name="4 Imagen" descr="RIO-Definida-a-ordem-dos-desfiles-das-escolas-de-sam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brina-sato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sabrina-sato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2D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lide_279989_2095377_fr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lide_279989_2095377_fr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50CC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la_isabel-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5" name="4 Imagen" descr="vila_isabel-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459705825_64d90b5b6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459705825_64d90b5b6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459841711_0e88f7be6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8459841711_0e88f7be6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2D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466103301_abaaed49e9_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8466103301_abaaed49e9_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467392016_abae026b5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8467392016_abae026b5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2AC9B1EEFB3C34F7B0F4DA27DFB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2AC9B1EEFB3C34F7B0F4DA27DFB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38_RTR3DM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c38_RTR3DM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c38_RTR3DM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__3600b962f73ce2df82f7c0ee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0"/>
            <a:ext cx="4500594" cy="6858000"/>
          </a:xfrm>
          <a:prstGeom prst="rect">
            <a:avLst/>
          </a:prstGeom>
        </p:spPr>
      </p:pic>
      <p:pic>
        <p:nvPicPr>
          <p:cNvPr id="5" name="4 Imagen" descr="carnaval__3600b962f73ce2df82f7c0ee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0"/>
            <a:ext cx="4500594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_tenerife_naut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carnaval_tenerife_naut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RioDosSab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5" name="4 Imagen" descr="CarnavalRioDosSab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bulous-Costumes-Rio-Carnival-Brazil-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Fabulous-Costumes-Rio-Carnival-Brazil-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RioSabado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CarnavalRioSabado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lgueiroduraodsc_66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salgueiroduraodsc_66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arneval08MTI_l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</p:spPr>
      </p:pic>
      <p:pic>
        <p:nvPicPr>
          <p:cNvPr id="5" name="4 Imagen" descr="Imagen1d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</p:spPr>
      </p:pic>
      <p:pic>
        <p:nvPicPr>
          <p:cNvPr id="6" name="5 Imagen" descr="Imagen1d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</p:spPr>
      </p:pic>
      <p:pic>
        <p:nvPicPr>
          <p:cNvPr id="7" name="6 Imagen" descr="karneval08MTI_l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_de_r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1278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5" name="4 Imagen" descr="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s-130211-brazil-carnival-33.ss_fu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563"/>
            <a:ext cx="9144000" cy="6811437"/>
          </a:xfrm>
          <a:prstGeom prst="rect">
            <a:avLst/>
          </a:prstGeom>
        </p:spPr>
      </p:pic>
      <p:pic>
        <p:nvPicPr>
          <p:cNvPr id="6" name="5 Imagen" descr="ss-130211-brazil-carnival-33.ss_fu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F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1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7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20591088">
            <a:off x="1034245" y="4180262"/>
            <a:ext cx="2465304" cy="1588224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4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9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5"/>
          </p:cNvPr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41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CARNAVAL DE BRASIL -2-">
  <a:themeElements>
    <a:clrScheme name="Módulo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--CARNAVAL DE BRASIL -2-</Template>
  <TotalTime>0</TotalTime>
  <Words>35</Words>
  <Application>Microsoft Office PowerPoint</Application>
  <PresentationFormat>Presentación en pantalla (4:3)</PresentationFormat>
  <Paragraphs>4</Paragraphs>
  <Slides>61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--CARNAVAL DE BRASIL -2-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2015-02-17T15:55:30Z</dcterms:created>
  <dcterms:modified xsi:type="dcterms:W3CDTF">2015-02-17T15:57:07Z</dcterms:modified>
</cp:coreProperties>
</file>