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6"/>
  </p:notesMasterIdLst>
  <p:sldIdLst>
    <p:sldId id="336" r:id="rId3"/>
    <p:sldId id="256" r:id="rId4"/>
    <p:sldId id="277" r:id="rId5"/>
    <p:sldId id="311" r:id="rId6"/>
    <p:sldId id="309" r:id="rId7"/>
    <p:sldId id="308" r:id="rId8"/>
    <p:sldId id="307" r:id="rId9"/>
    <p:sldId id="305" r:id="rId10"/>
    <p:sldId id="325" r:id="rId11"/>
    <p:sldId id="304" r:id="rId12"/>
    <p:sldId id="299" r:id="rId13"/>
    <p:sldId id="303" r:id="rId14"/>
    <p:sldId id="302" r:id="rId15"/>
    <p:sldId id="301" r:id="rId16"/>
    <p:sldId id="300" r:id="rId17"/>
    <p:sldId id="298" r:id="rId18"/>
    <p:sldId id="297" r:id="rId19"/>
    <p:sldId id="296" r:id="rId20"/>
    <p:sldId id="295" r:id="rId21"/>
    <p:sldId id="284" r:id="rId22"/>
    <p:sldId id="294" r:id="rId23"/>
    <p:sldId id="293" r:id="rId24"/>
    <p:sldId id="292" r:id="rId25"/>
    <p:sldId id="291" r:id="rId26"/>
    <p:sldId id="290" r:id="rId27"/>
    <p:sldId id="289" r:id="rId28"/>
    <p:sldId id="288" r:id="rId29"/>
    <p:sldId id="285" r:id="rId30"/>
    <p:sldId id="286" r:id="rId31"/>
    <p:sldId id="282" r:id="rId32"/>
    <p:sldId id="281" r:id="rId33"/>
    <p:sldId id="276" r:id="rId34"/>
    <p:sldId id="280" r:id="rId35"/>
    <p:sldId id="279" r:id="rId36"/>
    <p:sldId id="278" r:id="rId37"/>
    <p:sldId id="283" r:id="rId38"/>
    <p:sldId id="273" r:id="rId39"/>
    <p:sldId id="272" r:id="rId40"/>
    <p:sldId id="271" r:id="rId41"/>
    <p:sldId id="275" r:id="rId42"/>
    <p:sldId id="270" r:id="rId43"/>
    <p:sldId id="266" r:id="rId44"/>
    <p:sldId id="274" r:id="rId45"/>
    <p:sldId id="265" r:id="rId46"/>
    <p:sldId id="264" r:id="rId47"/>
    <p:sldId id="263" r:id="rId48"/>
    <p:sldId id="262" r:id="rId49"/>
    <p:sldId id="261" r:id="rId50"/>
    <p:sldId id="328" r:id="rId51"/>
    <p:sldId id="327" r:id="rId52"/>
    <p:sldId id="326" r:id="rId53"/>
    <p:sldId id="324" r:id="rId54"/>
    <p:sldId id="323" r:id="rId55"/>
    <p:sldId id="322" r:id="rId56"/>
    <p:sldId id="321" r:id="rId57"/>
    <p:sldId id="320" r:id="rId58"/>
    <p:sldId id="319" r:id="rId59"/>
    <p:sldId id="318" r:id="rId60"/>
    <p:sldId id="317" r:id="rId61"/>
    <p:sldId id="316" r:id="rId62"/>
    <p:sldId id="267" r:id="rId63"/>
    <p:sldId id="315" r:id="rId64"/>
    <p:sldId id="314" r:id="rId65"/>
    <p:sldId id="313" r:id="rId66"/>
    <p:sldId id="312" r:id="rId67"/>
    <p:sldId id="310" r:id="rId68"/>
    <p:sldId id="260" r:id="rId69"/>
    <p:sldId id="334" r:id="rId70"/>
    <p:sldId id="333" r:id="rId71"/>
    <p:sldId id="332" r:id="rId72"/>
    <p:sldId id="330" r:id="rId73"/>
    <p:sldId id="331" r:id="rId74"/>
    <p:sldId id="337" r:id="rId7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+8q9eDfHpKIhbgpPeeI1A" hashData="espqoLXb5Agy4kTGSxPJTLKRT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F055"/>
    <a:srgbClr val="0000FF"/>
    <a:srgbClr val="006600"/>
    <a:srgbClr val="DCF0C6"/>
    <a:srgbClr val="CC0066"/>
    <a:srgbClr val="FF6699"/>
    <a:srgbClr val="003399"/>
    <a:srgbClr val="FF66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387" autoAdjust="0"/>
    <p:restoredTop sz="94660"/>
  </p:normalViewPr>
  <p:slideViewPr>
    <p:cSldViewPr>
      <p:cViewPr>
        <p:scale>
          <a:sx n="40" d="100"/>
          <a:sy n="40" d="100"/>
        </p:scale>
        <p:origin x="-142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A8BAFE-9AA6-4EE1-B670-BA88EC6F789F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50235-8888-4816-8B6C-81DC0E11412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50235-8888-4816-8B6C-81DC0E11412C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C6DCB-0941-4F5C-A515-C17DF01718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3CCBE-C6C2-4AF5-8F3E-ADB39263276D}" type="datetimeFigureOut">
              <a:rPr lang="es-ES" smtClean="0"/>
              <a:pPr/>
              <a:t>20/01/2015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D3B3D-C2E4-4698-9FBE-BB5596AFD7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A122BC-05BB-4F64-9638-942FC67B6F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2776" name="Picture 8" descr="http://folac.org/folac/images/stories/banderas/bandera_brasil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357694"/>
            <a:ext cx="1079325" cy="661986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4286248" y="5857892"/>
            <a:ext cx="2416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dirty="0" smtClean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  <a:p>
            <a:endParaRPr lang="es-ES" dirty="0"/>
          </a:p>
        </p:txBody>
      </p:sp>
      <p:pic>
        <p:nvPicPr>
          <p:cNvPr id="16390" name="Picture 6" descr="http://cabschau.c.a.pic.centerblog.net/7c849e82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-571536" y="0"/>
            <a:ext cx="6169257" cy="7116918"/>
          </a:xfrm>
          <a:prstGeom prst="rect">
            <a:avLst/>
          </a:prstGeom>
          <a:noFill/>
          <a:effectLst>
            <a:softEdge rad="31750"/>
          </a:effectLst>
          <a:scene3d>
            <a:camera prst="perspectiveRight"/>
            <a:lightRig rig="threePt" dir="t"/>
          </a:scene3d>
        </p:spPr>
      </p:pic>
      <p:pic>
        <p:nvPicPr>
          <p:cNvPr id="7578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3643306" y="428604"/>
            <a:ext cx="5172075" cy="800100"/>
          </a:xfrm>
          <a:prstGeom prst="rect">
            <a:avLst/>
          </a:prstGeom>
          <a:noFill/>
        </p:spPr>
      </p:pic>
      <p:pic>
        <p:nvPicPr>
          <p:cNvPr id="75782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43570" y="1571612"/>
            <a:ext cx="1314450" cy="790576"/>
          </a:xfrm>
          <a:prstGeom prst="rect">
            <a:avLst/>
          </a:prstGeom>
          <a:noFill/>
        </p:spPr>
      </p:pic>
      <p:pic>
        <p:nvPicPr>
          <p:cNvPr id="75784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4786314" y="2786058"/>
            <a:ext cx="3476625" cy="800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BATUCADA BRASILEIRA, 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12" name="11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4714876" y="4286256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286256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78619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714876" y="378619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714876" y="314324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14324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242886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714876" y="235743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171448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714876" y="171448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0" y="92867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714876" y="92867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0" y="28572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714876" y="28572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428604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FF6699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10282">
            <a:off x="4688149" y="9063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10282">
            <a:off x="3334801" y="83496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10282">
            <a:off x="4620686" y="197796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10282">
            <a:off x="3267338" y="190653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10282">
            <a:off x="4545273" y="333529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10282">
            <a:off x="3191925" y="3263852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10282">
            <a:off x="4545272" y="4549736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10282">
            <a:off x="3191924" y="44782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10282">
            <a:off x="4545273" y="5621305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10282">
            <a:off x="3191925" y="554986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6600">
                  <a:shade val="30000"/>
                  <a:satMod val="115000"/>
                  <a:alpha val="48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ntr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1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37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6352880">
            <a:off x="5189038" y="-873397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352880">
            <a:off x="41889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352880">
            <a:off x="3331650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352880">
            <a:off x="240295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352880">
            <a:off x="1402824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352880">
            <a:off x="617006" y="-873397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352880">
            <a:off x="-383126" y="-907501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30F055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714356"/>
            <a:ext cx="2286016" cy="250033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604901">
            <a:off x="3714109" y="3563209"/>
            <a:ext cx="2286016" cy="2561402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5068494" y="2218126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1942874" y="2414790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031231">
            <a:off x="4574587" y="1067709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8603172">
            <a:off x="2335370" y="1215021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89938">
            <a:off x="4835414" y="3214418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645084">
            <a:off x="2408267" y="3437732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-753701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317837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317969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2460977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3532579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4604117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5604249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747257" y="2146686"/>
            <a:ext cx="2471750" cy="2321735"/>
          </a:xfrm>
          <a:prstGeom prst="flowChartMerge">
            <a:avLst/>
          </a:prstGeom>
          <a:gradFill flip="none" rotWithShape="1">
            <a:gsLst>
              <a:gs pos="4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7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16200000">
            <a:off x="35707" y="5679317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5707" y="4893491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707" y="4250557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5707" y="3464731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5707" y="2750351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5707" y="2107409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5707" y="1464475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5707" y="678649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5707" y="-35707"/>
            <a:ext cx="1071562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8001020" y="5715028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8001020" y="4929202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8001020" y="4286268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8001020" y="3500442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8001020" y="2786062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8001020" y="2143120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8001020" y="1500186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8001020" y="714360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8001020" y="4"/>
            <a:ext cx="1142984" cy="1142976"/>
          </a:xfrm>
          <a:prstGeom prst="chevron">
            <a:avLst>
              <a:gd name="adj" fmla="val 66552"/>
            </a:avLst>
          </a:prstGeom>
          <a:solidFill>
            <a:srgbClr val="0000FF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rgbClr val="FF00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200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500230" y="0"/>
            <a:ext cx="12144460" cy="914404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FFC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tx2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68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70"/>
            <a:ext cx="2714516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2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-75008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99653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199666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313967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421127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28281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82942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7425950" y="2146686"/>
            <a:ext cx="2471750" cy="2321735"/>
          </a:xfrm>
          <a:prstGeom prst="flowChartMerge">
            <a:avLst/>
          </a:prstGeom>
          <a:gradFill flip="none" rotWithShape="1">
            <a:gsLst>
              <a:gs pos="35000">
                <a:srgbClr val="FF6600">
                  <a:shade val="30000"/>
                  <a:satMod val="115000"/>
                  <a:alpha val="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2987719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071602" y="-500090"/>
            <a:ext cx="12144460" cy="9644130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269877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269878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269878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269876" y="354084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269877" y="475529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269482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269483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269483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269480" y="361228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269481" y="475529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913082" y="254724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913083" y="118342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913083" y="23264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913083" y="346940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913083" y="461241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2000">
                <a:srgbClr val="FF6600">
                  <a:shade val="30000"/>
                  <a:satMod val="115000"/>
                  <a:alpha val="47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43000">
                <a:srgbClr val="FF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57871">
            <a:off x="4122994" y="66349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57871">
            <a:off x="4051556" y="1735064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57871">
            <a:off x="4051556" y="294951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57871">
            <a:off x="3980118" y="4021080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57871">
            <a:off x="3980118" y="516407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57871">
            <a:off x="3908680" y="623564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57871">
            <a:off x="7123390" y="66349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57871">
            <a:off x="7051952" y="1735065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57871">
            <a:off x="7051952" y="294951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7871">
            <a:off x="6980514" y="4021081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057871">
            <a:off x="6980514" y="516407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57871">
            <a:off x="6909076" y="6235646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057871">
            <a:off x="908284" y="73493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057871">
            <a:off x="836846" y="1806502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9057871">
            <a:off x="836846" y="302094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9057871">
            <a:off x="765408" y="4092518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9057871">
            <a:off x="765408" y="523551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057871">
            <a:off x="693970" y="6307083"/>
            <a:ext cx="1179507" cy="1244707"/>
          </a:xfrm>
          <a:prstGeom prst="teardrop">
            <a:avLst>
              <a:gd name="adj" fmla="val 165548"/>
            </a:avLst>
          </a:prstGeom>
          <a:gradFill flip="none" rotWithShape="1">
            <a:gsLst>
              <a:gs pos="4400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4714876" y="4286256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286256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786190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714876" y="3786190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714876" y="3143248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143248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2428868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714876" y="2357430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1714488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714876" y="1714488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0" y="928670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714876" y="928670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0" y="285728"/>
            <a:ext cx="4429124" cy="2571744"/>
          </a:xfrm>
          <a:prstGeom prst="parallelogram">
            <a:avLst>
              <a:gd name="adj" fmla="val 157769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714876" y="285728"/>
            <a:ext cx="4429124" cy="2571744"/>
          </a:xfrm>
          <a:prstGeom prst="parallelogram">
            <a:avLst>
              <a:gd name="adj" fmla="val 160137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4572000" cy="6858000"/>
          </a:xfrm>
          <a:prstGeom prst="diamond">
            <a:avLst/>
          </a:prstGeom>
          <a:gradFill flip="none" rotWithShape="1">
            <a:gsLst>
              <a:gs pos="5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4572000" y="0"/>
            <a:ext cx="4572000" cy="6858000"/>
          </a:xfrm>
          <a:prstGeom prst="diamond">
            <a:avLst/>
          </a:prstGeom>
          <a:gradFill flip="none" rotWithShape="1">
            <a:gsLst>
              <a:gs pos="5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6200000">
            <a:off x="2821781" y="-1035863"/>
            <a:ext cx="3357562" cy="5429288"/>
          </a:xfrm>
          <a:prstGeom prst="moon">
            <a:avLst>
              <a:gd name="adj" fmla="val 44267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400000">
            <a:off x="2750343" y="2464575"/>
            <a:ext cx="3500438" cy="5286412"/>
          </a:xfrm>
          <a:prstGeom prst="moon">
            <a:avLst>
              <a:gd name="adj" fmla="val 41751"/>
            </a:avLst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64272">
            <a:off x="1770461" y="2106433"/>
            <a:ext cx="3571900" cy="100948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21420">
            <a:off x="4282474" y="2045152"/>
            <a:ext cx="3571900" cy="7630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4272">
            <a:off x="4239497" y="4639920"/>
            <a:ext cx="3571900" cy="9795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721420" flipV="1">
            <a:off x="1856917" y="4662023"/>
            <a:ext cx="3571900" cy="8568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64272">
            <a:off x="1671909" y="2012388"/>
            <a:ext cx="3571900" cy="851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1420">
            <a:off x="4185082" y="2134386"/>
            <a:ext cx="3571900" cy="10102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764272">
            <a:off x="4344575" y="4747099"/>
            <a:ext cx="3571900" cy="10095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721420">
            <a:off x="1719987" y="4755918"/>
            <a:ext cx="3571900" cy="1023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64272">
            <a:off x="1600471" y="1869511"/>
            <a:ext cx="3571900" cy="851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721420">
            <a:off x="4425349" y="1973714"/>
            <a:ext cx="3571900" cy="7630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4272">
            <a:off x="4535214" y="4795938"/>
            <a:ext cx="3571900" cy="10095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721420">
            <a:off x="1577111" y="4827356"/>
            <a:ext cx="3571900" cy="1023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302478">
            <a:off x="1338429" y="2381912"/>
            <a:ext cx="2183568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011982">
            <a:off x="5646478" y="2632095"/>
            <a:ext cx="2118799" cy="2141938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18169">
            <a:off x="3637654" y="869249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252348">
            <a:off x="3419071" y="3864308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02478">
            <a:off x="-18893" y="2524787"/>
            <a:ext cx="2183568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011982">
            <a:off x="7003802" y="2703531"/>
            <a:ext cx="2118799" cy="2141938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18169">
            <a:off x="3709091" y="-59446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252348">
            <a:off x="3419070" y="4864440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1142976" y="0"/>
            <a:ext cx="3517544" cy="6858000"/>
          </a:xfrm>
          <a:prstGeom prst="moon">
            <a:avLst>
              <a:gd name="adj" fmla="val 23321"/>
            </a:avLst>
          </a:prstGeom>
          <a:gradFill flip="none" rotWithShape="1">
            <a:gsLst>
              <a:gs pos="42000">
                <a:schemeClr val="tx1">
                  <a:shade val="30000"/>
                  <a:satMod val="115000"/>
                  <a:alpha val="6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500562" y="0"/>
            <a:ext cx="3429024" cy="6858000"/>
          </a:xfrm>
          <a:prstGeom prst="moon">
            <a:avLst>
              <a:gd name="adj" fmla="val 24035"/>
            </a:avLst>
          </a:prstGeom>
          <a:gradFill flip="none" rotWithShape="1">
            <a:gsLst>
              <a:gs pos="40000">
                <a:schemeClr val="tx1">
                  <a:shade val="30000"/>
                  <a:satMod val="115000"/>
                  <a:alpha val="4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0" y="0"/>
            <a:ext cx="3517544" cy="6858000"/>
          </a:xfrm>
          <a:prstGeom prst="moon">
            <a:avLst>
              <a:gd name="adj" fmla="val 23321"/>
            </a:avLst>
          </a:prstGeom>
          <a:gradFill flip="none" rotWithShape="1">
            <a:gsLst>
              <a:gs pos="42000">
                <a:schemeClr val="tx1">
                  <a:shade val="30000"/>
                  <a:satMod val="115000"/>
                  <a:alpha val="6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714976" y="0"/>
            <a:ext cx="3429024" cy="6858000"/>
          </a:xfrm>
          <a:prstGeom prst="moon">
            <a:avLst>
              <a:gd name="adj" fmla="val 24035"/>
            </a:avLst>
          </a:prstGeom>
          <a:gradFill flip="none" rotWithShape="1">
            <a:gsLst>
              <a:gs pos="40000">
                <a:schemeClr val="tx1">
                  <a:shade val="30000"/>
                  <a:satMod val="115000"/>
                  <a:alpha val="4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500034" y="2357430"/>
            <a:ext cx="8643966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00034" y="2928934"/>
            <a:ext cx="8643966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285852" y="1857364"/>
            <a:ext cx="7134276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857224" y="3357562"/>
            <a:ext cx="7653358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857356" y="1428736"/>
            <a:ext cx="6000792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571604" y="3857628"/>
            <a:ext cx="630556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14546" y="1000108"/>
            <a:ext cx="5143536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285984" y="4357694"/>
            <a:ext cx="5091114" cy="1214422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714612" y="500042"/>
            <a:ext cx="428628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357422" y="4857760"/>
            <a:ext cx="4643470" cy="1214422"/>
          </a:xfrm>
          <a:prstGeom prst="donut">
            <a:avLst/>
          </a:prstGeom>
          <a:solidFill>
            <a:srgbClr val="5C2E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428992" y="0"/>
            <a:ext cx="3214710" cy="1142984"/>
          </a:xfrm>
          <a:prstGeom prst="donut">
            <a:avLst/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286116" y="5572140"/>
            <a:ext cx="3286148" cy="1285860"/>
          </a:xfrm>
          <a:prstGeom prst="donut">
            <a:avLst>
              <a:gd name="adj" fmla="val 24976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71438"/>
            <a:ext cx="40912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642910" y="71438"/>
            <a:ext cx="36368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214414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1857356" y="71438"/>
            <a:ext cx="45460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2500298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3143240" y="71438"/>
            <a:ext cx="409145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5461728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6143636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6786578" y="71438"/>
            <a:ext cx="428628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7410036" y="71438"/>
            <a:ext cx="519549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8104934" y="71438"/>
            <a:ext cx="467594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8728384" y="71438"/>
            <a:ext cx="41561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3857620" y="0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dondear rectángulo de esquina diagonal"/>
          <p:cNvSpPr/>
          <p:nvPr/>
        </p:nvSpPr>
        <p:spPr>
          <a:xfrm>
            <a:off x="4714876" y="71438"/>
            <a:ext cx="500066" cy="428628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964B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642910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2400" y="-61914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8598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14350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92932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5008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28664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715272" y="0"/>
            <a:ext cx="1428728" cy="4429156"/>
          </a:xfrm>
          <a:prstGeom prst="donut">
            <a:avLst>
              <a:gd name="adj" fmla="val 15290"/>
            </a:avLst>
          </a:prstGeom>
          <a:solidFill>
            <a:srgbClr val="CC66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71942"/>
            <a:ext cx="9144000" cy="2786058"/>
          </a:xfrm>
          <a:prstGeom prst="trapezoid">
            <a:avLst>
              <a:gd name="adj" fmla="val 94666"/>
            </a:avLst>
          </a:prstGeom>
          <a:gradFill flip="none" rotWithShape="1">
            <a:gsLst>
              <a:gs pos="0">
                <a:schemeClr val="tx2">
                  <a:lumMod val="10000"/>
                  <a:alpha val="3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643182"/>
          </a:xfrm>
          <a:prstGeom prst="trapezoid">
            <a:avLst>
              <a:gd name="adj" fmla="val 91088"/>
            </a:avLst>
          </a:prstGeom>
          <a:gradFill flip="none" rotWithShape="1">
            <a:gsLst>
              <a:gs pos="10000">
                <a:schemeClr val="tx2">
                  <a:lumMod val="10000"/>
                  <a:alpha val="3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00364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00232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000496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72066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07219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14376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8215338" y="2143116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1000100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000364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32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0049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7206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072198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215206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215338" y="3500438"/>
            <a:ext cx="928662" cy="928694"/>
          </a:xfrm>
          <a:prstGeom prst="rect">
            <a:avLst/>
          </a:prstGeom>
          <a:gradFill flip="none" rotWithShape="1">
            <a:gsLst>
              <a:gs pos="39000">
                <a:srgbClr val="964B00">
                  <a:shade val="30000"/>
                  <a:satMod val="115000"/>
                  <a:alpha val="46000"/>
                </a:srgbClr>
              </a:gs>
              <a:gs pos="50000">
                <a:srgbClr val="964B00">
                  <a:shade val="67500"/>
                  <a:satMod val="115000"/>
                </a:srgbClr>
              </a:gs>
              <a:gs pos="100000">
                <a:srgbClr val="964B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31284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2285992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254600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3500438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397576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643446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84998">
            <a:off x="2061408" y="561389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84998">
            <a:off x="5212696" y="62614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195253">
            <a:off x="1989971" y="134721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70764">
            <a:off x="5213658" y="1484083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52510">
            <a:off x="1989971" y="2133027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91112">
            <a:off x="5214287" y="234172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220283">
            <a:off x="1918534" y="3204597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226788">
            <a:off x="5140590" y="3197393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294866">
            <a:off x="1843332" y="413023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2864">
            <a:off x="5213325" y="4055622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309172">
            <a:off x="1771894" y="484461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18916">
            <a:off x="5208708" y="4837735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0" y="0"/>
            <a:ext cx="4500562" cy="6858000"/>
          </a:xfrm>
          <a:prstGeom prst="moon">
            <a:avLst>
              <a:gd name="adj" fmla="val 37321"/>
            </a:avLst>
          </a:prstGeo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72000" y="0"/>
            <a:ext cx="4572000" cy="6858000"/>
          </a:xfrm>
          <a:prstGeom prst="moon">
            <a:avLst>
              <a:gd name="adj" fmla="val 40707"/>
            </a:avLst>
          </a:prstGeo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1285860"/>
            <a:ext cx="2285952" cy="4286280"/>
          </a:xfrm>
          <a:prstGeom prst="moon">
            <a:avLst>
              <a:gd name="adj" fmla="val 47929"/>
            </a:avLst>
          </a:prstGeo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858000" y="1214422"/>
            <a:ext cx="2286000" cy="4500594"/>
          </a:xfrm>
          <a:prstGeom prst="moon">
            <a:avLst>
              <a:gd name="adj" fmla="val 50707"/>
            </a:avLst>
          </a:prstGeo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611373">
            <a:off x="1911467" y="2234237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7065">
            <a:off x="3626665" y="3877386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801263">
            <a:off x="3480472" y="439992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87006">
            <a:off x="5334437" y="222120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07540">
            <a:off x="4844092" y="112477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87782">
            <a:off x="2330550" y="119322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22045" y="3321831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9645">
            <a:off x="2574346" y="3429138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Sol"/>
          <p:cNvSpPr/>
          <p:nvPr/>
        </p:nvSpPr>
        <p:spPr>
          <a:xfrm>
            <a:off x="1071538" y="0"/>
            <a:ext cx="6858048" cy="6858000"/>
          </a:xfrm>
          <a:prstGeom prst="sun">
            <a:avLst/>
          </a:prstGeom>
          <a:solidFill>
            <a:srgbClr val="00B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 rot="20241995">
            <a:off x="1234636" y="114490"/>
            <a:ext cx="6605239" cy="6605238"/>
          </a:xfrm>
          <a:prstGeom prst="sun">
            <a:avLst>
              <a:gd name="adj" fmla="val 2357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rot="10800000" flipH="1">
            <a:off x="4786314" y="0"/>
            <a:ext cx="4357686" cy="6858000"/>
          </a:xfrm>
          <a:prstGeom prst="rt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786314" cy="6858000"/>
          </a:xfrm>
          <a:prstGeom prst="rt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000100" y="0"/>
            <a:ext cx="3786214" cy="6858000"/>
          </a:xfrm>
          <a:prstGeom prst="rtTriangle">
            <a:avLst/>
          </a:prstGeom>
          <a:solidFill>
            <a:srgbClr val="FF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4786314" y="0"/>
            <a:ext cx="3429024" cy="6858000"/>
          </a:xfrm>
          <a:prstGeom prst="rtTriangle">
            <a:avLst/>
          </a:prstGeom>
          <a:solidFill>
            <a:srgbClr val="FF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928794" y="0"/>
            <a:ext cx="2857520" cy="6858000"/>
          </a:xfrm>
          <a:prstGeom prst="rtTriangle">
            <a:avLst/>
          </a:prstGeom>
          <a:solidFill>
            <a:srgbClr val="CC006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H="1">
            <a:off x="4786314" y="0"/>
            <a:ext cx="2571768" cy="6858000"/>
          </a:xfrm>
          <a:prstGeom prst="rtTriangle">
            <a:avLst/>
          </a:prstGeom>
          <a:solidFill>
            <a:srgbClr val="CC006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928858" y="-857280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12945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14546" y="1071546"/>
            <a:ext cx="4786346" cy="4714908"/>
          </a:xfrm>
          <a:prstGeom prst="donut">
            <a:avLst>
              <a:gd name="adj" fmla="val 14971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286116" y="2071678"/>
            <a:ext cx="2786082" cy="2786082"/>
          </a:xfrm>
          <a:prstGeom prst="donut">
            <a:avLst>
              <a:gd name="adj" fmla="val 229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857388" y="0"/>
            <a:ext cx="2428860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flipH="1">
            <a:off x="4714876" y="0"/>
            <a:ext cx="2357454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000132" y="785794"/>
            <a:ext cx="2428860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flipH="1">
            <a:off x="5715008" y="928670"/>
            <a:ext cx="2357454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0" y="1857364"/>
            <a:ext cx="2428860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flipH="1">
            <a:off x="6786546" y="1857364"/>
            <a:ext cx="2357454" cy="2428868"/>
          </a:xfrm>
          <a:prstGeom prst="teardrop">
            <a:avLst/>
          </a:prstGeom>
          <a:gradFill flip="none" rotWithShape="1">
            <a:gsLst>
              <a:gs pos="42000">
                <a:schemeClr val="tx2">
                  <a:lumMod val="50000"/>
                  <a:shade val="30000"/>
                  <a:satMod val="115000"/>
                  <a:alpha val="47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19" name="18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 flipV="1">
            <a:off x="1500166" y="0"/>
            <a:ext cx="7643834" cy="68580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0" y="0"/>
            <a:ext cx="7786710" cy="6858000"/>
          </a:xfrm>
          <a:prstGeom prst="rt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3214678" y="0"/>
            <a:ext cx="5929322" cy="68580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0" y="0"/>
            <a:ext cx="6286512" cy="68580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9" name="8 Sol"/>
          <p:cNvSpPr/>
          <p:nvPr/>
        </p:nvSpPr>
        <p:spPr>
          <a:xfrm>
            <a:off x="1285852" y="0"/>
            <a:ext cx="6858048" cy="6858000"/>
          </a:xfrm>
          <a:prstGeom prst="sun">
            <a:avLst/>
          </a:prstGeom>
          <a:gradFill flip="none" rotWithShape="1">
            <a:gsLst>
              <a:gs pos="0">
                <a:srgbClr val="FF66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Sol"/>
          <p:cNvSpPr/>
          <p:nvPr/>
        </p:nvSpPr>
        <p:spPr>
          <a:xfrm rot="20241995">
            <a:off x="1449648" y="139935"/>
            <a:ext cx="6489905" cy="6605238"/>
          </a:xfrm>
          <a:prstGeom prst="sun">
            <a:avLst>
              <a:gd name="adj" fmla="val 23570"/>
            </a:avLst>
          </a:prstGeom>
          <a:solidFill>
            <a:srgbClr val="5136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5357818" y="428604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35768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500430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257173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571604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85786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428604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10282">
            <a:off x="4688149" y="9063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10282">
            <a:off x="3334801" y="83496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10282">
            <a:off x="4620686" y="197796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10282">
            <a:off x="3267338" y="190653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010282">
            <a:off x="4545273" y="333529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10282">
            <a:off x="3191925" y="3263852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010282">
            <a:off x="4545272" y="4549736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10282">
            <a:off x="3191924" y="44782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10282">
            <a:off x="4545273" y="5621305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10282">
            <a:off x="3191925" y="554986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FFFF00">
                  <a:shade val="30000"/>
                  <a:satMod val="115000"/>
                  <a:alpha val="48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ntr" presetSubtype="28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21" name="20 Paralelogramo"/>
          <p:cNvSpPr/>
          <p:nvPr/>
        </p:nvSpPr>
        <p:spPr>
          <a:xfrm flipH="1">
            <a:off x="4714876" y="4286256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0" y="4286256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0" y="378619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flipH="1">
            <a:off x="4714876" y="378619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 flipH="1">
            <a:off x="4714876" y="314324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0" y="314324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0" y="242886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4714876" y="235743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>
            <a:off x="0" y="171448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4714876" y="171448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Paralelogramo"/>
          <p:cNvSpPr/>
          <p:nvPr/>
        </p:nvSpPr>
        <p:spPr>
          <a:xfrm>
            <a:off x="0" y="92867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Paralelogramo"/>
          <p:cNvSpPr/>
          <p:nvPr/>
        </p:nvSpPr>
        <p:spPr>
          <a:xfrm flipH="1">
            <a:off x="4714876" y="92867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Paralelogramo"/>
          <p:cNvSpPr/>
          <p:nvPr/>
        </p:nvSpPr>
        <p:spPr>
          <a:xfrm>
            <a:off x="0" y="28572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Paralelogramo"/>
          <p:cNvSpPr/>
          <p:nvPr/>
        </p:nvSpPr>
        <p:spPr>
          <a:xfrm flipH="1">
            <a:off x="4714876" y="28572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642910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2400" y="-61914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8598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24" y="-71438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14350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929322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500826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286644" y="-142876"/>
            <a:ext cx="1428728" cy="4429156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715272" y="0"/>
            <a:ext cx="1428728" cy="4214818"/>
          </a:xfrm>
          <a:prstGeom prst="donut">
            <a:avLst>
              <a:gd name="adj" fmla="val 1529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457410" cy="7072338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2302478">
            <a:off x="1338429" y="2381912"/>
            <a:ext cx="2183568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4011982">
            <a:off x="5646478" y="2632095"/>
            <a:ext cx="2118799" cy="2141938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18169">
            <a:off x="3637654" y="869249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252348">
            <a:off x="3419071" y="3864308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02478">
            <a:off x="-18893" y="2524787"/>
            <a:ext cx="2183568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4011982">
            <a:off x="7003802" y="2703531"/>
            <a:ext cx="2118799" cy="2141938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18169">
            <a:off x="3709091" y="-59446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252348">
            <a:off x="3419070" y="4864440"/>
            <a:ext cx="2118799" cy="2079981"/>
          </a:xfrm>
          <a:prstGeom prst="teardrop">
            <a:avLst/>
          </a:prstGeom>
          <a:gradFill flip="none" rotWithShape="1">
            <a:gsLst>
              <a:gs pos="42000">
                <a:srgbClr val="FFC000">
                  <a:shade val="30000"/>
                  <a:satMod val="115000"/>
                  <a:alpha val="47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80124" cy="6858000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286116" y="2143116"/>
            <a:ext cx="2589595" cy="258126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rot="10800000" flipH="1">
            <a:off x="4786314" y="0"/>
            <a:ext cx="4357686" cy="6858000"/>
          </a:xfrm>
          <a:prstGeom prst="rt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786314" cy="6858000"/>
          </a:xfrm>
          <a:prstGeom prst="rtTriangle">
            <a:avLst/>
          </a:prstGeom>
          <a:solidFill>
            <a:srgbClr val="7030A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000100" y="0"/>
            <a:ext cx="3786214" cy="6858000"/>
          </a:xfrm>
          <a:prstGeom prst="rtTriangle">
            <a:avLst/>
          </a:prstGeom>
          <a:solidFill>
            <a:srgbClr val="FF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H="1">
            <a:off x="4786314" y="0"/>
            <a:ext cx="3429024" cy="6858000"/>
          </a:xfrm>
          <a:prstGeom prst="rtTriangle">
            <a:avLst/>
          </a:prstGeom>
          <a:solidFill>
            <a:srgbClr val="FF66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1928794" y="0"/>
            <a:ext cx="2857520" cy="6858000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H="1">
            <a:off x="4786314" y="0"/>
            <a:ext cx="2571768" cy="6858000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4071942"/>
            <a:ext cx="9144000" cy="2786058"/>
          </a:xfrm>
          <a:prstGeom prst="trapezoid">
            <a:avLst>
              <a:gd name="adj" fmla="val 94666"/>
            </a:avLst>
          </a:prstGeom>
          <a:gradFill flip="none" rotWithShape="1">
            <a:gsLst>
              <a:gs pos="0">
                <a:schemeClr val="tx2">
                  <a:lumMod val="10000"/>
                  <a:alpha val="3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2643182"/>
          </a:xfrm>
          <a:prstGeom prst="trapezoid">
            <a:avLst>
              <a:gd name="adj" fmla="val 91088"/>
            </a:avLst>
          </a:prstGeom>
          <a:gradFill flip="none" rotWithShape="1">
            <a:gsLst>
              <a:gs pos="10000">
                <a:schemeClr val="tx2">
                  <a:lumMod val="10000"/>
                  <a:alpha val="35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4714876" y="4286256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286256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78619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714876" y="378619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714876" y="314324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14324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242886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714876" y="235743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171448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714876" y="171448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0" y="92867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714876" y="92867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0" y="285728"/>
            <a:ext cx="4429124" cy="2571744"/>
          </a:xfrm>
          <a:prstGeom prst="parallelogram">
            <a:avLst>
              <a:gd name="adj" fmla="val 15776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714876" y="285728"/>
            <a:ext cx="4429124" cy="2571744"/>
          </a:xfrm>
          <a:prstGeom prst="parallelogram">
            <a:avLst>
              <a:gd name="adj" fmla="val 16013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8764272">
            <a:off x="1770461" y="2106433"/>
            <a:ext cx="3571900" cy="100948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21420">
            <a:off x="4282474" y="2045152"/>
            <a:ext cx="3571900" cy="7630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764272">
            <a:off x="4239497" y="4639920"/>
            <a:ext cx="3571900" cy="9795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721420" flipV="1">
            <a:off x="1856917" y="4662023"/>
            <a:ext cx="3571900" cy="8568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764272">
            <a:off x="1671909" y="2012388"/>
            <a:ext cx="3571900" cy="851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721420">
            <a:off x="4185082" y="2134386"/>
            <a:ext cx="3571900" cy="101027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764272">
            <a:off x="4344575" y="4747099"/>
            <a:ext cx="3571900" cy="10095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721420">
            <a:off x="1719987" y="4755918"/>
            <a:ext cx="3571900" cy="1023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764272">
            <a:off x="1600471" y="1869511"/>
            <a:ext cx="3571900" cy="851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721420">
            <a:off x="4425349" y="1973714"/>
            <a:ext cx="3571900" cy="7630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764272">
            <a:off x="4535214" y="4795938"/>
            <a:ext cx="3571900" cy="100950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721420">
            <a:off x="1577111" y="4827356"/>
            <a:ext cx="3571900" cy="102394"/>
          </a:xfrm>
          <a:prstGeom prst="rect">
            <a:avLst/>
          </a:prstGeom>
          <a:solidFill>
            <a:srgbClr val="7030A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30F055">
                  <a:shade val="30000"/>
                  <a:satMod val="115000"/>
                  <a:alpha val="0"/>
                </a:srgbClr>
              </a:gs>
              <a:gs pos="50000">
                <a:srgbClr val="30F055">
                  <a:shade val="67500"/>
                  <a:satMod val="115000"/>
                </a:srgbClr>
              </a:gs>
              <a:gs pos="100000">
                <a:srgbClr val="30F05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2611373">
            <a:off x="1911467" y="2234237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7065">
            <a:off x="3626665" y="3877386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801263">
            <a:off x="3480472" y="439992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887006">
            <a:off x="5334437" y="222120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107540">
            <a:off x="4844092" y="112477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4887782">
            <a:off x="2330550" y="1193225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22045" y="3321831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369645">
            <a:off x="2574346" y="3429138"/>
            <a:ext cx="2214578" cy="2286040"/>
          </a:xfrm>
          <a:prstGeom prst="teardrop">
            <a:avLst/>
          </a:prstGeom>
          <a:gradFill flip="none" rotWithShape="1">
            <a:gsLst>
              <a:gs pos="1800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62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8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4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6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00039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902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85765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71490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14353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57216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00079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42942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858016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286644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715272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14390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501090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858248" y="1714488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2862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128588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171451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214314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57176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300039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42902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28628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471490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14353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57216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600079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642942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6858016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7286644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7715272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814390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8501090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8858248" y="3000372"/>
            <a:ext cx="285752" cy="135732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8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4" presetID="48" presetClass="entr" presetSubtype="0" ac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2000"/>
                            </p:stCondLst>
                            <p:childTnLst>
                              <p:par>
                                <p:cTn id="5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9084998">
            <a:off x="2061408" y="561389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84998">
            <a:off x="5212696" y="62614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195253">
            <a:off x="1989971" y="1347210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70764">
            <a:off x="5213658" y="1484083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52510">
            <a:off x="1989971" y="2133027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91112">
            <a:off x="5214287" y="234172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9220283">
            <a:off x="1918534" y="3204597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226788">
            <a:off x="5140590" y="3197393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294866">
            <a:off x="1843332" y="413023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9052864">
            <a:off x="5213325" y="4055622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309172">
            <a:off x="1771894" y="4844616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18916">
            <a:off x="5208708" y="4837735"/>
            <a:ext cx="1655928" cy="1681443"/>
          </a:xfrm>
          <a:prstGeom prst="teardrop">
            <a:avLst>
              <a:gd name="adj" fmla="val 154875"/>
            </a:avLst>
          </a:prstGeom>
          <a:gradFill flip="none" rotWithShape="1">
            <a:gsLst>
              <a:gs pos="42000">
                <a:srgbClr val="003399">
                  <a:shade val="30000"/>
                  <a:satMod val="115000"/>
                  <a:alpha val="47000"/>
                </a:srgb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5400000">
            <a:off x="31284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2285992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254600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3500438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2397576" y="2397576"/>
            <a:ext cx="6858000" cy="206284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4643446" y="2357446"/>
            <a:ext cx="6858000" cy="2143108"/>
          </a:xfrm>
          <a:prstGeom prst="triangle">
            <a:avLst>
              <a:gd name="adj" fmla="val 47702"/>
            </a:avLst>
          </a:prstGeom>
          <a:gradFill flip="none" rotWithShape="1">
            <a:gsLst>
              <a:gs pos="47000">
                <a:srgbClr val="92D050">
                  <a:shade val="30000"/>
                  <a:satMod val="115000"/>
                  <a:alpha val="43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80124" cy="6858000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286116" y="2143116"/>
            <a:ext cx="2589595" cy="258126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ty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6" name="5 Paralelogramo"/>
          <p:cNvSpPr/>
          <p:nvPr/>
        </p:nvSpPr>
        <p:spPr>
          <a:xfrm flipH="1">
            <a:off x="4714876" y="4286256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0" y="4286256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0" y="378619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4714876" y="378619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4714876" y="3143248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0" y="314324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0" y="242886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4714876" y="235743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0" y="171448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4714876" y="1714488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0" y="928670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4714876" y="928670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0" y="285728"/>
            <a:ext cx="4429124" cy="2571744"/>
          </a:xfrm>
          <a:prstGeom prst="parallelogram">
            <a:avLst>
              <a:gd name="adj" fmla="val 157769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714876" y="285728"/>
            <a:ext cx="4429124" cy="2571744"/>
          </a:xfrm>
          <a:prstGeom prst="parallelogram">
            <a:avLst>
              <a:gd name="adj" fmla="val 160137"/>
            </a:avLst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703542">
            <a:off x="5127456" y="4146720"/>
            <a:ext cx="3050842" cy="1938035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-1785982" y="-642966"/>
            <a:ext cx="12144460" cy="8286808"/>
          </a:xfrm>
          <a:prstGeom prst="rect">
            <a:avLst/>
          </a:prstGeom>
          <a:gradFill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4000"/>
                            </p:stCondLst>
                            <p:childTnLst>
                              <p:par>
                                <p:cTn id="2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CARNAVAL DE BRASIL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--CARNAVAL DE BRASIL--</Template>
  <TotalTime>0</TotalTime>
  <Words>47</Words>
  <Application>Microsoft Office PowerPoint</Application>
  <PresentationFormat>Presentación en pantalla (4:3)</PresentationFormat>
  <Paragraphs>17</Paragraphs>
  <Slides>73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--CARNAVAL DE BRASIL--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2015-01-21T00:02:26Z</dcterms:created>
  <dcterms:modified xsi:type="dcterms:W3CDTF">2015-01-21T00:03:02Z</dcterms:modified>
</cp:coreProperties>
</file>