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78"/>
  </p:notesMasterIdLst>
  <p:sldIdLst>
    <p:sldId id="325" r:id="rId3"/>
    <p:sldId id="327" r:id="rId4"/>
    <p:sldId id="328" r:id="rId5"/>
    <p:sldId id="258" r:id="rId6"/>
    <p:sldId id="318" r:id="rId7"/>
    <p:sldId id="324" r:id="rId8"/>
    <p:sldId id="310" r:id="rId9"/>
    <p:sldId id="277" r:id="rId10"/>
    <p:sldId id="323" r:id="rId11"/>
    <p:sldId id="322" r:id="rId12"/>
    <p:sldId id="279" r:id="rId13"/>
    <p:sldId id="321" r:id="rId14"/>
    <p:sldId id="320" r:id="rId15"/>
    <p:sldId id="319" r:id="rId16"/>
    <p:sldId id="273" r:id="rId17"/>
    <p:sldId id="272" r:id="rId18"/>
    <p:sldId id="271" r:id="rId19"/>
    <p:sldId id="274" r:id="rId20"/>
    <p:sldId id="269" r:id="rId21"/>
    <p:sldId id="298" r:id="rId22"/>
    <p:sldId id="278" r:id="rId23"/>
    <p:sldId id="283" r:id="rId24"/>
    <p:sldId id="284" r:id="rId25"/>
    <p:sldId id="281" r:id="rId26"/>
    <p:sldId id="268" r:id="rId27"/>
    <p:sldId id="287" r:id="rId28"/>
    <p:sldId id="282" r:id="rId29"/>
    <p:sldId id="280" r:id="rId30"/>
    <p:sldId id="329" r:id="rId31"/>
    <p:sldId id="332" r:id="rId32"/>
    <p:sldId id="331" r:id="rId33"/>
    <p:sldId id="276" r:id="rId34"/>
    <p:sldId id="330" r:id="rId35"/>
    <p:sldId id="275" r:id="rId36"/>
    <p:sldId id="267" r:id="rId37"/>
    <p:sldId id="265" r:id="rId38"/>
    <p:sldId id="266" r:id="rId39"/>
    <p:sldId id="290" r:id="rId40"/>
    <p:sldId id="311" r:id="rId41"/>
    <p:sldId id="264" r:id="rId42"/>
    <p:sldId id="295" r:id="rId43"/>
    <p:sldId id="294" r:id="rId44"/>
    <p:sldId id="293" r:id="rId45"/>
    <p:sldId id="263" r:id="rId46"/>
    <p:sldId id="291" r:id="rId47"/>
    <p:sldId id="292" r:id="rId48"/>
    <p:sldId id="262" r:id="rId49"/>
    <p:sldId id="260" r:id="rId50"/>
    <p:sldId id="261" r:id="rId51"/>
    <p:sldId id="289" r:id="rId52"/>
    <p:sldId id="297" r:id="rId53"/>
    <p:sldId id="336" r:id="rId54"/>
    <p:sldId id="288" r:id="rId55"/>
    <p:sldId id="338" r:id="rId56"/>
    <p:sldId id="296" r:id="rId57"/>
    <p:sldId id="334" r:id="rId58"/>
    <p:sldId id="299" r:id="rId59"/>
    <p:sldId id="285" r:id="rId60"/>
    <p:sldId id="309" r:id="rId61"/>
    <p:sldId id="302" r:id="rId62"/>
    <p:sldId id="307" r:id="rId63"/>
    <p:sldId id="303" r:id="rId64"/>
    <p:sldId id="259" r:id="rId65"/>
    <p:sldId id="304" r:id="rId66"/>
    <p:sldId id="305" r:id="rId67"/>
    <p:sldId id="300" r:id="rId68"/>
    <p:sldId id="312" r:id="rId69"/>
    <p:sldId id="314" r:id="rId70"/>
    <p:sldId id="337" r:id="rId71"/>
    <p:sldId id="313" r:id="rId72"/>
    <p:sldId id="317" r:id="rId73"/>
    <p:sldId id="335" r:id="rId74"/>
    <p:sldId id="315" r:id="rId75"/>
    <p:sldId id="301" r:id="rId76"/>
    <p:sldId id="333" r:id="rId7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bWQy4VahiYnTt7lwvlwkw" hashData="Y0Y3BEMV0Meco8hBi1PoR7mCF/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3300"/>
    <a:srgbClr val="FF8A3B"/>
    <a:srgbClr val="FF6600"/>
    <a:srgbClr val="996633"/>
    <a:srgbClr val="D0BE3C"/>
    <a:srgbClr val="D60093"/>
    <a:srgbClr val="00B6F6"/>
    <a:srgbClr val="0066FF"/>
    <a:srgbClr val="B9BBE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77" autoAdjust="0"/>
    <p:restoredTop sz="90409" autoAdjust="0"/>
  </p:normalViewPr>
  <p:slideViewPr>
    <p:cSldViewPr>
      <p:cViewPr>
        <p:scale>
          <a:sx n="40" d="100"/>
          <a:sy n="40" d="100"/>
        </p:scale>
        <p:origin x="-894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9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17ADBA-5EC2-4FCC-9F7B-14087E04D882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FFD02-9AA9-4364-8A0C-879DEA85403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FFD02-9AA9-4364-8A0C-879DEA85403F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FFD02-9AA9-4364-8A0C-879DEA85403F}" type="slidenum">
              <a:rPr lang="es-ES" smtClean="0"/>
              <a:pPr/>
              <a:t>74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C9343-0D78-41F7-BEE7-4B3D14A2567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8D9B5-00F1-425B-BC6A-F52981E87D7A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42C059-8A5B-444B-A280-46C8ED58F8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0C90914-DC23-4E7C-9A9A-940C5735BAF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6.jpe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8.pn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99.png"/><Relationship Id="rId7" Type="http://schemas.openxmlformats.org/officeDocument/2006/relationships/image" Target="../media/image10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0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c07cc1d.jpg"/>
          <p:cNvPicPr>
            <a:picLocks noChangeAspect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Triángulo rectángulo"/>
          <p:cNvSpPr/>
          <p:nvPr/>
        </p:nvSpPr>
        <p:spPr>
          <a:xfrm flipV="1">
            <a:off x="0" y="0"/>
            <a:ext cx="4572000" cy="3500438"/>
          </a:xfrm>
          <a:prstGeom prst="rtTriangle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57158" y="285728"/>
            <a:ext cx="8286808" cy="6215106"/>
          </a:xfrm>
          <a:prstGeom prst="diamond">
            <a:avLst/>
          </a:prstGeom>
          <a:solidFill>
            <a:srgbClr val="00B6F6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4429124" y="0"/>
            <a:ext cx="4714876" cy="3500438"/>
          </a:xfrm>
          <a:prstGeom prst="rtTriangle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4572000" y="3500438"/>
            <a:ext cx="4572000" cy="3357562"/>
          </a:xfrm>
          <a:prstGeom prst="rtTriangle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3500438"/>
            <a:ext cx="4643438" cy="3357562"/>
          </a:xfrm>
          <a:prstGeom prst="rtTriangle">
            <a:avLst/>
          </a:prstGeom>
          <a:blipFill dpi="0" rotWithShape="1">
            <a:blip r:embed="rId4">
              <a:lum contrast="20000"/>
            </a:blip>
            <a:srcRect/>
            <a:tile tx="0" ty="0" sx="100000" sy="100000" flip="none" algn="tl"/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285720" y="857232"/>
            <a:ext cx="8286808" cy="5072098"/>
          </a:xfrm>
          <a:prstGeom prst="diamond">
            <a:avLst/>
          </a:prstGeom>
          <a:solidFill>
            <a:srgbClr val="005776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285720" y="1571612"/>
            <a:ext cx="8286808" cy="3643338"/>
          </a:xfrm>
          <a:prstGeom prst="diamond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85720" y="2143116"/>
            <a:ext cx="8286808" cy="2428892"/>
          </a:xfrm>
          <a:prstGeom prst="diamond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85720" y="2571744"/>
            <a:ext cx="8286808" cy="1571636"/>
          </a:xfrm>
          <a:prstGeom prst="diamond">
            <a:avLst/>
          </a:prstGeom>
          <a:solidFill>
            <a:srgbClr val="00B6F6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357158" y="2857496"/>
            <a:ext cx="8286808" cy="928694"/>
          </a:xfrm>
          <a:prstGeom prst="diamond">
            <a:avLst/>
          </a:prstGeom>
          <a:solidFill>
            <a:srgbClr val="005D7E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357158" y="3071810"/>
            <a:ext cx="8286808" cy="571504"/>
          </a:xfrm>
          <a:prstGeom prst="diamond">
            <a:avLst/>
          </a:prstGeom>
          <a:solidFill>
            <a:srgbClr val="00B6F6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4754" name="Picture 2" descr="Your generated text imag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846706"/>
            <a:ext cx="5143504" cy="109640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4756" name="Picture 4" descr="Your generated text imag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571604" y="1928802"/>
            <a:ext cx="1357322" cy="107969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4758" name="Picture 6" descr="Your generated text image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85720" y="3357562"/>
            <a:ext cx="3927694" cy="1152528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74762" name="Picture 10" descr="http://static1.glowtxt.com/data1/6/7/0/670fe960d5e2a8acb892590ba051731ba9210240da39a3ee5e6b4b0d3255bfef95601890afd80709da39a3ee5e6b4b0d3255bfef95601890afd8070912f0bff006427106e9a0741096e21162.png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1142976" y="5786454"/>
            <a:ext cx="4143404" cy="7703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comb dir="vert"/>
    <p:sndAc>
      <p:stSnd loop="1">
        <p:snd r:embed="rId2" name="Brasil - Carnaval 2006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4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8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2000"/>
                            </p:stCondLst>
                            <p:childTnLst>
                              <p:par>
                                <p:cTn id="6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4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1" animBg="1"/>
      <p:bldP spid="13" grpId="0" animBg="1"/>
      <p:bldP spid="14" grpId="0" animBg="1"/>
      <p:bldP spid="15" grpId="0" animBg="1"/>
      <p:bldP spid="16" grpId="1" animBg="1"/>
      <p:bldP spid="17" grpId="1" animBg="1"/>
      <p:bldP spid="12" grpId="0" animBg="1"/>
      <p:bldP spid="18" grpId="0" animBg="1"/>
      <p:bldP spid="19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f4fcf0f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3" name="2 Imagen" descr="2a7b3ff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5074038" cy="6858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Operación manual"/>
          <p:cNvSpPr/>
          <p:nvPr/>
        </p:nvSpPr>
        <p:spPr>
          <a:xfrm rot="16200000" flipV="1">
            <a:off x="4714884" y="2428884"/>
            <a:ext cx="6858000" cy="2000232"/>
          </a:xfrm>
          <a:prstGeom prst="flowChartManualOperation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peración manual"/>
          <p:cNvSpPr/>
          <p:nvPr/>
        </p:nvSpPr>
        <p:spPr>
          <a:xfrm rot="16200000">
            <a:off x="-2393165" y="2393165"/>
            <a:ext cx="6858000" cy="2071670"/>
          </a:xfrm>
          <a:prstGeom prst="flowChartManualOperation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75000"/>
            </a:schemeClr>
          </a:soli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47280366_6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sp>
        <p:nvSpPr>
          <p:cNvPr id="5" name="4 Rectángulo"/>
          <p:cNvSpPr/>
          <p:nvPr/>
        </p:nvSpPr>
        <p:spPr>
          <a:xfrm>
            <a:off x="0" y="0"/>
            <a:ext cx="4500562" cy="3286124"/>
          </a:xfrm>
          <a:prstGeom prst="rect">
            <a:avLst/>
          </a:prstGeom>
          <a:solidFill>
            <a:srgbClr val="B9BBE3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500438"/>
            <a:ext cx="4500562" cy="3357562"/>
          </a:xfrm>
          <a:prstGeom prst="rect">
            <a:avLst/>
          </a:prstGeom>
          <a:solidFill>
            <a:srgbClr val="B9BBE3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14876" y="0"/>
            <a:ext cx="4429124" cy="3286124"/>
          </a:xfrm>
          <a:prstGeom prst="rect">
            <a:avLst/>
          </a:prstGeom>
          <a:solidFill>
            <a:srgbClr val="B9BBE3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714876" y="3500438"/>
            <a:ext cx="4429124" cy="3357562"/>
          </a:xfrm>
          <a:prstGeom prst="rect">
            <a:avLst/>
          </a:prstGeom>
          <a:solidFill>
            <a:srgbClr val="B9BBE3">
              <a:alpha val="8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1" animBg="1"/>
      <p:bldP spid="7" grpId="1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rio carnaval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715303" cy="6858000"/>
          </a:xfrm>
          <a:prstGeom prst="rect">
            <a:avLst/>
          </a:prstGeom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714348" y="0"/>
            <a:ext cx="7786742" cy="6858000"/>
          </a:xfrm>
          <a:prstGeom prst="rtTriangle">
            <a:avLst/>
          </a:prstGeom>
          <a:solidFill>
            <a:srgbClr val="D0BE3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714348" y="0"/>
            <a:ext cx="6572296" cy="6858000"/>
          </a:xfrm>
          <a:prstGeom prst="rtTriangle">
            <a:avLst/>
          </a:prstGeom>
          <a:solidFill>
            <a:srgbClr val="0066FF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714348" y="0"/>
            <a:ext cx="5500726" cy="6858000"/>
          </a:xfrm>
          <a:prstGeom prst="rtTriangle">
            <a:avLst/>
          </a:prstGeom>
          <a:solidFill>
            <a:srgbClr val="D0BE3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714348" y="0"/>
            <a:ext cx="4143404" cy="6858000"/>
          </a:xfrm>
          <a:prstGeom prst="rtTriangle">
            <a:avLst/>
          </a:prstGeom>
          <a:solidFill>
            <a:srgbClr val="0066FF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785786" y="0"/>
            <a:ext cx="2786082" cy="6858000"/>
          </a:xfrm>
          <a:prstGeom prst="rtTriangle">
            <a:avLst/>
          </a:prstGeom>
          <a:solidFill>
            <a:srgbClr val="D0BE3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>
            <a:off x="714348" y="0"/>
            <a:ext cx="1714512" cy="6858000"/>
          </a:xfrm>
          <a:prstGeom prst="rtTriangle">
            <a:avLst/>
          </a:prstGeom>
          <a:solidFill>
            <a:srgbClr val="0066FF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flipH="1" flipV="1">
            <a:off x="642910" y="0"/>
            <a:ext cx="7858180" cy="6858000"/>
          </a:xfrm>
          <a:prstGeom prst="rtTriangle">
            <a:avLst/>
          </a:prstGeom>
          <a:solidFill>
            <a:srgbClr val="0066FF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 flipV="1">
            <a:off x="1928794" y="0"/>
            <a:ext cx="6572296" cy="6858000"/>
          </a:xfrm>
          <a:prstGeom prst="rtTriangle">
            <a:avLst/>
          </a:prstGeom>
          <a:solidFill>
            <a:srgbClr val="D0BE3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 flipV="1">
            <a:off x="3000364" y="0"/>
            <a:ext cx="5491190" cy="6858000"/>
          </a:xfrm>
          <a:prstGeom prst="rtTriangle">
            <a:avLst/>
          </a:prstGeom>
          <a:solidFill>
            <a:srgbClr val="0066FF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 flipV="1">
            <a:off x="4143372" y="0"/>
            <a:ext cx="4348182" cy="6858000"/>
          </a:xfrm>
          <a:prstGeom prst="rtTriangle">
            <a:avLst/>
          </a:prstGeom>
          <a:solidFill>
            <a:srgbClr val="D0BE3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flipH="1" flipV="1">
            <a:off x="5286380" y="0"/>
            <a:ext cx="3205174" cy="6858000"/>
          </a:xfrm>
          <a:prstGeom prst="rtTriangle">
            <a:avLst/>
          </a:prstGeom>
          <a:solidFill>
            <a:srgbClr val="0066FF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6643702" y="0"/>
            <a:ext cx="1847852" cy="6858000"/>
          </a:xfrm>
          <a:prstGeom prst="rtTriangle">
            <a:avLst/>
          </a:prstGeom>
          <a:solidFill>
            <a:srgbClr val="D0BE3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e7f63b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Trapecio"/>
          <p:cNvSpPr/>
          <p:nvPr/>
        </p:nvSpPr>
        <p:spPr>
          <a:xfrm>
            <a:off x="0" y="3429000"/>
            <a:ext cx="9144000" cy="3429000"/>
          </a:xfrm>
          <a:prstGeom prst="trapezoid">
            <a:avLst>
              <a:gd name="adj" fmla="val 88188"/>
            </a:avLst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apecio"/>
          <p:cNvSpPr/>
          <p:nvPr/>
        </p:nvSpPr>
        <p:spPr>
          <a:xfrm flipV="1">
            <a:off x="0" y="0"/>
            <a:ext cx="9144000" cy="3429000"/>
          </a:xfrm>
          <a:prstGeom prst="trapezoid">
            <a:avLst>
              <a:gd name="adj" fmla="val 88759"/>
            </a:avLst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16200000" flipV="1">
            <a:off x="-1928818" y="1928818"/>
            <a:ext cx="6858000" cy="3000364"/>
          </a:xfrm>
          <a:prstGeom prst="trapezoid">
            <a:avLst>
              <a:gd name="adj" fmla="val 113779"/>
            </a:avLst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16200000">
            <a:off x="4179099" y="1893099"/>
            <a:ext cx="6858000" cy="3071802"/>
          </a:xfrm>
          <a:prstGeom prst="trapezoid">
            <a:avLst>
              <a:gd name="adj" fmla="val 112971"/>
            </a:avLst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1_768_carnaval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466" y="0"/>
            <a:ext cx="9215466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42910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285852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928826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571736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214678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929090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72000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214942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857916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500826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7143768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715272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358214" y="0"/>
            <a:ext cx="428596" cy="3214686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10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85852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928826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571736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3214678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929090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572000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5214942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857916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6500826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768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715272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8358214" y="3643314"/>
            <a:ext cx="428596" cy="3214686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azil-Carnival-Photos-Sexy-Samba-Dancers-in-Carnaval-Rio-de-Janeiro-Parade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6286512" y="0"/>
            <a:ext cx="2857488" cy="5214950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2786114" cy="5072074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1643042" y="0"/>
            <a:ext cx="2786114" cy="5214950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4643438" y="0"/>
            <a:ext cx="2857488" cy="5143512"/>
          </a:xfrm>
          <a:prstGeom prst="moon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6c826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Escuela-de-Sam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asil-carnaval-ultimo-dia-de-desfiles-de-las-escuelas-de-samba-de-rio-de-janeiro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38d744d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6072198" y="0"/>
            <a:ext cx="3071802" cy="3071810"/>
          </a:xfrm>
          <a:prstGeom prst="teardrop">
            <a:avLst/>
          </a:prstGeom>
          <a:blipFill dpi="0" rotWithShape="1">
            <a:blip r:embed="rId3">
              <a:alphaModFix amt="77000"/>
              <a:duotone>
                <a:prstClr val="black"/>
                <a:srgbClr val="FF33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5072066" y="785794"/>
            <a:ext cx="3071802" cy="3071810"/>
          </a:xfrm>
          <a:prstGeom prst="teardrop">
            <a:avLst/>
          </a:prstGeom>
          <a:blipFill dpi="0" rotWithShape="1">
            <a:blip r:embed="rId3">
              <a:alphaModFix amt="77000"/>
              <a:duotone>
                <a:prstClr val="black"/>
                <a:srgbClr val="0066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321659">
            <a:off x="4199567" y="1270617"/>
            <a:ext cx="3071802" cy="3071810"/>
          </a:xfrm>
          <a:prstGeom prst="teardrop">
            <a:avLst/>
          </a:prstGeom>
          <a:blipFill dpi="0" rotWithShape="1">
            <a:blip r:embed="rId3">
              <a:alphaModFix amt="77000"/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96630">
            <a:off x="3098145" y="2098021"/>
            <a:ext cx="3071802" cy="3071810"/>
          </a:xfrm>
          <a:prstGeom prst="teardrop">
            <a:avLst/>
          </a:prstGeom>
          <a:blipFill dpi="0" rotWithShape="1">
            <a:blip r:embed="rId3">
              <a:alphaModFix amt="77000"/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3080">
            <a:off x="1714480" y="3000372"/>
            <a:ext cx="3071802" cy="3071810"/>
          </a:xfrm>
          <a:prstGeom prst="teardrop">
            <a:avLst/>
          </a:prstGeom>
          <a:blipFill dpi="0" rotWithShape="1">
            <a:blip r:embed="rId3">
              <a:alphaModFix amt="77000"/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60559">
            <a:off x="357158" y="3786190"/>
            <a:ext cx="3071802" cy="3071810"/>
          </a:xfrm>
          <a:prstGeom prst="teardrop">
            <a:avLst/>
          </a:prstGeom>
          <a:blipFill dpi="0" rotWithShape="1">
            <a:blip r:embed="rId3">
              <a:alphaModFix amt="77000"/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177d64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5765" y="-45427"/>
            <a:ext cx="9159765" cy="6903427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Estrella de 5 puntas"/>
          <p:cNvSpPr/>
          <p:nvPr/>
        </p:nvSpPr>
        <p:spPr>
          <a:xfrm>
            <a:off x="1928794" y="785794"/>
            <a:ext cx="5357850" cy="5072074"/>
          </a:xfrm>
          <a:prstGeom prst="star5">
            <a:avLst/>
          </a:prstGeom>
          <a:blipFill dpi="0" rotWithShape="1">
            <a:blip r:embed="rId3">
              <a:alphaModFix amt="85000"/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5 puntas"/>
          <p:cNvSpPr/>
          <p:nvPr/>
        </p:nvSpPr>
        <p:spPr>
          <a:xfrm>
            <a:off x="1928794" y="785794"/>
            <a:ext cx="5286412" cy="5072074"/>
          </a:xfrm>
          <a:prstGeom prst="star5">
            <a:avLst/>
          </a:prstGeom>
          <a:blipFill dpi="0" rotWithShape="1">
            <a:blip r:embed="rId3">
              <a:alphaModFix amt="85000"/>
            </a:blip>
            <a:srcRect/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175de5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_Rio-Carnival-2012-098-9d0f23a0-b078-102f-a1a8-0019b9d5c8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edio marco"/>
          <p:cNvSpPr/>
          <p:nvPr/>
        </p:nvSpPr>
        <p:spPr>
          <a:xfrm>
            <a:off x="0" y="0"/>
            <a:ext cx="3643306" cy="3214710"/>
          </a:xfrm>
          <a:prstGeom prst="halfFrame">
            <a:avLst>
              <a:gd name="adj1" fmla="val 23852"/>
              <a:gd name="adj2" fmla="val 23852"/>
            </a:avLst>
          </a:prstGeom>
          <a:solidFill>
            <a:srgbClr val="D60093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071538" y="1071546"/>
            <a:ext cx="3643306" cy="3214710"/>
          </a:xfrm>
          <a:prstGeom prst="halfFrame">
            <a:avLst>
              <a:gd name="adj1" fmla="val 23852"/>
              <a:gd name="adj2" fmla="val 23852"/>
            </a:avLst>
          </a:prstGeom>
          <a:solidFill>
            <a:srgbClr val="D60093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214546" y="2071678"/>
            <a:ext cx="3643306" cy="3214710"/>
          </a:xfrm>
          <a:prstGeom prst="halfFrame">
            <a:avLst>
              <a:gd name="adj1" fmla="val 23852"/>
              <a:gd name="adj2" fmla="val 23852"/>
            </a:avLst>
          </a:prstGeom>
          <a:solidFill>
            <a:srgbClr val="D60093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3428992" y="3071810"/>
            <a:ext cx="3643306" cy="3214710"/>
          </a:xfrm>
          <a:prstGeom prst="halfFrame">
            <a:avLst>
              <a:gd name="adj1" fmla="val 23852"/>
              <a:gd name="adj2" fmla="val 23852"/>
            </a:avLst>
          </a:prstGeom>
          <a:solidFill>
            <a:srgbClr val="D60093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643438" y="4143380"/>
            <a:ext cx="3357586" cy="2714620"/>
          </a:xfrm>
          <a:prstGeom prst="halfFrame">
            <a:avLst>
              <a:gd name="adj1" fmla="val 29466"/>
              <a:gd name="adj2" fmla="val 28063"/>
            </a:avLst>
          </a:prstGeom>
          <a:solidFill>
            <a:srgbClr val="D60093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571472" cy="30718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0"/>
            <a:ext cx="571472" cy="435769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528" y="0"/>
            <a:ext cx="571472" cy="30718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643834" y="0"/>
            <a:ext cx="571472" cy="435769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857356" y="0"/>
            <a:ext cx="571472" cy="5143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6786578" y="0"/>
            <a:ext cx="571472" cy="5143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786050" y="0"/>
            <a:ext cx="571472" cy="592933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000760" y="0"/>
            <a:ext cx="571472" cy="592933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86182" y="0"/>
            <a:ext cx="571472" cy="635795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214942" y="0"/>
            <a:ext cx="571472" cy="635795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00562" y="0"/>
            <a:ext cx="57147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9 Anillo"/>
          <p:cNvSpPr/>
          <p:nvPr/>
        </p:nvSpPr>
        <p:spPr>
          <a:xfrm>
            <a:off x="0" y="1214422"/>
            <a:ext cx="4429124" cy="4429132"/>
          </a:xfrm>
          <a:prstGeom prst="donut">
            <a:avLst>
              <a:gd name="adj" fmla="val 14769"/>
            </a:avLst>
          </a:prstGeom>
          <a:solidFill>
            <a:srgbClr val="D0BE3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357422" y="1071546"/>
            <a:ext cx="4429124" cy="4429132"/>
          </a:xfrm>
          <a:prstGeom prst="donut">
            <a:avLst>
              <a:gd name="adj" fmla="val 14769"/>
            </a:avLst>
          </a:prstGeom>
          <a:solidFill>
            <a:schemeClr val="accent6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714876" y="1142984"/>
            <a:ext cx="4429124" cy="4429132"/>
          </a:xfrm>
          <a:prstGeom prst="donut">
            <a:avLst>
              <a:gd name="adj" fmla="val 14769"/>
            </a:avLst>
          </a:prstGeom>
          <a:solidFill>
            <a:srgbClr val="D0BE3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02-1040-lg0803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579282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57160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429520" y="0"/>
            <a:ext cx="171448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11965-6327-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8643998" cy="6357982"/>
          </a:xfrm>
          <a:prstGeom prst="rect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00034" y="500042"/>
            <a:ext cx="8072494" cy="5857916"/>
          </a:xfrm>
          <a:prstGeom prst="rect">
            <a:avLst/>
          </a:prstGeom>
          <a:solidFill>
            <a:schemeClr val="bg1"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785794"/>
            <a:ext cx="7439076" cy="5295936"/>
          </a:xfrm>
          <a:prstGeom prst="rect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142976" y="1071546"/>
            <a:ext cx="6858048" cy="4714908"/>
          </a:xfrm>
          <a:prstGeom prst="rect">
            <a:avLst/>
          </a:prstGeom>
          <a:solidFill>
            <a:schemeClr val="bg1">
              <a:alpha val="7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Luna"/>
          <p:cNvSpPr/>
          <p:nvPr/>
        </p:nvSpPr>
        <p:spPr>
          <a:xfrm flipH="1">
            <a:off x="5429256" y="0"/>
            <a:ext cx="2357422" cy="4500570"/>
          </a:xfrm>
          <a:prstGeom prst="moon">
            <a:avLst/>
          </a:prstGeom>
          <a:gradFill flip="none" rotWithShape="1">
            <a:gsLst>
              <a:gs pos="0">
                <a:srgbClr val="00B6F6">
                  <a:shade val="30000"/>
                  <a:satMod val="115000"/>
                </a:srgbClr>
              </a:gs>
              <a:gs pos="50000">
                <a:srgbClr val="00B6F6">
                  <a:shade val="67500"/>
                  <a:satMod val="115000"/>
                </a:srgbClr>
              </a:gs>
              <a:gs pos="100000">
                <a:srgbClr val="00B6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4143372" y="0"/>
            <a:ext cx="2357422" cy="4500570"/>
          </a:xfrm>
          <a:prstGeom prst="moon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857488" y="0"/>
            <a:ext cx="2357422" cy="4500570"/>
          </a:xfrm>
          <a:prstGeom prst="moon">
            <a:avLst/>
          </a:prstGeom>
          <a:gradFill flip="none" rotWithShape="1">
            <a:gsLst>
              <a:gs pos="0">
                <a:srgbClr val="00B6F6">
                  <a:shade val="30000"/>
                  <a:satMod val="115000"/>
                </a:srgbClr>
              </a:gs>
              <a:gs pos="50000">
                <a:srgbClr val="00B6F6">
                  <a:shade val="67500"/>
                  <a:satMod val="115000"/>
                </a:srgbClr>
              </a:gs>
              <a:gs pos="100000">
                <a:srgbClr val="00B6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1428728" y="0"/>
            <a:ext cx="2357422" cy="4500570"/>
          </a:xfrm>
          <a:prstGeom prst="moon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0"/>
            <a:ext cx="2357422" cy="4500570"/>
          </a:xfrm>
          <a:prstGeom prst="moon">
            <a:avLst/>
          </a:prstGeom>
          <a:gradFill flip="none" rotWithShape="1">
            <a:gsLst>
              <a:gs pos="0">
                <a:srgbClr val="00B6F6">
                  <a:shade val="30000"/>
                  <a:satMod val="115000"/>
                </a:srgbClr>
              </a:gs>
              <a:gs pos="50000">
                <a:srgbClr val="00B6F6">
                  <a:shade val="67500"/>
                  <a:satMod val="115000"/>
                </a:srgbClr>
              </a:gs>
              <a:gs pos="100000">
                <a:srgbClr val="00B6F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6786578" y="0"/>
            <a:ext cx="2357422" cy="4429132"/>
          </a:xfrm>
          <a:prstGeom prst="moon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rasil-carnaval-ultimo-dia-de-desfiles-de-las-escuelas-de-samba-de-rio-de-janeiro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432" y="0"/>
            <a:ext cx="9154432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428728" y="2786034"/>
            <a:ext cx="4143404" cy="4071966"/>
          </a:xfrm>
          <a:prstGeom prst="teardrop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941569">
            <a:off x="4328932" y="2603256"/>
            <a:ext cx="4143404" cy="4071966"/>
          </a:xfrm>
          <a:prstGeom prst="teardrop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754433">
            <a:off x="815279" y="-120703"/>
            <a:ext cx="4143404" cy="4071966"/>
          </a:xfrm>
          <a:prstGeom prst="teardrop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076604">
            <a:off x="4722916" y="149557"/>
            <a:ext cx="3878986" cy="3911477"/>
          </a:xfrm>
          <a:prstGeom prst="teardrop">
            <a:avLst/>
          </a:prstGeom>
          <a:solidFill>
            <a:srgbClr val="996633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78054410_acf7b21b9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419100" y="400050"/>
            <a:ext cx="8724900" cy="6457950"/>
          </a:xfrm>
          <a:prstGeom prst="rect">
            <a:avLst/>
          </a:prstGeom>
          <a:solidFill>
            <a:srgbClr val="D0BE3C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642918"/>
            <a:ext cx="8286776" cy="6215082"/>
          </a:xfrm>
          <a:prstGeom prst="rect">
            <a:avLst/>
          </a:prstGeom>
          <a:solidFill>
            <a:srgbClr val="996633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1000108"/>
            <a:ext cx="8001024" cy="5857892"/>
          </a:xfrm>
          <a:prstGeom prst="rect">
            <a:avLst/>
          </a:prstGeom>
          <a:solidFill>
            <a:srgbClr val="D0BE3C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1357298"/>
            <a:ext cx="7643834" cy="5500702"/>
          </a:xfrm>
          <a:prstGeom prst="rect">
            <a:avLst/>
          </a:prstGeom>
          <a:solidFill>
            <a:srgbClr val="996633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366778866_f005ec2a4c_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gradFill flip="none" rotWithShape="1">
            <a:gsLst>
              <a:gs pos="36000">
                <a:srgbClr val="3399FF">
                  <a:alpha val="49000"/>
                </a:srgb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icle-2103812-11D21DFE000005DC-971_964x11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92935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Extracto"/>
          <p:cNvSpPr/>
          <p:nvPr/>
        </p:nvSpPr>
        <p:spPr>
          <a:xfrm>
            <a:off x="0" y="3643314"/>
            <a:ext cx="1571604" cy="3214686"/>
          </a:xfrm>
          <a:prstGeom prst="flowChartExtract">
            <a:avLst/>
          </a:prstGeom>
          <a:blipFill>
            <a:blip r:embed="rId3" cstate="screen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1571604" cy="2933700"/>
          </a:xfrm>
          <a:prstGeom prst="flowChartMerge">
            <a:avLst/>
          </a:prstGeom>
          <a:blipFill>
            <a:blip r:embed="rId4" cstate="screen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7572396" y="3643314"/>
            <a:ext cx="1571604" cy="3214686"/>
          </a:xfrm>
          <a:prstGeom prst="flowChartExtract">
            <a:avLst/>
          </a:prstGeom>
          <a:blipFill>
            <a:blip r:embed="rId3" cstate="screen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7572396" y="0"/>
            <a:ext cx="1571604" cy="2933700"/>
          </a:xfrm>
          <a:prstGeom prst="flowChartMerge">
            <a:avLst/>
          </a:prstGeom>
          <a:blipFill>
            <a:blip r:embed="rId4" cstate="screen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7" grpId="1" animBg="1"/>
      <p:bldP spid="8" grpId="1" animBg="1"/>
      <p:bldP spid="9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35660859_e470f9fda3_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Forma en L"/>
          <p:cNvSpPr/>
          <p:nvPr/>
        </p:nvSpPr>
        <p:spPr>
          <a:xfrm rot="16200000">
            <a:off x="5250657" y="2964657"/>
            <a:ext cx="3714752" cy="4071934"/>
          </a:xfrm>
          <a:prstGeom prst="corner">
            <a:avLst>
              <a:gd name="adj1" fmla="val 19673"/>
              <a:gd name="adj2" fmla="val 19150"/>
            </a:avLst>
          </a:prstGeom>
          <a:solidFill>
            <a:srgbClr val="D0BE3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16200000">
            <a:off x="4393401" y="2035963"/>
            <a:ext cx="3714752" cy="4071934"/>
          </a:xfrm>
          <a:prstGeom prst="corner">
            <a:avLst>
              <a:gd name="adj1" fmla="val 19673"/>
              <a:gd name="adj2" fmla="val 19150"/>
            </a:avLst>
          </a:prstGeom>
          <a:solidFill>
            <a:srgbClr val="D0BE3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Forma en L"/>
          <p:cNvSpPr/>
          <p:nvPr/>
        </p:nvSpPr>
        <p:spPr>
          <a:xfrm rot="16200000">
            <a:off x="3393269" y="964393"/>
            <a:ext cx="3714752" cy="4071934"/>
          </a:xfrm>
          <a:prstGeom prst="corner">
            <a:avLst>
              <a:gd name="adj1" fmla="val 19673"/>
              <a:gd name="adj2" fmla="val 19150"/>
            </a:avLst>
          </a:prstGeom>
          <a:solidFill>
            <a:srgbClr val="D0BE3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Forma en L"/>
          <p:cNvSpPr/>
          <p:nvPr/>
        </p:nvSpPr>
        <p:spPr>
          <a:xfrm rot="16200000">
            <a:off x="2178823" y="-178591"/>
            <a:ext cx="3714752" cy="4071934"/>
          </a:xfrm>
          <a:prstGeom prst="corner">
            <a:avLst>
              <a:gd name="adj1" fmla="val 19673"/>
              <a:gd name="adj2" fmla="val 19150"/>
            </a:avLst>
          </a:prstGeom>
          <a:solidFill>
            <a:srgbClr val="D0BE3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Forma en L"/>
          <p:cNvSpPr/>
          <p:nvPr/>
        </p:nvSpPr>
        <p:spPr>
          <a:xfrm rot="16200000">
            <a:off x="1393017" y="-678669"/>
            <a:ext cx="2714596" cy="4071934"/>
          </a:xfrm>
          <a:prstGeom prst="corner">
            <a:avLst>
              <a:gd name="adj1" fmla="val 23884"/>
              <a:gd name="adj2" fmla="val 26168"/>
            </a:avLst>
          </a:prstGeom>
          <a:solidFill>
            <a:srgbClr val="D0BE3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Forma en L"/>
          <p:cNvSpPr/>
          <p:nvPr/>
        </p:nvSpPr>
        <p:spPr>
          <a:xfrm rot="16200000">
            <a:off x="857260" y="-857260"/>
            <a:ext cx="1714440" cy="3428960"/>
          </a:xfrm>
          <a:prstGeom prst="corner">
            <a:avLst>
              <a:gd name="adj1" fmla="val 37217"/>
              <a:gd name="adj2" fmla="val 38391"/>
            </a:avLst>
          </a:prstGeom>
          <a:solidFill>
            <a:srgbClr val="D0BE3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ivalSaoPaulo2012Day1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70" y="0"/>
            <a:ext cx="500066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Rectángulo"/>
          <p:cNvSpPr/>
          <p:nvPr/>
        </p:nvSpPr>
        <p:spPr>
          <a:xfrm>
            <a:off x="0" y="0"/>
            <a:ext cx="207167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072330" y="0"/>
            <a:ext cx="207167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024157009_c6af13e94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08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36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928926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86148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14744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143372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429256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857884" y="0"/>
            <a:ext cx="428628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286512" y="0"/>
            <a:ext cx="35719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572296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000892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429520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858148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286808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715404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7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8017ea706b36bb8d51956989b45288bc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60984" y="0"/>
            <a:ext cx="4822031" cy="6858000"/>
          </a:xfr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000892" y="0"/>
            <a:ext cx="2143108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>
              <a:alpha val="6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062eb5901862cc33ecd9000de73aae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1" y="0"/>
            <a:ext cx="9144001" cy="6858000"/>
          </a:xfrm>
          <a:solidFill>
            <a:srgbClr val="0000FF">
              <a:alpha val="60000"/>
            </a:srgbClr>
          </a:solidFill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arnaval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9214203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9ca63ab24a9b2d0fa8b23ef77f2a9e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7738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FF66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iocarnaval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Medio marco"/>
          <p:cNvSpPr/>
          <p:nvPr/>
        </p:nvSpPr>
        <p:spPr>
          <a:xfrm>
            <a:off x="0" y="0"/>
            <a:ext cx="3643306" cy="3214710"/>
          </a:xfrm>
          <a:prstGeom prst="halfFrame">
            <a:avLst>
              <a:gd name="adj1" fmla="val 23852"/>
              <a:gd name="adj2" fmla="val 23852"/>
            </a:avLst>
          </a:prstGeom>
          <a:solidFill>
            <a:srgbClr val="FF66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1071538" y="1071546"/>
            <a:ext cx="3643306" cy="3214710"/>
          </a:xfrm>
          <a:prstGeom prst="halfFrame">
            <a:avLst>
              <a:gd name="adj1" fmla="val 23852"/>
              <a:gd name="adj2" fmla="val 23852"/>
            </a:avLst>
          </a:prstGeom>
          <a:solidFill>
            <a:srgbClr val="FF66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2214546" y="2071678"/>
            <a:ext cx="3643306" cy="3214710"/>
          </a:xfrm>
          <a:prstGeom prst="halfFrame">
            <a:avLst>
              <a:gd name="adj1" fmla="val 23852"/>
              <a:gd name="adj2" fmla="val 23852"/>
            </a:avLst>
          </a:prstGeom>
          <a:solidFill>
            <a:srgbClr val="FF66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>
            <a:off x="3428992" y="3071810"/>
            <a:ext cx="3643306" cy="3214710"/>
          </a:xfrm>
          <a:prstGeom prst="halfFrame">
            <a:avLst>
              <a:gd name="adj1" fmla="val 23852"/>
              <a:gd name="adj2" fmla="val 23852"/>
            </a:avLst>
          </a:prstGeom>
          <a:solidFill>
            <a:srgbClr val="FF66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>
            <a:off x="4643438" y="4143380"/>
            <a:ext cx="3357586" cy="2714620"/>
          </a:xfrm>
          <a:prstGeom prst="halfFrame">
            <a:avLst>
              <a:gd name="adj1" fmla="val 29466"/>
              <a:gd name="adj2" fmla="val 28063"/>
            </a:avLst>
          </a:prstGeom>
          <a:solidFill>
            <a:srgbClr val="FF6600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19100" y="400050"/>
            <a:ext cx="8724900" cy="6457950"/>
          </a:xfrm>
          <a:prstGeom prst="rect">
            <a:avLst/>
          </a:prstGeom>
          <a:solidFill>
            <a:srgbClr val="D0BE3C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642918"/>
            <a:ext cx="8286776" cy="6215082"/>
          </a:xfrm>
          <a:prstGeom prst="rect">
            <a:avLst/>
          </a:prstGeom>
          <a:solidFill>
            <a:srgbClr val="996633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1000108"/>
            <a:ext cx="8001024" cy="5857892"/>
          </a:xfrm>
          <a:prstGeom prst="rect">
            <a:avLst/>
          </a:prstGeom>
          <a:solidFill>
            <a:srgbClr val="D0BE3C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1357298"/>
            <a:ext cx="7643834" cy="5500702"/>
          </a:xfrm>
          <a:prstGeom prst="rect">
            <a:avLst/>
          </a:prstGeom>
          <a:solidFill>
            <a:srgbClr val="996633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08-1040-lg0803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798107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6072198" y="0"/>
            <a:ext cx="2357422" cy="4500570"/>
          </a:xfrm>
          <a:prstGeom prst="moon">
            <a:avLst/>
          </a:prstGeom>
          <a:solidFill>
            <a:srgbClr val="FF8A3B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4786314" y="0"/>
            <a:ext cx="2357422" cy="4500570"/>
          </a:xfrm>
          <a:prstGeom prst="moon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3500430" y="0"/>
            <a:ext cx="2357422" cy="4500570"/>
          </a:xfrm>
          <a:prstGeom prst="moon">
            <a:avLst/>
          </a:prstGeom>
          <a:solidFill>
            <a:srgbClr val="FF8A3B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2071670" y="0"/>
            <a:ext cx="2357422" cy="4500570"/>
          </a:xfrm>
          <a:prstGeom prst="moon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642942" y="0"/>
            <a:ext cx="2357422" cy="4500570"/>
          </a:xfrm>
          <a:prstGeom prst="moon">
            <a:avLst/>
          </a:prstGeom>
          <a:solidFill>
            <a:srgbClr val="FF8A3B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de%20_Rio_desf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428728" y="2786034"/>
            <a:ext cx="4143404" cy="4071966"/>
          </a:xfrm>
          <a:prstGeom prst="teardrop">
            <a:avLst/>
          </a:prstGeom>
          <a:solidFill>
            <a:srgbClr val="996633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941569">
            <a:off x="4328932" y="2603256"/>
            <a:ext cx="4143404" cy="4071966"/>
          </a:xfrm>
          <a:prstGeom prst="teardrop">
            <a:avLst/>
          </a:prstGeom>
          <a:solidFill>
            <a:srgbClr val="FF8A3B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754433">
            <a:off x="815279" y="-120703"/>
            <a:ext cx="4143404" cy="4071966"/>
          </a:xfrm>
          <a:prstGeom prst="teardrop">
            <a:avLst/>
          </a:prstGeom>
          <a:solidFill>
            <a:srgbClr val="FF8A3B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076604">
            <a:off x="4722916" y="149557"/>
            <a:ext cx="3878986" cy="3911477"/>
          </a:xfrm>
          <a:prstGeom prst="teardrop">
            <a:avLst/>
          </a:prstGeom>
          <a:solidFill>
            <a:srgbClr val="996633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 de rio 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360" y="0"/>
            <a:ext cx="7195279" cy="6858000"/>
          </a:xfrm>
          <a:prstGeom prst="rect">
            <a:avLst/>
          </a:prstGeom>
          <a:solidFill>
            <a:srgbClr val="C00000"/>
          </a:solidFill>
        </p:spPr>
      </p:pic>
      <p:sp>
        <p:nvSpPr>
          <p:cNvPr id="5" name="4 Forma en L"/>
          <p:cNvSpPr/>
          <p:nvPr/>
        </p:nvSpPr>
        <p:spPr>
          <a:xfrm rot="16200000">
            <a:off x="5250657" y="2964657"/>
            <a:ext cx="3714752" cy="4071934"/>
          </a:xfrm>
          <a:prstGeom prst="corner">
            <a:avLst>
              <a:gd name="adj1" fmla="val 19673"/>
              <a:gd name="adj2" fmla="val 1915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16200000">
            <a:off x="4036211" y="1607335"/>
            <a:ext cx="3714752" cy="4071934"/>
          </a:xfrm>
          <a:prstGeom prst="corner">
            <a:avLst>
              <a:gd name="adj1" fmla="val 19673"/>
              <a:gd name="adj2" fmla="val 1915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16200000">
            <a:off x="2750327" y="392889"/>
            <a:ext cx="3714752" cy="4071934"/>
          </a:xfrm>
          <a:prstGeom prst="corner">
            <a:avLst>
              <a:gd name="adj1" fmla="val 19673"/>
              <a:gd name="adj2" fmla="val 1915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16200000">
            <a:off x="1714500" y="-571524"/>
            <a:ext cx="2928886" cy="4071934"/>
          </a:xfrm>
          <a:prstGeom prst="corner">
            <a:avLst>
              <a:gd name="adj1" fmla="val 23884"/>
              <a:gd name="adj2" fmla="val 2616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rnavalRioDosSab-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571472" cy="30718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0"/>
            <a:ext cx="571472" cy="435769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572528" y="0"/>
            <a:ext cx="571472" cy="307181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7643834" y="0"/>
            <a:ext cx="571472" cy="4357694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857356" y="0"/>
            <a:ext cx="571472" cy="5143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6786578" y="0"/>
            <a:ext cx="571472" cy="5143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786050" y="0"/>
            <a:ext cx="571472" cy="592933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000760" y="0"/>
            <a:ext cx="571472" cy="592933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86182" y="0"/>
            <a:ext cx="571472" cy="635795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214942" y="0"/>
            <a:ext cx="571472" cy="635795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00562" y="0"/>
            <a:ext cx="571472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arnavalRioDosSab-7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82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7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Tenerife_Nau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Forma en L"/>
          <p:cNvSpPr/>
          <p:nvPr/>
        </p:nvSpPr>
        <p:spPr>
          <a:xfrm rot="16200000">
            <a:off x="5250657" y="2964657"/>
            <a:ext cx="3714752" cy="4071934"/>
          </a:xfrm>
          <a:prstGeom prst="corner">
            <a:avLst>
              <a:gd name="adj1" fmla="val 19673"/>
              <a:gd name="adj2" fmla="val 1915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Forma en L"/>
          <p:cNvSpPr/>
          <p:nvPr/>
        </p:nvSpPr>
        <p:spPr>
          <a:xfrm rot="16200000">
            <a:off x="3393269" y="1250145"/>
            <a:ext cx="3714752" cy="4071934"/>
          </a:xfrm>
          <a:prstGeom prst="corner">
            <a:avLst>
              <a:gd name="adj1" fmla="val 19673"/>
              <a:gd name="adj2" fmla="val 1915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Forma en L"/>
          <p:cNvSpPr/>
          <p:nvPr/>
        </p:nvSpPr>
        <p:spPr>
          <a:xfrm rot="16200000">
            <a:off x="2143128" y="428584"/>
            <a:ext cx="2928886" cy="4071934"/>
          </a:xfrm>
          <a:prstGeom prst="corner">
            <a:avLst>
              <a:gd name="adj1" fmla="val 23884"/>
              <a:gd name="adj2" fmla="val 2616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Forma en L"/>
          <p:cNvSpPr/>
          <p:nvPr/>
        </p:nvSpPr>
        <p:spPr>
          <a:xfrm rot="16200000">
            <a:off x="964409" y="-964409"/>
            <a:ext cx="2285992" cy="4214810"/>
          </a:xfrm>
          <a:prstGeom prst="corner">
            <a:avLst>
              <a:gd name="adj1" fmla="val 30159"/>
              <a:gd name="adj2" fmla="val 29305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_wikipedia_no_informa_fotoRio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14512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3108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36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928926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286148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714744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143372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572000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429256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857916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6286512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715140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7143768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572428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8001024" y="0"/>
            <a:ext cx="428596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429652" y="0"/>
            <a:ext cx="428596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786842" y="0"/>
            <a:ext cx="357158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Lune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1199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solidFill>
            <a:srgbClr val="FF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500562" y="0"/>
            <a:ext cx="4643438" cy="6858000"/>
          </a:xfrm>
          <a:prstGeom prst="rtTriangle">
            <a:avLst/>
          </a:prstGeom>
          <a:solidFill>
            <a:srgbClr val="FF66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RioDosSab-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ri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FF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Lunes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357563"/>
            <a:ext cx="4643438" cy="3500438"/>
          </a:xfrm>
          <a:prstGeom prst="rect">
            <a:avLst/>
          </a:prstGeom>
          <a:solidFill>
            <a:srgbClr val="92D05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643438" y="3357562"/>
            <a:ext cx="4500562" cy="3500438"/>
          </a:xfrm>
          <a:prstGeom prst="rect">
            <a:avLst/>
          </a:prstGeom>
          <a:solidFill>
            <a:srgbClr val="0000FF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29150" y="1"/>
            <a:ext cx="4514850" cy="3357562"/>
          </a:xfrm>
          <a:prstGeom prst="rect">
            <a:avLst/>
          </a:prstGeom>
          <a:solidFill>
            <a:srgbClr val="92D05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"/>
            <a:ext cx="4643438" cy="3357562"/>
          </a:xfrm>
          <a:prstGeom prst="rect">
            <a:avLst/>
          </a:prstGeom>
          <a:solidFill>
            <a:srgbClr val="0000FF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RioDosSab-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3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-rio-de-janeiro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4795838" y="0"/>
            <a:ext cx="4348162" cy="6858000"/>
          </a:xfrm>
          <a:prstGeom prst="rtTriangle">
            <a:avLst/>
          </a:prstGeom>
          <a:solidFill>
            <a:schemeClr val="tx1"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RioDosSab-1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357158" y="357167"/>
            <a:ext cx="8429684" cy="6000792"/>
          </a:xfrm>
          <a:prstGeom prst="frame">
            <a:avLst/>
          </a:prstGeom>
          <a:solidFill>
            <a:srgbClr val="0000FF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85852" y="1214423"/>
            <a:ext cx="6643734" cy="4214842"/>
          </a:xfrm>
          <a:prstGeom prst="frame">
            <a:avLst>
              <a:gd name="adj1" fmla="val 15212"/>
            </a:avLst>
          </a:prstGeom>
          <a:solidFill>
            <a:srgbClr val="00B6F6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071670" y="2000241"/>
            <a:ext cx="4929222" cy="2643206"/>
          </a:xfrm>
          <a:prstGeom prst="frame">
            <a:avLst>
              <a:gd name="adj1" fmla="val 20978"/>
            </a:avLst>
          </a:prstGeom>
          <a:solidFill>
            <a:srgbClr val="0000FF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143240" y="2714620"/>
            <a:ext cx="3081358" cy="1143008"/>
          </a:xfrm>
          <a:prstGeom prst="frame">
            <a:avLst>
              <a:gd name="adj1" fmla="val 35978"/>
            </a:avLst>
          </a:prstGeom>
          <a:solidFill>
            <a:srgbClr val="00B6F6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-rio-de-janeiro-sambodromo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-19050" y="0"/>
            <a:ext cx="916305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1428728" y="2786034"/>
            <a:ext cx="4143404" cy="4071966"/>
          </a:xfrm>
          <a:prstGeom prst="teardrop">
            <a:avLst/>
          </a:prstGeom>
          <a:solidFill>
            <a:srgbClr val="996633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941569">
            <a:off x="4328932" y="2603256"/>
            <a:ext cx="4143404" cy="4071966"/>
          </a:xfrm>
          <a:prstGeom prst="teardrop">
            <a:avLst/>
          </a:prstGeom>
          <a:solidFill>
            <a:srgbClr val="FF8A3B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754433">
            <a:off x="815279" y="-120703"/>
            <a:ext cx="4143404" cy="4071966"/>
          </a:xfrm>
          <a:prstGeom prst="teardrop">
            <a:avLst/>
          </a:prstGeom>
          <a:solidFill>
            <a:srgbClr val="FF8A3B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1076604">
            <a:off x="4722916" y="149557"/>
            <a:ext cx="3878986" cy="3911477"/>
          </a:xfrm>
          <a:prstGeom prst="teardrop">
            <a:avLst/>
          </a:prstGeom>
          <a:solidFill>
            <a:srgbClr val="996633">
              <a:alpha val="7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evale-rio-de-janeir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85852" y="0"/>
            <a:ext cx="6572296" cy="6858000"/>
          </a:xfrm>
          <a:prstGeom prst="donut">
            <a:avLst/>
          </a:prstGeom>
          <a:solidFill>
            <a:srgbClr val="92D05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ivalrio_05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 rot="5400000">
            <a:off x="1142999" y="-1142998"/>
            <a:ext cx="6858001" cy="9144002"/>
          </a:xfrm>
          <a:prstGeom prst="triangle">
            <a:avLst/>
          </a:prstGeom>
          <a:solidFill>
            <a:srgbClr val="FFC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26889106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0" y="1285860"/>
            <a:ext cx="4429124" cy="4429132"/>
          </a:xfrm>
          <a:prstGeom prst="donut">
            <a:avLst>
              <a:gd name="adj" fmla="val 14769"/>
            </a:avLst>
          </a:prstGeom>
          <a:solidFill>
            <a:srgbClr val="00B6F6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357422" y="1142984"/>
            <a:ext cx="4429124" cy="4429132"/>
          </a:xfrm>
          <a:prstGeom prst="donut">
            <a:avLst>
              <a:gd name="adj" fmla="val 14769"/>
            </a:avLst>
          </a:prstGeom>
          <a:solidFill>
            <a:srgbClr val="D0BE3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4714876" y="1214422"/>
            <a:ext cx="4429124" cy="4429132"/>
          </a:xfrm>
          <a:prstGeom prst="donut">
            <a:avLst>
              <a:gd name="adj" fmla="val 14769"/>
            </a:avLst>
          </a:prstGeom>
          <a:solidFill>
            <a:srgbClr val="00B6F6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-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SEUSE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D6009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gcarnbras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072330" cy="681012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000100" cy="6858000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143900" y="0"/>
            <a:ext cx="1000100" cy="6858000"/>
          </a:xfrm>
          <a:prstGeom prst="rect">
            <a:avLst/>
          </a:prstGeom>
          <a:blipFill dpi="0" rotWithShape="1"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t_gualeguaychu18-fabian_godo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94" y="0"/>
            <a:ext cx="757561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1" y="0"/>
            <a:ext cx="913803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rasil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2D05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  <p:bldP spid="6" grpId="2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EFE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3299"/>
            <a:ext cx="4786346" cy="6854701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21454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929454" y="0"/>
            <a:ext cx="2214546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gf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0" y="0"/>
            <a:ext cx="9138039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f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5961" y="0"/>
            <a:ext cx="913803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0"/>
            <a:ext cx="4612223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0"/>
            <a:ext cx="85725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929454" y="0"/>
            <a:ext cx="857224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57224" y="0"/>
            <a:ext cx="500066" cy="6858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7786710" y="0"/>
            <a:ext cx="500066" cy="6858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24454914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0166" y="0"/>
            <a:ext cx="620260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50016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7643834" y="0"/>
            <a:ext cx="1500166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o-carnival-2012-0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</p:spPr>
      </p:pic>
    </p:spTree>
  </p:cSld>
  <p:clrMapOvr>
    <a:masterClrMapping/>
  </p:clrMapOvr>
  <p:transition spd="slow" advTm="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sabrina_Sato_Dancing_at_carnival_parad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olidFill>
            <a:srgbClr val="C00000"/>
          </a:solidFill>
        </p:spPr>
      </p:pic>
      <p:sp>
        <p:nvSpPr>
          <p:cNvPr id="5" name="4 Rectángulo"/>
          <p:cNvSpPr/>
          <p:nvPr/>
        </p:nvSpPr>
        <p:spPr>
          <a:xfrm>
            <a:off x="0" y="0"/>
            <a:ext cx="4643438" cy="3357562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00562" y="0"/>
            <a:ext cx="4643438" cy="3357562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357562"/>
            <a:ext cx="4643438" cy="350043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00562" y="3357562"/>
            <a:ext cx="4643438" cy="3500438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1" animBg="1"/>
      <p:bldP spid="8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69" y="0"/>
            <a:ext cx="9138062" cy="6858000"/>
          </a:xfrm>
        </p:spPr>
      </p:pic>
    </p:spTree>
  </p:cSld>
  <p:clrMapOvr>
    <a:masterClrMapping/>
  </p:clrMapOvr>
  <p:transition spd="slow" advTm="8000">
    <p:checker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naval-in-rio-de-janei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1"/>
            <a:ext cx="7429552" cy="685799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solidFill>
            <a:srgbClr val="0000FF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uela-de-Samb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8" name="7 Rombo"/>
          <p:cNvSpPr/>
          <p:nvPr/>
        </p:nvSpPr>
        <p:spPr>
          <a:xfrm>
            <a:off x="357158" y="285728"/>
            <a:ext cx="8286808" cy="6215106"/>
          </a:xfrm>
          <a:prstGeom prst="diamond">
            <a:avLst/>
          </a:prstGeom>
          <a:solidFill>
            <a:srgbClr val="996633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85720" y="857232"/>
            <a:ext cx="8286808" cy="5072098"/>
          </a:xfrm>
          <a:prstGeom prst="diamond">
            <a:avLst/>
          </a:prstGeom>
          <a:solidFill>
            <a:srgbClr val="D0BE3C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85720" y="1571612"/>
            <a:ext cx="8286808" cy="3643338"/>
          </a:xfrm>
          <a:prstGeom prst="diamond">
            <a:avLst/>
          </a:prstGeom>
          <a:solidFill>
            <a:schemeClr val="tx1"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85720" y="2143116"/>
            <a:ext cx="8286808" cy="2428892"/>
          </a:xfrm>
          <a:prstGeom prst="diamond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85720" y="2571744"/>
            <a:ext cx="8286808" cy="1571636"/>
          </a:xfrm>
          <a:prstGeom prst="diamond">
            <a:avLst/>
          </a:prstGeom>
          <a:solidFill>
            <a:schemeClr val="accent6">
              <a:lumMod val="75000"/>
              <a:alpha val="60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57158" y="2857496"/>
            <a:ext cx="8286808" cy="928694"/>
          </a:xfrm>
          <a:prstGeom prst="diamond">
            <a:avLst/>
          </a:prstGeom>
          <a:solidFill>
            <a:srgbClr val="996633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357158" y="3071810"/>
            <a:ext cx="8286808" cy="571504"/>
          </a:xfrm>
          <a:prstGeom prst="diamond">
            <a:avLst/>
          </a:prstGeom>
          <a:solidFill>
            <a:srgbClr val="D0BE3C">
              <a:alpha val="60000"/>
            </a:srgb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412" name="Picture 4" descr="http://static1.glowtxt.com/data1/b/6/9/b690838bbd3a9a5611efaea9d23bd17b84badc6dda39a3ee5e6b4b0d3255bfef95601890afd80709da39a3ee5e6b4b0d3255bfef95601890afd80709dcbceb41ad04dfc07fc59c4f42ccaa3b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5572140"/>
            <a:ext cx="3786181" cy="10001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10" y="500042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RNAVAL DE BRASI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CARNAVAL DE BRASIL</Template>
  <TotalTime>0</TotalTime>
  <Words>42</Words>
  <Application>Microsoft Office PowerPoint</Application>
  <PresentationFormat>Presentación en pantalla (4:3)</PresentationFormat>
  <Paragraphs>17</Paragraphs>
  <Slides>75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7" baseType="lpstr">
      <vt:lpstr>CARNAVAL DE BRASIL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2013-01-31T23:25:49Z</dcterms:created>
  <dcterms:modified xsi:type="dcterms:W3CDTF">2013-01-31T23:33:52Z</dcterms:modified>
</cp:coreProperties>
</file>