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8" r:id="rId8"/>
    <p:sldId id="267" r:id="rId9"/>
    <p:sldId id="266" r:id="rId10"/>
    <p:sldId id="265" r:id="rId11"/>
    <p:sldId id="261" r:id="rId12"/>
    <p:sldId id="264" r:id="rId13"/>
    <p:sldId id="263" r:id="rId14"/>
    <p:sldId id="262" r:id="rId15"/>
    <p:sldId id="269" r:id="rId16"/>
    <p:sldId id="270" r:id="rId17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Lq0duRu6d3k8cns0KwH9g" hashData="qJrRCd/O1DYhbH82KjwYFhUMwU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AE2494"/>
    <a:srgbClr val="600000"/>
    <a:srgbClr val="001809"/>
    <a:srgbClr val="007635"/>
    <a:srgbClr val="005A7A"/>
    <a:srgbClr val="8D42C6"/>
    <a:srgbClr val="800080"/>
    <a:srgbClr val="7A00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2638B-0EFA-4ACC-8BE8-CE62A1A23AD2}" type="datetimeFigureOut">
              <a:rPr lang="es-PE" smtClean="0"/>
              <a:pPr/>
              <a:t>18/12/2020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FA11D-764F-4766-93B2-0BD61BDD723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gif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4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chemeClr val="tx1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fotoefectos.com__final_5673889375008175605_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1" y="0"/>
            <a:ext cx="571471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642911" y="0"/>
            <a:ext cx="500065" cy="4286262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1214415" y="0"/>
            <a:ext cx="500065" cy="3143254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1785918" y="0"/>
            <a:ext cx="500065" cy="2285998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2357422" y="0"/>
            <a:ext cx="428627" cy="150018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357950" y="0"/>
            <a:ext cx="428627" cy="150018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6858016" y="0"/>
            <a:ext cx="500065" cy="2285998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7429520" y="0"/>
            <a:ext cx="500065" cy="3143254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8001024" y="0"/>
            <a:ext cx="500065" cy="4286262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572529" y="0"/>
            <a:ext cx="571471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429388" y="4714890"/>
            <a:ext cx="214314" cy="214296"/>
          </a:xfrm>
          <a:prstGeom prst="actionButtonForwardNext">
            <a:avLst/>
          </a:prstGeom>
          <a:solidFill>
            <a:schemeClr val="bg1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CuadroTexto"/>
          <p:cNvSpPr txBox="1"/>
          <p:nvPr/>
        </p:nvSpPr>
        <p:spPr>
          <a:xfrm>
            <a:off x="6572264" y="4714890"/>
            <a:ext cx="115288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900" b="1" u="sng" dirty="0" smtClean="0">
                <a:solidFill>
                  <a:srgbClr val="92D050"/>
                </a:solidFill>
                <a:latin typeface="Arial Black" pitchFamily="34" charset="0"/>
              </a:rPr>
              <a:t>Avance manual</a:t>
            </a:r>
            <a:endParaRPr lang="es-PE" sz="900" b="1" u="sng" dirty="0">
              <a:solidFill>
                <a:srgbClr val="92D050"/>
              </a:solidFill>
              <a:latin typeface="Arial Black" pitchFamily="34" charset="0"/>
            </a:endParaRPr>
          </a:p>
        </p:txBody>
      </p:sp>
      <p:pic>
        <p:nvPicPr>
          <p:cNvPr id="14338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214296"/>
            <a:ext cx="2000264" cy="641110"/>
          </a:xfrm>
          <a:prstGeom prst="rect">
            <a:avLst/>
          </a:prstGeom>
          <a:noFill/>
        </p:spPr>
      </p:pic>
      <p:pic>
        <p:nvPicPr>
          <p:cNvPr id="24" name="23 Imagen" descr="cooltext371866941881627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8" y="4643452"/>
            <a:ext cx="1533202" cy="215186"/>
          </a:xfrm>
          <a:prstGeom prst="rect">
            <a:avLst/>
          </a:prstGeom>
        </p:spPr>
      </p:pic>
    </p:spTree>
  </p:cSld>
  <p:clrMapOvr>
    <a:masterClrMapping/>
  </p:clrMapOvr>
  <p:transition>
    <p:sndAc>
      <p:stSnd loop="1">
        <p:snd r:embed="rId2" name="Marti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 flipV="1">
            <a:off x="571471" y="0"/>
            <a:ext cx="600079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071538" y="0"/>
            <a:ext cx="42862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 flipH="1">
            <a:off x="1500166" y="0"/>
            <a:ext cx="500066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 flipH="1" flipV="1">
            <a:off x="2000232" y="0"/>
            <a:ext cx="42862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 flipV="1">
            <a:off x="6715139" y="0"/>
            <a:ext cx="600079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7215206" y="0"/>
            <a:ext cx="42862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 flipH="1">
            <a:off x="7643834" y="0"/>
            <a:ext cx="500066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 flipH="1" flipV="1">
            <a:off x="8143900" y="0"/>
            <a:ext cx="42862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3314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BR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14546" y="0"/>
            <a:ext cx="428628" cy="514350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2643174" y="0"/>
            <a:ext cx="142876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6357950" y="0"/>
            <a:ext cx="142876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2071670" y="0"/>
            <a:ext cx="142876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 flipH="1">
            <a:off x="1643042" y="0"/>
            <a:ext cx="428628" cy="514350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571504" y="0"/>
            <a:ext cx="428628" cy="514350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1071538" y="0"/>
            <a:ext cx="428628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28628" y="0"/>
            <a:ext cx="142876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 flipH="1">
            <a:off x="0" y="0"/>
            <a:ext cx="428628" cy="514350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8715372" y="0"/>
            <a:ext cx="428628" cy="514350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572496" y="0"/>
            <a:ext cx="142876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 flipH="1">
            <a:off x="8143868" y="0"/>
            <a:ext cx="428628" cy="514350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7072330" y="0"/>
            <a:ext cx="428628" cy="514350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7572364" y="0"/>
            <a:ext cx="428628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6929454" y="0"/>
            <a:ext cx="142876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 flipH="1">
            <a:off x="6500826" y="0"/>
            <a:ext cx="428628" cy="514350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7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Z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0"/>
            <a:ext cx="3502595" cy="514350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250029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1" name="30 Rectángulo"/>
          <p:cNvSpPr/>
          <p:nvPr/>
        </p:nvSpPr>
        <p:spPr>
          <a:xfrm>
            <a:off x="2571736" y="0"/>
            <a:ext cx="214282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2" name="31 Rectángulo"/>
          <p:cNvSpPr/>
          <p:nvPr/>
        </p:nvSpPr>
        <p:spPr>
          <a:xfrm>
            <a:off x="6286512" y="0"/>
            <a:ext cx="214282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3" name="32 Rectángulo"/>
          <p:cNvSpPr/>
          <p:nvPr/>
        </p:nvSpPr>
        <p:spPr>
          <a:xfrm>
            <a:off x="6500826" y="0"/>
            <a:ext cx="264317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RI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85720" y="0"/>
            <a:ext cx="14284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571736" y="0"/>
            <a:ext cx="214314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714348" y="0"/>
            <a:ext cx="14284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1214414" y="0"/>
            <a:ext cx="14284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1714480" y="0"/>
            <a:ext cx="14284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214546" y="0"/>
            <a:ext cx="14284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>
            <a:off x="6357950" y="0"/>
            <a:ext cx="214314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6858016" y="0"/>
            <a:ext cx="14284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3" name="32 Rectángulo"/>
          <p:cNvSpPr/>
          <p:nvPr/>
        </p:nvSpPr>
        <p:spPr>
          <a:xfrm>
            <a:off x="7286644" y="0"/>
            <a:ext cx="14284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4" name="33 Rectángulo"/>
          <p:cNvSpPr/>
          <p:nvPr/>
        </p:nvSpPr>
        <p:spPr>
          <a:xfrm>
            <a:off x="7715272" y="0"/>
            <a:ext cx="14284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5" name="34 Rectángulo"/>
          <p:cNvSpPr/>
          <p:nvPr/>
        </p:nvSpPr>
        <p:spPr>
          <a:xfrm>
            <a:off x="8286776" y="0"/>
            <a:ext cx="14284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6" name="35 Rectángulo"/>
          <p:cNvSpPr/>
          <p:nvPr/>
        </p:nvSpPr>
        <p:spPr>
          <a:xfrm>
            <a:off x="8858280" y="0"/>
            <a:ext cx="14284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5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Y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0" y="0"/>
            <a:ext cx="428628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28596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500034" y="0"/>
            <a:ext cx="428628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500034" y="0"/>
            <a:ext cx="428596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 flipH="1">
            <a:off x="1000100" y="0"/>
            <a:ext cx="428628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1000100" y="0"/>
            <a:ext cx="428596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 flipH="1">
            <a:off x="1428728" y="0"/>
            <a:ext cx="428628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1428728" y="0"/>
            <a:ext cx="428596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 flipH="1">
            <a:off x="1857356" y="0"/>
            <a:ext cx="428628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1857356" y="0"/>
            <a:ext cx="428596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 flipH="1">
            <a:off x="2357422" y="0"/>
            <a:ext cx="428628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357422" y="0"/>
            <a:ext cx="428596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 flipH="1">
            <a:off x="6857984" y="0"/>
            <a:ext cx="428628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6857984" y="0"/>
            <a:ext cx="428596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 flipH="1">
            <a:off x="7358050" y="0"/>
            <a:ext cx="428628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7358050" y="0"/>
            <a:ext cx="428596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 flipH="1">
            <a:off x="7786678" y="0"/>
            <a:ext cx="428628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7786678" y="0"/>
            <a:ext cx="428596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 flipH="1">
            <a:off x="8215306" y="0"/>
            <a:ext cx="428628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Rectángulo"/>
          <p:cNvSpPr/>
          <p:nvPr/>
        </p:nvSpPr>
        <p:spPr>
          <a:xfrm>
            <a:off x="8215306" y="0"/>
            <a:ext cx="428596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 flipH="1">
            <a:off x="8715372" y="0"/>
            <a:ext cx="428628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Rectángulo"/>
          <p:cNvSpPr/>
          <p:nvPr/>
        </p:nvSpPr>
        <p:spPr>
          <a:xfrm>
            <a:off x="8715372" y="0"/>
            <a:ext cx="428596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Rectángulo"/>
          <p:cNvSpPr/>
          <p:nvPr/>
        </p:nvSpPr>
        <p:spPr>
          <a:xfrm>
            <a:off x="6357950" y="0"/>
            <a:ext cx="428596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31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N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428860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2357422" y="0"/>
            <a:ext cx="428596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357950" y="0"/>
            <a:ext cx="428596" cy="5143500"/>
          </a:xfrm>
          <a:prstGeom prst="rec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 flipH="1">
            <a:off x="6786578" y="0"/>
            <a:ext cx="2357422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9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6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357422" cy="56435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6786578" y="0"/>
            <a:ext cx="2357422" cy="56435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2357422" y="0"/>
            <a:ext cx="428596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357950" y="0"/>
            <a:ext cx="428596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8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6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OS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35742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786578" y="0"/>
            <a:ext cx="235742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357422" y="0"/>
            <a:ext cx="428595" cy="5143500"/>
          </a:xfrm>
          <a:prstGeom prst="rect">
            <a:avLst/>
          </a:prstGeom>
          <a:blipFill dpi="0" rotWithShape="1">
            <a:blip r:embed="rId4">
              <a:lum contras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6357950" y="0"/>
            <a:ext cx="428595" cy="5143500"/>
          </a:xfrm>
          <a:prstGeom prst="rect">
            <a:avLst/>
          </a:prstGeom>
          <a:blipFill dpi="0" rotWithShape="1">
            <a:blip r:embed="rId4">
              <a:lum contras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6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PTIEM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0"/>
            <a:ext cx="3576167" cy="5143500"/>
          </a:xfrm>
          <a:prstGeom prst="rect">
            <a:avLst/>
          </a:prstGeom>
        </p:spPr>
      </p:pic>
      <p:sp>
        <p:nvSpPr>
          <p:cNvPr id="3" name="2 Triángulo rectángulo"/>
          <p:cNvSpPr/>
          <p:nvPr/>
        </p:nvSpPr>
        <p:spPr>
          <a:xfrm flipH="1">
            <a:off x="0" y="0"/>
            <a:ext cx="2357422" cy="514350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Triángulo rectángulo"/>
          <p:cNvSpPr/>
          <p:nvPr/>
        </p:nvSpPr>
        <p:spPr>
          <a:xfrm>
            <a:off x="6786578" y="0"/>
            <a:ext cx="2357422" cy="514350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357422" y="0"/>
            <a:ext cx="428595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AE2494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6357950" y="0"/>
            <a:ext cx="428595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AE2494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393042" y="1393039"/>
            <a:ext cx="5143503" cy="2357422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rgbClr val="AE2494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357819" y="1357324"/>
            <a:ext cx="5143503" cy="2428858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rgbClr val="AE2494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-1821669" y="1821668"/>
            <a:ext cx="5143503" cy="1500166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rgbClr val="AE2494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-2178859" y="2178855"/>
            <a:ext cx="5143503" cy="785786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rgbClr val="AE2494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5715008" y="1714514"/>
            <a:ext cx="5143503" cy="1714480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rgbClr val="AE2494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 flipV="1">
            <a:off x="6107918" y="2107423"/>
            <a:ext cx="5143503" cy="928661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rgbClr val="AE2494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3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FF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CTU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428860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6715140" y="0"/>
            <a:ext cx="2428860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2428860" y="0"/>
            <a:ext cx="357157" cy="5143500"/>
          </a:xfrm>
          <a:prstGeom prst="rect">
            <a:avLst/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6357950" y="0"/>
            <a:ext cx="357157" cy="5143500"/>
          </a:xfrm>
          <a:prstGeom prst="rect">
            <a:avLst/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9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2428860" cy="5143500"/>
          </a:xfrm>
          <a:prstGeom prst="rect">
            <a:avLst/>
          </a:prstGeo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H="1">
            <a:off x="6715140" y="0"/>
            <a:ext cx="2428860" cy="5143500"/>
          </a:xfrm>
          <a:prstGeom prst="rect">
            <a:avLst/>
          </a:prstGeo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NOVIEMB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428860" y="0"/>
            <a:ext cx="357157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357950" y="0"/>
            <a:ext cx="357157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8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2428860" cy="51435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DICIEMB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3916" y="0"/>
            <a:ext cx="3576167" cy="51435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428860" y="0"/>
            <a:ext cx="357157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357950" y="0"/>
            <a:ext cx="357157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 flipH="1">
            <a:off x="6643702" y="0"/>
            <a:ext cx="2500298" cy="51435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1" name="Picture 2" descr="Mis pps - La mejor comunidad de powerpoin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4714890"/>
            <a:ext cx="980635" cy="31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61519aa68b087d316a80e9bda9c5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2000232" cy="51435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5400000" flipV="1">
            <a:off x="-1566861" y="1566864"/>
            <a:ext cx="5143500" cy="2009773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5400000" flipV="1">
            <a:off x="-1209690" y="1924038"/>
            <a:ext cx="5143500" cy="1295424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143768" y="0"/>
            <a:ext cx="2000232" cy="51435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5400000">
            <a:off x="5572134" y="1571634"/>
            <a:ext cx="5143500" cy="2000232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5143522" y="2000246"/>
            <a:ext cx="5143500" cy="1143008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3" name="12 Imagen" descr="9ce6e4d748968bfda076417ccb99736b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0232" y="1714494"/>
            <a:ext cx="1643074" cy="1643074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4" name="13 Imagen" descr="cooltext371866714775108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071670" y="2786064"/>
            <a:ext cx="1528562" cy="988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Presentación en pantalla (16:9)</PresentationFormat>
  <Paragraphs>4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305</cp:revision>
  <dcterms:created xsi:type="dcterms:W3CDTF">2020-12-17T16:19:22Z</dcterms:created>
  <dcterms:modified xsi:type="dcterms:W3CDTF">2020-12-18T22:12:04Z</dcterms:modified>
</cp:coreProperties>
</file>