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8"/>
  </p:notesMasterIdLst>
  <p:sldIdLst>
    <p:sldId id="292" r:id="rId3"/>
    <p:sldId id="258" r:id="rId4"/>
    <p:sldId id="259" r:id="rId5"/>
    <p:sldId id="260" r:id="rId6"/>
    <p:sldId id="261" r:id="rId7"/>
    <p:sldId id="262" r:id="rId8"/>
    <p:sldId id="263" r:id="rId9"/>
    <p:sldId id="264" r:id="rId10"/>
    <p:sldId id="267" r:id="rId11"/>
    <p:sldId id="291" r:id="rId12"/>
    <p:sldId id="268" r:id="rId13"/>
    <p:sldId id="269" r:id="rId14"/>
    <p:sldId id="265"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93" r:id="rId33"/>
    <p:sldId id="288" r:id="rId34"/>
    <p:sldId id="294" r:id="rId35"/>
    <p:sldId id="290" r:id="rId36"/>
    <p:sldId id="297" r:id="rId37"/>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2fg0SrMbpG9Xx/uTcSpm/w==" hashData="UROBZLwOdeHHKkxQ0K5mpjnqt3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a:srgbClr val="996633"/>
    <a:srgbClr val="FF99CC"/>
    <a:srgbClr val="AF6A43"/>
    <a:srgbClr val="761F18"/>
    <a:srgbClr val="90CFD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6" d="100"/>
          <a:sy n="86" d="100"/>
        </p:scale>
        <p:origin x="-594" y="-840"/>
      </p:cViewPr>
      <p:guideLst>
        <p:guide orient="horz" pos="1620"/>
        <p:guide pos="2880"/>
      </p:guideLst>
    </p:cSldViewPr>
  </p:slideViewPr>
  <p:notesTextViewPr>
    <p:cViewPr>
      <p:scale>
        <a:sx n="1" d="1"/>
        <a:sy n="1" d="1"/>
      </p:scale>
      <p:origin x="0" y="0"/>
    </p:cViewPr>
  </p:notesTextViewPr>
  <p:sorterViewPr>
    <p:cViewPr>
      <p:scale>
        <a:sx n="100" d="100"/>
        <a:sy n="100" d="100"/>
      </p:scale>
      <p:origin x="0" y="13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54D1EA6-3480-4A47-8CC3-154A69AE5686}" type="datetimeFigureOut">
              <a:rPr lang="es-ES" smtClean="0"/>
              <a:t>11/05/2019</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2365EAF-DAF9-4013-BA00-3203B2768E6B}" type="slidenum">
              <a:rPr lang="es-ES" smtClean="0"/>
              <a:t>‹Nº›</a:t>
            </a:fld>
            <a:endParaRPr lang="es-ES"/>
          </a:p>
        </p:txBody>
      </p:sp>
    </p:spTree>
    <p:extLst>
      <p:ext uri="{BB962C8B-B14F-4D97-AF65-F5344CB8AC3E}">
        <p14:creationId xmlns:p14="http://schemas.microsoft.com/office/powerpoint/2010/main" val="3683078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2365EAF-DAF9-4013-BA00-3203B2768E6B}" type="slidenum">
              <a:rPr lang="es-ES" smtClean="0"/>
              <a:t>8</a:t>
            </a:fld>
            <a:endParaRPr lang="es-ES"/>
          </a:p>
        </p:txBody>
      </p:sp>
    </p:spTree>
    <p:extLst>
      <p:ext uri="{BB962C8B-B14F-4D97-AF65-F5344CB8AC3E}">
        <p14:creationId xmlns:p14="http://schemas.microsoft.com/office/powerpoint/2010/main" val="587003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097E88B-4D0C-41D2-BA5E-9E2A16DF546D}" type="datetimeFigureOut">
              <a:rPr lang="es-ES" smtClean="0"/>
              <a:t>11/05/2019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A577A1-56AF-44E6-A925-D1FCA3CB4331}" type="slidenum">
              <a:rPr lang="es-ES" smtClean="0"/>
              <a:t>‹Nº›</a:t>
            </a:fld>
            <a:endParaRPr lang="es-ES"/>
          </a:p>
        </p:txBody>
      </p:sp>
    </p:spTree>
    <p:extLst>
      <p:ext uri="{BB962C8B-B14F-4D97-AF65-F5344CB8AC3E}">
        <p14:creationId xmlns:p14="http://schemas.microsoft.com/office/powerpoint/2010/main" val="3905514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097E88B-4D0C-41D2-BA5E-9E2A16DF546D}" type="datetimeFigureOut">
              <a:rPr lang="es-ES" smtClean="0"/>
              <a:t>11/05/2019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A577A1-56AF-44E6-A925-D1FCA3CB4331}" type="slidenum">
              <a:rPr lang="es-ES" smtClean="0"/>
              <a:t>‹Nº›</a:t>
            </a:fld>
            <a:endParaRPr lang="es-ES"/>
          </a:p>
        </p:txBody>
      </p:sp>
    </p:spTree>
    <p:extLst>
      <p:ext uri="{BB962C8B-B14F-4D97-AF65-F5344CB8AC3E}">
        <p14:creationId xmlns:p14="http://schemas.microsoft.com/office/powerpoint/2010/main" val="2192293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097E88B-4D0C-41D2-BA5E-9E2A16DF546D}" type="datetimeFigureOut">
              <a:rPr lang="es-ES" smtClean="0"/>
              <a:t>11/05/2019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A577A1-56AF-44E6-A925-D1FCA3CB4331}" type="slidenum">
              <a:rPr lang="es-ES" smtClean="0"/>
              <a:t>‹Nº›</a:t>
            </a:fld>
            <a:endParaRPr lang="es-ES"/>
          </a:p>
        </p:txBody>
      </p:sp>
    </p:spTree>
    <p:extLst>
      <p:ext uri="{BB962C8B-B14F-4D97-AF65-F5344CB8AC3E}">
        <p14:creationId xmlns:p14="http://schemas.microsoft.com/office/powerpoint/2010/main" val="1476703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097E88B-4D0C-41D2-BA5E-9E2A16DF546D}" type="datetimeFigureOut">
              <a:rPr lang="es-ES" smtClean="0"/>
              <a:t>11/05/2019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1A577A1-56AF-44E6-A925-D1FCA3CB4331}" type="slidenum">
              <a:rPr lang="es-ES" smtClean="0"/>
              <a:t>‹Nº›</a:t>
            </a:fld>
            <a:endParaRPr lang="es-ES"/>
          </a:p>
        </p:txBody>
      </p:sp>
    </p:spTree>
    <p:extLst>
      <p:ext uri="{BB962C8B-B14F-4D97-AF65-F5344CB8AC3E}">
        <p14:creationId xmlns:p14="http://schemas.microsoft.com/office/powerpoint/2010/main" val="12766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097E88B-4D0C-41D2-BA5E-9E2A16DF546D}" type="datetimeFigureOut">
              <a:rPr lang="es-ES" smtClean="0"/>
              <a:t>11/05/2019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1A577A1-56AF-44E6-A925-D1FCA3CB4331}" type="slidenum">
              <a:rPr lang="es-ES" smtClean="0"/>
              <a:t>‹Nº›</a:t>
            </a:fld>
            <a:endParaRPr lang="es-ES"/>
          </a:p>
        </p:txBody>
      </p:sp>
    </p:spTree>
    <p:extLst>
      <p:ext uri="{BB962C8B-B14F-4D97-AF65-F5344CB8AC3E}">
        <p14:creationId xmlns:p14="http://schemas.microsoft.com/office/powerpoint/2010/main" val="1511776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097E88B-4D0C-41D2-BA5E-9E2A16DF546D}" type="datetimeFigureOut">
              <a:rPr lang="es-ES" smtClean="0"/>
              <a:t>11/05/2019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1A577A1-56AF-44E6-A925-D1FCA3CB4331}" type="slidenum">
              <a:rPr lang="es-ES" smtClean="0"/>
              <a:t>‹Nº›</a:t>
            </a:fld>
            <a:endParaRPr lang="es-ES"/>
          </a:p>
        </p:txBody>
      </p:sp>
    </p:spTree>
    <p:extLst>
      <p:ext uri="{BB962C8B-B14F-4D97-AF65-F5344CB8AC3E}">
        <p14:creationId xmlns:p14="http://schemas.microsoft.com/office/powerpoint/2010/main" val="317973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097E88B-4D0C-41D2-BA5E-9E2A16DF546D}" type="datetimeFigureOut">
              <a:rPr lang="es-ES" smtClean="0"/>
              <a:t>11/05/2019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1A577A1-56AF-44E6-A925-D1FCA3CB4331}" type="slidenum">
              <a:rPr lang="es-ES" smtClean="0"/>
              <a:t>‹Nº›</a:t>
            </a:fld>
            <a:endParaRPr lang="es-ES"/>
          </a:p>
        </p:txBody>
      </p:sp>
    </p:spTree>
    <p:extLst>
      <p:ext uri="{BB962C8B-B14F-4D97-AF65-F5344CB8AC3E}">
        <p14:creationId xmlns:p14="http://schemas.microsoft.com/office/powerpoint/2010/main" val="6977959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097E88B-4D0C-41D2-BA5E-9E2A16DF546D}" type="datetimeFigureOut">
              <a:rPr lang="es-ES" smtClean="0"/>
              <a:t>11/05/2019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1A577A1-56AF-44E6-A925-D1FCA3CB4331}" type="slidenum">
              <a:rPr lang="es-ES" smtClean="0"/>
              <a:t>‹Nº›</a:t>
            </a:fld>
            <a:endParaRPr lang="es-ES"/>
          </a:p>
        </p:txBody>
      </p:sp>
    </p:spTree>
    <p:extLst>
      <p:ext uri="{BB962C8B-B14F-4D97-AF65-F5344CB8AC3E}">
        <p14:creationId xmlns:p14="http://schemas.microsoft.com/office/powerpoint/2010/main" val="3858479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097E88B-4D0C-41D2-BA5E-9E2A16DF546D}" type="datetimeFigureOut">
              <a:rPr lang="es-ES" smtClean="0"/>
              <a:t>11/05/2019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1A577A1-56AF-44E6-A925-D1FCA3CB4331}" type="slidenum">
              <a:rPr lang="es-ES" smtClean="0"/>
              <a:t>‹Nº›</a:t>
            </a:fld>
            <a:endParaRPr lang="es-ES"/>
          </a:p>
        </p:txBody>
      </p:sp>
    </p:spTree>
    <p:extLst>
      <p:ext uri="{BB962C8B-B14F-4D97-AF65-F5344CB8AC3E}">
        <p14:creationId xmlns:p14="http://schemas.microsoft.com/office/powerpoint/2010/main" val="3638248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097E88B-4D0C-41D2-BA5E-9E2A16DF546D}" type="datetimeFigureOut">
              <a:rPr lang="es-ES" smtClean="0"/>
              <a:t>11/05/2019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A577A1-56AF-44E6-A925-D1FCA3CB4331}" type="slidenum">
              <a:rPr lang="es-ES" smtClean="0"/>
              <a:t>‹Nº›</a:t>
            </a:fld>
            <a:endParaRPr lang="es-ES"/>
          </a:p>
        </p:txBody>
      </p:sp>
    </p:spTree>
    <p:extLst>
      <p:ext uri="{BB962C8B-B14F-4D97-AF65-F5344CB8AC3E}">
        <p14:creationId xmlns:p14="http://schemas.microsoft.com/office/powerpoint/2010/main" val="2595005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097E88B-4D0C-41D2-BA5E-9E2A16DF546D}" type="datetimeFigureOut">
              <a:rPr lang="es-ES" smtClean="0"/>
              <a:t>11/05/2019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A577A1-56AF-44E6-A925-D1FCA3CB4331}" type="slidenum">
              <a:rPr lang="es-ES" smtClean="0"/>
              <a:t>‹Nº›</a:t>
            </a:fld>
            <a:endParaRPr lang="es-ES"/>
          </a:p>
        </p:txBody>
      </p:sp>
    </p:spTree>
    <p:extLst>
      <p:ext uri="{BB962C8B-B14F-4D97-AF65-F5344CB8AC3E}">
        <p14:creationId xmlns:p14="http://schemas.microsoft.com/office/powerpoint/2010/main" val="7811430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107425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097E88B-4D0C-41D2-BA5E-9E2A16DF546D}" type="datetimeFigureOut">
              <a:rPr lang="es-ES" smtClean="0"/>
              <a:t>11/05/2019</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1A577A1-56AF-44E6-A925-D1FCA3CB4331}" type="slidenum">
              <a:rPr lang="es-ES" smtClean="0"/>
              <a:t>‹Nº›</a:t>
            </a:fld>
            <a:endParaRPr lang="es-ES"/>
          </a:p>
        </p:txBody>
      </p:sp>
    </p:spTree>
    <p:extLst>
      <p:ext uri="{BB962C8B-B14F-4D97-AF65-F5344CB8AC3E}">
        <p14:creationId xmlns:p14="http://schemas.microsoft.com/office/powerpoint/2010/main" val="3621429359"/>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35.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49.png"/><Relationship Id="rId18" Type="http://schemas.openxmlformats.org/officeDocument/2006/relationships/image" Target="../media/image5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5.png"/><Relationship Id="rId11" Type="http://schemas.openxmlformats.org/officeDocument/2006/relationships/image" Target="../media/image48.png"/><Relationship Id="rId5" Type="http://schemas.openxmlformats.org/officeDocument/2006/relationships/hyperlink" Target="http://www.mispps.com/" TargetMode="External"/><Relationship Id="rId15" Type="http://schemas.openxmlformats.org/officeDocument/2006/relationships/image" Target="../media/image50.png"/><Relationship Id="rId10" Type="http://schemas.openxmlformats.org/officeDocument/2006/relationships/hyperlink" Target="https://www.facebook.com/mispps" TargetMode="External"/><Relationship Id="rId4" Type="http://schemas.openxmlformats.org/officeDocument/2006/relationships/image" Target="../media/image44.png"/><Relationship Id="rId9" Type="http://schemas.openxmlformats.org/officeDocument/2006/relationships/image" Target="../media/image4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015"/>
            <a:ext cx="9144000" cy="5143500"/>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28719"/>
            <a:ext cx="4876800"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2" name="31 Grupo"/>
          <p:cNvGrpSpPr/>
          <p:nvPr/>
        </p:nvGrpSpPr>
        <p:grpSpPr>
          <a:xfrm>
            <a:off x="0" y="-30139"/>
            <a:ext cx="9144000" cy="5111311"/>
            <a:chOff x="0" y="0"/>
            <a:chExt cx="9144000" cy="5111311"/>
          </a:xfrm>
        </p:grpSpPr>
        <p:sp>
          <p:nvSpPr>
            <p:cNvPr id="33" name="2 Rectángulo"/>
            <p:cNvSpPr/>
            <p:nvPr/>
          </p:nvSpPr>
          <p:spPr>
            <a:xfrm>
              <a:off x="0" y="0"/>
              <a:ext cx="9144000" cy="5111311"/>
            </a:xfrm>
            <a:custGeom>
              <a:avLst/>
              <a:gdLst>
                <a:gd name="connsiteX0" fmla="*/ 0 w 4572000"/>
                <a:gd name="connsiteY0" fmla="*/ 0 h 6886197"/>
                <a:gd name="connsiteX1" fmla="*/ 4572000 w 4572000"/>
                <a:gd name="connsiteY1" fmla="*/ 0 h 6886197"/>
                <a:gd name="connsiteX2" fmla="*/ 4572000 w 4572000"/>
                <a:gd name="connsiteY2" fmla="*/ 6886197 h 6886197"/>
                <a:gd name="connsiteX3" fmla="*/ 0 w 4572000"/>
                <a:gd name="connsiteY3" fmla="*/ 6886197 h 6886197"/>
                <a:gd name="connsiteX4" fmla="*/ 0 w 4572000"/>
                <a:gd name="connsiteY4" fmla="*/ 0 h 6886197"/>
                <a:gd name="connsiteX0" fmla="*/ 0 w 4572000"/>
                <a:gd name="connsiteY0" fmla="*/ 0 h 6886197"/>
                <a:gd name="connsiteX1" fmla="*/ 4572000 w 4572000"/>
                <a:gd name="connsiteY1" fmla="*/ 0 h 6886197"/>
                <a:gd name="connsiteX2" fmla="*/ 4572000 w 4572000"/>
                <a:gd name="connsiteY2" fmla="*/ 6886197 h 6886197"/>
                <a:gd name="connsiteX3" fmla="*/ 0 w 4572000"/>
                <a:gd name="connsiteY3" fmla="*/ 6886197 h 6886197"/>
                <a:gd name="connsiteX4" fmla="*/ 0 w 4572000"/>
                <a:gd name="connsiteY4" fmla="*/ 0 h 6886197"/>
                <a:gd name="connsiteX0" fmla="*/ 0 w 4572000"/>
                <a:gd name="connsiteY0" fmla="*/ 0 h 6886197"/>
                <a:gd name="connsiteX1" fmla="*/ 4572000 w 4572000"/>
                <a:gd name="connsiteY1" fmla="*/ 0 h 6886197"/>
                <a:gd name="connsiteX2" fmla="*/ 4572000 w 4572000"/>
                <a:gd name="connsiteY2" fmla="*/ 6886197 h 6886197"/>
                <a:gd name="connsiteX3" fmla="*/ 0 w 4572000"/>
                <a:gd name="connsiteY3" fmla="*/ 6886197 h 6886197"/>
                <a:gd name="connsiteX4" fmla="*/ 0 w 4572000"/>
                <a:gd name="connsiteY4" fmla="*/ 0 h 6886197"/>
                <a:gd name="connsiteX0" fmla="*/ 0 w 5209790"/>
                <a:gd name="connsiteY0" fmla="*/ 0 h 6886197"/>
                <a:gd name="connsiteX1" fmla="*/ 4572000 w 5209790"/>
                <a:gd name="connsiteY1" fmla="*/ 0 h 6886197"/>
                <a:gd name="connsiteX2" fmla="*/ 4572000 w 5209790"/>
                <a:gd name="connsiteY2" fmla="*/ 6886197 h 6886197"/>
                <a:gd name="connsiteX3" fmla="*/ 0 w 5209790"/>
                <a:gd name="connsiteY3" fmla="*/ 6886197 h 6886197"/>
                <a:gd name="connsiteX4" fmla="*/ 0 w 5209790"/>
                <a:gd name="connsiteY4" fmla="*/ 0 h 6886197"/>
                <a:gd name="connsiteX0" fmla="*/ 0 w 5123359"/>
                <a:gd name="connsiteY0" fmla="*/ 0 h 6886197"/>
                <a:gd name="connsiteX1" fmla="*/ 4572000 w 5123359"/>
                <a:gd name="connsiteY1" fmla="*/ 0 h 6886197"/>
                <a:gd name="connsiteX2" fmla="*/ 4572000 w 5123359"/>
                <a:gd name="connsiteY2" fmla="*/ 6886197 h 6886197"/>
                <a:gd name="connsiteX3" fmla="*/ 0 w 5123359"/>
                <a:gd name="connsiteY3" fmla="*/ 6886197 h 6886197"/>
                <a:gd name="connsiteX4" fmla="*/ 0 w 5123359"/>
                <a:gd name="connsiteY4" fmla="*/ 0 h 6886197"/>
                <a:gd name="connsiteX0" fmla="*/ 0 w 5143448"/>
                <a:gd name="connsiteY0" fmla="*/ 0 h 6886197"/>
                <a:gd name="connsiteX1" fmla="*/ 4572000 w 5143448"/>
                <a:gd name="connsiteY1" fmla="*/ 0 h 6886197"/>
                <a:gd name="connsiteX2" fmla="*/ 4572000 w 5143448"/>
                <a:gd name="connsiteY2" fmla="*/ 6886197 h 6886197"/>
                <a:gd name="connsiteX3" fmla="*/ 0 w 5143448"/>
                <a:gd name="connsiteY3" fmla="*/ 6886197 h 6886197"/>
                <a:gd name="connsiteX4" fmla="*/ 0 w 5143448"/>
                <a:gd name="connsiteY4" fmla="*/ 0 h 6886197"/>
                <a:gd name="connsiteX0" fmla="*/ 0 w 5171983"/>
                <a:gd name="connsiteY0" fmla="*/ 0 h 6886197"/>
                <a:gd name="connsiteX1" fmla="*/ 4572000 w 5171983"/>
                <a:gd name="connsiteY1" fmla="*/ 0 h 6886197"/>
                <a:gd name="connsiteX2" fmla="*/ 4572000 w 5171983"/>
                <a:gd name="connsiteY2" fmla="*/ 6886197 h 6886197"/>
                <a:gd name="connsiteX3" fmla="*/ 0 w 5171983"/>
                <a:gd name="connsiteY3" fmla="*/ 6886197 h 6886197"/>
                <a:gd name="connsiteX4" fmla="*/ 0 w 5171983"/>
                <a:gd name="connsiteY4" fmla="*/ 0 h 6886197"/>
                <a:gd name="connsiteX0" fmla="*/ 0 w 5356589"/>
                <a:gd name="connsiteY0" fmla="*/ 0 h 6886197"/>
                <a:gd name="connsiteX1" fmla="*/ 4572000 w 5356589"/>
                <a:gd name="connsiteY1" fmla="*/ 0 h 6886197"/>
                <a:gd name="connsiteX2" fmla="*/ 4572000 w 5356589"/>
                <a:gd name="connsiteY2" fmla="*/ 6886197 h 6886197"/>
                <a:gd name="connsiteX3" fmla="*/ 0 w 5356589"/>
                <a:gd name="connsiteY3" fmla="*/ 6886197 h 6886197"/>
                <a:gd name="connsiteX4" fmla="*/ 0 w 5356589"/>
                <a:gd name="connsiteY4" fmla="*/ 0 h 6886197"/>
                <a:gd name="connsiteX0" fmla="*/ 0 w 9596210"/>
                <a:gd name="connsiteY0" fmla="*/ 0 h 6886197"/>
                <a:gd name="connsiteX1" fmla="*/ 9144000 w 9596210"/>
                <a:gd name="connsiteY1" fmla="*/ 11875 h 6886197"/>
                <a:gd name="connsiteX2" fmla="*/ 4572000 w 9596210"/>
                <a:gd name="connsiteY2" fmla="*/ 6886197 h 6886197"/>
                <a:gd name="connsiteX3" fmla="*/ 0 w 9596210"/>
                <a:gd name="connsiteY3" fmla="*/ 6886197 h 6886197"/>
                <a:gd name="connsiteX4" fmla="*/ 0 w 9596210"/>
                <a:gd name="connsiteY4" fmla="*/ 0 h 6886197"/>
                <a:gd name="connsiteX0" fmla="*/ 0 w 9173258"/>
                <a:gd name="connsiteY0" fmla="*/ 0 h 6886197"/>
                <a:gd name="connsiteX1" fmla="*/ 9144000 w 9173258"/>
                <a:gd name="connsiteY1" fmla="*/ 11875 h 6886197"/>
                <a:gd name="connsiteX2" fmla="*/ 4572000 w 9173258"/>
                <a:gd name="connsiteY2" fmla="*/ 6886197 h 6886197"/>
                <a:gd name="connsiteX3" fmla="*/ 0 w 9173258"/>
                <a:gd name="connsiteY3" fmla="*/ 6886197 h 6886197"/>
                <a:gd name="connsiteX4" fmla="*/ 0 w 9173258"/>
                <a:gd name="connsiteY4" fmla="*/ 0 h 6886197"/>
                <a:gd name="connsiteX0" fmla="*/ 0 w 9217313"/>
                <a:gd name="connsiteY0" fmla="*/ 0 h 6886197"/>
                <a:gd name="connsiteX1" fmla="*/ 9144000 w 9217313"/>
                <a:gd name="connsiteY1" fmla="*/ 11875 h 6886197"/>
                <a:gd name="connsiteX2" fmla="*/ 9126070 w 9217313"/>
                <a:gd name="connsiteY2" fmla="*/ 6850338 h 6886197"/>
                <a:gd name="connsiteX3" fmla="*/ 0 w 9217313"/>
                <a:gd name="connsiteY3" fmla="*/ 6886197 h 6886197"/>
                <a:gd name="connsiteX4" fmla="*/ 0 w 9217313"/>
                <a:gd name="connsiteY4" fmla="*/ 0 h 6886197"/>
                <a:gd name="connsiteX0" fmla="*/ 0 w 9162085"/>
                <a:gd name="connsiteY0" fmla="*/ 0 h 6886197"/>
                <a:gd name="connsiteX1" fmla="*/ 9144000 w 9162085"/>
                <a:gd name="connsiteY1" fmla="*/ 11875 h 6886197"/>
                <a:gd name="connsiteX2" fmla="*/ 9126070 w 9162085"/>
                <a:gd name="connsiteY2" fmla="*/ 6850338 h 6886197"/>
                <a:gd name="connsiteX3" fmla="*/ 0 w 9162085"/>
                <a:gd name="connsiteY3" fmla="*/ 6886197 h 6886197"/>
                <a:gd name="connsiteX4" fmla="*/ 0 w 9162085"/>
                <a:gd name="connsiteY4" fmla="*/ 0 h 6886197"/>
                <a:gd name="connsiteX0" fmla="*/ 0 w 9200801"/>
                <a:gd name="connsiteY0" fmla="*/ 0 h 6886197"/>
                <a:gd name="connsiteX1" fmla="*/ 9144000 w 9200801"/>
                <a:gd name="connsiteY1" fmla="*/ 11875 h 6886197"/>
                <a:gd name="connsiteX2" fmla="*/ 9126070 w 9200801"/>
                <a:gd name="connsiteY2" fmla="*/ 6850338 h 6886197"/>
                <a:gd name="connsiteX3" fmla="*/ 0 w 9200801"/>
                <a:gd name="connsiteY3" fmla="*/ 6886197 h 6886197"/>
                <a:gd name="connsiteX4" fmla="*/ 0 w 9200801"/>
                <a:gd name="connsiteY4" fmla="*/ 0 h 6886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00801" h="6886197">
                  <a:moveTo>
                    <a:pt x="0" y="0"/>
                  </a:moveTo>
                  <a:lnTo>
                    <a:pt x="9144000" y="11875"/>
                  </a:lnTo>
                  <a:cubicBezTo>
                    <a:pt x="10138567" y="1752664"/>
                    <a:pt x="-2409714" y="5399773"/>
                    <a:pt x="9126070" y="6850338"/>
                  </a:cubicBezTo>
                  <a:lnTo>
                    <a:pt x="0" y="6886197"/>
                  </a:lnTo>
                  <a:lnTo>
                    <a:pt x="0" y="0"/>
                  </a:lnTo>
                  <a:close/>
                </a:path>
              </a:pathLst>
            </a:custGeom>
            <a:gradFill flip="none" rotWithShape="1">
              <a:gsLst>
                <a:gs pos="0">
                  <a:schemeClr val="accent1">
                    <a:tint val="66000"/>
                    <a:satMod val="160000"/>
                    <a:alpha val="34000"/>
                  </a:schemeClr>
                </a:gs>
                <a:gs pos="78000">
                  <a:srgbClr val="FCF8F6">
                    <a:alpha val="64000"/>
                  </a:srgbClr>
                </a:gs>
                <a:gs pos="100000">
                  <a:schemeClr val="tx1">
                    <a:lumMod val="50000"/>
                  </a:schemeClr>
                </a:gs>
                <a:gs pos="54000">
                  <a:schemeClr val="accent1">
                    <a:tint val="23500"/>
                    <a:satMod val="160000"/>
                    <a:lumMod val="79000"/>
                    <a:lumOff val="21000"/>
                    <a:alpha val="50000"/>
                  </a:schemeClr>
                </a:gs>
              </a:gsLst>
              <a:path path="circle">
                <a:fillToRect l="100000" t="100000"/>
              </a:path>
              <a:tileRect r="-100000" b="-100000"/>
            </a:gradFill>
            <a:ln w="98425">
              <a:gradFill flip="none" rotWithShape="1">
                <a:gsLst>
                  <a:gs pos="0">
                    <a:srgbClr val="CCCCFF"/>
                  </a:gs>
                  <a:gs pos="17999">
                    <a:srgbClr val="99CCFF"/>
                  </a:gs>
                  <a:gs pos="36000">
                    <a:srgbClr val="9966FF"/>
                  </a:gs>
                  <a:gs pos="61000">
                    <a:srgbClr val="CC99FF"/>
                  </a:gs>
                  <a:gs pos="82001">
                    <a:srgbClr val="99CCFF"/>
                  </a:gs>
                  <a:gs pos="100000">
                    <a:srgbClr val="CCCCFF"/>
                  </a:gs>
                </a:gsLst>
                <a:lin ang="5400000" scaled="0"/>
                <a:tileRect r="-100000" b="-100000"/>
              </a:gradFill>
            </a:ln>
            <a:scene3d>
              <a:camera prst="orthographicFront"/>
              <a:lightRig rig="flat"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7824" y="123478"/>
              <a:ext cx="3932237" cy="4651375"/>
            </a:xfrm>
            <a:prstGeom prst="rect">
              <a:avLst/>
            </a:prstGeom>
            <a:noFill/>
            <a:ln>
              <a:noFill/>
            </a:ln>
            <a:effectLst>
              <a:outerShdw dist="35921" dir="2700000" algn="ctr" rotWithShape="0">
                <a:srgbClr val="7030A0">
                  <a:alpha val="86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35" name="34 Grupo"/>
          <p:cNvGrpSpPr/>
          <p:nvPr/>
        </p:nvGrpSpPr>
        <p:grpSpPr>
          <a:xfrm flipH="1">
            <a:off x="0" y="0"/>
            <a:ext cx="9144000" cy="5111311"/>
            <a:chOff x="0" y="0"/>
            <a:chExt cx="9144000" cy="5111311"/>
          </a:xfrm>
        </p:grpSpPr>
        <p:sp>
          <p:nvSpPr>
            <p:cNvPr id="36" name="2 Rectángulo"/>
            <p:cNvSpPr/>
            <p:nvPr/>
          </p:nvSpPr>
          <p:spPr>
            <a:xfrm>
              <a:off x="0" y="0"/>
              <a:ext cx="9144000" cy="5111311"/>
            </a:xfrm>
            <a:custGeom>
              <a:avLst/>
              <a:gdLst>
                <a:gd name="connsiteX0" fmla="*/ 0 w 4572000"/>
                <a:gd name="connsiteY0" fmla="*/ 0 h 6886197"/>
                <a:gd name="connsiteX1" fmla="*/ 4572000 w 4572000"/>
                <a:gd name="connsiteY1" fmla="*/ 0 h 6886197"/>
                <a:gd name="connsiteX2" fmla="*/ 4572000 w 4572000"/>
                <a:gd name="connsiteY2" fmla="*/ 6886197 h 6886197"/>
                <a:gd name="connsiteX3" fmla="*/ 0 w 4572000"/>
                <a:gd name="connsiteY3" fmla="*/ 6886197 h 6886197"/>
                <a:gd name="connsiteX4" fmla="*/ 0 w 4572000"/>
                <a:gd name="connsiteY4" fmla="*/ 0 h 6886197"/>
                <a:gd name="connsiteX0" fmla="*/ 0 w 4572000"/>
                <a:gd name="connsiteY0" fmla="*/ 0 h 6886197"/>
                <a:gd name="connsiteX1" fmla="*/ 4572000 w 4572000"/>
                <a:gd name="connsiteY1" fmla="*/ 0 h 6886197"/>
                <a:gd name="connsiteX2" fmla="*/ 4572000 w 4572000"/>
                <a:gd name="connsiteY2" fmla="*/ 6886197 h 6886197"/>
                <a:gd name="connsiteX3" fmla="*/ 0 w 4572000"/>
                <a:gd name="connsiteY3" fmla="*/ 6886197 h 6886197"/>
                <a:gd name="connsiteX4" fmla="*/ 0 w 4572000"/>
                <a:gd name="connsiteY4" fmla="*/ 0 h 6886197"/>
                <a:gd name="connsiteX0" fmla="*/ 0 w 4572000"/>
                <a:gd name="connsiteY0" fmla="*/ 0 h 6886197"/>
                <a:gd name="connsiteX1" fmla="*/ 4572000 w 4572000"/>
                <a:gd name="connsiteY1" fmla="*/ 0 h 6886197"/>
                <a:gd name="connsiteX2" fmla="*/ 4572000 w 4572000"/>
                <a:gd name="connsiteY2" fmla="*/ 6886197 h 6886197"/>
                <a:gd name="connsiteX3" fmla="*/ 0 w 4572000"/>
                <a:gd name="connsiteY3" fmla="*/ 6886197 h 6886197"/>
                <a:gd name="connsiteX4" fmla="*/ 0 w 4572000"/>
                <a:gd name="connsiteY4" fmla="*/ 0 h 6886197"/>
                <a:gd name="connsiteX0" fmla="*/ 0 w 5209790"/>
                <a:gd name="connsiteY0" fmla="*/ 0 h 6886197"/>
                <a:gd name="connsiteX1" fmla="*/ 4572000 w 5209790"/>
                <a:gd name="connsiteY1" fmla="*/ 0 h 6886197"/>
                <a:gd name="connsiteX2" fmla="*/ 4572000 w 5209790"/>
                <a:gd name="connsiteY2" fmla="*/ 6886197 h 6886197"/>
                <a:gd name="connsiteX3" fmla="*/ 0 w 5209790"/>
                <a:gd name="connsiteY3" fmla="*/ 6886197 h 6886197"/>
                <a:gd name="connsiteX4" fmla="*/ 0 w 5209790"/>
                <a:gd name="connsiteY4" fmla="*/ 0 h 6886197"/>
                <a:gd name="connsiteX0" fmla="*/ 0 w 5123359"/>
                <a:gd name="connsiteY0" fmla="*/ 0 h 6886197"/>
                <a:gd name="connsiteX1" fmla="*/ 4572000 w 5123359"/>
                <a:gd name="connsiteY1" fmla="*/ 0 h 6886197"/>
                <a:gd name="connsiteX2" fmla="*/ 4572000 w 5123359"/>
                <a:gd name="connsiteY2" fmla="*/ 6886197 h 6886197"/>
                <a:gd name="connsiteX3" fmla="*/ 0 w 5123359"/>
                <a:gd name="connsiteY3" fmla="*/ 6886197 h 6886197"/>
                <a:gd name="connsiteX4" fmla="*/ 0 w 5123359"/>
                <a:gd name="connsiteY4" fmla="*/ 0 h 6886197"/>
                <a:gd name="connsiteX0" fmla="*/ 0 w 5143448"/>
                <a:gd name="connsiteY0" fmla="*/ 0 h 6886197"/>
                <a:gd name="connsiteX1" fmla="*/ 4572000 w 5143448"/>
                <a:gd name="connsiteY1" fmla="*/ 0 h 6886197"/>
                <a:gd name="connsiteX2" fmla="*/ 4572000 w 5143448"/>
                <a:gd name="connsiteY2" fmla="*/ 6886197 h 6886197"/>
                <a:gd name="connsiteX3" fmla="*/ 0 w 5143448"/>
                <a:gd name="connsiteY3" fmla="*/ 6886197 h 6886197"/>
                <a:gd name="connsiteX4" fmla="*/ 0 w 5143448"/>
                <a:gd name="connsiteY4" fmla="*/ 0 h 6886197"/>
                <a:gd name="connsiteX0" fmla="*/ 0 w 5171983"/>
                <a:gd name="connsiteY0" fmla="*/ 0 h 6886197"/>
                <a:gd name="connsiteX1" fmla="*/ 4572000 w 5171983"/>
                <a:gd name="connsiteY1" fmla="*/ 0 h 6886197"/>
                <a:gd name="connsiteX2" fmla="*/ 4572000 w 5171983"/>
                <a:gd name="connsiteY2" fmla="*/ 6886197 h 6886197"/>
                <a:gd name="connsiteX3" fmla="*/ 0 w 5171983"/>
                <a:gd name="connsiteY3" fmla="*/ 6886197 h 6886197"/>
                <a:gd name="connsiteX4" fmla="*/ 0 w 5171983"/>
                <a:gd name="connsiteY4" fmla="*/ 0 h 6886197"/>
                <a:gd name="connsiteX0" fmla="*/ 0 w 5356589"/>
                <a:gd name="connsiteY0" fmla="*/ 0 h 6886197"/>
                <a:gd name="connsiteX1" fmla="*/ 4572000 w 5356589"/>
                <a:gd name="connsiteY1" fmla="*/ 0 h 6886197"/>
                <a:gd name="connsiteX2" fmla="*/ 4572000 w 5356589"/>
                <a:gd name="connsiteY2" fmla="*/ 6886197 h 6886197"/>
                <a:gd name="connsiteX3" fmla="*/ 0 w 5356589"/>
                <a:gd name="connsiteY3" fmla="*/ 6886197 h 6886197"/>
                <a:gd name="connsiteX4" fmla="*/ 0 w 5356589"/>
                <a:gd name="connsiteY4" fmla="*/ 0 h 6886197"/>
                <a:gd name="connsiteX0" fmla="*/ 0 w 9596210"/>
                <a:gd name="connsiteY0" fmla="*/ 0 h 6886197"/>
                <a:gd name="connsiteX1" fmla="*/ 9144000 w 9596210"/>
                <a:gd name="connsiteY1" fmla="*/ 11875 h 6886197"/>
                <a:gd name="connsiteX2" fmla="*/ 4572000 w 9596210"/>
                <a:gd name="connsiteY2" fmla="*/ 6886197 h 6886197"/>
                <a:gd name="connsiteX3" fmla="*/ 0 w 9596210"/>
                <a:gd name="connsiteY3" fmla="*/ 6886197 h 6886197"/>
                <a:gd name="connsiteX4" fmla="*/ 0 w 9596210"/>
                <a:gd name="connsiteY4" fmla="*/ 0 h 6886197"/>
                <a:gd name="connsiteX0" fmla="*/ 0 w 9173258"/>
                <a:gd name="connsiteY0" fmla="*/ 0 h 6886197"/>
                <a:gd name="connsiteX1" fmla="*/ 9144000 w 9173258"/>
                <a:gd name="connsiteY1" fmla="*/ 11875 h 6886197"/>
                <a:gd name="connsiteX2" fmla="*/ 4572000 w 9173258"/>
                <a:gd name="connsiteY2" fmla="*/ 6886197 h 6886197"/>
                <a:gd name="connsiteX3" fmla="*/ 0 w 9173258"/>
                <a:gd name="connsiteY3" fmla="*/ 6886197 h 6886197"/>
                <a:gd name="connsiteX4" fmla="*/ 0 w 9173258"/>
                <a:gd name="connsiteY4" fmla="*/ 0 h 6886197"/>
                <a:gd name="connsiteX0" fmla="*/ 0 w 9217313"/>
                <a:gd name="connsiteY0" fmla="*/ 0 h 6886197"/>
                <a:gd name="connsiteX1" fmla="*/ 9144000 w 9217313"/>
                <a:gd name="connsiteY1" fmla="*/ 11875 h 6886197"/>
                <a:gd name="connsiteX2" fmla="*/ 9126070 w 9217313"/>
                <a:gd name="connsiteY2" fmla="*/ 6850338 h 6886197"/>
                <a:gd name="connsiteX3" fmla="*/ 0 w 9217313"/>
                <a:gd name="connsiteY3" fmla="*/ 6886197 h 6886197"/>
                <a:gd name="connsiteX4" fmla="*/ 0 w 9217313"/>
                <a:gd name="connsiteY4" fmla="*/ 0 h 6886197"/>
                <a:gd name="connsiteX0" fmla="*/ 0 w 9162085"/>
                <a:gd name="connsiteY0" fmla="*/ 0 h 6886197"/>
                <a:gd name="connsiteX1" fmla="*/ 9144000 w 9162085"/>
                <a:gd name="connsiteY1" fmla="*/ 11875 h 6886197"/>
                <a:gd name="connsiteX2" fmla="*/ 9126070 w 9162085"/>
                <a:gd name="connsiteY2" fmla="*/ 6850338 h 6886197"/>
                <a:gd name="connsiteX3" fmla="*/ 0 w 9162085"/>
                <a:gd name="connsiteY3" fmla="*/ 6886197 h 6886197"/>
                <a:gd name="connsiteX4" fmla="*/ 0 w 9162085"/>
                <a:gd name="connsiteY4" fmla="*/ 0 h 6886197"/>
                <a:gd name="connsiteX0" fmla="*/ 0 w 9200801"/>
                <a:gd name="connsiteY0" fmla="*/ 0 h 6886197"/>
                <a:gd name="connsiteX1" fmla="*/ 9144000 w 9200801"/>
                <a:gd name="connsiteY1" fmla="*/ 11875 h 6886197"/>
                <a:gd name="connsiteX2" fmla="*/ 9126070 w 9200801"/>
                <a:gd name="connsiteY2" fmla="*/ 6850338 h 6886197"/>
                <a:gd name="connsiteX3" fmla="*/ 0 w 9200801"/>
                <a:gd name="connsiteY3" fmla="*/ 6886197 h 6886197"/>
                <a:gd name="connsiteX4" fmla="*/ 0 w 9200801"/>
                <a:gd name="connsiteY4" fmla="*/ 0 h 6886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00801" h="6886197">
                  <a:moveTo>
                    <a:pt x="0" y="0"/>
                  </a:moveTo>
                  <a:lnTo>
                    <a:pt x="9144000" y="11875"/>
                  </a:lnTo>
                  <a:cubicBezTo>
                    <a:pt x="10138567" y="1752664"/>
                    <a:pt x="-2409714" y="5399773"/>
                    <a:pt x="9126070" y="6850338"/>
                  </a:cubicBezTo>
                  <a:lnTo>
                    <a:pt x="0" y="6886197"/>
                  </a:lnTo>
                  <a:lnTo>
                    <a:pt x="0" y="0"/>
                  </a:lnTo>
                  <a:close/>
                </a:path>
              </a:pathLst>
            </a:custGeom>
            <a:gradFill flip="none" rotWithShape="1">
              <a:gsLst>
                <a:gs pos="0">
                  <a:schemeClr val="accent1">
                    <a:tint val="66000"/>
                    <a:satMod val="160000"/>
                    <a:alpha val="34000"/>
                  </a:schemeClr>
                </a:gs>
                <a:gs pos="78000">
                  <a:srgbClr val="FCF8F6">
                    <a:alpha val="64000"/>
                  </a:srgbClr>
                </a:gs>
                <a:gs pos="100000">
                  <a:schemeClr val="tx1">
                    <a:lumMod val="50000"/>
                  </a:schemeClr>
                </a:gs>
                <a:gs pos="54000">
                  <a:schemeClr val="accent1">
                    <a:tint val="23500"/>
                    <a:satMod val="160000"/>
                    <a:lumMod val="79000"/>
                    <a:lumOff val="21000"/>
                    <a:alpha val="50000"/>
                  </a:schemeClr>
                </a:gs>
              </a:gsLst>
              <a:path path="circle">
                <a:fillToRect l="100000" t="100000"/>
              </a:path>
              <a:tileRect r="-100000" b="-100000"/>
            </a:gradFill>
            <a:ln w="98425">
              <a:gradFill flip="none" rotWithShape="1">
                <a:gsLst>
                  <a:gs pos="0">
                    <a:srgbClr val="CCCCFF"/>
                  </a:gs>
                  <a:gs pos="17999">
                    <a:srgbClr val="99CCFF"/>
                  </a:gs>
                  <a:gs pos="36000">
                    <a:srgbClr val="9966FF"/>
                  </a:gs>
                  <a:gs pos="61000">
                    <a:srgbClr val="CC99FF"/>
                  </a:gs>
                  <a:gs pos="82001">
                    <a:srgbClr val="99CCFF"/>
                  </a:gs>
                  <a:gs pos="100000">
                    <a:srgbClr val="CCCCFF"/>
                  </a:gs>
                </a:gsLst>
                <a:lin ang="5400000" scaled="0"/>
                <a:tileRect r="-100000" b="-100000"/>
              </a:gradFill>
            </a:ln>
            <a:scene3d>
              <a:camera prst="orthographicFront"/>
              <a:lightRig rig="flat"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7"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7824" y="123478"/>
              <a:ext cx="3932237" cy="4651375"/>
            </a:xfrm>
            <a:prstGeom prst="rect">
              <a:avLst/>
            </a:prstGeom>
            <a:noFill/>
            <a:ln>
              <a:noFill/>
            </a:ln>
            <a:effectLst>
              <a:outerShdw dist="35921" dir="2700000" algn="ctr" rotWithShape="0">
                <a:srgbClr val="7030A0">
                  <a:alpha val="54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7" name="16 CuadroTexto"/>
          <p:cNvSpPr txBox="1"/>
          <p:nvPr/>
        </p:nvSpPr>
        <p:spPr>
          <a:xfrm>
            <a:off x="7643802" y="4804946"/>
            <a:ext cx="1500198" cy="338554"/>
          </a:xfrm>
          <a:prstGeom prst="rect">
            <a:avLst/>
          </a:prstGeom>
          <a:noFill/>
        </p:spPr>
        <p:txBody>
          <a:bodyPr>
            <a:spAutoFit/>
            <a:scene3d>
              <a:camera prst="obliqueBottomLeft"/>
              <a:lightRig rig="threePt" dir="t"/>
            </a:scene3d>
            <a:sp3d extrusionH="31750">
              <a:extrusionClr>
                <a:srgbClr val="CCFF33"/>
              </a:extrusionClr>
            </a:sp3d>
          </a:bodyPr>
          <a:lstStyle/>
          <a:p>
            <a:pPr algn="ctr" fontAlgn="auto">
              <a:spcBef>
                <a:spcPts val="0"/>
              </a:spcBef>
              <a:spcAft>
                <a:spcPts val="0"/>
              </a:spcAft>
              <a:defRPr/>
            </a:pPr>
            <a:r>
              <a:rPr lang="es-ES" sz="800" b="1" dirty="0">
                <a:solidFill>
                  <a:schemeClr val="tx1">
                    <a:lumMod val="95000"/>
                  </a:schemeClr>
                </a:solidFill>
                <a:latin typeface="Aharoni" pitchFamily="2" charset="-79"/>
                <a:ea typeface="Adobe Gothic Std B" pitchFamily="34" charset="-128"/>
                <a:cs typeface="Aharoni" pitchFamily="2" charset="-79"/>
              </a:rPr>
              <a:t>CON REPRODUCCION</a:t>
            </a:r>
          </a:p>
          <a:p>
            <a:pPr algn="ctr" fontAlgn="auto">
              <a:spcBef>
                <a:spcPts val="0"/>
              </a:spcBef>
              <a:spcAft>
                <a:spcPts val="0"/>
              </a:spcAft>
              <a:defRPr/>
            </a:pPr>
            <a:r>
              <a:rPr lang="es-ES" sz="800" b="1" dirty="0">
                <a:solidFill>
                  <a:schemeClr val="tx1">
                    <a:lumMod val="95000"/>
                  </a:schemeClr>
                </a:solidFill>
                <a:latin typeface="Aharoni" pitchFamily="2" charset="-79"/>
                <a:ea typeface="Adobe Gothic Std B" pitchFamily="34" charset="-128"/>
                <a:cs typeface="Aharoni" pitchFamily="2" charset="-79"/>
              </a:rPr>
              <a:t> MANUAL Y MUSICA</a:t>
            </a:r>
          </a:p>
        </p:txBody>
      </p:sp>
      <p:pic>
        <p:nvPicPr>
          <p:cNvPr id="25" name="24 Imagen" descr="Diapositiva1"/>
          <p:cNvPicPr>
            <a:picLocks noGrp="1" noChangeAspect="1"/>
          </p:cNvPicPr>
          <p:nvPr isPhoto="1"/>
        </p:nvPicPr>
        <p:blipFill>
          <a:blip r:embed="rId6">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4089932354"/>
      </p:ext>
    </p:extLst>
  </p:cSld>
  <p:clrMapOvr>
    <a:masterClrMapping/>
  </p:clrMapOvr>
  <mc:AlternateContent xmlns:mc="http://schemas.openxmlformats.org/markup-compatibility/2006" xmlns:p14="http://schemas.microsoft.com/office/powerpoint/2010/main">
    <mc:Choice Requires="p14">
      <p:transition p14:dur="0">
        <p:sndAc>
          <p:stSnd loop="1">
            <p:snd r:embed="rId2" name="SUBLIME.wav"/>
          </p:stSnd>
        </p:sndAc>
      </p:transition>
    </mc:Choice>
    <mc:Fallback xmlns="">
      <p:transition>
        <p:sndAc>
          <p:stSnd loop="1">
            <p:snd r:embed="rId7" name="SUBLIM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500"/>
                                        <p:tgtEl>
                                          <p:spTgt spid="35"/>
                                        </p:tgtEl>
                                        <p:attrNameLst>
                                          <p:attrName>ppt_x</p:attrName>
                                        </p:attrNameLst>
                                      </p:cBhvr>
                                      <p:tavLst>
                                        <p:tav tm="0">
                                          <p:val>
                                            <p:strVal val="ppt_x"/>
                                          </p:val>
                                        </p:tav>
                                        <p:tav tm="100000">
                                          <p:val>
                                            <p:strVal val="ppt_x+ppt_w/2"/>
                                          </p:val>
                                        </p:tav>
                                      </p:tavLst>
                                    </p:anim>
                                    <p:anim calcmode="lin" valueType="num">
                                      <p:cBhvr>
                                        <p:cTn id="7" dur="3500"/>
                                        <p:tgtEl>
                                          <p:spTgt spid="35"/>
                                        </p:tgtEl>
                                        <p:attrNameLst>
                                          <p:attrName>ppt_y</p:attrName>
                                        </p:attrNameLst>
                                      </p:cBhvr>
                                      <p:tavLst>
                                        <p:tav tm="0">
                                          <p:val>
                                            <p:strVal val="ppt_y"/>
                                          </p:val>
                                        </p:tav>
                                        <p:tav tm="100000">
                                          <p:val>
                                            <p:strVal val="ppt_y"/>
                                          </p:val>
                                        </p:tav>
                                      </p:tavLst>
                                    </p:anim>
                                    <p:anim calcmode="lin" valueType="num">
                                      <p:cBhvr>
                                        <p:cTn id="8" dur="3500"/>
                                        <p:tgtEl>
                                          <p:spTgt spid="35"/>
                                        </p:tgtEl>
                                        <p:attrNameLst>
                                          <p:attrName>ppt_w</p:attrName>
                                        </p:attrNameLst>
                                      </p:cBhvr>
                                      <p:tavLst>
                                        <p:tav tm="0">
                                          <p:val>
                                            <p:strVal val="ppt_w"/>
                                          </p:val>
                                        </p:tav>
                                        <p:tav tm="100000">
                                          <p:val>
                                            <p:fltVal val="0"/>
                                          </p:val>
                                        </p:tav>
                                      </p:tavLst>
                                    </p:anim>
                                    <p:anim calcmode="lin" valueType="num">
                                      <p:cBhvr>
                                        <p:cTn id="9" dur="3500"/>
                                        <p:tgtEl>
                                          <p:spTgt spid="35"/>
                                        </p:tgtEl>
                                        <p:attrNameLst>
                                          <p:attrName>ppt_h</p:attrName>
                                        </p:attrNameLst>
                                      </p:cBhvr>
                                      <p:tavLst>
                                        <p:tav tm="0">
                                          <p:val>
                                            <p:strVal val="ppt_h"/>
                                          </p:val>
                                        </p:tav>
                                        <p:tav tm="100000">
                                          <p:val>
                                            <p:strVal val="ppt_h"/>
                                          </p:val>
                                        </p:tav>
                                      </p:tavLst>
                                    </p:anim>
                                    <p:set>
                                      <p:cBhvr>
                                        <p:cTn id="10" dur="1" fill="hold">
                                          <p:stCondLst>
                                            <p:cond delay="3499"/>
                                          </p:stCondLst>
                                        </p:cTn>
                                        <p:tgtEl>
                                          <p:spTgt spid="35"/>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500"/>
                                        <p:tgtEl>
                                          <p:spTgt spid="32"/>
                                        </p:tgtEl>
                                        <p:attrNameLst>
                                          <p:attrName>ppt_x</p:attrName>
                                        </p:attrNameLst>
                                      </p:cBhvr>
                                      <p:tavLst>
                                        <p:tav tm="0">
                                          <p:val>
                                            <p:strVal val="ppt_x"/>
                                          </p:val>
                                        </p:tav>
                                        <p:tav tm="100000">
                                          <p:val>
                                            <p:strVal val="ppt_x-ppt_w/2"/>
                                          </p:val>
                                        </p:tav>
                                      </p:tavLst>
                                    </p:anim>
                                    <p:anim calcmode="lin" valueType="num">
                                      <p:cBhvr>
                                        <p:cTn id="13" dur="3500"/>
                                        <p:tgtEl>
                                          <p:spTgt spid="32"/>
                                        </p:tgtEl>
                                        <p:attrNameLst>
                                          <p:attrName>ppt_y</p:attrName>
                                        </p:attrNameLst>
                                      </p:cBhvr>
                                      <p:tavLst>
                                        <p:tav tm="0">
                                          <p:val>
                                            <p:strVal val="ppt_y"/>
                                          </p:val>
                                        </p:tav>
                                        <p:tav tm="100000">
                                          <p:val>
                                            <p:strVal val="ppt_y"/>
                                          </p:val>
                                        </p:tav>
                                      </p:tavLst>
                                    </p:anim>
                                    <p:anim calcmode="lin" valueType="num">
                                      <p:cBhvr>
                                        <p:cTn id="14" dur="3500"/>
                                        <p:tgtEl>
                                          <p:spTgt spid="32"/>
                                        </p:tgtEl>
                                        <p:attrNameLst>
                                          <p:attrName>ppt_w</p:attrName>
                                        </p:attrNameLst>
                                      </p:cBhvr>
                                      <p:tavLst>
                                        <p:tav tm="0">
                                          <p:val>
                                            <p:strVal val="ppt_w"/>
                                          </p:val>
                                        </p:tav>
                                        <p:tav tm="100000">
                                          <p:val>
                                            <p:fltVal val="0"/>
                                          </p:val>
                                        </p:tav>
                                      </p:tavLst>
                                    </p:anim>
                                    <p:anim calcmode="lin" valueType="num">
                                      <p:cBhvr>
                                        <p:cTn id="15" dur="3500"/>
                                        <p:tgtEl>
                                          <p:spTgt spid="32"/>
                                        </p:tgtEl>
                                        <p:attrNameLst>
                                          <p:attrName>ppt_h</p:attrName>
                                        </p:attrNameLst>
                                      </p:cBhvr>
                                      <p:tavLst>
                                        <p:tav tm="0">
                                          <p:val>
                                            <p:strVal val="ppt_h"/>
                                          </p:val>
                                        </p:tav>
                                        <p:tav tm="100000">
                                          <p:val>
                                            <p:strVal val="ppt_h"/>
                                          </p:val>
                                        </p:tav>
                                      </p:tavLst>
                                    </p:anim>
                                    <p:set>
                                      <p:cBhvr>
                                        <p:cTn id="16" dur="1" fill="hold">
                                          <p:stCondLst>
                                            <p:cond delay="3499"/>
                                          </p:stCondLst>
                                        </p:cTn>
                                        <p:tgtEl>
                                          <p:spTgt spid="32"/>
                                        </p:tgtEl>
                                        <p:attrNameLst>
                                          <p:attrName>style.visibility</p:attrName>
                                        </p:attrNameLst>
                                      </p:cBhvr>
                                      <p:to>
                                        <p:strVal val="hidden"/>
                                      </p:to>
                                    </p:set>
                                  </p:childTnLst>
                                </p:cTn>
                              </p:par>
                              <p:par>
                                <p:cTn id="17" presetID="23" presetClass="entr" presetSubtype="528" fill="hold" nodeType="withEffect">
                                  <p:stCondLst>
                                    <p:cond delay="500"/>
                                  </p:stCondLst>
                                  <p:childTnLst>
                                    <p:set>
                                      <p:cBhvr>
                                        <p:cTn id="18" dur="1" fill="hold">
                                          <p:stCondLst>
                                            <p:cond delay="0"/>
                                          </p:stCondLst>
                                        </p:cTn>
                                        <p:tgtEl>
                                          <p:spTgt spid="1026"/>
                                        </p:tgtEl>
                                        <p:attrNameLst>
                                          <p:attrName>style.visibility</p:attrName>
                                        </p:attrNameLst>
                                      </p:cBhvr>
                                      <p:to>
                                        <p:strVal val="visible"/>
                                      </p:to>
                                    </p:set>
                                    <p:anim calcmode="lin" valueType="num">
                                      <p:cBhvr>
                                        <p:cTn id="19" dur="3000" fill="hold"/>
                                        <p:tgtEl>
                                          <p:spTgt spid="1026"/>
                                        </p:tgtEl>
                                        <p:attrNameLst>
                                          <p:attrName>ppt_w</p:attrName>
                                        </p:attrNameLst>
                                      </p:cBhvr>
                                      <p:tavLst>
                                        <p:tav tm="0">
                                          <p:val>
                                            <p:fltVal val="0"/>
                                          </p:val>
                                        </p:tav>
                                        <p:tav tm="100000">
                                          <p:val>
                                            <p:strVal val="#ppt_w"/>
                                          </p:val>
                                        </p:tav>
                                      </p:tavLst>
                                    </p:anim>
                                    <p:anim calcmode="lin" valueType="num">
                                      <p:cBhvr>
                                        <p:cTn id="20" dur="3000" fill="hold"/>
                                        <p:tgtEl>
                                          <p:spTgt spid="1026"/>
                                        </p:tgtEl>
                                        <p:attrNameLst>
                                          <p:attrName>ppt_h</p:attrName>
                                        </p:attrNameLst>
                                      </p:cBhvr>
                                      <p:tavLst>
                                        <p:tav tm="0">
                                          <p:val>
                                            <p:fltVal val="0"/>
                                          </p:val>
                                        </p:tav>
                                        <p:tav tm="100000">
                                          <p:val>
                                            <p:strVal val="#ppt_h"/>
                                          </p:val>
                                        </p:tav>
                                      </p:tavLst>
                                    </p:anim>
                                    <p:anim calcmode="lin" valueType="num">
                                      <p:cBhvr>
                                        <p:cTn id="21" dur="3000" fill="hold"/>
                                        <p:tgtEl>
                                          <p:spTgt spid="1026"/>
                                        </p:tgtEl>
                                        <p:attrNameLst>
                                          <p:attrName>ppt_x</p:attrName>
                                        </p:attrNameLst>
                                      </p:cBhvr>
                                      <p:tavLst>
                                        <p:tav tm="0">
                                          <p:val>
                                            <p:fltVal val="0.5"/>
                                          </p:val>
                                        </p:tav>
                                        <p:tav tm="100000">
                                          <p:val>
                                            <p:strVal val="#ppt_x"/>
                                          </p:val>
                                        </p:tav>
                                      </p:tavLst>
                                    </p:anim>
                                    <p:anim calcmode="lin" valueType="num">
                                      <p:cBhvr>
                                        <p:cTn id="22" dur="3000" fill="hold"/>
                                        <p:tgtEl>
                                          <p:spTgt spid="1026"/>
                                        </p:tgtEl>
                                        <p:attrNameLst>
                                          <p:attrName>ppt_y</p:attrName>
                                        </p:attrNameLst>
                                      </p:cBhvr>
                                      <p:tavLst>
                                        <p:tav tm="0">
                                          <p:val>
                                            <p:fltVal val="0.5"/>
                                          </p:val>
                                        </p:tav>
                                        <p:tav tm="100000">
                                          <p:val>
                                            <p:strVal val="#ppt_y"/>
                                          </p:val>
                                        </p:tav>
                                      </p:tavLst>
                                    </p:anim>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500" fill="hold"/>
                                        <p:tgtEl>
                                          <p:spTgt spid="4"/>
                                        </p:tgtEl>
                                        <p:attrNameLst>
                                          <p:attrName>ppt_w</p:attrName>
                                        </p:attrNameLst>
                                      </p:cBhvr>
                                      <p:tavLst>
                                        <p:tav tm="0">
                                          <p:val>
                                            <p:strVal val="4/3*#ppt_w"/>
                                          </p:val>
                                        </p:tav>
                                        <p:tav tm="100000">
                                          <p:val>
                                            <p:strVal val="#ppt_w"/>
                                          </p:val>
                                        </p:tav>
                                      </p:tavLst>
                                    </p:anim>
                                    <p:anim calcmode="lin" valueType="num">
                                      <p:cBhvr>
                                        <p:cTn id="26" dur="3500" fill="hold"/>
                                        <p:tgtEl>
                                          <p:spTgt spid="4"/>
                                        </p:tgtEl>
                                        <p:attrNameLst>
                                          <p:attrName>ppt_h</p:attrName>
                                        </p:attrNameLst>
                                      </p:cBhvr>
                                      <p:tavLst>
                                        <p:tav tm="0">
                                          <p:val>
                                            <p:strVal val="4/3*#ppt_h"/>
                                          </p:val>
                                        </p:tav>
                                        <p:tav tm="100000">
                                          <p:val>
                                            <p:strVal val="#ppt_h"/>
                                          </p:val>
                                        </p:tav>
                                      </p:tavLst>
                                    </p:anim>
                                  </p:childTnLst>
                                </p:cTn>
                              </p:par>
                              <p:par>
                                <p:cTn id="27" presetID="9" presetClass="emph" presetSubtype="0" nodeType="withEffect">
                                  <p:stCondLst>
                                    <p:cond delay="0"/>
                                  </p:stCondLst>
                                  <p:childTnLst>
                                    <p:set>
                                      <p:cBhvr rctx="PPT">
                                        <p:cTn id="28" dur="indefinite"/>
                                        <p:tgtEl>
                                          <p:spTgt spid="25"/>
                                        </p:tgtEl>
                                        <p:attrNameLst>
                                          <p:attrName>style.opacity</p:attrName>
                                        </p:attrNameLst>
                                      </p:cBhvr>
                                      <p:to>
                                        <p:strVal val="0"/>
                                      </p:to>
                                    </p:set>
                                    <p:animEffect filter="image" prLst="opacity: 0">
                                      <p:cBhvr rctx="IE">
                                        <p:cTn id="29" dur="indefinite"/>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892"/>
            <a:ext cx="9175778" cy="5143500"/>
          </a:xfrm>
          <a:prstGeom prst="rect">
            <a:avLst/>
          </a:prstGeom>
        </p:spPr>
      </p:pic>
      <p:sp>
        <p:nvSpPr>
          <p:cNvPr id="3" name="2 Rectángulo"/>
          <p:cNvSpPr/>
          <p:nvPr/>
        </p:nvSpPr>
        <p:spPr>
          <a:xfrm>
            <a:off x="2483768" y="1707654"/>
            <a:ext cx="4104456" cy="2246769"/>
          </a:xfrm>
          <a:prstGeom prst="rect">
            <a:avLst/>
          </a:prstGeom>
        </p:spPr>
        <p:txBody>
          <a:bodyPr wrap="square">
            <a:spAutoFit/>
            <a:scene3d>
              <a:camera prst="obliqueBottomLeft"/>
              <a:lightRig rig="flat" dir="t"/>
            </a:scene3d>
            <a:sp3d extrusionH="44450">
              <a:extrusionClr>
                <a:srgbClr val="92D050"/>
              </a:extrusionClr>
            </a:sp3d>
          </a:bodyPr>
          <a:lstStyle/>
          <a:p>
            <a:pPr algn="ctr"/>
            <a:r>
              <a:rPr lang="es-ES" sz="2800" b="1" dirty="0" smtClean="0">
                <a:solidFill>
                  <a:srgbClr val="434B29"/>
                </a:solidFill>
                <a:effectLst>
                  <a:outerShdw blurRad="50800" dist="50800" dir="5400000" algn="ctr" rotWithShape="0">
                    <a:schemeClr val="tx1">
                      <a:alpha val="86000"/>
                    </a:schemeClr>
                  </a:outerShdw>
                </a:effectLst>
                <a:latin typeface="Monotype Corsiva" panose="03010101010201010101" pitchFamily="66" charset="0"/>
              </a:rPr>
              <a:t>Cada </a:t>
            </a:r>
            <a:r>
              <a:rPr lang="es-ES" sz="2800" b="1" dirty="0">
                <a:solidFill>
                  <a:srgbClr val="434B29"/>
                </a:solidFill>
                <a:effectLst>
                  <a:outerShdw blurRad="50800" dist="50800" dir="5400000" algn="ctr" rotWithShape="0">
                    <a:schemeClr val="tx1">
                      <a:alpha val="86000"/>
                    </a:schemeClr>
                  </a:outerShdw>
                </a:effectLst>
                <a:latin typeface="Monotype Corsiva" panose="03010101010201010101" pitchFamily="66" charset="0"/>
              </a:rPr>
              <a:t>madre es diferente, las hay de todo tipo… y cada cual tiene algo especial y único digno de admirar. </a:t>
            </a:r>
          </a:p>
          <a:p>
            <a:pPr algn="ctr"/>
            <a:endParaRPr lang="es-ES" sz="2800" b="1" dirty="0">
              <a:solidFill>
                <a:srgbClr val="434B29"/>
              </a:solidFill>
              <a:effectLst>
                <a:outerShdw blurRad="50800" dist="50800" dir="5400000" algn="ctr" rotWithShape="0">
                  <a:schemeClr val="tx1">
                    <a:alpha val="86000"/>
                  </a:schemeClr>
                </a:outerShdw>
              </a:effectLst>
              <a:latin typeface="Harrington" panose="04040505050A02020702" pitchFamily="82" charset="0"/>
            </a:endParaRPr>
          </a:p>
        </p:txBody>
      </p:sp>
    </p:spTree>
    <p:extLst>
      <p:ext uri="{BB962C8B-B14F-4D97-AF65-F5344CB8AC3E}">
        <p14:creationId xmlns:p14="http://schemas.microsoft.com/office/powerpoint/2010/main" val="3382239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3"/>
          <p:cNvPicPr>
            <a:picLocks noGrp="1" noChangeAspect="1"/>
          </p:cNvPicPr>
          <p:nvPr isPhoto="1"/>
        </p:nvPicPr>
        <p:blipFill rotWithShape="1">
          <a:blip r:embed="rId2">
            <a:lum/>
            <a:extLst>
              <a:ext uri="{28A0092B-C50C-407E-A947-70E740481C1C}">
                <a14:useLocalDpi xmlns:a14="http://schemas.microsoft.com/office/drawing/2010/main" val="0"/>
              </a:ext>
            </a:extLst>
          </a:blip>
          <a:srcRect l="337" r="-101662"/>
          <a:stretch/>
        </p:blipFill>
        <p:spPr>
          <a:xfrm>
            <a:off x="10264" y="35390"/>
            <a:ext cx="18470880" cy="5143500"/>
          </a:xfrm>
          <a:prstGeom prst="rect">
            <a:avLst/>
          </a:prstGeom>
          <a:noFill/>
          <a:ln>
            <a:noFill/>
          </a:ln>
        </p:spPr>
      </p:pic>
      <p:pic>
        <p:nvPicPr>
          <p:cNvPr id="2" name="1 Imagen" descr="Diapositiva3"/>
          <p:cNvPicPr>
            <a:picLocks noGrp="1" noChangeAspect="1"/>
          </p:cNvPicPr>
          <p:nvPr isPhoto="1"/>
        </p:nvPicPr>
        <p:blipFill rotWithShape="1">
          <a:blip r:embed="rId2">
            <a:lum/>
            <a:extLst>
              <a:ext uri="{28A0092B-C50C-407E-A947-70E740481C1C}">
                <a14:useLocalDpi xmlns:a14="http://schemas.microsoft.com/office/drawing/2010/main" val="0"/>
              </a:ext>
            </a:extLst>
          </a:blip>
          <a:srcRect l="-102517" r="-2"/>
          <a:stretch/>
        </p:blipFill>
        <p:spPr>
          <a:xfrm>
            <a:off x="-9436608" y="30173"/>
            <a:ext cx="18580608" cy="5143500"/>
          </a:xfrm>
          <a:prstGeom prst="rect">
            <a:avLst/>
          </a:prstGeom>
          <a:noFill/>
          <a:ln>
            <a:noFill/>
          </a:ln>
        </p:spPr>
      </p:pic>
      <p:sp>
        <p:nvSpPr>
          <p:cNvPr id="4" name="3 Rectángulo"/>
          <p:cNvSpPr/>
          <p:nvPr/>
        </p:nvSpPr>
        <p:spPr>
          <a:xfrm flipH="1">
            <a:off x="0" y="0"/>
            <a:ext cx="9134288"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64837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9" presetClass="emph" presetSubtype="0" grpId="0" nodeType="withEffect">
                                  <p:stCondLst>
                                    <p:cond delay="0"/>
                                  </p:stCondLst>
                                  <p:childTnLst>
                                    <p:set>
                                      <p:cBhvr rctx="PPT">
                                        <p:cTn id="17" dur="indefinite"/>
                                        <p:tgtEl>
                                          <p:spTgt spid="4"/>
                                        </p:tgtEl>
                                        <p:attrNameLst>
                                          <p:attrName>style.opacity</p:attrName>
                                        </p:attrNameLst>
                                      </p:cBhvr>
                                      <p:to>
                                        <p:strVal val="0"/>
                                      </p:to>
                                    </p:set>
                                    <p:animEffect filter="image" prLst="opacity: 0">
                                      <p:cBhvr rctx="IE">
                                        <p:cTn id="18"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398" y="-6272"/>
            <a:ext cx="9144000" cy="5143500"/>
          </a:xfrm>
          <a:prstGeom prst="rect">
            <a:avLst/>
          </a:prstGeom>
          <a:noFill/>
          <a:ln>
            <a:noFill/>
          </a:ln>
        </p:spPr>
      </p:pic>
      <p:pic>
        <p:nvPicPr>
          <p:cNvPr id="9" name="8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6413"/>
            <a:ext cx="9144000" cy="5143500"/>
          </a:xfrm>
          <a:prstGeom prst="diamond">
            <a:avLst/>
          </a:prstGeom>
          <a:noFill/>
          <a:ln>
            <a:noFill/>
          </a:ln>
        </p:spPr>
      </p:pic>
      <p:grpSp>
        <p:nvGrpSpPr>
          <p:cNvPr id="3" name="2 Grupo"/>
          <p:cNvGrpSpPr/>
          <p:nvPr/>
        </p:nvGrpSpPr>
        <p:grpSpPr>
          <a:xfrm>
            <a:off x="-540568" y="25590"/>
            <a:ext cx="10369813" cy="5143500"/>
            <a:chOff x="1079710" y="3003798"/>
            <a:chExt cx="10369813" cy="5143500"/>
          </a:xfrm>
        </p:grpSpPr>
        <p:sp>
          <p:nvSpPr>
            <p:cNvPr id="4" name="3 Rectángulo"/>
            <p:cNvSpPr/>
            <p:nvPr/>
          </p:nvSpPr>
          <p:spPr bwMode="auto">
            <a:xfrm flipH="1">
              <a:off x="1691680" y="3003798"/>
              <a:ext cx="9123363" cy="5143500"/>
            </a:xfrm>
            <a:prstGeom prst="rect">
              <a:avLst/>
            </a:prstGeom>
            <a:gradFill>
              <a:gsLst>
                <a:gs pos="42000">
                  <a:srgbClr val="7030A0">
                    <a:lumMod val="34000"/>
                    <a:lumOff val="66000"/>
                    <a:alpha val="59000"/>
                  </a:srgbClr>
                </a:gs>
                <a:gs pos="35000">
                  <a:srgbClr val="FF99FF">
                    <a:alpha val="60000"/>
                    <a:lumMod val="42000"/>
                    <a:lumOff val="58000"/>
                  </a:srgbClr>
                </a:gs>
                <a:gs pos="69000">
                  <a:srgbClr val="FF99FF">
                    <a:alpha val="45882"/>
                    <a:lumMod val="84000"/>
                    <a:lumOff val="16000"/>
                  </a:srgbClr>
                </a:gs>
                <a:gs pos="20000">
                  <a:srgbClr val="00B0F0">
                    <a:lumMod val="38000"/>
                    <a:lumOff val="62000"/>
                    <a:alpha val="40000"/>
                  </a:srgbClr>
                </a:gs>
                <a:gs pos="95000">
                  <a:srgbClr val="00B0F0">
                    <a:alpha val="51000"/>
                    <a:lumMod val="3000"/>
                    <a:lumOff val="97000"/>
                  </a:srgbClr>
                </a:gs>
                <a:gs pos="84000">
                  <a:schemeClr val="accent3">
                    <a:lumMod val="97000"/>
                    <a:lumOff val="3000"/>
                    <a:alpha val="9000"/>
                  </a:schemeClr>
                </a:gs>
                <a:gs pos="64580">
                  <a:srgbClr val="7030A0">
                    <a:lumMod val="52000"/>
                    <a:lumOff val="48000"/>
                    <a:alpha val="45000"/>
                  </a:srgbClr>
                </a:gs>
                <a:gs pos="52000">
                  <a:schemeClr val="tx1">
                    <a:lumMod val="95000"/>
                    <a:alpha val="91000"/>
                  </a:schemeClr>
                </a:gs>
              </a:gsLst>
              <a:lin ang="18900000" scaled="1"/>
            </a:gradFill>
            <a:ln>
              <a:noFill/>
            </a:ln>
            <a:scene3d>
              <a:camera prst="orthographicFront"/>
              <a:lightRig rig="flat" dir="t">
                <a:rot lat="0" lon="0" rev="3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5"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3790711">
              <a:off x="5746298" y="404917"/>
              <a:ext cx="1036637" cy="10369813"/>
            </a:xfrm>
            <a:prstGeom prst="rect">
              <a:avLst/>
            </a:prstGeom>
            <a:noFill/>
            <a:ln>
              <a:noFill/>
            </a:ln>
            <a:effectLst>
              <a:outerShdw dist="35921" dir="2700000" algn="ctr" rotWithShape="0">
                <a:srgbClr val="FF99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6" name="5 Grupo"/>
          <p:cNvGrpSpPr/>
          <p:nvPr/>
        </p:nvGrpSpPr>
        <p:grpSpPr>
          <a:xfrm flipH="1">
            <a:off x="-540568" y="0"/>
            <a:ext cx="10369813" cy="5143500"/>
            <a:chOff x="1079710" y="3003798"/>
            <a:chExt cx="10369813" cy="5143500"/>
          </a:xfrm>
        </p:grpSpPr>
        <p:sp>
          <p:nvSpPr>
            <p:cNvPr id="7" name="6 Rectángulo"/>
            <p:cNvSpPr/>
            <p:nvPr/>
          </p:nvSpPr>
          <p:spPr bwMode="auto">
            <a:xfrm flipH="1">
              <a:off x="1691680" y="3003798"/>
              <a:ext cx="9123363" cy="5143500"/>
            </a:xfrm>
            <a:prstGeom prst="rect">
              <a:avLst/>
            </a:prstGeom>
            <a:gradFill>
              <a:gsLst>
                <a:gs pos="42000">
                  <a:srgbClr val="7030A0">
                    <a:lumMod val="34000"/>
                    <a:lumOff val="66000"/>
                    <a:alpha val="59000"/>
                  </a:srgbClr>
                </a:gs>
                <a:gs pos="35000">
                  <a:srgbClr val="FF99FF">
                    <a:alpha val="60000"/>
                    <a:lumMod val="42000"/>
                    <a:lumOff val="58000"/>
                  </a:srgbClr>
                </a:gs>
                <a:gs pos="69000">
                  <a:srgbClr val="FF99FF">
                    <a:alpha val="45882"/>
                    <a:lumMod val="84000"/>
                    <a:lumOff val="16000"/>
                  </a:srgbClr>
                </a:gs>
                <a:gs pos="20000">
                  <a:srgbClr val="00B0F0">
                    <a:lumMod val="38000"/>
                    <a:lumOff val="62000"/>
                    <a:alpha val="40000"/>
                  </a:srgbClr>
                </a:gs>
                <a:gs pos="95000">
                  <a:srgbClr val="00B0F0">
                    <a:alpha val="51000"/>
                    <a:lumMod val="3000"/>
                    <a:lumOff val="97000"/>
                  </a:srgbClr>
                </a:gs>
                <a:gs pos="84000">
                  <a:schemeClr val="accent3">
                    <a:lumMod val="97000"/>
                    <a:lumOff val="3000"/>
                    <a:alpha val="9000"/>
                  </a:schemeClr>
                </a:gs>
                <a:gs pos="64580">
                  <a:srgbClr val="7030A0">
                    <a:lumMod val="52000"/>
                    <a:lumOff val="48000"/>
                    <a:alpha val="45000"/>
                  </a:srgbClr>
                </a:gs>
                <a:gs pos="52000">
                  <a:schemeClr val="tx1">
                    <a:lumMod val="95000"/>
                    <a:alpha val="91000"/>
                  </a:schemeClr>
                </a:gs>
              </a:gsLst>
              <a:lin ang="18900000" scaled="1"/>
            </a:gradFill>
            <a:ln>
              <a:noFill/>
            </a:ln>
            <a:scene3d>
              <a:camera prst="orthographicFront"/>
              <a:lightRig rig="flat" dir="t">
                <a:rot lat="0" lon="0" rev="3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8"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3790711">
              <a:off x="5746298" y="404917"/>
              <a:ext cx="1036637" cy="10369813"/>
            </a:xfrm>
            <a:prstGeom prst="rect">
              <a:avLst/>
            </a:prstGeom>
            <a:noFill/>
            <a:ln>
              <a:noFill/>
            </a:ln>
            <a:effectLst>
              <a:outerShdw dist="35921" dir="2700000" algn="ctr" rotWithShape="0">
                <a:srgbClr val="FF99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0" name="9 Rectángulo"/>
          <p:cNvSpPr/>
          <p:nvPr/>
        </p:nvSpPr>
        <p:spPr>
          <a:xfrm flipH="1">
            <a:off x="16278" y="0"/>
            <a:ext cx="9134288"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81348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1+ppt_w/2"/>
                                          </p:val>
                                        </p:tav>
                                      </p:tavLst>
                                    </p:anim>
                                    <p:anim calcmode="lin" valueType="num">
                                      <p:cBhvr additive="base">
                                        <p:cTn id="7" dur="3000"/>
                                        <p:tgtEl>
                                          <p:spTgt spid="3"/>
                                        </p:tgtEl>
                                        <p:attrNameLst>
                                          <p:attrName>ppt_y</p:attrName>
                                        </p:attrNameLst>
                                      </p:cBhvr>
                                      <p:tavLst>
                                        <p:tav tm="0">
                                          <p:val>
                                            <p:strVal val="ppt_y"/>
                                          </p:val>
                                        </p:tav>
                                        <p:tav tm="100000">
                                          <p:val>
                                            <p:strVal val="ppt_y"/>
                                          </p:val>
                                        </p:tav>
                                      </p:tavLst>
                                    </p:anim>
                                    <p:set>
                                      <p:cBhvr>
                                        <p:cTn id="8" dur="1" fill="hold">
                                          <p:stCondLst>
                                            <p:cond delay="2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0-ppt_w/2"/>
                                          </p:val>
                                        </p:tav>
                                      </p:tavLst>
                                    </p:anim>
                                    <p:anim calcmode="lin" valueType="num">
                                      <p:cBhvr additive="base">
                                        <p:cTn id="11" dur="3000"/>
                                        <p:tgtEl>
                                          <p:spTgt spid="6"/>
                                        </p:tgtEl>
                                        <p:attrNameLst>
                                          <p:attrName>ppt_y</p:attrName>
                                        </p:attrNameLst>
                                      </p:cBhvr>
                                      <p:tavLst>
                                        <p:tav tm="0">
                                          <p:val>
                                            <p:strVal val="ppt_y"/>
                                          </p:val>
                                        </p:tav>
                                        <p:tav tm="100000">
                                          <p:val>
                                            <p:strVal val="ppt_y"/>
                                          </p:val>
                                        </p:tav>
                                      </p:tavLst>
                                    </p:anim>
                                    <p:set>
                                      <p:cBhvr>
                                        <p:cTn id="12" dur="1" fill="hold">
                                          <p:stCondLst>
                                            <p:cond delay="2999"/>
                                          </p:stCondLst>
                                        </p:cTn>
                                        <p:tgtEl>
                                          <p:spTgt spid="6"/>
                                        </p:tgtEl>
                                        <p:attrNameLst>
                                          <p:attrName>style.visibility</p:attrName>
                                        </p:attrNameLst>
                                      </p:cBhvr>
                                      <p:to>
                                        <p:strVal val="hidden"/>
                                      </p:to>
                                    </p:set>
                                  </p:childTnLst>
                                </p:cTn>
                              </p:par>
                              <p:par>
                                <p:cTn id="13" presetID="17" presetClass="entr" presetSubtype="10" fill="hold" nodeType="withEffect">
                                  <p:stCondLst>
                                    <p:cond delay="500"/>
                                  </p:stCondLst>
                                  <p:childTnLst>
                                    <p:set>
                                      <p:cBhvr>
                                        <p:cTn id="14" dur="1" fill="hold">
                                          <p:stCondLst>
                                            <p:cond delay="0"/>
                                          </p:stCondLst>
                                        </p:cTn>
                                        <p:tgtEl>
                                          <p:spTgt spid="9"/>
                                        </p:tgtEl>
                                        <p:attrNameLst>
                                          <p:attrName>style.visibility</p:attrName>
                                        </p:attrNameLst>
                                      </p:cBhvr>
                                      <p:to>
                                        <p:strVal val="visible"/>
                                      </p:to>
                                    </p:set>
                                    <p:anim calcmode="lin" valueType="num">
                                      <p:cBhvr>
                                        <p:cTn id="15" dur="2500" fill="hold"/>
                                        <p:tgtEl>
                                          <p:spTgt spid="9"/>
                                        </p:tgtEl>
                                        <p:attrNameLst>
                                          <p:attrName>ppt_w</p:attrName>
                                        </p:attrNameLst>
                                      </p:cBhvr>
                                      <p:tavLst>
                                        <p:tav tm="0">
                                          <p:val>
                                            <p:fltVal val="0"/>
                                          </p:val>
                                        </p:tav>
                                        <p:tav tm="100000">
                                          <p:val>
                                            <p:strVal val="#ppt_w"/>
                                          </p:val>
                                        </p:tav>
                                      </p:tavLst>
                                    </p:anim>
                                    <p:anim calcmode="lin" valueType="num">
                                      <p:cBhvr>
                                        <p:cTn id="16" dur="2500" fill="hold"/>
                                        <p:tgtEl>
                                          <p:spTgt spid="9"/>
                                        </p:tgtEl>
                                        <p:attrNameLst>
                                          <p:attrName>ppt_h</p:attrName>
                                        </p:attrNameLst>
                                      </p:cBhvr>
                                      <p:tavLst>
                                        <p:tav tm="0">
                                          <p:val>
                                            <p:strVal val="#ppt_h"/>
                                          </p:val>
                                        </p:tav>
                                        <p:tav tm="100000">
                                          <p:val>
                                            <p:strVal val="#ppt_h"/>
                                          </p:val>
                                        </p:tav>
                                      </p:tavLst>
                                    </p:anim>
                                  </p:childTnLst>
                                </p:cTn>
                              </p:par>
                              <p:par>
                                <p:cTn id="17" presetID="3" presetClass="entr" presetSubtype="5" fill="hold" nodeType="withEffect">
                                  <p:stCondLst>
                                    <p:cond delay="50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500"/>
                                        <p:tgtEl>
                                          <p:spTgt spid="9"/>
                                        </p:tgtEl>
                                      </p:cBhvr>
                                    </p:animEffec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ppt_w</p:attrName>
                                        </p:attrNameLst>
                                      </p:cBhvr>
                                      <p:tavLst>
                                        <p:tav tm="0">
                                          <p:val>
                                            <p:strVal val="4/3*#ppt_w"/>
                                          </p:val>
                                        </p:tav>
                                        <p:tav tm="100000">
                                          <p:val>
                                            <p:strVal val="#ppt_w"/>
                                          </p:val>
                                        </p:tav>
                                      </p:tavLst>
                                    </p:anim>
                                    <p:anim calcmode="lin" valueType="num">
                                      <p:cBhvr>
                                        <p:cTn id="23" dur="3000" fill="hold"/>
                                        <p:tgtEl>
                                          <p:spTgt spid="2"/>
                                        </p:tgtEl>
                                        <p:attrNameLst>
                                          <p:attrName>ppt_h</p:attrName>
                                        </p:attrNameLst>
                                      </p:cBhvr>
                                      <p:tavLst>
                                        <p:tav tm="0">
                                          <p:val>
                                            <p:strVal val="4/3*#ppt_h"/>
                                          </p:val>
                                        </p:tav>
                                        <p:tav tm="100000">
                                          <p:val>
                                            <p:strVal val="#ppt_h"/>
                                          </p:val>
                                        </p:tav>
                                      </p:tavLst>
                                    </p:anim>
                                  </p:childTnLst>
                                </p:cTn>
                              </p:par>
                              <p:par>
                                <p:cTn id="24" presetID="9" presetClass="emph" presetSubtype="0" grpId="0" nodeType="withEffect">
                                  <p:stCondLst>
                                    <p:cond delay="0"/>
                                  </p:stCondLst>
                                  <p:childTnLst>
                                    <p:set>
                                      <p:cBhvr rctx="PPT">
                                        <p:cTn id="25" dur="indefinite"/>
                                        <p:tgtEl>
                                          <p:spTgt spid="10"/>
                                        </p:tgtEl>
                                        <p:attrNameLst>
                                          <p:attrName>style.opacity</p:attrName>
                                        </p:attrNameLst>
                                      </p:cBhvr>
                                      <p:to>
                                        <p:strVal val="0"/>
                                      </p:to>
                                    </p:set>
                                    <p:animEffect filter="image" prLst="opacity: 0">
                                      <p:cBhvr rctx="IE">
                                        <p:cTn id="26"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3696" y="0"/>
            <a:ext cx="9130304" cy="514350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99CC"/>
              </a:solidFill>
            </a:endParaRPr>
          </a:p>
        </p:txBody>
      </p:sp>
      <p:pic>
        <p:nvPicPr>
          <p:cNvPr id="2" name="1 Imagen" descr="Diapositiva5"/>
          <p:cNvPicPr>
            <a:picLocks noGrp="1" noChangeAspect="1"/>
          </p:cNvPicPr>
          <p:nvPr isPhoto="1"/>
        </p:nvPicPr>
        <p:blipFill rotWithShape="1">
          <a:blip r:embed="rId2">
            <a:lum/>
            <a:extLst>
              <a:ext uri="{28A0092B-C50C-407E-A947-70E740481C1C}">
                <a14:useLocalDpi xmlns:a14="http://schemas.microsoft.com/office/drawing/2010/main" val="0"/>
              </a:ext>
            </a:extLst>
          </a:blip>
          <a:srcRect l="-102126"/>
          <a:stretch/>
        </p:blipFill>
        <p:spPr>
          <a:xfrm>
            <a:off x="-9338344" y="12574"/>
            <a:ext cx="18482344" cy="5130926"/>
          </a:xfrm>
          <a:prstGeom prst="rect">
            <a:avLst/>
          </a:prstGeom>
          <a:noFill/>
          <a:ln>
            <a:noFill/>
          </a:ln>
        </p:spPr>
      </p:pic>
      <p:pic>
        <p:nvPicPr>
          <p:cNvPr id="3" name="2 Imagen" descr="Diapositiva5"/>
          <p:cNvPicPr>
            <a:picLocks noGrp="1" noChangeAspect="1"/>
          </p:cNvPicPr>
          <p:nvPr isPhoto="1"/>
        </p:nvPicPr>
        <p:blipFill rotWithShape="1">
          <a:blip r:embed="rId2">
            <a:lum/>
            <a:extLst>
              <a:ext uri="{28A0092B-C50C-407E-A947-70E740481C1C}">
                <a14:useLocalDpi xmlns:a14="http://schemas.microsoft.com/office/drawing/2010/main" val="0"/>
              </a:ext>
            </a:extLst>
          </a:blip>
          <a:srcRect l="-1" r="-97999"/>
          <a:stretch/>
        </p:blipFill>
        <p:spPr>
          <a:xfrm>
            <a:off x="0" y="0"/>
            <a:ext cx="18105120" cy="5156074"/>
          </a:xfrm>
          <a:prstGeom prst="rect">
            <a:avLst/>
          </a:prstGeom>
          <a:noFill/>
          <a:ln>
            <a:noFill/>
          </a:ln>
        </p:spPr>
      </p:pic>
      <p:sp>
        <p:nvSpPr>
          <p:cNvPr id="5" name="4 Rectángulo"/>
          <p:cNvSpPr/>
          <p:nvPr/>
        </p:nvSpPr>
        <p:spPr>
          <a:xfrm flipH="1">
            <a:off x="0" y="-92546"/>
            <a:ext cx="9134288"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23387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heckerboard(across)">
                                      <p:cBhvr>
                                        <p:cTn id="18" dur="3000"/>
                                        <p:tgtEl>
                                          <p:spTgt spid="3"/>
                                        </p:tgtEl>
                                      </p:cBhvr>
                                    </p:animEffect>
                                  </p:childTnLst>
                                </p:cTn>
                              </p:par>
                              <p:par>
                                <p:cTn id="19" presetID="9" presetClass="emph" presetSubtype="0" grpId="0" nodeType="withEffect">
                                  <p:stCondLst>
                                    <p:cond delay="0"/>
                                  </p:stCondLst>
                                  <p:childTnLst>
                                    <p:set>
                                      <p:cBhvr rctx="PPT">
                                        <p:cTn id="20" dur="indefinite"/>
                                        <p:tgtEl>
                                          <p:spTgt spid="5"/>
                                        </p:tgtEl>
                                        <p:attrNameLst>
                                          <p:attrName>style.opacity</p:attrName>
                                        </p:attrNameLst>
                                      </p:cBhvr>
                                      <p:to>
                                        <p:strVal val="0"/>
                                      </p:to>
                                    </p:set>
                                    <p:animEffect filter="image" prLst="opacity: 0">
                                      <p:cBhvr rctx="IE">
                                        <p:cTn id="21"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123728" y="1419622"/>
            <a:ext cx="5004048" cy="2585323"/>
          </a:xfrm>
          <a:prstGeom prst="rect">
            <a:avLst/>
          </a:prstGeom>
        </p:spPr>
        <p:txBody>
          <a:bodyPr wrap="square">
            <a:spAutoFit/>
            <a:scene3d>
              <a:camera prst="obliqueBottomLeft"/>
              <a:lightRig rig="flat" dir="t"/>
            </a:scene3d>
            <a:sp3d extrusionH="31750">
              <a:extrusionClr>
                <a:schemeClr val="accent4">
                  <a:lumMod val="60000"/>
                  <a:lumOff val="40000"/>
                </a:schemeClr>
              </a:extrusionClr>
            </a:sp3d>
          </a:bodyPr>
          <a:lstStyle/>
          <a:p>
            <a:pPr algn="ctr"/>
            <a:r>
              <a:rPr lang="es-ES" b="1" dirty="0" smtClean="0">
                <a:solidFill>
                  <a:srgbClr val="993366"/>
                </a:solidFill>
                <a:latin typeface="Monotype Corsiva" panose="03010101010201010101" pitchFamily="66" charset="0"/>
              </a:rPr>
              <a:t>Somos </a:t>
            </a:r>
            <a:r>
              <a:rPr lang="es-ES" b="1" dirty="0">
                <a:solidFill>
                  <a:srgbClr val="993366"/>
                </a:solidFill>
                <a:latin typeface="Monotype Corsiva" panose="03010101010201010101" pitchFamily="66" charset="0"/>
              </a:rPr>
              <a:t>como somos, en gran parte, gracias a nuestras madres: Ellas son las que más han influido en nuestras vidas: en cómo vivimos, cómo percibimos el mundo… y cómo nos vemos a nosotras mismas. Ninguna madre es perfecta (y las relaciones entre madre e hija a menudo están llenas de conflictos y tormentas), pero el AMOR entre una madre y su hija sí que es perfecto y permanece, siempre, imperturbable. ¡</a:t>
            </a:r>
            <a:r>
              <a:rPr lang="es-ES" b="1" dirty="0" smtClean="0">
                <a:solidFill>
                  <a:srgbClr val="993366"/>
                </a:solidFill>
                <a:latin typeface="Monotype Corsiva" panose="03010101010201010101" pitchFamily="66" charset="0"/>
              </a:rPr>
              <a:t>Amemos </a:t>
            </a:r>
            <a:r>
              <a:rPr lang="es-ES" b="1" dirty="0">
                <a:solidFill>
                  <a:srgbClr val="993366"/>
                </a:solidFill>
                <a:latin typeface="Monotype Corsiva" panose="03010101010201010101" pitchFamily="66" charset="0"/>
              </a:rPr>
              <a:t>a nuestras madres! </a:t>
            </a:r>
          </a:p>
          <a:p>
            <a:pPr algn="ctr"/>
            <a:endParaRPr lang="es-ES" b="1" dirty="0">
              <a:solidFill>
                <a:srgbClr val="993366"/>
              </a:solidFill>
              <a:latin typeface="Monotype Corsiva" panose="03010101010201010101" pitchFamily="66" charset="0"/>
            </a:endParaRPr>
          </a:p>
        </p:txBody>
      </p:sp>
    </p:spTree>
    <p:extLst>
      <p:ext uri="{BB962C8B-B14F-4D97-AF65-F5344CB8AC3E}">
        <p14:creationId xmlns:p14="http://schemas.microsoft.com/office/powerpoint/2010/main" val="2813566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7"/>
          <p:cNvPicPr>
            <a:picLocks noGrp="1" noChangeAspect="1"/>
          </p:cNvPicPr>
          <p:nvPr isPhoto="1"/>
        </p:nvPicPr>
        <p:blipFill rotWithShape="1">
          <a:blip r:embed="rId2">
            <a:lum/>
            <a:extLst>
              <a:ext uri="{28A0092B-C50C-407E-A947-70E740481C1C}">
                <a14:useLocalDpi xmlns:a14="http://schemas.microsoft.com/office/drawing/2010/main" val="0"/>
              </a:ext>
            </a:extLst>
          </a:blip>
          <a:srcRect l="331" t="-700" r="-97368" b="700"/>
          <a:stretch/>
        </p:blipFill>
        <p:spPr>
          <a:xfrm>
            <a:off x="0" y="-9054"/>
            <a:ext cx="18152533" cy="5143500"/>
          </a:xfrm>
          <a:prstGeom prst="rect">
            <a:avLst/>
          </a:prstGeom>
          <a:noFill/>
          <a:ln>
            <a:noFill/>
          </a:ln>
        </p:spPr>
      </p:pic>
      <p:pic>
        <p:nvPicPr>
          <p:cNvPr id="2" name="1 Imagen" descr="Diapositiva7"/>
          <p:cNvPicPr>
            <a:picLocks noGrp="1" noChangeAspect="1"/>
          </p:cNvPicPr>
          <p:nvPr isPhoto="1"/>
        </p:nvPicPr>
        <p:blipFill rotWithShape="1">
          <a:blip r:embed="rId2">
            <a:lum/>
            <a:extLst>
              <a:ext uri="{28A0092B-C50C-407E-A947-70E740481C1C}">
                <a14:useLocalDpi xmlns:a14="http://schemas.microsoft.com/office/drawing/2010/main" val="0"/>
              </a:ext>
            </a:extLst>
          </a:blip>
          <a:srcRect l="-99670" t="-700" r="-330" b="700"/>
          <a:stretch/>
        </p:blipFill>
        <p:spPr>
          <a:xfrm>
            <a:off x="-9270268" y="0"/>
            <a:ext cx="18540536" cy="5143500"/>
          </a:xfrm>
          <a:prstGeom prst="rect">
            <a:avLst/>
          </a:prstGeom>
          <a:noFill/>
          <a:ln>
            <a:noFill/>
          </a:ln>
        </p:spPr>
      </p:pic>
      <p:sp>
        <p:nvSpPr>
          <p:cNvPr id="4" name="3 Rectángulo"/>
          <p:cNvSpPr/>
          <p:nvPr/>
        </p:nvSpPr>
        <p:spPr>
          <a:xfrm flipH="1">
            <a:off x="-17061" y="-78110"/>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65653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ppt_w</p:attrName>
                                        </p:attrNameLst>
                                      </p:cBhvr>
                                      <p:tavLst>
                                        <p:tav tm="0">
                                          <p:val>
                                            <p:strVal val="4/3*#ppt_w"/>
                                          </p:val>
                                        </p:tav>
                                        <p:tav tm="100000">
                                          <p:val>
                                            <p:strVal val="#ppt_w"/>
                                          </p:val>
                                        </p:tav>
                                      </p:tavLst>
                                    </p:anim>
                                    <p:anim calcmode="lin" valueType="num">
                                      <p:cBhvr>
                                        <p:cTn id="12" dur="3000" fill="hold"/>
                                        <p:tgtEl>
                                          <p:spTgt spid="2"/>
                                        </p:tgtEl>
                                        <p:attrNameLst>
                                          <p:attrName>ppt_h</p:attrName>
                                        </p:attrNameLst>
                                      </p:cBhvr>
                                      <p:tavLst>
                                        <p:tav tm="0">
                                          <p:val>
                                            <p:strVal val="4/3*#ppt_h"/>
                                          </p:val>
                                        </p:tav>
                                        <p:tav tm="100000">
                                          <p:val>
                                            <p:strVal val="#ppt_h"/>
                                          </p:val>
                                        </p:tav>
                                      </p:tavLst>
                                    </p:anim>
                                  </p:childTnLst>
                                </p:cTn>
                              </p:par>
                              <p:par>
                                <p:cTn id="13" presetID="10"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3000"/>
                                        <p:tgtEl>
                                          <p:spTgt spid="2"/>
                                        </p:tgtEl>
                                      </p:cBhvr>
                                    </p:animEffect>
                                  </p:childTnLst>
                                </p:cTn>
                              </p:par>
                              <p:par>
                                <p:cTn id="16" presetID="9" presetClass="emph" presetSubtype="0" grpId="0" nodeType="withEffect">
                                  <p:stCondLst>
                                    <p:cond delay="0"/>
                                  </p:stCondLst>
                                  <p:childTnLst>
                                    <p:set>
                                      <p:cBhvr rctx="PPT">
                                        <p:cTn id="17" dur="indefinite"/>
                                        <p:tgtEl>
                                          <p:spTgt spid="4"/>
                                        </p:tgtEl>
                                        <p:attrNameLst>
                                          <p:attrName>style.opacity</p:attrName>
                                        </p:attrNameLst>
                                      </p:cBhvr>
                                      <p:to>
                                        <p:strVal val="0"/>
                                      </p:to>
                                    </p:set>
                                    <p:animEffect filter="image" prLst="opacity: 0">
                                      <p:cBhvr rctx="IE">
                                        <p:cTn id="18"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4" name="3 Grupo"/>
          <p:cNvGrpSpPr/>
          <p:nvPr/>
        </p:nvGrpSpPr>
        <p:grpSpPr>
          <a:xfrm>
            <a:off x="20637" y="0"/>
            <a:ext cx="9123363" cy="5143500"/>
            <a:chOff x="1547664" y="-3116882"/>
            <a:chExt cx="9123363" cy="5143500"/>
          </a:xfrm>
        </p:grpSpPr>
        <p:sp>
          <p:nvSpPr>
            <p:cNvPr id="3" name="2 Rectángulo"/>
            <p:cNvSpPr/>
            <p:nvPr/>
          </p:nvSpPr>
          <p:spPr bwMode="auto">
            <a:xfrm>
              <a:off x="1547664" y="-3116882"/>
              <a:ext cx="9123363" cy="5143500"/>
            </a:xfrm>
            <a:prstGeom prst="rect">
              <a:avLst/>
            </a:prstGeom>
            <a:gradFill>
              <a:gsLst>
                <a:gs pos="42000">
                  <a:schemeClr val="bg2">
                    <a:lumMod val="20000"/>
                    <a:lumOff val="80000"/>
                    <a:alpha val="59000"/>
                  </a:schemeClr>
                </a:gs>
                <a:gs pos="35000">
                  <a:schemeClr val="tx2">
                    <a:lumMod val="92000"/>
                    <a:alpha val="58000"/>
                  </a:schemeClr>
                </a:gs>
                <a:gs pos="69000">
                  <a:schemeClr val="accent2">
                    <a:lumMod val="40000"/>
                    <a:lumOff val="60000"/>
                    <a:alpha val="56000"/>
                  </a:schemeClr>
                </a:gs>
                <a:gs pos="20000">
                  <a:srgbClr val="00B0F0">
                    <a:lumMod val="38000"/>
                    <a:lumOff val="62000"/>
                    <a:alpha val="40000"/>
                  </a:srgbClr>
                </a:gs>
                <a:gs pos="95000">
                  <a:srgbClr val="00B0F0">
                    <a:alpha val="51000"/>
                    <a:lumMod val="3000"/>
                    <a:lumOff val="97000"/>
                  </a:srgbClr>
                </a:gs>
                <a:gs pos="84000">
                  <a:schemeClr val="accent3">
                    <a:lumMod val="97000"/>
                    <a:lumOff val="3000"/>
                    <a:alpha val="9000"/>
                  </a:schemeClr>
                </a:gs>
                <a:gs pos="64580">
                  <a:schemeClr val="bg2">
                    <a:lumMod val="20000"/>
                    <a:lumOff val="80000"/>
                    <a:alpha val="46000"/>
                  </a:schemeClr>
                </a:gs>
                <a:gs pos="52000">
                  <a:schemeClr val="tx1">
                    <a:lumMod val="95000"/>
                    <a:alpha val="57000"/>
                  </a:schemeClr>
                </a:gs>
              </a:gsLst>
              <a:lin ang="18900000" scaled="1"/>
            </a:gradFill>
            <a:ln>
              <a:noFill/>
            </a:ln>
            <a:scene3d>
              <a:camera prst="orthographicFront"/>
              <a:lightRig rig="flat" dir="t">
                <a:rot lat="0" lon="0" rev="3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4098" name="Picture 2"/>
            <p:cNvPicPr>
              <a:picLocks noChangeAspect="1" noChangeArrowheads="1"/>
            </p:cNvPicPr>
            <p:nvPr/>
          </p:nvPicPr>
          <p:blipFill rotWithShape="1">
            <a:blip r:embed="rId4">
              <a:lum bright="70000" contrast="-70000"/>
              <a:extLst>
                <a:ext uri="{28A0092B-C50C-407E-A947-70E740481C1C}">
                  <a14:useLocalDpi xmlns:a14="http://schemas.microsoft.com/office/drawing/2010/main" val="0"/>
                </a:ext>
              </a:extLst>
            </a:blip>
            <a:srcRect l="19566" r="20724"/>
            <a:stretch/>
          </p:blipFill>
          <p:spPr bwMode="auto">
            <a:xfrm rot="17960873">
              <a:off x="5432742" y="-4224543"/>
              <a:ext cx="2068066" cy="7315201"/>
            </a:xfrm>
            <a:prstGeom prst="rect">
              <a:avLst/>
            </a:prstGeom>
            <a:noFill/>
            <a:ln>
              <a:noFill/>
            </a:ln>
            <a:effectLst>
              <a:outerShdw dist="35921" dir="2700000" algn="ctr" rotWithShape="0">
                <a:schemeClr val="bg2">
                  <a:lumMod val="60000"/>
                  <a:lumOff val="4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6" name="5 Grupo"/>
          <p:cNvGrpSpPr/>
          <p:nvPr/>
        </p:nvGrpSpPr>
        <p:grpSpPr>
          <a:xfrm flipH="1">
            <a:off x="20637" y="26928"/>
            <a:ext cx="9123363" cy="5143500"/>
            <a:chOff x="1547664" y="-3116882"/>
            <a:chExt cx="9123363" cy="5143500"/>
          </a:xfrm>
        </p:grpSpPr>
        <p:sp>
          <p:nvSpPr>
            <p:cNvPr id="7" name="6 Rectángulo"/>
            <p:cNvSpPr/>
            <p:nvPr/>
          </p:nvSpPr>
          <p:spPr bwMode="auto">
            <a:xfrm>
              <a:off x="1547664" y="-3116882"/>
              <a:ext cx="9123363" cy="5143500"/>
            </a:xfrm>
            <a:prstGeom prst="rect">
              <a:avLst/>
            </a:prstGeom>
            <a:gradFill>
              <a:gsLst>
                <a:gs pos="42000">
                  <a:schemeClr val="bg2">
                    <a:lumMod val="20000"/>
                    <a:lumOff val="80000"/>
                    <a:alpha val="59000"/>
                  </a:schemeClr>
                </a:gs>
                <a:gs pos="35000">
                  <a:schemeClr val="tx2">
                    <a:lumMod val="92000"/>
                    <a:alpha val="58000"/>
                  </a:schemeClr>
                </a:gs>
                <a:gs pos="69000">
                  <a:schemeClr val="accent2">
                    <a:lumMod val="40000"/>
                    <a:lumOff val="60000"/>
                    <a:alpha val="56000"/>
                  </a:schemeClr>
                </a:gs>
                <a:gs pos="20000">
                  <a:srgbClr val="00B0F0">
                    <a:lumMod val="38000"/>
                    <a:lumOff val="62000"/>
                    <a:alpha val="40000"/>
                  </a:srgbClr>
                </a:gs>
                <a:gs pos="95000">
                  <a:srgbClr val="00B0F0">
                    <a:alpha val="51000"/>
                    <a:lumMod val="3000"/>
                    <a:lumOff val="97000"/>
                  </a:srgbClr>
                </a:gs>
                <a:gs pos="84000">
                  <a:schemeClr val="accent3">
                    <a:lumMod val="97000"/>
                    <a:lumOff val="3000"/>
                    <a:alpha val="9000"/>
                  </a:schemeClr>
                </a:gs>
                <a:gs pos="64580">
                  <a:schemeClr val="bg2">
                    <a:lumMod val="20000"/>
                    <a:lumOff val="80000"/>
                    <a:alpha val="46000"/>
                  </a:schemeClr>
                </a:gs>
                <a:gs pos="52000">
                  <a:schemeClr val="tx1">
                    <a:lumMod val="95000"/>
                    <a:alpha val="57000"/>
                  </a:schemeClr>
                </a:gs>
              </a:gsLst>
              <a:lin ang="18900000" scaled="1"/>
            </a:gradFill>
            <a:ln>
              <a:noFill/>
            </a:ln>
            <a:scene3d>
              <a:camera prst="orthographicFront"/>
              <a:lightRig rig="flat" dir="t">
                <a:rot lat="0" lon="0" rev="3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8" name="Picture 2"/>
            <p:cNvPicPr>
              <a:picLocks noChangeAspect="1" noChangeArrowheads="1"/>
            </p:cNvPicPr>
            <p:nvPr/>
          </p:nvPicPr>
          <p:blipFill rotWithShape="1">
            <a:blip r:embed="rId4">
              <a:lum bright="70000" contrast="-70000"/>
              <a:extLst>
                <a:ext uri="{28A0092B-C50C-407E-A947-70E740481C1C}">
                  <a14:useLocalDpi xmlns:a14="http://schemas.microsoft.com/office/drawing/2010/main" val="0"/>
                </a:ext>
              </a:extLst>
            </a:blip>
            <a:srcRect l="19566" r="20724"/>
            <a:stretch/>
          </p:blipFill>
          <p:spPr bwMode="auto">
            <a:xfrm rot="17960873">
              <a:off x="5432742" y="-4224543"/>
              <a:ext cx="2068066" cy="7315201"/>
            </a:xfrm>
            <a:prstGeom prst="rect">
              <a:avLst/>
            </a:prstGeom>
            <a:noFill/>
            <a:ln>
              <a:noFill/>
            </a:ln>
            <a:effectLst>
              <a:outerShdw dist="35921" dir="2700000" algn="ctr" rotWithShape="0">
                <a:schemeClr val="bg2">
                  <a:lumMod val="60000"/>
                  <a:lumOff val="4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9" name="8 Rectángulo"/>
          <p:cNvSpPr/>
          <p:nvPr/>
        </p:nvSpPr>
        <p:spPr>
          <a:xfrm flipH="1">
            <a:off x="0" y="-92546"/>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50536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 presetClass="exit" presetSubtype="2"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1+ppt_w/2"/>
                                          </p:val>
                                        </p:tav>
                                      </p:tavLst>
                                    </p:anim>
                                    <p:anim calcmode="lin" valueType="num">
                                      <p:cBhvr additive="base">
                                        <p:cTn id="11" dur="3000"/>
                                        <p:tgtEl>
                                          <p:spTgt spid="6"/>
                                        </p:tgtEl>
                                        <p:attrNameLst>
                                          <p:attrName>ppt_y</p:attrName>
                                        </p:attrNameLst>
                                      </p:cBhvr>
                                      <p:tavLst>
                                        <p:tav tm="0">
                                          <p:val>
                                            <p:strVal val="ppt_y"/>
                                          </p:val>
                                        </p:tav>
                                        <p:tav tm="100000">
                                          <p:val>
                                            <p:strVal val="ppt_y"/>
                                          </p:val>
                                        </p:tav>
                                      </p:tavLst>
                                    </p:anim>
                                    <p:set>
                                      <p:cBhvr>
                                        <p:cTn id="12" dur="1" fill="hold">
                                          <p:stCondLst>
                                            <p:cond delay="2999"/>
                                          </p:stCondLst>
                                        </p:cTn>
                                        <p:tgtEl>
                                          <p:spTgt spid="6"/>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000"/>
                                        <p:tgtEl>
                                          <p:spTgt spid="4"/>
                                        </p:tgtEl>
                                        <p:attrNameLst>
                                          <p:attrName>ppt_x</p:attrName>
                                        </p:attrNameLst>
                                      </p:cBhvr>
                                      <p:tavLst>
                                        <p:tav tm="0">
                                          <p:val>
                                            <p:strVal val="ppt_x"/>
                                          </p:val>
                                        </p:tav>
                                        <p:tav tm="100000">
                                          <p:val>
                                            <p:strVal val="0-ppt_w/2"/>
                                          </p:val>
                                        </p:tav>
                                      </p:tavLst>
                                    </p:anim>
                                    <p:anim calcmode="lin" valueType="num">
                                      <p:cBhvr additive="base">
                                        <p:cTn id="15" dur="3000"/>
                                        <p:tgtEl>
                                          <p:spTgt spid="4"/>
                                        </p:tgtEl>
                                        <p:attrNameLst>
                                          <p:attrName>ppt_y</p:attrName>
                                        </p:attrNameLst>
                                      </p:cBhvr>
                                      <p:tavLst>
                                        <p:tav tm="0">
                                          <p:val>
                                            <p:strVal val="ppt_y"/>
                                          </p:val>
                                        </p:tav>
                                        <p:tav tm="100000">
                                          <p:val>
                                            <p:strVal val="ppt_y"/>
                                          </p:val>
                                        </p:tav>
                                      </p:tavLst>
                                    </p:anim>
                                    <p:set>
                                      <p:cBhvr>
                                        <p:cTn id="16" dur="1" fill="hold">
                                          <p:stCondLst>
                                            <p:cond delay="2999"/>
                                          </p:stCondLst>
                                        </p:cTn>
                                        <p:tgtEl>
                                          <p:spTgt spid="4"/>
                                        </p:tgtEl>
                                        <p:attrNameLst>
                                          <p:attrName>style.visibility</p:attrName>
                                        </p:attrNameLst>
                                      </p:cBhvr>
                                      <p:to>
                                        <p:strVal val="hidden"/>
                                      </p:to>
                                    </p:set>
                                  </p:childTnLst>
                                </p:cTn>
                              </p:par>
                              <p:par>
                                <p:cTn id="17" presetID="9" presetClass="emph" presetSubtype="0" grpId="0" nodeType="withEffect">
                                  <p:stCondLst>
                                    <p:cond delay="0"/>
                                  </p:stCondLst>
                                  <p:childTnLst>
                                    <p:set>
                                      <p:cBhvr rctx="PPT">
                                        <p:cTn id="18" dur="indefinite"/>
                                        <p:tgtEl>
                                          <p:spTgt spid="9"/>
                                        </p:tgtEl>
                                        <p:attrNameLst>
                                          <p:attrName>style.opacity</p:attrName>
                                        </p:attrNameLst>
                                      </p:cBhvr>
                                      <p:to>
                                        <p:strVal val="0"/>
                                      </p:to>
                                    </p:set>
                                    <p:animEffect filter="image" prLst="opacity: 0">
                                      <p:cBhvr rctx="IE">
                                        <p:cTn id="19"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573"/>
            <a:ext cx="9144000" cy="5111566"/>
          </a:xfrm>
          <a:prstGeom prst="rect">
            <a:avLst/>
          </a:prstGeom>
          <a:solidFill>
            <a:srgbClr val="CC0066"/>
          </a:soli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7" name="6 Imagen"/>
          <p:cNvPicPr>
            <a:picLocks noChangeAspect="1"/>
          </p:cNvPicPr>
          <p:nvPr/>
        </p:nvPicPr>
        <p:blipFill rotWithShape="1">
          <a:blip r:embed="rId2">
            <a:extLst>
              <a:ext uri="{28A0092B-C50C-407E-A947-70E740481C1C}">
                <a14:useLocalDpi xmlns:a14="http://schemas.microsoft.com/office/drawing/2010/main" val="0"/>
              </a:ext>
            </a:extLst>
          </a:blip>
          <a:srcRect t="392" b="-116351"/>
          <a:stretch/>
        </p:blipFill>
        <p:spPr>
          <a:xfrm>
            <a:off x="0" y="15973"/>
            <a:ext cx="9144000" cy="11195365"/>
          </a:xfrm>
          <a:prstGeom prst="rect">
            <a:avLst/>
          </a:prstGeom>
        </p:spPr>
      </p:pic>
      <p:sp>
        <p:nvSpPr>
          <p:cNvPr id="3" name="2 Rectángulo"/>
          <p:cNvSpPr/>
          <p:nvPr/>
        </p:nvSpPr>
        <p:spPr>
          <a:xfrm>
            <a:off x="2411760" y="267494"/>
            <a:ext cx="2304256" cy="923330"/>
          </a:xfrm>
          <a:prstGeom prst="rect">
            <a:avLst/>
          </a:prstGeom>
        </p:spPr>
        <p:txBody>
          <a:bodyPr wrap="square">
            <a:spAutoFit/>
          </a:bodyPr>
          <a:lstStyle/>
          <a:p>
            <a:pPr algn="ctr"/>
            <a:r>
              <a:rPr lang="es-ES" b="1" dirty="0" smtClean="0">
                <a:solidFill>
                  <a:srgbClr val="CC0066"/>
                </a:solidFill>
                <a:effectLst/>
                <a:latin typeface="AR BONNIE" panose="02000000000000000000" pitchFamily="2" charset="0"/>
                <a:cs typeface="Aharoni" panose="02010803020104030203" pitchFamily="2" charset="-79"/>
              </a:rPr>
              <a:t>¿Y cómo son nuestras madres? Estos son algunos de los “TIPOS” más comunes:</a:t>
            </a:r>
            <a:endParaRPr lang="es-ES" b="1" dirty="0">
              <a:solidFill>
                <a:srgbClr val="CC0066"/>
              </a:solidFill>
              <a:effectLst/>
              <a:latin typeface="AR BONNIE" panose="02000000000000000000" pitchFamily="2" charset="0"/>
              <a:cs typeface="Aharoni" panose="02010803020104030203" pitchFamily="2" charset="-79"/>
            </a:endParaRPr>
          </a:p>
        </p:txBody>
      </p:sp>
      <p:sp>
        <p:nvSpPr>
          <p:cNvPr id="8" name="7 Rectángulo"/>
          <p:cNvSpPr/>
          <p:nvPr/>
        </p:nvSpPr>
        <p:spPr>
          <a:xfrm flipH="1">
            <a:off x="-97792" y="-20208"/>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34724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3000"/>
                                        <p:tgtEl>
                                          <p:spTgt spid="5"/>
                                        </p:tgtEl>
                                      </p:cBhvr>
                                    </p:animEffect>
                                  </p:childTnLst>
                                </p:cTn>
                              </p:par>
                              <p:par>
                                <p:cTn id="16" presetID="23" presetClass="entr" presetSubtype="28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750" fill="hold"/>
                                        <p:tgtEl>
                                          <p:spTgt spid="7"/>
                                        </p:tgtEl>
                                        <p:attrNameLst>
                                          <p:attrName>ppt_w</p:attrName>
                                        </p:attrNameLst>
                                      </p:cBhvr>
                                      <p:tavLst>
                                        <p:tav tm="0">
                                          <p:val>
                                            <p:strVal val="4/3*#ppt_w"/>
                                          </p:val>
                                        </p:tav>
                                        <p:tav tm="100000">
                                          <p:val>
                                            <p:strVal val="#ppt_w"/>
                                          </p:val>
                                        </p:tav>
                                      </p:tavLst>
                                    </p:anim>
                                    <p:anim calcmode="lin" valueType="num">
                                      <p:cBhvr>
                                        <p:cTn id="19" dur="2750" fill="hold"/>
                                        <p:tgtEl>
                                          <p:spTgt spid="7"/>
                                        </p:tgtEl>
                                        <p:attrNameLst>
                                          <p:attrName>ppt_h</p:attrName>
                                        </p:attrNameLst>
                                      </p:cBhvr>
                                      <p:tavLst>
                                        <p:tav tm="0">
                                          <p:val>
                                            <p:strVal val="4/3*#ppt_h"/>
                                          </p:val>
                                        </p:tav>
                                        <p:tav tm="100000">
                                          <p:val>
                                            <p:strVal val="#ppt_h"/>
                                          </p:val>
                                        </p:tav>
                                      </p:tavLst>
                                    </p:anim>
                                  </p:childTnLst>
                                </p:cTn>
                              </p:par>
                              <p:par>
                                <p:cTn id="20" presetID="5" presetClass="entr" presetSubtype="1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2750"/>
                                        <p:tgtEl>
                                          <p:spTgt spid="7"/>
                                        </p:tgtEl>
                                      </p:cBhvr>
                                    </p:animEffect>
                                  </p:childTnLst>
                                </p:cTn>
                              </p:par>
                              <p:par>
                                <p:cTn id="23" presetID="9" presetClass="emph" presetSubtype="0" grpId="0" nodeType="withEffect">
                                  <p:stCondLst>
                                    <p:cond delay="0"/>
                                  </p:stCondLst>
                                  <p:childTnLst>
                                    <p:set>
                                      <p:cBhvr rctx="PPT">
                                        <p:cTn id="24" dur="indefinite"/>
                                        <p:tgtEl>
                                          <p:spTgt spid="8"/>
                                        </p:tgtEl>
                                        <p:attrNameLst>
                                          <p:attrName>style.opacity</p:attrName>
                                        </p:attrNameLst>
                                      </p:cBhvr>
                                      <p:to>
                                        <p:strVal val="0"/>
                                      </p:to>
                                    </p:set>
                                    <p:animEffect filter="image" prLst="opacity: 0">
                                      <p:cBhvr rctx="IE">
                                        <p:cTn id="25"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2">
            <a:extLst>
              <a:ext uri="{28A0092B-C50C-407E-A947-70E740481C1C}">
                <a14:useLocalDpi xmlns:a14="http://schemas.microsoft.com/office/drawing/2010/main" val="0"/>
              </a:ext>
            </a:extLst>
          </a:blip>
          <a:srcRect l="390" r="390" b="-88"/>
          <a:stretch/>
        </p:blipFill>
        <p:spPr>
          <a:xfrm>
            <a:off x="0" y="0"/>
            <a:ext cx="9144000" cy="5148000"/>
          </a:xfrm>
          <a:prstGeom prst="rect">
            <a:avLst/>
          </a:prstGeom>
        </p:spPr>
      </p:pic>
      <p:sp>
        <p:nvSpPr>
          <p:cNvPr id="3" name="2 Rectángulo"/>
          <p:cNvSpPr/>
          <p:nvPr/>
        </p:nvSpPr>
        <p:spPr>
          <a:xfrm>
            <a:off x="2339752" y="1491630"/>
            <a:ext cx="4572000" cy="2893100"/>
          </a:xfrm>
          <a:prstGeom prst="rect">
            <a:avLst/>
          </a:prstGeom>
        </p:spPr>
        <p:txBody>
          <a:bodyPr>
            <a:spAutoFit/>
            <a:scene3d>
              <a:camera prst="obliqueBottomLeft"/>
              <a:lightRig rig="flat" dir="t"/>
            </a:scene3d>
            <a:sp3d extrusionH="31750">
              <a:extrusionClr>
                <a:srgbClr val="434B29"/>
              </a:extrusionClr>
            </a:sp3d>
          </a:bodyPr>
          <a:lstStyle/>
          <a:p>
            <a:pPr algn="ctr"/>
            <a:r>
              <a:rPr lang="es-ES" sz="1600" b="1" dirty="0" smtClean="0">
                <a:solidFill>
                  <a:srgbClr val="7F7649"/>
                </a:solidFill>
                <a:latin typeface="Exotc350 DmBd BT" panose="04030705050B02020A03" pitchFamily="82" charset="0"/>
              </a:rPr>
              <a:t>LA MAMÁ ESPONJA: Si tú estás triste, ella está triste. Si tú estás contenta, ella está contenta. Esta mamá quiere pasar cada segundo de su vida contigo y preocuparse de ti constantemente, porque quiere compartir tu dolor, tu felicidad… ¡y toda tu vida! Consejo: Las mamás esponja son un apoyo tremendo, pero a </a:t>
            </a:r>
            <a:r>
              <a:rPr lang="es-ES" sz="1600" b="1" dirty="0" smtClean="0">
                <a:solidFill>
                  <a:srgbClr val="7F7649"/>
                </a:solidFill>
                <a:latin typeface="Exotc350 DmBd BT" panose="04030705050B02020A03" pitchFamily="82" charset="0"/>
              </a:rPr>
              <a:t>menudo </a:t>
            </a:r>
            <a:r>
              <a:rPr lang="es-ES" sz="1600" b="1" dirty="0" smtClean="0">
                <a:solidFill>
                  <a:srgbClr val="7F7649"/>
                </a:solidFill>
                <a:latin typeface="Exotc350 DmBd BT" panose="04030705050B02020A03" pitchFamily="82" charset="0"/>
              </a:rPr>
              <a:t>sentirás que necesitas más espacio. Marca tus límites, pero sin pasarte. </a:t>
            </a:r>
          </a:p>
          <a:p>
            <a:pPr algn="ctr"/>
            <a:endParaRPr lang="es-ES" sz="1600" b="1" dirty="0" smtClean="0">
              <a:solidFill>
                <a:srgbClr val="7F7649"/>
              </a:solidFill>
              <a:latin typeface="Exotc350 DmBd BT" panose="04030705050B02020A03" pitchFamily="82" charset="0"/>
            </a:endParaRPr>
          </a:p>
          <a:p>
            <a:pPr algn="ctr"/>
            <a:endParaRPr lang="es-ES" b="1" dirty="0">
              <a:solidFill>
                <a:srgbClr val="7F7649"/>
              </a:solidFill>
              <a:latin typeface="Monotype Corsiva" panose="03010101010201010101" pitchFamily="66" charset="0"/>
            </a:endParaRPr>
          </a:p>
          <a:p>
            <a:pPr algn="ctr"/>
            <a:r>
              <a:rPr lang="es-ES" b="1" dirty="0">
                <a:solidFill>
                  <a:srgbClr val="7F7649"/>
                </a:solidFill>
                <a:latin typeface="Monotype Corsiva" panose="03010101010201010101" pitchFamily="66" charset="0"/>
              </a:rPr>
              <a:t> </a:t>
            </a:r>
            <a:endParaRPr lang="es-ES" dirty="0">
              <a:solidFill>
                <a:srgbClr val="7F7649"/>
              </a:solidFill>
              <a:latin typeface="Monotype Corsiva" panose="03010101010201010101" pitchFamily="66" charset="0"/>
            </a:endParaRPr>
          </a:p>
        </p:txBody>
      </p:sp>
    </p:spTree>
    <p:extLst>
      <p:ext uri="{BB962C8B-B14F-4D97-AF65-F5344CB8AC3E}">
        <p14:creationId xmlns:p14="http://schemas.microsoft.com/office/powerpoint/2010/main" val="3742914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7160" y="0"/>
            <a:ext cx="9144000" cy="5111566"/>
          </a:xfrm>
          <a:prstGeom prst="rect">
            <a:avLst/>
          </a:prstGeom>
          <a:solidFill>
            <a:srgbClr val="90CFDC"/>
          </a:soli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2"/>
          <p:cNvPicPr>
            <a:picLocks noGrp="1" noChangeAspect="1"/>
          </p:cNvPicPr>
          <p:nvPr isPhoto="1"/>
        </p:nvPicPr>
        <p:blipFill rotWithShape="1">
          <a:blip r:embed="rId2">
            <a:lum/>
            <a:extLst>
              <a:ext uri="{28A0092B-C50C-407E-A947-70E740481C1C}">
                <a14:useLocalDpi xmlns:a14="http://schemas.microsoft.com/office/drawing/2010/main" val="0"/>
              </a:ext>
            </a:extLst>
          </a:blip>
          <a:srcRect t="-105601"/>
          <a:stretch/>
        </p:blipFill>
        <p:spPr>
          <a:xfrm>
            <a:off x="-14868" y="-5463540"/>
            <a:ext cx="9144000" cy="10575021"/>
          </a:xfrm>
          <a:prstGeom prst="rect">
            <a:avLst/>
          </a:prstGeom>
          <a:noFill/>
          <a:ln>
            <a:noFill/>
          </a:ln>
        </p:spPr>
      </p:pic>
      <p:pic>
        <p:nvPicPr>
          <p:cNvPr id="4" name="3 Imagen" descr="Diapositiva12"/>
          <p:cNvPicPr>
            <a:picLocks noGrp="1" noChangeAspect="1"/>
          </p:cNvPicPr>
          <p:nvPr isPhoto="1"/>
        </p:nvPicPr>
        <p:blipFill rotWithShape="1">
          <a:blip r:embed="rId2">
            <a:lum/>
            <a:extLst>
              <a:ext uri="{28A0092B-C50C-407E-A947-70E740481C1C}">
                <a14:useLocalDpi xmlns:a14="http://schemas.microsoft.com/office/drawing/2010/main" val="0"/>
              </a:ext>
            </a:extLst>
          </a:blip>
          <a:srcRect t="644" b="-92645"/>
          <a:stretch/>
        </p:blipFill>
        <p:spPr>
          <a:xfrm>
            <a:off x="9168" y="0"/>
            <a:ext cx="9144000" cy="9875520"/>
          </a:xfrm>
          <a:prstGeom prst="rect">
            <a:avLst/>
          </a:prstGeom>
          <a:noFill/>
          <a:ln>
            <a:noFill/>
          </a:ln>
        </p:spPr>
      </p:pic>
      <p:sp>
        <p:nvSpPr>
          <p:cNvPr id="5" name="4 Rectángulo"/>
          <p:cNvSpPr/>
          <p:nvPr/>
        </p:nvSpPr>
        <p:spPr>
          <a:xfrm flipH="1">
            <a:off x="0" y="-109238"/>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77497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down)">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par>
                                <p:cTn id="19" presetID="9" presetClass="emph" presetSubtype="0" grpId="0" nodeType="withEffect">
                                  <p:stCondLst>
                                    <p:cond delay="0"/>
                                  </p:stCondLst>
                                  <p:childTnLst>
                                    <p:set>
                                      <p:cBhvr rctx="PPT">
                                        <p:cTn id="20" dur="indefinite"/>
                                        <p:tgtEl>
                                          <p:spTgt spid="5"/>
                                        </p:tgtEl>
                                        <p:attrNameLst>
                                          <p:attrName>style.opacity</p:attrName>
                                        </p:attrNameLst>
                                      </p:cBhvr>
                                      <p:to>
                                        <p:strVal val="0"/>
                                      </p:to>
                                    </p:set>
                                    <p:animEffect filter="image" prLst="opacity: 0">
                                      <p:cBhvr rctx="IE">
                                        <p:cTn id="21"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6844"/>
            <a:ext cx="9144000" cy="5136656"/>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3"/>
          <p:cNvPicPr>
            <a:picLocks noGrp="1" noChangeAspect="1"/>
          </p:cNvPicPr>
          <p:nvPr isPhoto="1"/>
        </p:nvPicPr>
        <p:blipFill rotWithShape="1">
          <a:blip r:embed="rId2">
            <a:lum/>
            <a:extLst>
              <a:ext uri="{28A0092B-C50C-407E-A947-70E740481C1C}">
                <a14:useLocalDpi xmlns:a14="http://schemas.microsoft.com/office/drawing/2010/main" val="0"/>
              </a:ext>
            </a:extLst>
          </a:blip>
          <a:srcRect l="-104784"/>
          <a:stretch/>
        </p:blipFill>
        <p:spPr>
          <a:xfrm>
            <a:off x="-9581322" y="0"/>
            <a:ext cx="18725322" cy="5143500"/>
          </a:xfrm>
          <a:prstGeom prst="rect">
            <a:avLst/>
          </a:prstGeom>
          <a:noFill/>
          <a:ln>
            <a:noFill/>
          </a:ln>
        </p:spPr>
      </p:pic>
      <p:pic>
        <p:nvPicPr>
          <p:cNvPr id="3" name="2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5" name="4 Rectángulo"/>
          <p:cNvSpPr/>
          <p:nvPr/>
        </p:nvSpPr>
        <p:spPr>
          <a:xfrm flipH="1">
            <a:off x="-31594" y="-19412"/>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20671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35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500" fill="hold"/>
                                        <p:tgtEl>
                                          <p:spTgt spid="3"/>
                                        </p:tgtEl>
                                        <p:attrNameLst>
                                          <p:attrName>ppt_w</p:attrName>
                                        </p:attrNameLst>
                                      </p:cBhvr>
                                      <p:tavLst>
                                        <p:tav tm="0">
                                          <p:val>
                                            <p:strVal val="4/3*#ppt_w"/>
                                          </p:val>
                                        </p:tav>
                                        <p:tav tm="100000">
                                          <p:val>
                                            <p:strVal val="#ppt_w"/>
                                          </p:val>
                                        </p:tav>
                                      </p:tavLst>
                                    </p:anim>
                                    <p:anim calcmode="lin" valueType="num">
                                      <p:cBhvr>
                                        <p:cTn id="15" dur="3500" fill="hold"/>
                                        <p:tgtEl>
                                          <p:spTgt spid="3"/>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3500"/>
                                        <p:tgtEl>
                                          <p:spTgt spid="3"/>
                                        </p:tgtEl>
                                      </p:cBhvr>
                                    </p:animEffect>
                                  </p:childTnLst>
                                </p:cTn>
                              </p:par>
                              <p:par>
                                <p:cTn id="19" presetID="9" presetClass="emph" presetSubtype="0" grpId="0" nodeType="withEffect">
                                  <p:stCondLst>
                                    <p:cond delay="0"/>
                                  </p:stCondLst>
                                  <p:childTnLst>
                                    <p:set>
                                      <p:cBhvr rctx="PPT">
                                        <p:cTn id="20" dur="indefinite"/>
                                        <p:tgtEl>
                                          <p:spTgt spid="5"/>
                                        </p:tgtEl>
                                        <p:attrNameLst>
                                          <p:attrName>style.opacity</p:attrName>
                                        </p:attrNameLst>
                                      </p:cBhvr>
                                      <p:to>
                                        <p:strVal val="0"/>
                                      </p:to>
                                    </p:set>
                                    <p:animEffect filter="image" prLst="opacity: 0">
                                      <p:cBhvr rctx="IE">
                                        <p:cTn id="21"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31934"/>
            <a:ext cx="9144000" cy="5111566"/>
          </a:xfrm>
          <a:prstGeom prst="rect">
            <a:avLst/>
          </a:prstGeom>
          <a:solidFill>
            <a:srgbClr val="00B0F0"/>
          </a:soli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656" y="0"/>
            <a:ext cx="9144000" cy="5138926"/>
          </a:xfrm>
          <a:prstGeom prst="rect">
            <a:avLst/>
          </a:prstGeom>
          <a:noFill/>
          <a:ln>
            <a:noFill/>
          </a:ln>
        </p:spPr>
      </p:pic>
      <p:pic>
        <p:nvPicPr>
          <p:cNvPr id="4" name="3 Imagen" descr="Diapositiva9"/>
          <p:cNvPicPr>
            <a:picLocks noGrp="1" noChangeAspect="1"/>
          </p:cNvPicPr>
          <p:nvPr isPhoto="1"/>
        </p:nvPicPr>
        <p:blipFill rotWithShape="1">
          <a:blip r:embed="rId2">
            <a:lum/>
            <a:extLst>
              <a:ext uri="{28A0092B-C50C-407E-A947-70E740481C1C}">
                <a14:useLocalDpi xmlns:a14="http://schemas.microsoft.com/office/drawing/2010/main" val="0"/>
              </a:ext>
            </a:extLst>
          </a:blip>
          <a:srcRect t="1" b="-120484"/>
          <a:stretch/>
        </p:blipFill>
        <p:spPr>
          <a:xfrm>
            <a:off x="29261" y="0"/>
            <a:ext cx="9144000" cy="11330609"/>
          </a:xfrm>
          <a:prstGeom prst="rect">
            <a:avLst/>
          </a:prstGeom>
          <a:noFill/>
          <a:ln>
            <a:noFill/>
          </a:ln>
        </p:spPr>
      </p:pic>
      <p:sp>
        <p:nvSpPr>
          <p:cNvPr id="5" name="4 Rectángulo"/>
          <p:cNvSpPr/>
          <p:nvPr/>
        </p:nvSpPr>
        <p:spPr>
          <a:xfrm flipH="1">
            <a:off x="0" y="0"/>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89425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vertical)">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750" fill="hold"/>
                                        <p:tgtEl>
                                          <p:spTgt spid="4"/>
                                        </p:tgtEl>
                                        <p:attrNameLst>
                                          <p:attrName>ppt_w</p:attrName>
                                        </p:attrNameLst>
                                      </p:cBhvr>
                                      <p:tavLst>
                                        <p:tav tm="0">
                                          <p:val>
                                            <p:strVal val="4/3*#ppt_w"/>
                                          </p:val>
                                        </p:tav>
                                        <p:tav tm="100000">
                                          <p:val>
                                            <p:strVal val="#ppt_w"/>
                                          </p:val>
                                        </p:tav>
                                      </p:tavLst>
                                    </p:anim>
                                    <p:anim calcmode="lin" valueType="num">
                                      <p:cBhvr>
                                        <p:cTn id="15" dur="275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2750"/>
                                        <p:tgtEl>
                                          <p:spTgt spid="4"/>
                                        </p:tgtEl>
                                      </p:cBhvr>
                                    </p:animEffect>
                                  </p:childTnLst>
                                </p:cTn>
                              </p:par>
                              <p:par>
                                <p:cTn id="19" presetID="9" presetClass="emph" presetSubtype="0" grpId="0" nodeType="withEffect">
                                  <p:stCondLst>
                                    <p:cond delay="0"/>
                                  </p:stCondLst>
                                  <p:childTnLst>
                                    <p:set>
                                      <p:cBhvr rctx="PPT">
                                        <p:cTn id="20" dur="indefinite"/>
                                        <p:tgtEl>
                                          <p:spTgt spid="5"/>
                                        </p:tgtEl>
                                        <p:attrNameLst>
                                          <p:attrName>style.opacity</p:attrName>
                                        </p:attrNameLst>
                                      </p:cBhvr>
                                      <p:to>
                                        <p:strVal val="0"/>
                                      </p:to>
                                    </p:set>
                                    <p:animEffect filter="image" prLst="opacity: 0">
                                      <p:cBhvr rctx="IE">
                                        <p:cTn id="21"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rotWithShape="1">
          <a:blip r:embed="rId2">
            <a:lum/>
            <a:extLst>
              <a:ext uri="{28A0092B-C50C-407E-A947-70E740481C1C}">
                <a14:useLocalDpi xmlns:a14="http://schemas.microsoft.com/office/drawing/2010/main" val="0"/>
              </a:ext>
            </a:extLst>
          </a:blip>
          <a:srcRect r="790"/>
          <a:stretch/>
        </p:blipFill>
        <p:spPr>
          <a:xfrm>
            <a:off x="0" y="-1858"/>
            <a:ext cx="9144000" cy="5143500"/>
          </a:xfrm>
          <a:prstGeom prst="rect">
            <a:avLst/>
          </a:prstGeom>
          <a:noFill/>
          <a:ln>
            <a:noFill/>
          </a:ln>
        </p:spPr>
      </p:pic>
      <p:sp>
        <p:nvSpPr>
          <p:cNvPr id="3" name="2 Rectángulo"/>
          <p:cNvSpPr/>
          <p:nvPr/>
        </p:nvSpPr>
        <p:spPr>
          <a:xfrm>
            <a:off x="1259632" y="1419622"/>
            <a:ext cx="3456384" cy="2246769"/>
          </a:xfrm>
          <a:prstGeom prst="rect">
            <a:avLst/>
          </a:prstGeom>
        </p:spPr>
        <p:txBody>
          <a:bodyPr wrap="square">
            <a:spAutoFit/>
            <a:scene3d>
              <a:camera prst="obliqueBottomLeft"/>
              <a:lightRig rig="flat" dir="t"/>
            </a:scene3d>
            <a:sp3d extrusionH="38100">
              <a:extrusionClr>
                <a:srgbClr val="D20055"/>
              </a:extrusionClr>
            </a:sp3d>
          </a:bodyPr>
          <a:lstStyle/>
          <a:p>
            <a:pPr algn="ctr"/>
            <a:r>
              <a:rPr lang="es-ES" sz="1400" b="1" dirty="0" smtClean="0">
                <a:solidFill>
                  <a:srgbClr val="D20055"/>
                </a:solidFill>
                <a:latin typeface="Exotc350 DmBd BT" panose="04030705050B02020A03" pitchFamily="82" charset="0"/>
              </a:rPr>
              <a:t>LA </a:t>
            </a:r>
            <a:r>
              <a:rPr lang="es-ES" sz="1400" b="1" dirty="0">
                <a:solidFill>
                  <a:srgbClr val="D20055"/>
                </a:solidFill>
                <a:latin typeface="Exotc350 DmBd BT" panose="04030705050B02020A03" pitchFamily="82" charset="0"/>
              </a:rPr>
              <a:t>MAMÁ IMPREDECIBLE: Es una madre excesivamente emocional… Se siente desbordada por todo, así que exigirá diferentes cosas de ti según sea su humor del momento. Tiene un estilo de vida muy caótico, con muchos altos y bajos. Consejo: Recuerda que tu madre te quiere, diga lo que diga, y que necesitarás paciencia y misericordia para tratar con ella. Eso sí, </a:t>
            </a:r>
            <a:r>
              <a:rPr lang="es-ES" sz="1400" b="1" dirty="0" smtClean="0">
                <a:solidFill>
                  <a:srgbClr val="D20055"/>
                </a:solidFill>
                <a:latin typeface="Exotc350 DmBd BT" panose="04030705050B02020A03" pitchFamily="82" charset="0"/>
              </a:rPr>
              <a:t>mantente </a:t>
            </a:r>
            <a:r>
              <a:rPr lang="es-ES" sz="1400" b="1" dirty="0">
                <a:solidFill>
                  <a:srgbClr val="D20055"/>
                </a:solidFill>
                <a:latin typeface="Exotc350 DmBd BT" panose="04030705050B02020A03" pitchFamily="82" charset="0"/>
              </a:rPr>
              <a:t>firme y no permitas que te arrastre.  </a:t>
            </a:r>
            <a:r>
              <a:rPr lang="es-ES" sz="1200" b="1" dirty="0">
                <a:solidFill>
                  <a:srgbClr val="D20055"/>
                </a:solidFill>
                <a:latin typeface="Exotc350 DmBd BT" panose="04030705050B02020A03" pitchFamily="82" charset="0"/>
              </a:rPr>
              <a:t> </a:t>
            </a:r>
            <a:endParaRPr lang="es-ES" sz="1200" dirty="0">
              <a:solidFill>
                <a:srgbClr val="D20055"/>
              </a:solidFill>
              <a:latin typeface="Exotc350 DmBd BT" panose="04030705050B02020A03" pitchFamily="82" charset="0"/>
            </a:endParaRPr>
          </a:p>
        </p:txBody>
      </p:sp>
    </p:spTree>
    <p:extLst>
      <p:ext uri="{BB962C8B-B14F-4D97-AF65-F5344CB8AC3E}">
        <p14:creationId xmlns:p14="http://schemas.microsoft.com/office/powerpoint/2010/main" val="96125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15"/>
          <p:cNvPicPr>
            <a:picLocks noGrp="1" noChangeAspect="1"/>
          </p:cNvPicPr>
          <p:nvPr isPhoto="1"/>
        </p:nvPicPr>
        <p:blipFill rotWithShape="1">
          <a:blip r:embed="rId2">
            <a:lum/>
            <a:extLst>
              <a:ext uri="{28A0092B-C50C-407E-A947-70E740481C1C}">
                <a14:useLocalDpi xmlns:a14="http://schemas.microsoft.com/office/drawing/2010/main" val="0"/>
              </a:ext>
            </a:extLst>
          </a:blip>
          <a:srcRect r="-98950"/>
          <a:stretch/>
        </p:blipFill>
        <p:spPr>
          <a:xfrm>
            <a:off x="0" y="12574"/>
            <a:ext cx="18191856" cy="5130926"/>
          </a:xfrm>
          <a:prstGeom prst="rect">
            <a:avLst/>
          </a:prstGeom>
          <a:noFill/>
          <a:ln>
            <a:noFill/>
          </a:ln>
        </p:spPr>
      </p:pic>
      <p:pic>
        <p:nvPicPr>
          <p:cNvPr id="2" name="1 Imagen" descr="Diapositiva15"/>
          <p:cNvPicPr>
            <a:picLocks noGrp="1" noChangeAspect="1"/>
          </p:cNvPicPr>
          <p:nvPr isPhoto="1"/>
        </p:nvPicPr>
        <p:blipFill rotWithShape="1">
          <a:blip r:embed="rId2">
            <a:lum/>
            <a:extLst>
              <a:ext uri="{28A0092B-C50C-407E-A947-70E740481C1C}">
                <a14:useLocalDpi xmlns:a14="http://schemas.microsoft.com/office/drawing/2010/main" val="0"/>
              </a:ext>
            </a:extLst>
          </a:blip>
          <a:srcRect l="-104781" t="166" r="1" b="166"/>
          <a:stretch/>
        </p:blipFill>
        <p:spPr>
          <a:xfrm>
            <a:off x="-9581322" y="12574"/>
            <a:ext cx="18725322" cy="5130926"/>
          </a:xfrm>
          <a:prstGeom prst="rect">
            <a:avLst/>
          </a:prstGeom>
          <a:noFill/>
          <a:ln>
            <a:noFill/>
          </a:ln>
        </p:spPr>
      </p:pic>
      <p:sp>
        <p:nvSpPr>
          <p:cNvPr id="4" name="3 Rectángulo"/>
          <p:cNvSpPr/>
          <p:nvPr/>
        </p:nvSpPr>
        <p:spPr>
          <a:xfrm flipH="1">
            <a:off x="-28408" y="-92546"/>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69470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ppt_w</p:attrName>
                                        </p:attrNameLst>
                                      </p:cBhvr>
                                      <p:tavLst>
                                        <p:tav tm="0">
                                          <p:val>
                                            <p:strVal val="4/3*#ppt_w"/>
                                          </p:val>
                                        </p:tav>
                                        <p:tav tm="100000">
                                          <p:val>
                                            <p:strVal val="#ppt_w"/>
                                          </p:val>
                                        </p:tav>
                                      </p:tavLst>
                                    </p:anim>
                                    <p:anim calcmode="lin" valueType="num">
                                      <p:cBhvr>
                                        <p:cTn id="12" dur="3000" fill="hold"/>
                                        <p:tgtEl>
                                          <p:spTgt spid="2"/>
                                        </p:tgtEl>
                                        <p:attrNameLst>
                                          <p:attrName>ppt_h</p:attrName>
                                        </p:attrNameLst>
                                      </p:cBhvr>
                                      <p:tavLst>
                                        <p:tav tm="0">
                                          <p:val>
                                            <p:strVal val="4/3*#ppt_h"/>
                                          </p:val>
                                        </p:tav>
                                        <p:tav tm="100000">
                                          <p:val>
                                            <p:strVal val="#ppt_h"/>
                                          </p:val>
                                        </p:tav>
                                      </p:tavLst>
                                    </p:anim>
                                  </p:childTnLst>
                                </p:cTn>
                              </p:par>
                              <p:par>
                                <p:cTn id="13" presetID="10"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3000"/>
                                        <p:tgtEl>
                                          <p:spTgt spid="2"/>
                                        </p:tgtEl>
                                      </p:cBhvr>
                                    </p:animEffect>
                                  </p:childTnLst>
                                </p:cTn>
                              </p:par>
                              <p:par>
                                <p:cTn id="16" presetID="9" presetClass="emph" presetSubtype="0" grpId="0" nodeType="withEffect">
                                  <p:stCondLst>
                                    <p:cond delay="0"/>
                                  </p:stCondLst>
                                  <p:childTnLst>
                                    <p:set>
                                      <p:cBhvr rctx="PPT">
                                        <p:cTn id="17" dur="indefinite"/>
                                        <p:tgtEl>
                                          <p:spTgt spid="4"/>
                                        </p:tgtEl>
                                        <p:attrNameLst>
                                          <p:attrName>style.opacity</p:attrName>
                                        </p:attrNameLst>
                                      </p:cBhvr>
                                      <p:to>
                                        <p:strVal val="0"/>
                                      </p:to>
                                    </p:set>
                                    <p:animEffect filter="image" prLst="opacity: 0">
                                      <p:cBhvr rctx="IE">
                                        <p:cTn id="18"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22664"/>
            <a:ext cx="9144000" cy="5120835"/>
          </a:xfrm>
          <a:prstGeom prst="rect">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4400" y="7860"/>
            <a:ext cx="9129599" cy="5135640"/>
          </a:xfrm>
          <a:prstGeom prst="rect">
            <a:avLst/>
          </a:prstGeom>
          <a:gradFill>
            <a:gsLst>
              <a:gs pos="58000">
                <a:srgbClr val="6EB33F"/>
              </a:gs>
              <a:gs pos="23000">
                <a:srgbClr val="92D050"/>
              </a:gs>
              <a:gs pos="100000">
                <a:srgbClr val="156B13"/>
              </a:gs>
            </a:gsLst>
            <a:lin ang="5400000" scaled="0"/>
          </a:gradFill>
          <a:ln>
            <a:noFill/>
          </a:ln>
          <a:effectLst>
            <a:reflection blurRad="6350"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6"/>
          <p:cNvPicPr>
            <a:picLocks noGrp="1" noChangeAspect="1"/>
          </p:cNvPicPr>
          <p:nvPr isPhoto="1"/>
        </p:nvPicPr>
        <p:blipFill rotWithShape="1">
          <a:blip r:embed="rId2">
            <a:lum/>
            <a:extLst>
              <a:ext uri="{28A0092B-C50C-407E-A947-70E740481C1C}">
                <a14:useLocalDpi xmlns:a14="http://schemas.microsoft.com/office/drawing/2010/main" val="0"/>
              </a:ext>
            </a:extLst>
          </a:blip>
          <a:srcRect t="389" b="-96471"/>
          <a:stretch/>
        </p:blipFill>
        <p:spPr>
          <a:xfrm>
            <a:off x="-34484" y="0"/>
            <a:ext cx="9178483" cy="10110475"/>
          </a:xfrm>
          <a:prstGeom prst="rect">
            <a:avLst/>
          </a:prstGeom>
          <a:noFill/>
          <a:ln>
            <a:noFill/>
          </a:ln>
        </p:spPr>
      </p:pic>
      <p:sp>
        <p:nvSpPr>
          <p:cNvPr id="6" name="5 Rectángulo"/>
          <p:cNvSpPr/>
          <p:nvPr/>
        </p:nvSpPr>
        <p:spPr>
          <a:xfrm flipH="1">
            <a:off x="-4780" y="-84017"/>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89918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ircle(out)">
                                      <p:cBhvr>
                                        <p:cTn id="11" dur="4000"/>
                                        <p:tgtEl>
                                          <p:spTgt spid="2"/>
                                        </p:tgtEl>
                                      </p:cBhvr>
                                    </p:animEffect>
                                  </p:childTnLst>
                                </p:cTn>
                              </p:par>
                              <p:par>
                                <p:cTn id="12" presetID="21"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4000"/>
                                        <p:tgtEl>
                                          <p:spTgt spid="4"/>
                                        </p:tgtEl>
                                      </p:cBhvr>
                                    </p:animEffect>
                                  </p:childTnLst>
                                </p:cTn>
                              </p:par>
                              <p:par>
                                <p:cTn id="15" presetID="9" presetClass="emph" presetSubtype="0" grpId="0" nodeType="withEffect">
                                  <p:stCondLst>
                                    <p:cond delay="0"/>
                                  </p:stCondLst>
                                  <p:childTnLst>
                                    <p:set>
                                      <p:cBhvr rctx="PPT">
                                        <p:cTn id="16" dur="indefinite"/>
                                        <p:tgtEl>
                                          <p:spTgt spid="6"/>
                                        </p:tgtEl>
                                        <p:attrNameLst>
                                          <p:attrName>style.opacity</p:attrName>
                                        </p:attrNameLst>
                                      </p:cBhvr>
                                      <p:to>
                                        <p:strVal val="0"/>
                                      </p:to>
                                    </p:set>
                                    <p:animEffect filter="image" prLst="opacity: 0">
                                      <p:cBhvr rctx="IE">
                                        <p:cTn id="1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7160" y="0"/>
            <a:ext cx="9144000" cy="5111566"/>
          </a:xfrm>
          <a:prstGeom prst="rect">
            <a:avLst/>
          </a:prstGeom>
          <a:solidFill>
            <a:srgbClr val="90CFDC"/>
          </a:soli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7"/>
          <p:cNvPicPr>
            <a:picLocks noGrp="1" noChangeAspect="1"/>
          </p:cNvPicPr>
          <p:nvPr isPhoto="1"/>
        </p:nvPicPr>
        <p:blipFill rotWithShape="1">
          <a:blip r:embed="rId2">
            <a:lum/>
            <a:extLst>
              <a:ext uri="{28A0092B-C50C-407E-A947-70E740481C1C}">
                <a14:useLocalDpi xmlns:a14="http://schemas.microsoft.com/office/drawing/2010/main" val="0"/>
              </a:ext>
            </a:extLst>
          </a:blip>
          <a:srcRect t="-100790" b="389"/>
          <a:stretch/>
        </p:blipFill>
        <p:spPr>
          <a:xfrm>
            <a:off x="4584" y="-5208104"/>
            <a:ext cx="9144000" cy="10351604"/>
          </a:xfrm>
          <a:prstGeom prst="rect">
            <a:avLst/>
          </a:prstGeom>
          <a:noFill/>
          <a:ln>
            <a:noFill/>
          </a:ln>
        </p:spPr>
      </p:pic>
      <p:pic>
        <p:nvPicPr>
          <p:cNvPr id="3" name="2 Imagen" descr="Diapositiva17"/>
          <p:cNvPicPr>
            <a:picLocks noGrp="1" noChangeAspect="1"/>
          </p:cNvPicPr>
          <p:nvPr isPhoto="1"/>
        </p:nvPicPr>
        <p:blipFill rotWithShape="1">
          <a:blip r:embed="rId2">
            <a:lum/>
            <a:extLst>
              <a:ext uri="{28A0092B-C50C-407E-A947-70E740481C1C}">
                <a14:useLocalDpi xmlns:a14="http://schemas.microsoft.com/office/drawing/2010/main" val="0"/>
              </a:ext>
            </a:extLst>
          </a:blip>
          <a:srcRect t="389" b="-95454"/>
          <a:stretch/>
        </p:blipFill>
        <p:spPr>
          <a:xfrm>
            <a:off x="0" y="31304"/>
            <a:ext cx="9144000" cy="10076098"/>
          </a:xfrm>
          <a:prstGeom prst="rect">
            <a:avLst/>
          </a:prstGeom>
          <a:noFill/>
          <a:ln>
            <a:noFill/>
          </a:ln>
        </p:spPr>
      </p:pic>
      <p:sp>
        <p:nvSpPr>
          <p:cNvPr id="5" name="4 Rectángulo"/>
          <p:cNvSpPr/>
          <p:nvPr/>
        </p:nvSpPr>
        <p:spPr>
          <a:xfrm flipH="1">
            <a:off x="-26017" y="-92546"/>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27853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down)">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heckerboard(down)">
                                      <p:cBhvr>
                                        <p:cTn id="18" dur="3000"/>
                                        <p:tgtEl>
                                          <p:spTgt spid="3"/>
                                        </p:tgtEl>
                                      </p:cBhvr>
                                    </p:animEffect>
                                  </p:childTnLst>
                                </p:cTn>
                              </p:par>
                              <p:par>
                                <p:cTn id="19" presetID="9" presetClass="emph" presetSubtype="0" grpId="0" nodeType="withEffect">
                                  <p:stCondLst>
                                    <p:cond delay="0"/>
                                  </p:stCondLst>
                                  <p:childTnLst>
                                    <p:set>
                                      <p:cBhvr rctx="PPT">
                                        <p:cTn id="20" dur="indefinite"/>
                                        <p:tgtEl>
                                          <p:spTgt spid="5"/>
                                        </p:tgtEl>
                                        <p:attrNameLst>
                                          <p:attrName>style.opacity</p:attrName>
                                        </p:attrNameLst>
                                      </p:cBhvr>
                                      <p:to>
                                        <p:strVal val="0"/>
                                      </p:to>
                                    </p:set>
                                    <p:animEffect filter="image" prLst="opacity: 0">
                                      <p:cBhvr rctx="IE">
                                        <p:cTn id="21"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275606"/>
            <a:ext cx="3240360" cy="2806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6062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1800" fill="hold"/>
                                        <p:tgtEl>
                                          <p:spTgt spid="3074"/>
                                        </p:tgtEl>
                                        <p:attrNameLst>
                                          <p:attrName>ppt_w</p:attrName>
                                        </p:attrNameLst>
                                      </p:cBhvr>
                                      <p:tavLst>
                                        <p:tav tm="0">
                                          <p:val>
                                            <p:fltVal val="0"/>
                                          </p:val>
                                        </p:tav>
                                        <p:tav tm="100000">
                                          <p:val>
                                            <p:strVal val="#ppt_w"/>
                                          </p:val>
                                        </p:tav>
                                      </p:tavLst>
                                    </p:anim>
                                    <p:anim calcmode="lin" valueType="num">
                                      <p:cBhvr>
                                        <p:cTn id="12" dur="1800" fill="hold"/>
                                        <p:tgtEl>
                                          <p:spTgt spid="307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4400" y="7860"/>
            <a:ext cx="9129599" cy="5135640"/>
          </a:xfrm>
          <a:prstGeom prst="rect">
            <a:avLst/>
          </a:prstGeom>
          <a:gradFill>
            <a:gsLst>
              <a:gs pos="80000">
                <a:schemeClr val="accent2">
                  <a:lumMod val="75000"/>
                </a:schemeClr>
              </a:gs>
              <a:gs pos="96000">
                <a:schemeClr val="accent2">
                  <a:lumMod val="47000"/>
                </a:schemeClr>
              </a:gs>
              <a:gs pos="23000">
                <a:srgbClr val="FF99CC">
                  <a:lumMod val="57000"/>
                  <a:lumOff val="43000"/>
                </a:srgbClr>
              </a:gs>
            </a:gsLst>
            <a:lin ang="5400000" scaled="0"/>
          </a:gradFill>
          <a:ln>
            <a:noFill/>
          </a:ln>
          <a:effectLst>
            <a:reflection blurRad="6350"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9"/>
          <p:cNvPicPr>
            <a:picLocks noGrp="1" noChangeAspect="1"/>
          </p:cNvPicPr>
          <p:nvPr isPhoto="1"/>
        </p:nvPicPr>
        <p:blipFill rotWithShape="1">
          <a:blip r:embed="rId2">
            <a:lum/>
            <a:extLst>
              <a:ext uri="{28A0092B-C50C-407E-A947-70E740481C1C}">
                <a14:useLocalDpi xmlns:a14="http://schemas.microsoft.com/office/drawing/2010/main" val="0"/>
              </a:ext>
            </a:extLst>
          </a:blip>
          <a:srcRect b="-97934"/>
          <a:stretch/>
        </p:blipFill>
        <p:spPr>
          <a:xfrm>
            <a:off x="-11158" y="0"/>
            <a:ext cx="9155253" cy="10274373"/>
          </a:xfrm>
          <a:prstGeom prst="rect">
            <a:avLst/>
          </a:prstGeom>
          <a:noFill/>
          <a:ln>
            <a:noFill/>
          </a:ln>
        </p:spPr>
      </p:pic>
      <p:sp>
        <p:nvSpPr>
          <p:cNvPr id="4" name="3 Rectángulo"/>
          <p:cNvSpPr/>
          <p:nvPr/>
        </p:nvSpPr>
        <p:spPr>
          <a:xfrm flipH="1">
            <a:off x="-31787" y="0"/>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93178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ircle(out)">
                                      <p:cBhvr>
                                        <p:cTn id="11" dur="4000"/>
                                        <p:tgtEl>
                                          <p:spTgt spid="2"/>
                                        </p:tgtEl>
                                      </p:cBhvr>
                                    </p:animEffect>
                                  </p:childTnLst>
                                </p:cTn>
                              </p:par>
                              <p:par>
                                <p:cTn id="12" presetID="21" presetClass="entr" presetSubtype="8"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8)">
                                      <p:cBhvr>
                                        <p:cTn id="14" dur="4000"/>
                                        <p:tgtEl>
                                          <p:spTgt spid="3"/>
                                        </p:tgtEl>
                                      </p:cBhvr>
                                    </p:animEffect>
                                  </p:childTnLst>
                                </p:cTn>
                              </p:par>
                              <p:par>
                                <p:cTn id="15" presetID="9" presetClass="emph" presetSubtype="0" grpId="0" nodeType="withEffect">
                                  <p:stCondLst>
                                    <p:cond delay="0"/>
                                  </p:stCondLst>
                                  <p:childTnLst>
                                    <p:set>
                                      <p:cBhvr rctx="PPT">
                                        <p:cTn id="16" dur="indefinite"/>
                                        <p:tgtEl>
                                          <p:spTgt spid="4"/>
                                        </p:tgtEl>
                                        <p:attrNameLst>
                                          <p:attrName>style.opacity</p:attrName>
                                        </p:attrNameLst>
                                      </p:cBhvr>
                                      <p:to>
                                        <p:strVal val="0"/>
                                      </p:to>
                                    </p:set>
                                    <p:animEffect filter="image" prLst="opacity: 0">
                                      <p:cBhvr rctx="IE">
                                        <p:cTn id="1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rotWithShape="1">
          <a:blip r:embed="rId2">
            <a:lum/>
            <a:extLst>
              <a:ext uri="{28A0092B-C50C-407E-A947-70E740481C1C}">
                <a14:useLocalDpi xmlns:a14="http://schemas.microsoft.com/office/drawing/2010/main" val="0"/>
              </a:ext>
            </a:extLst>
          </a:blip>
          <a:srcRect l="1" r="-103043"/>
          <a:stretch/>
        </p:blipFill>
        <p:spPr>
          <a:xfrm>
            <a:off x="0" y="0"/>
            <a:ext cx="18566296" cy="5143500"/>
          </a:xfrm>
          <a:prstGeom prst="rect">
            <a:avLst/>
          </a:prstGeom>
          <a:noFill/>
          <a:ln>
            <a:noFill/>
          </a:ln>
        </p:spPr>
      </p:pic>
      <p:pic>
        <p:nvPicPr>
          <p:cNvPr id="3" name="2 Imagen" descr="Diapositiva20"/>
          <p:cNvPicPr>
            <a:picLocks noGrp="1" noChangeAspect="1"/>
          </p:cNvPicPr>
          <p:nvPr isPhoto="1"/>
        </p:nvPicPr>
        <p:blipFill rotWithShape="1">
          <a:blip r:embed="rId2">
            <a:lum/>
            <a:extLst>
              <a:ext uri="{28A0092B-C50C-407E-A947-70E740481C1C}">
                <a14:useLocalDpi xmlns:a14="http://schemas.microsoft.com/office/drawing/2010/main" val="0"/>
              </a:ext>
            </a:extLst>
          </a:blip>
          <a:srcRect l="-101288"/>
          <a:stretch/>
        </p:blipFill>
        <p:spPr>
          <a:xfrm>
            <a:off x="-9279902" y="0"/>
            <a:ext cx="18405849" cy="5143500"/>
          </a:xfrm>
          <a:prstGeom prst="rect">
            <a:avLst/>
          </a:prstGeom>
          <a:noFill/>
          <a:ln>
            <a:noFill/>
          </a:ln>
        </p:spPr>
      </p:pic>
      <p:sp>
        <p:nvSpPr>
          <p:cNvPr id="4" name="3 Rectángulo"/>
          <p:cNvSpPr/>
          <p:nvPr/>
        </p:nvSpPr>
        <p:spPr>
          <a:xfrm flipH="1">
            <a:off x="7363" y="-89924"/>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55845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3000"/>
                                        <p:tgtEl>
                                          <p:spTgt spid="3"/>
                                        </p:tgtEl>
                                      </p:cBhvr>
                                    </p:animEffect>
                                  </p:childTnLst>
                                </p:cTn>
                              </p:par>
                              <p:par>
                                <p:cTn id="16" presetID="9" presetClass="emph" presetSubtype="0" grpId="0" nodeType="withEffect">
                                  <p:stCondLst>
                                    <p:cond delay="0"/>
                                  </p:stCondLst>
                                  <p:childTnLst>
                                    <p:set>
                                      <p:cBhvr rctx="PPT">
                                        <p:cTn id="17" dur="indefinite"/>
                                        <p:tgtEl>
                                          <p:spTgt spid="4"/>
                                        </p:tgtEl>
                                        <p:attrNameLst>
                                          <p:attrName>style.opacity</p:attrName>
                                        </p:attrNameLst>
                                      </p:cBhvr>
                                      <p:to>
                                        <p:strVal val="0"/>
                                      </p:to>
                                    </p:set>
                                    <p:animEffect filter="image" prLst="opacity: 0">
                                      <p:cBhvr rctx="IE">
                                        <p:cTn id="18"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1718"/>
            <a:ext cx="9144000" cy="5121782"/>
          </a:xfrm>
          <a:prstGeom prst="rect">
            <a:avLst/>
          </a:prstGeom>
          <a:noFill/>
          <a:ln>
            <a:noFill/>
          </a:ln>
        </p:spPr>
      </p:pic>
      <p:grpSp>
        <p:nvGrpSpPr>
          <p:cNvPr id="13" name="12 Grupo"/>
          <p:cNvGrpSpPr/>
          <p:nvPr/>
        </p:nvGrpSpPr>
        <p:grpSpPr>
          <a:xfrm>
            <a:off x="0" y="29107"/>
            <a:ext cx="9123363" cy="5143500"/>
            <a:chOff x="7020272" y="-5143500"/>
            <a:chExt cx="9123363" cy="5143500"/>
          </a:xfrm>
        </p:grpSpPr>
        <p:pic>
          <p:nvPicPr>
            <p:cNvPr id="9"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3622" r="24043"/>
            <a:stretch/>
          </p:blipFill>
          <p:spPr bwMode="auto">
            <a:xfrm rot="3874967">
              <a:off x="10264301" y="-6316282"/>
              <a:ext cx="2782957" cy="7079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Rectángulo"/>
            <p:cNvSpPr/>
            <p:nvPr/>
          </p:nvSpPr>
          <p:spPr bwMode="auto">
            <a:xfrm flipH="1">
              <a:off x="7020272" y="-5143500"/>
              <a:ext cx="9123363" cy="5143500"/>
            </a:xfrm>
            <a:prstGeom prst="rect">
              <a:avLst/>
            </a:prstGeom>
            <a:gradFill>
              <a:gsLst>
                <a:gs pos="42000">
                  <a:schemeClr val="bg2">
                    <a:lumMod val="20000"/>
                    <a:lumOff val="80000"/>
                    <a:alpha val="59000"/>
                  </a:schemeClr>
                </a:gs>
                <a:gs pos="35000">
                  <a:schemeClr val="tx2">
                    <a:lumMod val="92000"/>
                    <a:alpha val="58000"/>
                  </a:schemeClr>
                </a:gs>
                <a:gs pos="69000">
                  <a:schemeClr val="accent2">
                    <a:lumMod val="40000"/>
                    <a:lumOff val="60000"/>
                    <a:alpha val="56000"/>
                  </a:schemeClr>
                </a:gs>
                <a:gs pos="20000">
                  <a:srgbClr val="00B0F0">
                    <a:lumMod val="38000"/>
                    <a:lumOff val="62000"/>
                    <a:alpha val="40000"/>
                  </a:srgbClr>
                </a:gs>
                <a:gs pos="95000">
                  <a:srgbClr val="00B0F0">
                    <a:alpha val="51000"/>
                    <a:lumMod val="3000"/>
                    <a:lumOff val="97000"/>
                  </a:srgbClr>
                </a:gs>
                <a:gs pos="84000">
                  <a:schemeClr val="accent3">
                    <a:lumMod val="97000"/>
                    <a:lumOff val="3000"/>
                    <a:alpha val="9000"/>
                  </a:schemeClr>
                </a:gs>
                <a:gs pos="64580">
                  <a:schemeClr val="bg2">
                    <a:lumMod val="20000"/>
                    <a:lumOff val="80000"/>
                    <a:alpha val="46000"/>
                  </a:schemeClr>
                </a:gs>
                <a:gs pos="52000">
                  <a:schemeClr val="tx1">
                    <a:lumMod val="95000"/>
                    <a:alpha val="57000"/>
                  </a:schemeClr>
                </a:gs>
              </a:gsLst>
              <a:lin ang="18900000" scaled="1"/>
            </a:gradFill>
            <a:ln>
              <a:noFill/>
            </a:ln>
            <a:scene3d>
              <a:camera prst="orthographicFront"/>
              <a:lightRig rig="flat" dir="t">
                <a:rot lat="0" lon="0" rev="3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grpSp>
        <p:nvGrpSpPr>
          <p:cNvPr id="14" name="13 Grupo"/>
          <p:cNvGrpSpPr/>
          <p:nvPr/>
        </p:nvGrpSpPr>
        <p:grpSpPr>
          <a:xfrm flipH="1">
            <a:off x="0" y="26331"/>
            <a:ext cx="9123363" cy="5143500"/>
            <a:chOff x="7020272" y="-5143500"/>
            <a:chExt cx="9123363" cy="5143500"/>
          </a:xfrm>
        </p:grpSpPr>
        <p:pic>
          <p:nvPicPr>
            <p:cNvPr id="1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3622" r="24043"/>
            <a:stretch/>
          </p:blipFill>
          <p:spPr bwMode="auto">
            <a:xfrm rot="3874967">
              <a:off x="10264301" y="-6316282"/>
              <a:ext cx="2782957" cy="7079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15 Rectángulo"/>
            <p:cNvSpPr/>
            <p:nvPr/>
          </p:nvSpPr>
          <p:spPr bwMode="auto">
            <a:xfrm flipH="1">
              <a:off x="7020272" y="-5143500"/>
              <a:ext cx="9123363" cy="5143500"/>
            </a:xfrm>
            <a:prstGeom prst="rect">
              <a:avLst/>
            </a:prstGeom>
            <a:gradFill>
              <a:gsLst>
                <a:gs pos="42000">
                  <a:schemeClr val="bg2">
                    <a:lumMod val="20000"/>
                    <a:lumOff val="80000"/>
                    <a:alpha val="59000"/>
                  </a:schemeClr>
                </a:gs>
                <a:gs pos="35000">
                  <a:schemeClr val="tx2">
                    <a:lumMod val="92000"/>
                    <a:alpha val="58000"/>
                  </a:schemeClr>
                </a:gs>
                <a:gs pos="69000">
                  <a:schemeClr val="accent2">
                    <a:lumMod val="40000"/>
                    <a:lumOff val="60000"/>
                    <a:alpha val="56000"/>
                  </a:schemeClr>
                </a:gs>
                <a:gs pos="20000">
                  <a:srgbClr val="00B0F0">
                    <a:lumMod val="38000"/>
                    <a:lumOff val="62000"/>
                    <a:alpha val="40000"/>
                  </a:srgbClr>
                </a:gs>
                <a:gs pos="95000">
                  <a:srgbClr val="00B0F0">
                    <a:alpha val="51000"/>
                    <a:lumMod val="3000"/>
                    <a:lumOff val="97000"/>
                  </a:srgbClr>
                </a:gs>
                <a:gs pos="84000">
                  <a:schemeClr val="accent3">
                    <a:lumMod val="97000"/>
                    <a:lumOff val="3000"/>
                    <a:alpha val="9000"/>
                  </a:schemeClr>
                </a:gs>
                <a:gs pos="64580">
                  <a:schemeClr val="bg2">
                    <a:lumMod val="20000"/>
                    <a:lumOff val="80000"/>
                    <a:alpha val="46000"/>
                  </a:schemeClr>
                </a:gs>
                <a:gs pos="52000">
                  <a:schemeClr val="tx1">
                    <a:lumMod val="95000"/>
                    <a:alpha val="57000"/>
                  </a:schemeClr>
                </a:gs>
              </a:gsLst>
              <a:lin ang="18900000" scaled="1"/>
            </a:gradFill>
            <a:ln>
              <a:noFill/>
            </a:ln>
            <a:scene3d>
              <a:camera prst="orthographicFront"/>
              <a:lightRig rig="flat" dir="t">
                <a:rot lat="0" lon="0" rev="3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sp>
        <p:nvSpPr>
          <p:cNvPr id="17" name="16 Rectángulo"/>
          <p:cNvSpPr/>
          <p:nvPr/>
        </p:nvSpPr>
        <p:spPr>
          <a:xfrm flipH="1">
            <a:off x="-128123" y="-92546"/>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07693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 presetClass="exit" presetSubtype="2" fill="hold" nodeType="withEffect">
                                  <p:stCondLst>
                                    <p:cond delay="0"/>
                                  </p:stCondLst>
                                  <p:childTnLst>
                                    <p:anim calcmode="lin" valueType="num">
                                      <p:cBhvr additive="base">
                                        <p:cTn id="10" dur="3000"/>
                                        <p:tgtEl>
                                          <p:spTgt spid="13"/>
                                        </p:tgtEl>
                                        <p:attrNameLst>
                                          <p:attrName>ppt_x</p:attrName>
                                        </p:attrNameLst>
                                      </p:cBhvr>
                                      <p:tavLst>
                                        <p:tav tm="0">
                                          <p:val>
                                            <p:strVal val="ppt_x"/>
                                          </p:val>
                                        </p:tav>
                                        <p:tav tm="100000">
                                          <p:val>
                                            <p:strVal val="1+ppt_w/2"/>
                                          </p:val>
                                        </p:tav>
                                      </p:tavLst>
                                    </p:anim>
                                    <p:anim calcmode="lin" valueType="num">
                                      <p:cBhvr additive="base">
                                        <p:cTn id="11" dur="3000"/>
                                        <p:tgtEl>
                                          <p:spTgt spid="13"/>
                                        </p:tgtEl>
                                        <p:attrNameLst>
                                          <p:attrName>ppt_y</p:attrName>
                                        </p:attrNameLst>
                                      </p:cBhvr>
                                      <p:tavLst>
                                        <p:tav tm="0">
                                          <p:val>
                                            <p:strVal val="ppt_y"/>
                                          </p:val>
                                        </p:tav>
                                        <p:tav tm="100000">
                                          <p:val>
                                            <p:strVal val="ppt_y"/>
                                          </p:val>
                                        </p:tav>
                                      </p:tavLst>
                                    </p:anim>
                                    <p:set>
                                      <p:cBhvr>
                                        <p:cTn id="12" dur="1" fill="hold">
                                          <p:stCondLst>
                                            <p:cond delay="2999"/>
                                          </p:stCondLst>
                                        </p:cTn>
                                        <p:tgtEl>
                                          <p:spTgt spid="13"/>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000"/>
                                        <p:tgtEl>
                                          <p:spTgt spid="14"/>
                                        </p:tgtEl>
                                        <p:attrNameLst>
                                          <p:attrName>ppt_x</p:attrName>
                                        </p:attrNameLst>
                                      </p:cBhvr>
                                      <p:tavLst>
                                        <p:tav tm="0">
                                          <p:val>
                                            <p:strVal val="ppt_x"/>
                                          </p:val>
                                        </p:tav>
                                        <p:tav tm="100000">
                                          <p:val>
                                            <p:strVal val="0-ppt_w/2"/>
                                          </p:val>
                                        </p:tav>
                                      </p:tavLst>
                                    </p:anim>
                                    <p:anim calcmode="lin" valueType="num">
                                      <p:cBhvr additive="base">
                                        <p:cTn id="15" dur="3000"/>
                                        <p:tgtEl>
                                          <p:spTgt spid="14"/>
                                        </p:tgtEl>
                                        <p:attrNameLst>
                                          <p:attrName>ppt_y</p:attrName>
                                        </p:attrNameLst>
                                      </p:cBhvr>
                                      <p:tavLst>
                                        <p:tav tm="0">
                                          <p:val>
                                            <p:strVal val="ppt_y"/>
                                          </p:val>
                                        </p:tav>
                                        <p:tav tm="100000">
                                          <p:val>
                                            <p:strVal val="ppt_y"/>
                                          </p:val>
                                        </p:tav>
                                      </p:tavLst>
                                    </p:anim>
                                    <p:set>
                                      <p:cBhvr>
                                        <p:cTn id="16" dur="1" fill="hold">
                                          <p:stCondLst>
                                            <p:cond delay="2999"/>
                                          </p:stCondLst>
                                        </p:cTn>
                                        <p:tgtEl>
                                          <p:spTgt spid="14"/>
                                        </p:tgtEl>
                                        <p:attrNameLst>
                                          <p:attrName>style.visibility</p:attrName>
                                        </p:attrNameLst>
                                      </p:cBhvr>
                                      <p:to>
                                        <p:strVal val="hidden"/>
                                      </p:to>
                                    </p:set>
                                  </p:childTnLst>
                                </p:cTn>
                              </p:par>
                              <p:par>
                                <p:cTn id="17" presetID="9" presetClass="emph" presetSubtype="0" grpId="0" nodeType="withEffect">
                                  <p:stCondLst>
                                    <p:cond delay="0"/>
                                  </p:stCondLst>
                                  <p:childTnLst>
                                    <p:set>
                                      <p:cBhvr rctx="PPT">
                                        <p:cTn id="18" dur="indefinite"/>
                                        <p:tgtEl>
                                          <p:spTgt spid="17"/>
                                        </p:tgtEl>
                                        <p:attrNameLst>
                                          <p:attrName>style.opacity</p:attrName>
                                        </p:attrNameLst>
                                      </p:cBhvr>
                                      <p:to>
                                        <p:strVal val="0"/>
                                      </p:to>
                                    </p:set>
                                    <p:animEffect filter="image" prLst="opacity: 0">
                                      <p:cBhvr rctx="IE">
                                        <p:cTn id="19"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6870"/>
            <a:ext cx="9144000" cy="5136630"/>
          </a:xfrm>
          <a:prstGeom prst="rect">
            <a:avLst/>
          </a:prstGeom>
          <a:noFill/>
          <a:ln>
            <a:noFill/>
          </a:ln>
        </p:spPr>
      </p:pic>
      <p:sp>
        <p:nvSpPr>
          <p:cNvPr id="3" name="2 Rectángulo"/>
          <p:cNvSpPr/>
          <p:nvPr/>
        </p:nvSpPr>
        <p:spPr>
          <a:xfrm>
            <a:off x="2339752" y="1491630"/>
            <a:ext cx="4572000" cy="2554545"/>
          </a:xfrm>
          <a:prstGeom prst="rect">
            <a:avLst/>
          </a:prstGeom>
        </p:spPr>
        <p:txBody>
          <a:bodyPr>
            <a:spAutoFit/>
            <a:scene3d>
              <a:camera prst="obliqueBottomLeft"/>
              <a:lightRig rig="flat" dir="t"/>
            </a:scene3d>
            <a:sp3d extrusionH="31750">
              <a:extrusionClr>
                <a:schemeClr val="accent4">
                  <a:lumMod val="60000"/>
                  <a:lumOff val="40000"/>
                </a:schemeClr>
              </a:extrusionClr>
            </a:sp3d>
          </a:bodyPr>
          <a:lstStyle/>
          <a:p>
            <a:pPr algn="ctr"/>
            <a:r>
              <a:rPr lang="es-ES" sz="1600" b="1" dirty="0" smtClean="0">
                <a:solidFill>
                  <a:srgbClr val="993366"/>
                </a:solidFill>
                <a:latin typeface="Exotc350 DmBd BT" panose="04030705050B02020A03" pitchFamily="82" charset="0"/>
              </a:rPr>
              <a:t>LA </a:t>
            </a:r>
            <a:r>
              <a:rPr lang="es-ES" sz="1600" b="1" dirty="0">
                <a:solidFill>
                  <a:srgbClr val="993366"/>
                </a:solidFill>
                <a:latin typeface="Exotc350 DmBd BT" panose="04030705050B02020A03" pitchFamily="82" charset="0"/>
              </a:rPr>
              <a:t>MAMÁ ROCA: Es una madre fuerte, estable y silenciosa. Tú sabes que ella siempre estará junto a ti cuando la necesites, pero que no te va a agobiar ni se va a inmiscuir en tu vida. Consejo: Es fantástico tener “una roca”, pero a veces puedes sentirte desconectada de ella. Para remediarlo, intenta planear más actividades juntas. Quizás a ella no se le dé </a:t>
            </a:r>
            <a:r>
              <a:rPr lang="es-ES" sz="1600" b="1" dirty="0">
                <a:solidFill>
                  <a:srgbClr val="993366"/>
                </a:solidFill>
                <a:effectLst>
                  <a:outerShdw blurRad="50800" dist="50800" dir="5400000" algn="ctr" rotWithShape="0">
                    <a:schemeClr val="tx1"/>
                  </a:outerShdw>
                </a:effectLst>
                <a:latin typeface="Exotc350 DmBd BT" panose="04030705050B02020A03" pitchFamily="82" charset="0"/>
              </a:rPr>
              <a:t>muy bien conversar, pero el sólo hecho de iros a pasear, al cine o a comer juntas bastará para estrechar lazos. </a:t>
            </a:r>
          </a:p>
          <a:p>
            <a:pPr algn="ctr"/>
            <a:endParaRPr lang="es-ES" sz="1600" b="1" dirty="0">
              <a:solidFill>
                <a:srgbClr val="993366"/>
              </a:solidFill>
              <a:latin typeface="Exotc350 DmBd BT" panose="04030705050B02020A03" pitchFamily="82" charset="0"/>
            </a:endParaRPr>
          </a:p>
        </p:txBody>
      </p:sp>
    </p:spTree>
    <p:extLst>
      <p:ext uri="{BB962C8B-B14F-4D97-AF65-F5344CB8AC3E}">
        <p14:creationId xmlns:p14="http://schemas.microsoft.com/office/powerpoint/2010/main" val="2541178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31934"/>
            <a:ext cx="9144000" cy="5111566"/>
          </a:xfrm>
          <a:prstGeom prst="rect">
            <a:avLst/>
          </a:prstGeom>
          <a:solidFill>
            <a:schemeClr val="accent1">
              <a:lumMod val="40000"/>
              <a:lumOff val="60000"/>
            </a:schemeClr>
          </a:soli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3"/>
          <p:cNvPicPr>
            <a:picLocks noGrp="1" noChangeAspect="1"/>
          </p:cNvPicPr>
          <p:nvPr isPhoto="1"/>
        </p:nvPicPr>
        <p:blipFill rotWithShape="1">
          <a:blip r:embed="rId2">
            <a:lum/>
            <a:extLst>
              <a:ext uri="{28A0092B-C50C-407E-A947-70E740481C1C}">
                <a14:useLocalDpi xmlns:a14="http://schemas.microsoft.com/office/drawing/2010/main" val="0"/>
              </a:ext>
            </a:extLst>
          </a:blip>
          <a:srcRect t="-100075" b="390"/>
          <a:stretch/>
        </p:blipFill>
        <p:spPr>
          <a:xfrm>
            <a:off x="-21736" y="-5208104"/>
            <a:ext cx="9144000" cy="10351604"/>
          </a:xfrm>
          <a:prstGeom prst="rect">
            <a:avLst/>
          </a:prstGeom>
          <a:noFill/>
          <a:ln>
            <a:noFill/>
          </a:ln>
        </p:spPr>
      </p:pic>
      <p:pic>
        <p:nvPicPr>
          <p:cNvPr id="3" name="2 Imagen" descr="Diapositiva23"/>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97497"/>
          <a:stretch/>
        </p:blipFill>
        <p:spPr>
          <a:xfrm>
            <a:off x="0" y="-32077"/>
            <a:ext cx="9144000" cy="10217883"/>
          </a:xfrm>
          <a:prstGeom prst="rect">
            <a:avLst/>
          </a:prstGeom>
          <a:noFill/>
          <a:ln>
            <a:noFill/>
          </a:ln>
        </p:spPr>
      </p:pic>
      <p:sp>
        <p:nvSpPr>
          <p:cNvPr id="5" name="4 Rectángulo"/>
          <p:cNvSpPr/>
          <p:nvPr/>
        </p:nvSpPr>
        <p:spPr>
          <a:xfrm flipH="1">
            <a:off x="-64741" y="-95831"/>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87832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down)">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heckerboard(down)">
                                      <p:cBhvr>
                                        <p:cTn id="18" dur="3000"/>
                                        <p:tgtEl>
                                          <p:spTgt spid="3"/>
                                        </p:tgtEl>
                                      </p:cBhvr>
                                    </p:animEffect>
                                  </p:childTnLst>
                                </p:cTn>
                              </p:par>
                              <p:par>
                                <p:cTn id="19" presetID="9" presetClass="emph" presetSubtype="0" grpId="0" nodeType="withEffect">
                                  <p:stCondLst>
                                    <p:cond delay="0"/>
                                  </p:stCondLst>
                                  <p:childTnLst>
                                    <p:set>
                                      <p:cBhvr rctx="PPT">
                                        <p:cTn id="20" dur="indefinite"/>
                                        <p:tgtEl>
                                          <p:spTgt spid="5"/>
                                        </p:tgtEl>
                                        <p:attrNameLst>
                                          <p:attrName>style.opacity</p:attrName>
                                        </p:attrNameLst>
                                      </p:cBhvr>
                                      <p:to>
                                        <p:strVal val="0"/>
                                      </p:to>
                                    </p:set>
                                    <p:animEffect filter="image" prLst="opacity: 0">
                                      <p:cBhvr rctx="IE">
                                        <p:cTn id="21"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rotWithShape="1">
          <a:blip r:embed="rId2">
            <a:lum/>
            <a:extLst>
              <a:ext uri="{28A0092B-C50C-407E-A947-70E740481C1C}">
                <a14:useLocalDpi xmlns:a14="http://schemas.microsoft.com/office/drawing/2010/main" val="0"/>
              </a:ext>
            </a:extLst>
          </a:blip>
          <a:srcRect l="-2" t="1" r="-97392" b="524"/>
          <a:stretch/>
        </p:blipFill>
        <p:spPr>
          <a:xfrm>
            <a:off x="-1" y="4566"/>
            <a:ext cx="18049461" cy="5138934"/>
          </a:xfrm>
          <a:prstGeom prst="rect">
            <a:avLst/>
          </a:prstGeom>
          <a:noFill/>
          <a:ln>
            <a:noFill/>
          </a:ln>
        </p:spPr>
      </p:pic>
      <p:pic>
        <p:nvPicPr>
          <p:cNvPr id="3" name="2 Imagen" descr="Diapositiva24"/>
          <p:cNvPicPr>
            <a:picLocks noGrp="1" noChangeAspect="1"/>
          </p:cNvPicPr>
          <p:nvPr isPhoto="1"/>
        </p:nvPicPr>
        <p:blipFill rotWithShape="1">
          <a:blip r:embed="rId2">
            <a:lum/>
            <a:extLst>
              <a:ext uri="{28A0092B-C50C-407E-A947-70E740481C1C}">
                <a14:useLocalDpi xmlns:a14="http://schemas.microsoft.com/office/drawing/2010/main" val="0"/>
              </a:ext>
            </a:extLst>
          </a:blip>
          <a:srcRect l="-97001" t="1" r="-1" b="524"/>
          <a:stretch/>
        </p:blipFill>
        <p:spPr>
          <a:xfrm>
            <a:off x="-8871180" y="4566"/>
            <a:ext cx="18013558" cy="5138934"/>
          </a:xfrm>
          <a:prstGeom prst="rect">
            <a:avLst/>
          </a:prstGeom>
          <a:noFill/>
          <a:ln>
            <a:noFill/>
          </a:ln>
        </p:spPr>
      </p:pic>
      <p:sp>
        <p:nvSpPr>
          <p:cNvPr id="4" name="3 Rectángulo"/>
          <p:cNvSpPr/>
          <p:nvPr/>
        </p:nvSpPr>
        <p:spPr>
          <a:xfrm flipH="1">
            <a:off x="22034" y="-92546"/>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20402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3000"/>
                                        <p:tgtEl>
                                          <p:spTgt spid="3"/>
                                        </p:tgtEl>
                                      </p:cBhvr>
                                    </p:animEffect>
                                  </p:childTnLst>
                                </p:cTn>
                              </p:par>
                              <p:par>
                                <p:cTn id="16" presetID="9" presetClass="emph" presetSubtype="0" grpId="0" nodeType="withEffect">
                                  <p:stCondLst>
                                    <p:cond delay="0"/>
                                  </p:stCondLst>
                                  <p:childTnLst>
                                    <p:set>
                                      <p:cBhvr rctx="PPT">
                                        <p:cTn id="17" dur="indefinite"/>
                                        <p:tgtEl>
                                          <p:spTgt spid="4"/>
                                        </p:tgtEl>
                                        <p:attrNameLst>
                                          <p:attrName>style.opacity</p:attrName>
                                        </p:attrNameLst>
                                      </p:cBhvr>
                                      <p:to>
                                        <p:strVal val="0"/>
                                      </p:to>
                                    </p:set>
                                    <p:animEffect filter="image" prLst="opacity: 0">
                                      <p:cBhvr rctx="IE">
                                        <p:cTn id="18"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26926"/>
            <a:ext cx="9144000" cy="511657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0" y="0"/>
            <a:ext cx="9129599" cy="5135640"/>
          </a:xfrm>
          <a:prstGeom prst="rect">
            <a:avLst/>
          </a:prstGeom>
          <a:gradFill flip="none" rotWithShape="1">
            <a:gsLst>
              <a:gs pos="52000">
                <a:srgbClr val="B5BAC7"/>
              </a:gs>
              <a:gs pos="99000">
                <a:srgbClr val="AF6A43">
                  <a:lumMod val="67000"/>
                </a:srgbClr>
              </a:gs>
              <a:gs pos="23000">
                <a:schemeClr val="bg2">
                  <a:lumMod val="20000"/>
                  <a:lumOff val="80000"/>
                </a:schemeClr>
              </a:gs>
            </a:gsLst>
            <a:lin ang="5400000" scaled="1"/>
            <a:tileRect/>
          </a:gradFill>
          <a:ln>
            <a:noFill/>
          </a:ln>
          <a:effectLst>
            <a:reflection blurRad="6350"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5"/>
          <p:cNvPicPr>
            <a:picLocks noGrp="1" noChangeAspect="1"/>
          </p:cNvPicPr>
          <p:nvPr isPhoto="1"/>
        </p:nvPicPr>
        <p:blipFill rotWithShape="1">
          <a:blip r:embed="rId2">
            <a:lum/>
            <a:extLst>
              <a:ext uri="{28A0092B-C50C-407E-A947-70E740481C1C}">
                <a14:useLocalDpi xmlns:a14="http://schemas.microsoft.com/office/drawing/2010/main" val="0"/>
              </a:ext>
            </a:extLst>
          </a:blip>
          <a:srcRect b="-103285"/>
          <a:stretch/>
        </p:blipFill>
        <p:spPr>
          <a:xfrm>
            <a:off x="0" y="-1"/>
            <a:ext cx="9144000" cy="10455965"/>
          </a:xfrm>
          <a:prstGeom prst="rect">
            <a:avLst/>
          </a:prstGeom>
          <a:noFill/>
          <a:ln>
            <a:noFill/>
          </a:ln>
        </p:spPr>
      </p:pic>
      <p:sp>
        <p:nvSpPr>
          <p:cNvPr id="5" name="4 Rectángulo"/>
          <p:cNvSpPr/>
          <p:nvPr/>
        </p:nvSpPr>
        <p:spPr>
          <a:xfrm flipH="1">
            <a:off x="0" y="-70610"/>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042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ircle(out)">
                                      <p:cBhvr>
                                        <p:cTn id="11" dur="4000"/>
                                        <p:tgtEl>
                                          <p:spTgt spid="2"/>
                                        </p:tgtEl>
                                      </p:cBhvr>
                                    </p:animEffect>
                                  </p:childTnLst>
                                </p:cTn>
                              </p:par>
                              <p:par>
                                <p:cTn id="12" presetID="21" presetClass="entr" presetSubtype="8"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8)">
                                      <p:cBhvr>
                                        <p:cTn id="14" dur="4000"/>
                                        <p:tgtEl>
                                          <p:spTgt spid="3"/>
                                        </p:tgtEl>
                                      </p:cBhvr>
                                    </p:animEffect>
                                  </p:childTnLst>
                                </p:cTn>
                              </p:par>
                              <p:par>
                                <p:cTn id="15" presetID="9" presetClass="emph" presetSubtype="0" grpId="0" nodeType="withEffect">
                                  <p:stCondLst>
                                    <p:cond delay="0"/>
                                  </p:stCondLst>
                                  <p:childTnLst>
                                    <p:set>
                                      <p:cBhvr rctx="PPT">
                                        <p:cTn id="16" dur="indefinite"/>
                                        <p:tgtEl>
                                          <p:spTgt spid="5"/>
                                        </p:tgtEl>
                                        <p:attrNameLst>
                                          <p:attrName>style.opacity</p:attrName>
                                        </p:attrNameLst>
                                      </p:cBhvr>
                                      <p:to>
                                        <p:strVal val="0"/>
                                      </p:to>
                                    </p:set>
                                    <p:animEffect filter="image" prLst="opacity: 0">
                                      <p:cBhvr rctx="IE">
                                        <p:cTn id="1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rotWithShape="1">
          <a:blip r:embed="rId2">
            <a:lum/>
            <a:extLst>
              <a:ext uri="{28A0092B-C50C-407E-A947-70E740481C1C}">
                <a14:useLocalDpi xmlns:a14="http://schemas.microsoft.com/office/drawing/2010/main" val="0"/>
              </a:ext>
            </a:extLst>
          </a:blip>
          <a:srcRect t="288" b="288"/>
          <a:stretch/>
        </p:blipFill>
        <p:spPr>
          <a:xfrm>
            <a:off x="0" y="25158"/>
            <a:ext cx="9144000" cy="5118342"/>
          </a:xfrm>
          <a:prstGeom prst="rect">
            <a:avLst/>
          </a:prstGeom>
          <a:noFill/>
          <a:ln>
            <a:noFill/>
          </a:ln>
        </p:spPr>
      </p:pic>
      <p:sp>
        <p:nvSpPr>
          <p:cNvPr id="3" name="2 Rectángulo"/>
          <p:cNvSpPr/>
          <p:nvPr/>
        </p:nvSpPr>
        <p:spPr>
          <a:xfrm>
            <a:off x="1187624" y="1275606"/>
            <a:ext cx="3672408" cy="2677656"/>
          </a:xfrm>
          <a:prstGeom prst="rect">
            <a:avLst/>
          </a:prstGeom>
        </p:spPr>
        <p:txBody>
          <a:bodyPr wrap="square">
            <a:spAutoFit/>
            <a:scene3d>
              <a:camera prst="obliqueBottomLeft"/>
              <a:lightRig rig="threePt" dir="t"/>
            </a:scene3d>
            <a:sp3d extrusionH="31750">
              <a:extrusionClr>
                <a:schemeClr val="accent2">
                  <a:lumMod val="50000"/>
                </a:schemeClr>
              </a:extrusionClr>
            </a:sp3d>
          </a:bodyPr>
          <a:lstStyle/>
          <a:p>
            <a:pPr algn="ctr"/>
            <a:r>
              <a:rPr lang="es-ES" sz="1400" b="1" dirty="0" smtClean="0">
                <a:solidFill>
                  <a:srgbClr val="CC0066"/>
                </a:solidFill>
                <a:latin typeface="Exotc350 DmBd BT" panose="04030705050B02020A03" pitchFamily="82" charset="0"/>
              </a:rPr>
              <a:t>LA </a:t>
            </a:r>
            <a:r>
              <a:rPr lang="es-ES" sz="1400" b="1" dirty="0">
                <a:solidFill>
                  <a:srgbClr val="CC0066"/>
                </a:solidFill>
                <a:latin typeface="Exotc350 DmBd BT" panose="04030705050B02020A03" pitchFamily="82" charset="0"/>
              </a:rPr>
              <a:t>MAMÁ CONTROLADORA: También se las conoce como “mamá helicóptero”, porque están constantemente sobrevolando encima de tu cabeza. No es tan emocional como las “esponjas”, pero necesita saber todo lo que estás haciendo, a qué hora y con quién. Consejo: A las controladoras se les da muy bien hacer las cosas “a su manera” y quieren permanecer en control. Necesitarás establecer límites, pero hazlo con tacto, comprendiendo que lo único que ella quiere es que todo te salga bien. </a:t>
            </a:r>
          </a:p>
          <a:p>
            <a:pPr algn="ctr"/>
            <a:endParaRPr lang="es-ES" sz="1400" b="1" dirty="0">
              <a:solidFill>
                <a:srgbClr val="CC0066"/>
              </a:solidFill>
              <a:latin typeface="Exotc350 DmBd BT" panose="04030705050B02020A03" pitchFamily="82" charset="0"/>
            </a:endParaRPr>
          </a:p>
        </p:txBody>
      </p:sp>
    </p:spTree>
    <p:extLst>
      <p:ext uri="{BB962C8B-B14F-4D97-AF65-F5344CB8AC3E}">
        <p14:creationId xmlns:p14="http://schemas.microsoft.com/office/powerpoint/2010/main" val="1353611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0831" y="-30883"/>
            <a:ext cx="9144000" cy="513665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7"/>
          <p:cNvPicPr>
            <a:picLocks noGrp="1" noChangeAspect="1"/>
          </p:cNvPicPr>
          <p:nvPr isPhoto="1"/>
        </p:nvPicPr>
        <p:blipFill rotWithShape="1">
          <a:blip r:embed="rId2">
            <a:lum/>
            <a:extLst>
              <a:ext uri="{28A0092B-C50C-407E-A947-70E740481C1C}">
                <a14:useLocalDpi xmlns:a14="http://schemas.microsoft.com/office/drawing/2010/main" val="0"/>
              </a:ext>
            </a:extLst>
          </a:blip>
          <a:srcRect l="-96956" r="1"/>
          <a:stretch/>
        </p:blipFill>
        <p:spPr>
          <a:xfrm>
            <a:off x="-8865704" y="30862"/>
            <a:ext cx="18009704" cy="5112638"/>
          </a:xfrm>
          <a:prstGeom prst="rect">
            <a:avLst/>
          </a:prstGeom>
          <a:noFill/>
          <a:ln>
            <a:noFill/>
          </a:ln>
        </p:spPr>
      </p:pic>
      <p:pic>
        <p:nvPicPr>
          <p:cNvPr id="3" name="2 Imagen" descr="Diapositiva27"/>
          <p:cNvPicPr>
            <a:picLocks noGrp="1" noChangeAspect="1"/>
          </p:cNvPicPr>
          <p:nvPr isPhoto="1"/>
        </p:nvPicPr>
        <p:blipFill rotWithShape="1">
          <a:blip r:embed="rId2">
            <a:lum/>
            <a:extLst>
              <a:ext uri="{28A0092B-C50C-407E-A947-70E740481C1C}">
                <a14:useLocalDpi xmlns:a14="http://schemas.microsoft.com/office/drawing/2010/main" val="0"/>
              </a:ext>
            </a:extLst>
          </a:blip>
          <a:srcRect r="1"/>
          <a:stretch/>
        </p:blipFill>
        <p:spPr>
          <a:xfrm>
            <a:off x="0" y="0"/>
            <a:ext cx="9144000" cy="5143500"/>
          </a:xfrm>
          <a:prstGeom prst="rect">
            <a:avLst/>
          </a:prstGeom>
          <a:noFill/>
          <a:ln>
            <a:noFill/>
          </a:ln>
        </p:spPr>
      </p:pic>
      <p:sp>
        <p:nvSpPr>
          <p:cNvPr id="5" name="4 Rectángulo"/>
          <p:cNvSpPr/>
          <p:nvPr/>
        </p:nvSpPr>
        <p:spPr>
          <a:xfrm flipH="1">
            <a:off x="1456" y="-79704"/>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35701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35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500" fill="hold"/>
                                        <p:tgtEl>
                                          <p:spTgt spid="3"/>
                                        </p:tgtEl>
                                        <p:attrNameLst>
                                          <p:attrName>ppt_w</p:attrName>
                                        </p:attrNameLst>
                                      </p:cBhvr>
                                      <p:tavLst>
                                        <p:tav tm="0">
                                          <p:val>
                                            <p:strVal val="4/3*#ppt_w"/>
                                          </p:val>
                                        </p:tav>
                                        <p:tav tm="100000">
                                          <p:val>
                                            <p:strVal val="#ppt_w"/>
                                          </p:val>
                                        </p:tav>
                                      </p:tavLst>
                                    </p:anim>
                                    <p:anim calcmode="lin" valueType="num">
                                      <p:cBhvr>
                                        <p:cTn id="15" dur="3500" fill="hold"/>
                                        <p:tgtEl>
                                          <p:spTgt spid="3"/>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3500"/>
                                        <p:tgtEl>
                                          <p:spTgt spid="3"/>
                                        </p:tgtEl>
                                      </p:cBhvr>
                                    </p:animEffect>
                                  </p:childTnLst>
                                </p:cTn>
                              </p:par>
                              <p:par>
                                <p:cTn id="19" presetID="9" presetClass="emph" presetSubtype="0" grpId="0" nodeType="withEffect">
                                  <p:stCondLst>
                                    <p:cond delay="0"/>
                                  </p:stCondLst>
                                  <p:childTnLst>
                                    <p:set>
                                      <p:cBhvr rctx="PPT">
                                        <p:cTn id="20" dur="indefinite"/>
                                        <p:tgtEl>
                                          <p:spTgt spid="5"/>
                                        </p:tgtEl>
                                        <p:attrNameLst>
                                          <p:attrName>style.opacity</p:attrName>
                                        </p:attrNameLst>
                                      </p:cBhvr>
                                      <p:to>
                                        <p:strVal val="0"/>
                                      </p:to>
                                    </p:set>
                                    <p:animEffect filter="image" prLst="opacity: 0">
                                      <p:cBhvr rctx="IE">
                                        <p:cTn id="21"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rotWithShape="1">
          <a:blip r:embed="rId2">
            <a:lum/>
            <a:extLst>
              <a:ext uri="{28A0092B-C50C-407E-A947-70E740481C1C}">
                <a14:useLocalDpi xmlns:a14="http://schemas.microsoft.com/office/drawing/2010/main" val="0"/>
              </a:ext>
            </a:extLst>
          </a:blip>
          <a:srcRect l="2" r="-99316"/>
          <a:stretch/>
        </p:blipFill>
        <p:spPr>
          <a:xfrm>
            <a:off x="5274" y="0"/>
            <a:ext cx="18280293" cy="5143500"/>
          </a:xfrm>
          <a:prstGeom prst="rect">
            <a:avLst/>
          </a:prstGeom>
          <a:noFill/>
          <a:ln>
            <a:noFill/>
          </a:ln>
        </p:spPr>
      </p:pic>
      <p:pic>
        <p:nvPicPr>
          <p:cNvPr id="3" name="2 Imagen" descr="Diapositiva28"/>
          <p:cNvPicPr>
            <a:picLocks noGrp="1" noChangeAspect="1"/>
          </p:cNvPicPr>
          <p:nvPr isPhoto="1"/>
        </p:nvPicPr>
        <p:blipFill rotWithShape="1">
          <a:blip r:embed="rId2">
            <a:lum/>
            <a:extLst>
              <a:ext uri="{28A0092B-C50C-407E-A947-70E740481C1C}">
                <a14:useLocalDpi xmlns:a14="http://schemas.microsoft.com/office/drawing/2010/main" val="0"/>
              </a:ext>
            </a:extLst>
          </a:blip>
          <a:srcRect l="-99505"/>
          <a:stretch/>
        </p:blipFill>
        <p:spPr>
          <a:xfrm>
            <a:off x="-9153582" y="17394"/>
            <a:ext cx="18297582" cy="5143500"/>
          </a:xfrm>
          <a:prstGeom prst="rect">
            <a:avLst/>
          </a:prstGeom>
          <a:noFill/>
          <a:ln>
            <a:noFill/>
          </a:ln>
        </p:spPr>
      </p:pic>
      <p:sp>
        <p:nvSpPr>
          <p:cNvPr id="4" name="3 Rectángulo"/>
          <p:cNvSpPr/>
          <p:nvPr/>
        </p:nvSpPr>
        <p:spPr>
          <a:xfrm flipH="1">
            <a:off x="0" y="0"/>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17108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3000"/>
                                        <p:tgtEl>
                                          <p:spTgt spid="3"/>
                                        </p:tgtEl>
                                      </p:cBhvr>
                                    </p:animEffect>
                                  </p:childTnLst>
                                </p:cTn>
                              </p:par>
                              <p:par>
                                <p:cTn id="16" presetID="9" presetClass="emph" presetSubtype="0" grpId="0" nodeType="withEffect">
                                  <p:stCondLst>
                                    <p:cond delay="0"/>
                                  </p:stCondLst>
                                  <p:childTnLst>
                                    <p:set>
                                      <p:cBhvr rctx="PPT">
                                        <p:cTn id="17" dur="indefinite"/>
                                        <p:tgtEl>
                                          <p:spTgt spid="4"/>
                                        </p:tgtEl>
                                        <p:attrNameLst>
                                          <p:attrName>style.opacity</p:attrName>
                                        </p:attrNameLst>
                                      </p:cBhvr>
                                      <p:to>
                                        <p:strVal val="0"/>
                                      </p:to>
                                    </p:set>
                                    <p:animEffect filter="image" prLst="opacity: 0">
                                      <p:cBhvr rctx="IE">
                                        <p:cTn id="18"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31934"/>
            <a:ext cx="9144000" cy="5111566"/>
          </a:xfrm>
          <a:prstGeom prst="rect">
            <a:avLst/>
          </a:prstGeom>
          <a:solidFill>
            <a:schemeClr val="accent2">
              <a:lumMod val="40000"/>
              <a:lumOff val="60000"/>
            </a:schemeClr>
          </a:soli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746" y="0"/>
            <a:ext cx="9144000" cy="5143500"/>
          </a:xfrm>
          <a:prstGeom prst="rect">
            <a:avLst/>
          </a:prstGeom>
          <a:noFill/>
          <a:ln>
            <a:noFill/>
          </a:ln>
        </p:spPr>
      </p:pic>
      <p:pic>
        <p:nvPicPr>
          <p:cNvPr id="3" name="2 Imagen" descr="Diapositiva29"/>
          <p:cNvPicPr>
            <a:picLocks noGrp="1" noChangeAspect="1"/>
          </p:cNvPicPr>
          <p:nvPr isPhoto="1"/>
        </p:nvPicPr>
        <p:blipFill rotWithShape="1">
          <a:blip r:embed="rId2">
            <a:lum/>
            <a:extLst>
              <a:ext uri="{28A0092B-C50C-407E-A947-70E740481C1C}">
                <a14:useLocalDpi xmlns:a14="http://schemas.microsoft.com/office/drawing/2010/main" val="0"/>
              </a:ext>
            </a:extLst>
          </a:blip>
          <a:srcRect t="-1" b="-122612"/>
          <a:stretch/>
        </p:blipFill>
        <p:spPr>
          <a:xfrm>
            <a:off x="0" y="-1"/>
            <a:ext cx="9144000" cy="11449879"/>
          </a:xfrm>
          <a:prstGeom prst="rect">
            <a:avLst/>
          </a:prstGeom>
          <a:noFill/>
          <a:ln>
            <a:noFill/>
          </a:ln>
        </p:spPr>
      </p:pic>
      <p:sp>
        <p:nvSpPr>
          <p:cNvPr id="5" name="4 Rectángulo"/>
          <p:cNvSpPr/>
          <p:nvPr/>
        </p:nvSpPr>
        <p:spPr>
          <a:xfrm flipH="1">
            <a:off x="-33518" y="-92546"/>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33211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4/3*#ppt_w"/>
                                          </p:val>
                                        </p:tav>
                                        <p:tav tm="100000">
                                          <p:val>
                                            <p:strVal val="#ppt_w"/>
                                          </p:val>
                                        </p:tav>
                                      </p:tavLst>
                                    </p:anim>
                                    <p:anim calcmode="lin" valueType="num">
                                      <p:cBhvr>
                                        <p:cTn id="8" dur="2750" fill="hold"/>
                                        <p:tgtEl>
                                          <p:spTgt spid="3"/>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heckerboard(across)">
                                      <p:cBhvr>
                                        <p:cTn id="11" dur="275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vertical)">
                                      <p:cBhvr>
                                        <p:cTn id="18" dur="3000"/>
                                        <p:tgtEl>
                                          <p:spTgt spid="2"/>
                                        </p:tgtEl>
                                      </p:cBhvr>
                                    </p:animEffect>
                                  </p:childTnLst>
                                </p:cTn>
                              </p:par>
                              <p:par>
                                <p:cTn id="19" presetID="9" presetClass="emph" presetSubtype="0" grpId="0" nodeType="withEffect">
                                  <p:stCondLst>
                                    <p:cond delay="0"/>
                                  </p:stCondLst>
                                  <p:childTnLst>
                                    <p:set>
                                      <p:cBhvr rctx="PPT">
                                        <p:cTn id="20" dur="indefinite"/>
                                        <p:tgtEl>
                                          <p:spTgt spid="5"/>
                                        </p:tgtEl>
                                        <p:attrNameLst>
                                          <p:attrName>style.opacity</p:attrName>
                                        </p:attrNameLst>
                                      </p:cBhvr>
                                      <p:to>
                                        <p:strVal val="0"/>
                                      </p:to>
                                    </p:set>
                                    <p:animEffect filter="image" prLst="opacity: 0">
                                      <p:cBhvr rctx="IE">
                                        <p:cTn id="21"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187624" y="1563638"/>
            <a:ext cx="4248472" cy="2523768"/>
          </a:xfrm>
          <a:prstGeom prst="rect">
            <a:avLst/>
          </a:prstGeom>
        </p:spPr>
        <p:txBody>
          <a:bodyPr wrap="square">
            <a:spAutoFit/>
            <a:scene3d>
              <a:camera prst="obliqueBottomLeft"/>
              <a:lightRig rig="flat" dir="t"/>
            </a:scene3d>
            <a:sp3d extrusionH="38100">
              <a:extrusionClr>
                <a:srgbClr val="D20055"/>
              </a:extrusionClr>
            </a:sp3d>
          </a:bodyPr>
          <a:lstStyle/>
          <a:p>
            <a:pPr algn="ctr"/>
            <a:r>
              <a:rPr lang="es-ES" b="1" dirty="0" smtClean="0">
                <a:solidFill>
                  <a:srgbClr val="7030A0"/>
                </a:solidFill>
                <a:latin typeface="Monotype Corsiva" panose="03010101010201010101" pitchFamily="66" charset="0"/>
              </a:rPr>
              <a:t>Sean </a:t>
            </a:r>
            <a:r>
              <a:rPr lang="es-ES" b="1" dirty="0">
                <a:solidFill>
                  <a:srgbClr val="7030A0"/>
                </a:solidFill>
                <a:latin typeface="Monotype Corsiva" panose="03010101010201010101" pitchFamily="66" charset="0"/>
              </a:rPr>
              <a:t>como sean nuestras madres, las amamos con todo nuestro corazón. Nuestro deseo es llevarnos bien y disfrutar de ellas todo lo que podamos. ¡Abramos nuestros ojos a todo lo bueno que hay en ellas! ¡Aprovechemos este mes para hacerlas saber lo importantes que son en nuestras vidas! </a:t>
            </a:r>
            <a:endParaRPr lang="es-ES" b="1" dirty="0" smtClean="0">
              <a:solidFill>
                <a:srgbClr val="7030A0"/>
              </a:solidFill>
              <a:latin typeface="Monotype Corsiva" panose="03010101010201010101" pitchFamily="66" charset="0"/>
            </a:endParaRPr>
          </a:p>
          <a:p>
            <a:pPr algn="ctr"/>
            <a:endParaRPr lang="es-ES" b="1" dirty="0" smtClean="0">
              <a:solidFill>
                <a:srgbClr val="7030A0"/>
              </a:solidFill>
              <a:latin typeface="Monotype Corsiva" panose="03010101010201010101" pitchFamily="66" charset="0"/>
            </a:endParaRPr>
          </a:p>
          <a:p>
            <a:pPr algn="ctr"/>
            <a:r>
              <a:rPr lang="es-ES" sz="1400" b="1" dirty="0" smtClean="0">
                <a:solidFill>
                  <a:srgbClr val="7030A0"/>
                </a:solidFill>
                <a:latin typeface="Monotype Corsiva" panose="03010101010201010101" pitchFamily="66" charset="0"/>
              </a:rPr>
              <a:t>Autor  texto : </a:t>
            </a:r>
            <a:r>
              <a:rPr lang="es-ES" sz="1400" b="1" dirty="0">
                <a:solidFill>
                  <a:srgbClr val="7030A0"/>
                </a:solidFill>
                <a:latin typeface="Monotype Corsiva" panose="03010101010201010101" pitchFamily="66" charset="0"/>
              </a:rPr>
              <a:t>Rebeca </a:t>
            </a:r>
            <a:r>
              <a:rPr lang="es-ES" sz="1400" b="1" dirty="0" err="1">
                <a:solidFill>
                  <a:srgbClr val="7030A0"/>
                </a:solidFill>
                <a:latin typeface="Monotype Corsiva" panose="03010101010201010101" pitchFamily="66" charset="0"/>
              </a:rPr>
              <a:t>Byler</a:t>
            </a:r>
            <a:r>
              <a:rPr lang="es-ES" sz="1400" b="1" dirty="0">
                <a:solidFill>
                  <a:srgbClr val="7030A0"/>
                </a:solidFill>
                <a:latin typeface="Monotype Corsiva" panose="03010101010201010101" pitchFamily="66" charset="0"/>
              </a:rPr>
              <a:t>. </a:t>
            </a:r>
          </a:p>
          <a:p>
            <a:pPr algn="ctr"/>
            <a:endParaRPr lang="es-ES" sz="1400" dirty="0">
              <a:solidFill>
                <a:srgbClr val="7030A0"/>
              </a:solidFill>
              <a:latin typeface="Berlin Sans FB Demi" panose="020E0802020502020306" pitchFamily="34" charset="0"/>
            </a:endParaRPr>
          </a:p>
        </p:txBody>
      </p:sp>
    </p:spTree>
    <p:extLst>
      <p:ext uri="{BB962C8B-B14F-4D97-AF65-F5344CB8AC3E}">
        <p14:creationId xmlns:p14="http://schemas.microsoft.com/office/powerpoint/2010/main" val="3786047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882" y="19622"/>
            <a:ext cx="9138118" cy="512387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4400" y="7860"/>
            <a:ext cx="9129599" cy="5135640"/>
          </a:xfrm>
          <a:prstGeom prst="rect">
            <a:avLst/>
          </a:prstGeom>
          <a:gradFill>
            <a:gsLst>
              <a:gs pos="58000">
                <a:srgbClr val="6EB33F"/>
              </a:gs>
              <a:gs pos="23000">
                <a:srgbClr val="92D050"/>
              </a:gs>
              <a:gs pos="100000">
                <a:srgbClr val="156B13"/>
              </a:gs>
            </a:gsLst>
            <a:lin ang="5400000" scaled="0"/>
          </a:gradFill>
          <a:ln>
            <a:noFill/>
          </a:ln>
          <a:effectLst>
            <a:reflection blurRad="6350"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Diapositiva31"/>
          <p:cNvPicPr>
            <a:picLocks noGrp="1" noChangeAspect="1"/>
          </p:cNvPicPr>
          <p:nvPr isPhoto="1"/>
        </p:nvPicPr>
        <p:blipFill rotWithShape="1">
          <a:blip r:embed="rId2">
            <a:lum/>
            <a:extLst>
              <a:ext uri="{28A0092B-C50C-407E-A947-70E740481C1C}">
                <a14:useLocalDpi xmlns:a14="http://schemas.microsoft.com/office/drawing/2010/main" val="0"/>
              </a:ext>
            </a:extLst>
          </a:blip>
          <a:srcRect b="-92463"/>
          <a:stretch/>
        </p:blipFill>
        <p:spPr>
          <a:xfrm>
            <a:off x="0" y="0"/>
            <a:ext cx="9144000" cy="9899374"/>
          </a:xfrm>
          <a:prstGeom prst="rect">
            <a:avLst/>
          </a:prstGeom>
          <a:noFill/>
          <a:ln>
            <a:noFill/>
          </a:ln>
        </p:spPr>
      </p:pic>
      <p:sp>
        <p:nvSpPr>
          <p:cNvPr id="6" name="5 Rectángulo"/>
          <p:cNvSpPr/>
          <p:nvPr/>
        </p:nvSpPr>
        <p:spPr>
          <a:xfrm flipH="1">
            <a:off x="3050" y="-30428"/>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274484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500" fill="hold"/>
                                        <p:tgtEl>
                                          <p:spTgt spid="5"/>
                                        </p:tgtEl>
                                        <p:attrNameLst>
                                          <p:attrName>ppt_w</p:attrName>
                                        </p:attrNameLst>
                                      </p:cBhvr>
                                      <p:tavLst>
                                        <p:tav tm="0">
                                          <p:val>
                                            <p:strVal val="4/3*#ppt_w"/>
                                          </p:val>
                                        </p:tav>
                                        <p:tav tm="100000">
                                          <p:val>
                                            <p:strVal val="#ppt_w"/>
                                          </p:val>
                                        </p:tav>
                                      </p:tavLst>
                                    </p:anim>
                                    <p:anim calcmode="lin" valueType="num">
                                      <p:cBhvr>
                                        <p:cTn id="11" dur="3500" fill="hold"/>
                                        <p:tgtEl>
                                          <p:spTgt spid="5"/>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4000"/>
                                        <p:tgtEl>
                                          <p:spTgt spid="5"/>
                                        </p:tgtEl>
                                      </p:cBhvr>
                                    </p:animEffect>
                                  </p:childTnLst>
                                </p:cTn>
                              </p:par>
                              <p:par>
                                <p:cTn id="15" presetID="9" presetClass="emph" presetSubtype="0" grpId="0" nodeType="withEffect">
                                  <p:stCondLst>
                                    <p:cond delay="0"/>
                                  </p:stCondLst>
                                  <p:childTnLst>
                                    <p:set>
                                      <p:cBhvr rctx="PPT">
                                        <p:cTn id="16" dur="indefinite"/>
                                        <p:tgtEl>
                                          <p:spTgt spid="6"/>
                                        </p:tgtEl>
                                        <p:attrNameLst>
                                          <p:attrName>style.opacity</p:attrName>
                                        </p:attrNameLst>
                                      </p:cBhvr>
                                      <p:to>
                                        <p:strVal val="0"/>
                                      </p:to>
                                    </p:set>
                                    <p:animEffect filter="image" prLst="opacity: 0">
                                      <p:cBhvr rctx="IE">
                                        <p:cTn id="1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32"/>
          <p:cNvPicPr>
            <a:picLocks noGrp="1" noChangeAspect="1"/>
          </p:cNvPicPr>
          <p:nvPr isPhoto="1"/>
        </p:nvPicPr>
        <p:blipFill rotWithShape="1">
          <a:blip r:embed="rId2">
            <a:lum/>
            <a:extLst>
              <a:ext uri="{28A0092B-C50C-407E-A947-70E740481C1C}">
                <a14:useLocalDpi xmlns:a14="http://schemas.microsoft.com/office/drawing/2010/main" val="0"/>
              </a:ext>
            </a:extLst>
          </a:blip>
          <a:srcRect r="-99760"/>
          <a:stretch/>
        </p:blipFill>
        <p:spPr>
          <a:xfrm>
            <a:off x="10953" y="0"/>
            <a:ext cx="18266094" cy="5143500"/>
          </a:xfrm>
          <a:prstGeom prst="rect">
            <a:avLst/>
          </a:prstGeom>
          <a:noFill/>
          <a:ln>
            <a:noFill/>
          </a:ln>
        </p:spPr>
      </p:pic>
      <p:pic>
        <p:nvPicPr>
          <p:cNvPr id="2" name="1 Imagen" descr="Diapositiva32"/>
          <p:cNvPicPr>
            <a:picLocks noGrp="1" noChangeAspect="1"/>
          </p:cNvPicPr>
          <p:nvPr isPhoto="1"/>
        </p:nvPicPr>
        <p:blipFill rotWithShape="1">
          <a:blip r:embed="rId2">
            <a:lum/>
            <a:extLst>
              <a:ext uri="{28A0092B-C50C-407E-A947-70E740481C1C}">
                <a14:useLocalDpi xmlns:a14="http://schemas.microsoft.com/office/drawing/2010/main" val="0"/>
              </a:ext>
            </a:extLst>
          </a:blip>
          <a:srcRect l="-100000"/>
          <a:stretch/>
        </p:blipFill>
        <p:spPr>
          <a:xfrm>
            <a:off x="-9127368" y="-23173"/>
            <a:ext cx="18288000" cy="5143500"/>
          </a:xfrm>
          <a:prstGeom prst="rect">
            <a:avLst/>
          </a:prstGeom>
          <a:noFill/>
          <a:ln>
            <a:noFill/>
          </a:ln>
        </p:spPr>
      </p:pic>
      <p:sp>
        <p:nvSpPr>
          <p:cNvPr id="4" name="3 Rectángulo"/>
          <p:cNvSpPr/>
          <p:nvPr/>
        </p:nvSpPr>
        <p:spPr>
          <a:xfrm flipH="1">
            <a:off x="-102572" y="0"/>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6000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ppt_w</p:attrName>
                                        </p:attrNameLst>
                                      </p:cBhvr>
                                      <p:tavLst>
                                        <p:tav tm="0">
                                          <p:val>
                                            <p:strVal val="4/3*#ppt_w"/>
                                          </p:val>
                                        </p:tav>
                                        <p:tav tm="100000">
                                          <p:val>
                                            <p:strVal val="#ppt_w"/>
                                          </p:val>
                                        </p:tav>
                                      </p:tavLst>
                                    </p:anim>
                                    <p:anim calcmode="lin" valueType="num">
                                      <p:cBhvr>
                                        <p:cTn id="12" dur="3000" fill="hold"/>
                                        <p:tgtEl>
                                          <p:spTgt spid="2"/>
                                        </p:tgtEl>
                                        <p:attrNameLst>
                                          <p:attrName>ppt_h</p:attrName>
                                        </p:attrNameLst>
                                      </p:cBhvr>
                                      <p:tavLst>
                                        <p:tav tm="0">
                                          <p:val>
                                            <p:strVal val="4/3*#ppt_h"/>
                                          </p:val>
                                        </p:tav>
                                        <p:tav tm="100000">
                                          <p:val>
                                            <p:strVal val="#ppt_h"/>
                                          </p:val>
                                        </p:tav>
                                      </p:tavLst>
                                    </p:anim>
                                  </p:childTnLst>
                                </p:cTn>
                              </p:par>
                              <p:par>
                                <p:cTn id="13" presetID="10"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3000"/>
                                        <p:tgtEl>
                                          <p:spTgt spid="2"/>
                                        </p:tgtEl>
                                      </p:cBhvr>
                                    </p:animEffect>
                                  </p:childTnLst>
                                </p:cTn>
                              </p:par>
                              <p:par>
                                <p:cTn id="16" presetID="9" presetClass="emph" presetSubtype="0" grpId="0" nodeType="withEffect">
                                  <p:stCondLst>
                                    <p:cond delay="0"/>
                                  </p:stCondLst>
                                  <p:childTnLst>
                                    <p:set>
                                      <p:cBhvr rctx="PPT">
                                        <p:cTn id="17" dur="indefinite"/>
                                        <p:tgtEl>
                                          <p:spTgt spid="4"/>
                                        </p:tgtEl>
                                        <p:attrNameLst>
                                          <p:attrName>style.opacity</p:attrName>
                                        </p:attrNameLst>
                                      </p:cBhvr>
                                      <p:to>
                                        <p:strVal val="0"/>
                                      </p:to>
                                    </p:set>
                                    <p:animEffect filter="image" prLst="opacity: 0">
                                      <p:cBhvr rctx="IE">
                                        <p:cTn id="18"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7860"/>
            <a:ext cx="9129599" cy="5135640"/>
          </a:xfrm>
          <a:prstGeom prst="rect">
            <a:avLst/>
          </a:prstGeom>
          <a:gradFill>
            <a:gsLst>
              <a:gs pos="80000">
                <a:schemeClr val="accent2">
                  <a:lumMod val="75000"/>
                </a:schemeClr>
              </a:gs>
              <a:gs pos="96000">
                <a:schemeClr val="accent2">
                  <a:lumMod val="47000"/>
                </a:schemeClr>
              </a:gs>
              <a:gs pos="23000">
                <a:srgbClr val="FF99CC">
                  <a:lumMod val="57000"/>
                  <a:lumOff val="43000"/>
                </a:srgbClr>
              </a:gs>
            </a:gsLst>
            <a:lin ang="5400000" scaled="0"/>
          </a:gradFill>
          <a:ln>
            <a:noFill/>
          </a:ln>
          <a:effectLst>
            <a:reflection blurRad="6350"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p:cNvPicPr>
            <a:picLocks noChangeAspect="1"/>
          </p:cNvPicPr>
          <p:nvPr/>
        </p:nvPicPr>
        <p:blipFill rotWithShape="1">
          <a:blip r:embed="rId2">
            <a:extLst>
              <a:ext uri="{28A0092B-C50C-407E-A947-70E740481C1C}">
                <a14:useLocalDpi xmlns:a14="http://schemas.microsoft.com/office/drawing/2010/main" val="0"/>
              </a:ext>
            </a:extLst>
          </a:blip>
          <a:srcRect b="-107151"/>
          <a:stretch/>
        </p:blipFill>
        <p:spPr>
          <a:xfrm>
            <a:off x="0" y="0"/>
            <a:ext cx="9144000" cy="10654748"/>
          </a:xfrm>
          <a:prstGeom prst="rect">
            <a:avLst/>
          </a:prstGeom>
        </p:spPr>
      </p:pic>
      <p:sp>
        <p:nvSpPr>
          <p:cNvPr id="6" name="5 Rectángulo"/>
          <p:cNvSpPr/>
          <p:nvPr/>
        </p:nvSpPr>
        <p:spPr>
          <a:xfrm flipH="1">
            <a:off x="107504" y="-88330"/>
            <a:ext cx="9241792"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34275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8)">
                                      <p:cBhvr>
                                        <p:cTn id="7" dur="4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500" fill="hold"/>
                                        <p:tgtEl>
                                          <p:spTgt spid="4"/>
                                        </p:tgtEl>
                                        <p:attrNameLst>
                                          <p:attrName>ppt_w</p:attrName>
                                        </p:attrNameLst>
                                      </p:cBhvr>
                                      <p:tavLst>
                                        <p:tav tm="0">
                                          <p:val>
                                            <p:strVal val="4/3*#ppt_w"/>
                                          </p:val>
                                        </p:tav>
                                        <p:tav tm="100000">
                                          <p:val>
                                            <p:strVal val="#ppt_w"/>
                                          </p:val>
                                        </p:tav>
                                      </p:tavLst>
                                    </p:anim>
                                    <p:anim calcmode="lin" valueType="num">
                                      <p:cBhvr>
                                        <p:cTn id="11" dur="3500" fill="hold"/>
                                        <p:tgtEl>
                                          <p:spTgt spid="4"/>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out)">
                                      <p:cBhvr>
                                        <p:cTn id="14" dur="4000"/>
                                        <p:tgtEl>
                                          <p:spTgt spid="4"/>
                                        </p:tgtEl>
                                      </p:cBhvr>
                                    </p:animEffect>
                                  </p:childTnLst>
                                </p:cTn>
                              </p:par>
                              <p:par>
                                <p:cTn id="15" presetID="9" presetClass="emph" presetSubtype="0" grpId="0" nodeType="withEffect">
                                  <p:stCondLst>
                                    <p:cond delay="0"/>
                                  </p:stCondLst>
                                  <p:childTnLst>
                                    <p:set>
                                      <p:cBhvr rctx="PPT">
                                        <p:cTn id="16" dur="indefinite"/>
                                        <p:tgtEl>
                                          <p:spTgt spid="6"/>
                                        </p:tgtEl>
                                        <p:attrNameLst>
                                          <p:attrName>style.opacity</p:attrName>
                                        </p:attrNameLst>
                                      </p:cBhvr>
                                      <p:to>
                                        <p:strVal val="0"/>
                                      </p:to>
                                    </p:set>
                                    <p:animEffect filter="image" prLst="opacity: 0">
                                      <p:cBhvr rctx="IE">
                                        <p:cTn id="1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872" y="0"/>
            <a:ext cx="9144000" cy="5143500"/>
          </a:xfrm>
          <a:prstGeom prst="rect">
            <a:avLst/>
          </a:prstGeom>
          <a:noFill/>
          <a:ln>
            <a:noFill/>
          </a:ln>
        </p:spPr>
      </p:pic>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5795" t="16182" b="25563"/>
          <a:stretch/>
        </p:blipFill>
        <p:spPr bwMode="auto">
          <a:xfrm>
            <a:off x="1259632" y="915566"/>
            <a:ext cx="2607987" cy="2146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664" y="2571750"/>
            <a:ext cx="2195513" cy="126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3800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p:cTn id="11" dur="1800" fill="hold"/>
                                        <p:tgtEl>
                                          <p:spTgt spid="2050"/>
                                        </p:tgtEl>
                                        <p:attrNameLst>
                                          <p:attrName>ppt_w</p:attrName>
                                        </p:attrNameLst>
                                      </p:cBhvr>
                                      <p:tavLst>
                                        <p:tav tm="0">
                                          <p:val>
                                            <p:fltVal val="0"/>
                                          </p:val>
                                        </p:tav>
                                        <p:tav tm="100000">
                                          <p:val>
                                            <p:strVal val="#ppt_w"/>
                                          </p:val>
                                        </p:tav>
                                      </p:tavLst>
                                    </p:anim>
                                    <p:anim calcmode="lin" valueType="num">
                                      <p:cBhvr>
                                        <p:cTn id="12" dur="1800" fill="hold"/>
                                        <p:tgtEl>
                                          <p:spTgt spid="2050"/>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051"/>
                                        </p:tgtEl>
                                        <p:attrNameLst>
                                          <p:attrName>style.visibility</p:attrName>
                                        </p:attrNameLst>
                                      </p:cBhvr>
                                      <p:to>
                                        <p:strVal val="visible"/>
                                      </p:to>
                                    </p:set>
                                    <p:anim calcmode="lin" valueType="num">
                                      <p:cBhvr>
                                        <p:cTn id="15" dur="1800" fill="hold"/>
                                        <p:tgtEl>
                                          <p:spTgt spid="2051"/>
                                        </p:tgtEl>
                                        <p:attrNameLst>
                                          <p:attrName>ppt_w</p:attrName>
                                        </p:attrNameLst>
                                      </p:cBhvr>
                                      <p:tavLst>
                                        <p:tav tm="0">
                                          <p:val>
                                            <p:fltVal val="0"/>
                                          </p:val>
                                        </p:tav>
                                        <p:tav tm="100000">
                                          <p:val>
                                            <p:strVal val="#ppt_w"/>
                                          </p:val>
                                        </p:tav>
                                      </p:tavLst>
                                    </p:anim>
                                    <p:anim calcmode="lin" valueType="num">
                                      <p:cBhvr>
                                        <p:cTn id="16" dur="1800" fill="hold"/>
                                        <p:tgtEl>
                                          <p:spTgt spid="205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TotalTime>
  <Words>581</Words>
  <Application>Microsoft Office PowerPoint</Application>
  <PresentationFormat>Presentación en pantalla (16:9)</PresentationFormat>
  <Paragraphs>19</Paragraphs>
  <Slides>35</Slides>
  <Notes>1</Notes>
  <HiddenSlides>0</HiddenSlides>
  <MMClips>1</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20</cp:revision>
  <dcterms:created xsi:type="dcterms:W3CDTF">2019-05-10T16:33:02Z</dcterms:created>
  <dcterms:modified xsi:type="dcterms:W3CDTF">2019-05-10T23:44:06Z</dcterms:modified>
</cp:coreProperties>
</file>