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57" r:id="rId3"/>
    <p:sldId id="269" r:id="rId4"/>
    <p:sldId id="259" r:id="rId5"/>
    <p:sldId id="260" r:id="rId6"/>
    <p:sldId id="261" r:id="rId7"/>
    <p:sldId id="262" r:id="rId8"/>
    <p:sldId id="263" r:id="rId9"/>
    <p:sldId id="264" r:id="rId10"/>
    <p:sldId id="265" r:id="rId11"/>
    <p:sldId id="266" r:id="rId12"/>
    <p:sldId id="267" r:id="rId13"/>
    <p:sldId id="268" r:id="rId14"/>
    <p:sldId id="271" r:id="rId15"/>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NmEDGQPKZmkQNFKWYrdl0g==" hashData="Xk5VKEsFY+OYu7Qu2BhN4Qgxa6I="/>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1B5F"/>
    <a:srgbClr val="FAB2C3"/>
    <a:srgbClr val="FF99FF"/>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39" d="100"/>
          <a:sy n="39" d="100"/>
        </p:scale>
        <p:origin x="-1938" y="-1578"/>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93ABC234-8778-4A3D-80E9-F427583C795D}" type="datetimeFigureOut">
              <a:rPr lang="es-ES"/>
              <a:pPr>
                <a:defRPr/>
              </a:pPr>
              <a:t>04/05/2019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BC50D079-407D-4E1B-8A5F-45CFB79D800B}" type="slidenum">
              <a:rPr lang="es-ES"/>
              <a:pPr>
                <a:defRPr/>
              </a:pPr>
              <a:t>‹Nº›</a:t>
            </a:fld>
            <a:endParaRPr lang="es-ES"/>
          </a:p>
        </p:txBody>
      </p:sp>
    </p:spTree>
    <p:extLst>
      <p:ext uri="{BB962C8B-B14F-4D97-AF65-F5344CB8AC3E}">
        <p14:creationId xmlns:p14="http://schemas.microsoft.com/office/powerpoint/2010/main" val="257325088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153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5EFF5A10-F725-4D04-8E60-A69E63A3173F}" type="slidenum">
              <a:rPr lang="es-ES" altLang="es-ES"/>
              <a:pPr eaLnBrk="1" hangingPunct="1"/>
              <a:t>1</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1638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eaLnBrk="1" hangingPunct="1"/>
            <a:fld id="{C2E1B550-A0B8-4AB2-8FE0-3C93C1CA5C38}" type="slidenum">
              <a:rPr lang="es-ES" altLang="es-ES"/>
              <a:pPr eaLnBrk="1" hangingPunct="1"/>
              <a:t>4</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2FF278F6-1955-4A3D-9D06-4D127D89C535}" type="datetimeFigureOut">
              <a:rPr lang="es-ES"/>
              <a:pPr>
                <a:defRPr/>
              </a:pPr>
              <a:t>04/05/2019</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88C6383-6ED9-465F-9A40-590457684C33}" type="slidenum">
              <a:rPr lang="es-ES"/>
              <a:pPr>
                <a:defRPr/>
              </a:pPr>
              <a:t>‹Nº›</a:t>
            </a:fld>
            <a:endParaRPr lang="es-ES"/>
          </a:p>
        </p:txBody>
      </p:sp>
    </p:spTree>
    <p:extLst>
      <p:ext uri="{BB962C8B-B14F-4D97-AF65-F5344CB8AC3E}">
        <p14:creationId xmlns:p14="http://schemas.microsoft.com/office/powerpoint/2010/main" val="433966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CEAA2DA-5622-41F0-808F-8817A9CFF48C}" type="datetimeFigureOut">
              <a:rPr lang="es-ES"/>
              <a:pPr>
                <a:defRPr/>
              </a:pPr>
              <a:t>04/05/2019</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5F4119-5C9B-4F07-9D35-74806B010A98}" type="slidenum">
              <a:rPr lang="es-ES"/>
              <a:pPr>
                <a:defRPr/>
              </a:pPr>
              <a:t>‹Nº›</a:t>
            </a:fld>
            <a:endParaRPr lang="es-ES"/>
          </a:p>
        </p:txBody>
      </p:sp>
    </p:spTree>
    <p:extLst>
      <p:ext uri="{BB962C8B-B14F-4D97-AF65-F5344CB8AC3E}">
        <p14:creationId xmlns:p14="http://schemas.microsoft.com/office/powerpoint/2010/main" val="27498513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98C7434-8762-43F2-B0F4-4255066E153F}" type="datetimeFigureOut">
              <a:rPr lang="es-ES"/>
              <a:pPr>
                <a:defRPr/>
              </a:pPr>
              <a:t>04/05/2019</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B603206-56CB-4F88-97DE-546321A37337}" type="slidenum">
              <a:rPr lang="es-ES"/>
              <a:pPr>
                <a:defRPr/>
              </a:pPr>
              <a:t>‹Nº›</a:t>
            </a:fld>
            <a:endParaRPr lang="es-ES"/>
          </a:p>
        </p:txBody>
      </p:sp>
    </p:spTree>
    <p:extLst>
      <p:ext uri="{BB962C8B-B14F-4D97-AF65-F5344CB8AC3E}">
        <p14:creationId xmlns:p14="http://schemas.microsoft.com/office/powerpoint/2010/main" val="1470028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3B482EE-653B-4F5C-83E5-C31E75D785AE}" type="datetimeFigureOut">
              <a:rPr lang="es-ES"/>
              <a:pPr>
                <a:defRPr/>
              </a:pPr>
              <a:t>04/05/2019</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04BAE69-EF2E-4AD0-B9B0-879F6B992ED3}" type="slidenum">
              <a:rPr lang="es-ES"/>
              <a:pPr>
                <a:defRPr/>
              </a:pPr>
              <a:t>‹Nº›</a:t>
            </a:fld>
            <a:endParaRPr lang="es-ES"/>
          </a:p>
        </p:txBody>
      </p:sp>
    </p:spTree>
    <p:extLst>
      <p:ext uri="{BB962C8B-B14F-4D97-AF65-F5344CB8AC3E}">
        <p14:creationId xmlns:p14="http://schemas.microsoft.com/office/powerpoint/2010/main" val="234901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B5104FA-ABE7-4B47-AC97-A302894EEBEA}" type="datetimeFigureOut">
              <a:rPr lang="es-ES"/>
              <a:pPr>
                <a:defRPr/>
              </a:pPr>
              <a:t>04/05/2019</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FDCAADC-A775-4714-BB62-55B5F6FFC26B}" type="slidenum">
              <a:rPr lang="es-ES"/>
              <a:pPr>
                <a:defRPr/>
              </a:pPr>
              <a:t>‹Nº›</a:t>
            </a:fld>
            <a:endParaRPr lang="es-ES"/>
          </a:p>
        </p:txBody>
      </p:sp>
    </p:spTree>
    <p:extLst>
      <p:ext uri="{BB962C8B-B14F-4D97-AF65-F5344CB8AC3E}">
        <p14:creationId xmlns:p14="http://schemas.microsoft.com/office/powerpoint/2010/main" val="110584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F756F08-83A7-400A-9CAA-47B4577C229A}" type="datetimeFigureOut">
              <a:rPr lang="es-ES"/>
              <a:pPr>
                <a:defRPr/>
              </a:pPr>
              <a:t>04/05/2019</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7FBE720-3F59-4D68-AFA5-779AF611F912}" type="slidenum">
              <a:rPr lang="es-ES"/>
              <a:pPr>
                <a:defRPr/>
              </a:pPr>
              <a:t>‹Nº›</a:t>
            </a:fld>
            <a:endParaRPr lang="es-ES"/>
          </a:p>
        </p:txBody>
      </p:sp>
    </p:spTree>
    <p:extLst>
      <p:ext uri="{BB962C8B-B14F-4D97-AF65-F5344CB8AC3E}">
        <p14:creationId xmlns:p14="http://schemas.microsoft.com/office/powerpoint/2010/main" val="170490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8395764-5795-4D8C-993B-32ABD21402BF}" type="datetimeFigureOut">
              <a:rPr lang="es-ES"/>
              <a:pPr>
                <a:defRPr/>
              </a:pPr>
              <a:t>04/05/2019</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0C223B9-CA60-454B-B4EA-C30DBB26CB4B}" type="slidenum">
              <a:rPr lang="es-ES"/>
              <a:pPr>
                <a:defRPr/>
              </a:pPr>
              <a:t>‹Nº›</a:t>
            </a:fld>
            <a:endParaRPr lang="es-ES"/>
          </a:p>
        </p:txBody>
      </p:sp>
    </p:spTree>
    <p:extLst>
      <p:ext uri="{BB962C8B-B14F-4D97-AF65-F5344CB8AC3E}">
        <p14:creationId xmlns:p14="http://schemas.microsoft.com/office/powerpoint/2010/main" val="2874021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1652B58-E340-4D43-83F4-FAE938076F0A}" type="datetimeFigureOut">
              <a:rPr lang="es-ES"/>
              <a:pPr>
                <a:defRPr/>
              </a:pPr>
              <a:t>04/05/2019</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3DC3E23-D8B9-451A-A8CA-01D2D57C6F87}" type="slidenum">
              <a:rPr lang="es-ES"/>
              <a:pPr>
                <a:defRPr/>
              </a:pPr>
              <a:t>‹Nº›</a:t>
            </a:fld>
            <a:endParaRPr lang="es-ES"/>
          </a:p>
        </p:txBody>
      </p:sp>
    </p:spTree>
    <p:extLst>
      <p:ext uri="{BB962C8B-B14F-4D97-AF65-F5344CB8AC3E}">
        <p14:creationId xmlns:p14="http://schemas.microsoft.com/office/powerpoint/2010/main" val="20934700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F9CCBAD-7D7D-40A5-9884-797F0008C608}" type="datetimeFigureOut">
              <a:rPr lang="es-ES"/>
              <a:pPr>
                <a:defRPr/>
              </a:pPr>
              <a:t>04/05/2019</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E983250-7C44-4123-817B-07205835B034}" type="slidenum">
              <a:rPr lang="es-ES"/>
              <a:pPr>
                <a:defRPr/>
              </a:pPr>
              <a:t>‹Nº›</a:t>
            </a:fld>
            <a:endParaRPr lang="es-ES"/>
          </a:p>
        </p:txBody>
      </p:sp>
    </p:spTree>
    <p:extLst>
      <p:ext uri="{BB962C8B-B14F-4D97-AF65-F5344CB8AC3E}">
        <p14:creationId xmlns:p14="http://schemas.microsoft.com/office/powerpoint/2010/main" val="1195997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5EB81A2-C645-4D5A-8165-0A859346FEAB}" type="datetimeFigureOut">
              <a:rPr lang="es-ES"/>
              <a:pPr>
                <a:defRPr/>
              </a:pPr>
              <a:t>04/05/2019</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727C9D7-9424-4A46-9F6A-AAB1D69A5761}" type="slidenum">
              <a:rPr lang="es-ES"/>
              <a:pPr>
                <a:defRPr/>
              </a:pPr>
              <a:t>‹Nº›</a:t>
            </a:fld>
            <a:endParaRPr lang="es-ES"/>
          </a:p>
        </p:txBody>
      </p:sp>
    </p:spTree>
    <p:extLst>
      <p:ext uri="{BB962C8B-B14F-4D97-AF65-F5344CB8AC3E}">
        <p14:creationId xmlns:p14="http://schemas.microsoft.com/office/powerpoint/2010/main" val="4232962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9BF8025-D4F7-4247-A02F-663967602A5F}" type="datetimeFigureOut">
              <a:rPr lang="es-ES"/>
              <a:pPr>
                <a:defRPr/>
              </a:pPr>
              <a:t>04/05/2019</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1E03FC-7AE4-49BA-AE17-8438D01DCE9F}" type="slidenum">
              <a:rPr lang="es-ES"/>
              <a:pPr>
                <a:defRPr/>
              </a:pPr>
              <a:t>‹Nº›</a:t>
            </a:fld>
            <a:endParaRPr lang="es-ES"/>
          </a:p>
        </p:txBody>
      </p:sp>
    </p:spTree>
    <p:extLst>
      <p:ext uri="{BB962C8B-B14F-4D97-AF65-F5344CB8AC3E}">
        <p14:creationId xmlns:p14="http://schemas.microsoft.com/office/powerpoint/2010/main" val="375843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646056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A238EF0-4FB7-4FF6-9770-D93FB36DE270}" type="datetimeFigureOut">
              <a:rPr lang="es-ES"/>
              <a:pPr>
                <a:defRPr/>
              </a:pPr>
              <a:t>04/05/2019</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BD341CEB-42EC-404F-81C4-B3F987D3CF6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6.png"/><Relationship Id="rId18" Type="http://schemas.openxmlformats.org/officeDocument/2006/relationships/image" Target="../media/image2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2.png"/><Relationship Id="rId11" Type="http://schemas.openxmlformats.org/officeDocument/2006/relationships/image" Target="../media/image25.png"/><Relationship Id="rId5" Type="http://schemas.openxmlformats.org/officeDocument/2006/relationships/hyperlink" Target="http://www.mispps.com/" TargetMode="External"/><Relationship Id="rId15" Type="http://schemas.openxmlformats.org/officeDocument/2006/relationships/image" Target="../media/image27.png"/><Relationship Id="rId10" Type="http://schemas.openxmlformats.org/officeDocument/2006/relationships/hyperlink" Target="https://www.facebook.com/mispps" TargetMode="External"/><Relationship Id="rId4" Type="http://schemas.openxmlformats.org/officeDocument/2006/relationships/image" Target="../media/image21.png"/><Relationship Id="rId9" Type="http://schemas.openxmlformats.org/officeDocument/2006/relationships/image" Target="../media/image2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3" name="202 Grupo"/>
          <p:cNvGrpSpPr/>
          <p:nvPr/>
        </p:nvGrpSpPr>
        <p:grpSpPr>
          <a:xfrm>
            <a:off x="0" y="3398"/>
            <a:ext cx="9157792" cy="5140102"/>
            <a:chOff x="-6896" y="3398"/>
            <a:chExt cx="9157792" cy="5140102"/>
          </a:xfrm>
        </p:grpSpPr>
        <p:grpSp>
          <p:nvGrpSpPr>
            <p:cNvPr id="204" name="203 Grupo"/>
            <p:cNvGrpSpPr/>
            <p:nvPr/>
          </p:nvGrpSpPr>
          <p:grpSpPr>
            <a:xfrm>
              <a:off x="0" y="2571750"/>
              <a:ext cx="9150896" cy="2571750"/>
              <a:chOff x="2339752" y="6172150"/>
              <a:chExt cx="9090248" cy="5152274"/>
            </a:xfrm>
          </p:grpSpPr>
          <p:sp>
            <p:nvSpPr>
              <p:cNvPr id="209" name="208 Rectángulo"/>
              <p:cNvSpPr/>
              <p:nvPr/>
            </p:nvSpPr>
            <p:spPr>
              <a:xfrm flipH="1">
                <a:off x="6858000" y="6172150"/>
                <a:ext cx="4572000" cy="5152274"/>
              </a:xfrm>
              <a:prstGeom prst="rect">
                <a:avLst/>
              </a:prstGeom>
              <a:gradFill>
                <a:gsLst>
                  <a:gs pos="56000">
                    <a:srgbClr val="7030A0">
                      <a:lumMod val="59000"/>
                    </a:srgbClr>
                  </a:gs>
                  <a:gs pos="87000">
                    <a:srgbClr val="FA4006">
                      <a:lumMod val="0"/>
                      <a:lumOff val="100000"/>
                    </a:srgbClr>
                  </a:gs>
                  <a:gs pos="76000">
                    <a:srgbClr val="F9F8FA"/>
                  </a:gs>
                  <a:gs pos="100000">
                    <a:srgbClr val="5E3D76"/>
                  </a:gs>
                  <a:gs pos="29000">
                    <a:srgbClr val="7030A0">
                      <a:lumMod val="11000"/>
                    </a:srgb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ectángulo"/>
              <p:cNvSpPr/>
              <p:nvPr/>
            </p:nvSpPr>
            <p:spPr>
              <a:xfrm>
                <a:off x="2339752" y="6172150"/>
                <a:ext cx="4608000" cy="5152274"/>
              </a:xfrm>
              <a:prstGeom prst="rect">
                <a:avLst/>
              </a:prstGeom>
              <a:gradFill>
                <a:gsLst>
                  <a:gs pos="56000">
                    <a:srgbClr val="7030A0">
                      <a:lumMod val="59000"/>
                    </a:srgbClr>
                  </a:gs>
                  <a:gs pos="87000">
                    <a:srgbClr val="FA4006">
                      <a:lumMod val="0"/>
                      <a:lumOff val="100000"/>
                    </a:srgbClr>
                  </a:gs>
                  <a:gs pos="76000">
                    <a:srgbClr val="F9F8FA"/>
                  </a:gs>
                  <a:gs pos="100000">
                    <a:srgbClr val="5E3D76"/>
                  </a:gs>
                  <a:gs pos="29000">
                    <a:srgbClr val="7030A0">
                      <a:lumMod val="11000"/>
                    </a:srgb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5" name="204 Grupo"/>
            <p:cNvGrpSpPr/>
            <p:nvPr/>
          </p:nvGrpSpPr>
          <p:grpSpPr>
            <a:xfrm rot="10800000">
              <a:off x="-6896" y="3398"/>
              <a:ext cx="9150896" cy="2571750"/>
              <a:chOff x="2339752" y="6172150"/>
              <a:chExt cx="9090248" cy="5152274"/>
            </a:xfrm>
          </p:grpSpPr>
          <p:sp>
            <p:nvSpPr>
              <p:cNvPr id="206" name="205 Rectángulo"/>
              <p:cNvSpPr/>
              <p:nvPr/>
            </p:nvSpPr>
            <p:spPr>
              <a:xfrm>
                <a:off x="2339752" y="6172150"/>
                <a:ext cx="4608000" cy="5152274"/>
              </a:xfrm>
              <a:prstGeom prst="rect">
                <a:avLst/>
              </a:prstGeom>
              <a:gradFill>
                <a:gsLst>
                  <a:gs pos="56000">
                    <a:srgbClr val="7030A0">
                      <a:lumMod val="59000"/>
                    </a:srgbClr>
                  </a:gs>
                  <a:gs pos="87000">
                    <a:srgbClr val="FA4006">
                      <a:lumMod val="0"/>
                      <a:lumOff val="100000"/>
                    </a:srgbClr>
                  </a:gs>
                  <a:gs pos="76000">
                    <a:srgbClr val="F9F8FA"/>
                  </a:gs>
                  <a:gs pos="100000">
                    <a:srgbClr val="5E3D76"/>
                  </a:gs>
                  <a:gs pos="29000">
                    <a:srgbClr val="7030A0">
                      <a:lumMod val="11000"/>
                    </a:srgb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ectángulo"/>
              <p:cNvSpPr/>
              <p:nvPr/>
            </p:nvSpPr>
            <p:spPr>
              <a:xfrm flipH="1">
                <a:off x="6858000" y="6172150"/>
                <a:ext cx="4572000" cy="5152274"/>
              </a:xfrm>
              <a:prstGeom prst="rect">
                <a:avLst/>
              </a:prstGeom>
              <a:gradFill>
                <a:gsLst>
                  <a:gs pos="56000">
                    <a:srgbClr val="7030A0">
                      <a:lumMod val="59000"/>
                    </a:srgbClr>
                  </a:gs>
                  <a:gs pos="87000">
                    <a:srgbClr val="FA4006">
                      <a:lumMod val="0"/>
                      <a:lumOff val="100000"/>
                    </a:srgbClr>
                  </a:gs>
                  <a:gs pos="76000">
                    <a:srgbClr val="F9F8FA"/>
                  </a:gs>
                  <a:gs pos="100000">
                    <a:srgbClr val="5E3D76"/>
                  </a:gs>
                  <a:gs pos="29000">
                    <a:srgbClr val="7030A0">
                      <a:lumMod val="11000"/>
                    </a:srgbClr>
                  </a:gs>
                </a:gsLst>
                <a:lin ang="8100000" scaled="1"/>
              </a:gradFill>
              <a:ln w="41275">
                <a:noFill/>
                <a:headEnd w="lg"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74" name="1 Imagen" descr="Diapositiva1"/>
          <p:cNvPicPr>
            <a:picLocks noGrp="1" noChangeAspect="1"/>
          </p:cNvPicPr>
          <p:nvPr isPhoto="1"/>
        </p:nvPicPr>
        <p:blipFill>
          <a:blip r:embed="rId4">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 name="1 Imagen" descr="Diapositiva1"/>
          <p:cNvPicPr>
            <a:picLocks noGrp="1" noChangeAspect="1"/>
          </p:cNvPicPr>
          <p:nvPr isPhoto="1"/>
        </p:nvPicPr>
        <p:blipFill>
          <a:blip r:embed="rId4">
            <a:extLst>
              <a:ext uri="{28A0092B-C50C-407E-A947-70E740481C1C}">
                <a14:useLocalDpi xmlns:a14="http://schemas.microsoft.com/office/drawing/2010/main" val="0"/>
              </a:ext>
            </a:extLst>
          </a:blip>
          <a:srcRect t="391" b="391"/>
          <a:stretch>
            <a:fillRect/>
          </a:stretch>
        </p:blipFill>
        <p:spPr bwMode="auto">
          <a:xfrm>
            <a:off x="2767" y="-7721"/>
            <a:ext cx="9144000" cy="5143500"/>
          </a:xfrm>
          <a:prstGeom prst="diamond">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568" y="555526"/>
            <a:ext cx="2809875" cy="285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2" name="201 CuadroTexto"/>
          <p:cNvSpPr txBox="1"/>
          <p:nvPr/>
        </p:nvSpPr>
        <p:spPr>
          <a:xfrm>
            <a:off x="7391934" y="4794851"/>
            <a:ext cx="1736002" cy="315471"/>
          </a:xfrm>
          <a:prstGeom prst="rect">
            <a:avLst/>
          </a:prstGeom>
          <a:noFill/>
        </p:spPr>
        <p:txBody>
          <a:bodyPr lIns="68580" tIns="34290" rIns="68580" bIns="34290">
            <a:spAutoFit/>
            <a:scene3d>
              <a:camera prst="obliqueBottomLeft"/>
              <a:lightRig rig="threePt" dir="t"/>
            </a:scene3d>
            <a:sp3d extrusionH="50800">
              <a:extrusionClr>
                <a:schemeClr val="accent5">
                  <a:lumMod val="50000"/>
                </a:schemeClr>
              </a:extrusionClr>
            </a:sp3d>
          </a:bodyPr>
          <a:lstStyle/>
          <a:p>
            <a:pPr algn="ctr" fontAlgn="auto">
              <a:spcBef>
                <a:spcPts val="0"/>
              </a:spcBef>
              <a:spcAft>
                <a:spcPts val="0"/>
              </a:spcAft>
              <a:defRPr/>
            </a:pPr>
            <a:r>
              <a:rPr lang="es-ES" sz="800" b="1" i="1" dirty="0">
                <a:ln w="0">
                  <a:noFill/>
                </a:ln>
                <a:solidFill>
                  <a:schemeClr val="accent5">
                    <a:lumMod val="20000"/>
                    <a:lumOff val="8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800" b="1" i="1" dirty="0">
                <a:ln w="0">
                  <a:noFill/>
                </a:ln>
                <a:solidFill>
                  <a:schemeClr val="accent5">
                    <a:lumMod val="20000"/>
                    <a:lumOff val="80000"/>
                  </a:schemeClr>
                </a:solidFill>
                <a:latin typeface="Arial Black" panose="020B0A04020102020204" pitchFamily="34" charset="0"/>
                <a:ea typeface="Adobe Gothic Std B" pitchFamily="34" charset="-128"/>
                <a:cs typeface="Aharoni" pitchFamily="2" charset="-79"/>
              </a:rPr>
              <a:t> MANUAL Y MÚSICA </a:t>
            </a:r>
          </a:p>
        </p:txBody>
      </p:sp>
      <p:grpSp>
        <p:nvGrpSpPr>
          <p:cNvPr id="210" name="209 Grupo"/>
          <p:cNvGrpSpPr/>
          <p:nvPr/>
        </p:nvGrpSpPr>
        <p:grpSpPr>
          <a:xfrm>
            <a:off x="0" y="627534"/>
            <a:ext cx="744537" cy="609600"/>
            <a:chOff x="4572000" y="483518"/>
            <a:chExt cx="744537" cy="609600"/>
          </a:xfrm>
        </p:grpSpPr>
        <p:sp>
          <p:nvSpPr>
            <p:cNvPr id="212" name="211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1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14" name="213 Grupo"/>
          <p:cNvGrpSpPr/>
          <p:nvPr/>
        </p:nvGrpSpPr>
        <p:grpSpPr>
          <a:xfrm>
            <a:off x="0" y="1275606"/>
            <a:ext cx="744537" cy="609600"/>
            <a:chOff x="4572000" y="483518"/>
            <a:chExt cx="744537" cy="609600"/>
          </a:xfrm>
        </p:grpSpPr>
        <p:sp>
          <p:nvSpPr>
            <p:cNvPr id="215" name="214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1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17" name="216 Grupo"/>
          <p:cNvGrpSpPr/>
          <p:nvPr/>
        </p:nvGrpSpPr>
        <p:grpSpPr>
          <a:xfrm>
            <a:off x="0" y="1923678"/>
            <a:ext cx="744537" cy="609600"/>
            <a:chOff x="4572000" y="483518"/>
            <a:chExt cx="744537" cy="609600"/>
          </a:xfrm>
        </p:grpSpPr>
        <p:sp>
          <p:nvSpPr>
            <p:cNvPr id="218" name="217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1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0" name="219 Grupo"/>
          <p:cNvGrpSpPr/>
          <p:nvPr/>
        </p:nvGrpSpPr>
        <p:grpSpPr>
          <a:xfrm>
            <a:off x="0" y="2571750"/>
            <a:ext cx="744537" cy="609600"/>
            <a:chOff x="4572000" y="483518"/>
            <a:chExt cx="744537" cy="609600"/>
          </a:xfrm>
        </p:grpSpPr>
        <p:sp>
          <p:nvSpPr>
            <p:cNvPr id="221" name="220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22"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3" name="222 Grupo"/>
          <p:cNvGrpSpPr/>
          <p:nvPr/>
        </p:nvGrpSpPr>
        <p:grpSpPr>
          <a:xfrm>
            <a:off x="0" y="3219822"/>
            <a:ext cx="744537" cy="609600"/>
            <a:chOff x="4572000" y="483518"/>
            <a:chExt cx="744537" cy="609600"/>
          </a:xfrm>
        </p:grpSpPr>
        <p:sp>
          <p:nvSpPr>
            <p:cNvPr id="224" name="223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2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6" name="225 Grupo"/>
          <p:cNvGrpSpPr/>
          <p:nvPr/>
        </p:nvGrpSpPr>
        <p:grpSpPr>
          <a:xfrm>
            <a:off x="0" y="3867894"/>
            <a:ext cx="744537" cy="609600"/>
            <a:chOff x="4572000" y="483518"/>
            <a:chExt cx="744537" cy="609600"/>
          </a:xfrm>
        </p:grpSpPr>
        <p:sp>
          <p:nvSpPr>
            <p:cNvPr id="227" name="226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2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29" name="228 Grupo"/>
          <p:cNvGrpSpPr/>
          <p:nvPr/>
        </p:nvGrpSpPr>
        <p:grpSpPr>
          <a:xfrm>
            <a:off x="755576" y="915566"/>
            <a:ext cx="744537" cy="609600"/>
            <a:chOff x="4572000" y="483518"/>
            <a:chExt cx="744537" cy="609600"/>
          </a:xfrm>
        </p:grpSpPr>
        <p:sp>
          <p:nvSpPr>
            <p:cNvPr id="230" name="229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3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2" name="231 Grupo"/>
          <p:cNvGrpSpPr/>
          <p:nvPr/>
        </p:nvGrpSpPr>
        <p:grpSpPr>
          <a:xfrm>
            <a:off x="755576" y="1563638"/>
            <a:ext cx="744537" cy="609600"/>
            <a:chOff x="4572000" y="483518"/>
            <a:chExt cx="744537" cy="609600"/>
          </a:xfrm>
        </p:grpSpPr>
        <p:sp>
          <p:nvSpPr>
            <p:cNvPr id="233" name="232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3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5" name="234 Grupo"/>
          <p:cNvGrpSpPr/>
          <p:nvPr/>
        </p:nvGrpSpPr>
        <p:grpSpPr>
          <a:xfrm>
            <a:off x="755576" y="2211710"/>
            <a:ext cx="744537" cy="609600"/>
            <a:chOff x="4572000" y="483518"/>
            <a:chExt cx="744537" cy="609600"/>
          </a:xfrm>
        </p:grpSpPr>
        <p:sp>
          <p:nvSpPr>
            <p:cNvPr id="236" name="235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3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8" name="237 Grupo"/>
          <p:cNvGrpSpPr/>
          <p:nvPr/>
        </p:nvGrpSpPr>
        <p:grpSpPr>
          <a:xfrm>
            <a:off x="755576" y="2859782"/>
            <a:ext cx="744537" cy="609600"/>
            <a:chOff x="4572000" y="483518"/>
            <a:chExt cx="744537" cy="609600"/>
          </a:xfrm>
        </p:grpSpPr>
        <p:sp>
          <p:nvSpPr>
            <p:cNvPr id="239" name="238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4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41" name="240 Grupo"/>
          <p:cNvGrpSpPr/>
          <p:nvPr/>
        </p:nvGrpSpPr>
        <p:grpSpPr>
          <a:xfrm>
            <a:off x="755576" y="3507854"/>
            <a:ext cx="744537" cy="609600"/>
            <a:chOff x="4572000" y="483518"/>
            <a:chExt cx="744537" cy="609600"/>
          </a:xfrm>
        </p:grpSpPr>
        <p:sp>
          <p:nvSpPr>
            <p:cNvPr id="242" name="241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4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44" name="243 Grupo"/>
          <p:cNvGrpSpPr/>
          <p:nvPr/>
        </p:nvGrpSpPr>
        <p:grpSpPr>
          <a:xfrm>
            <a:off x="1547664" y="1203598"/>
            <a:ext cx="744537" cy="609600"/>
            <a:chOff x="4572000" y="483518"/>
            <a:chExt cx="744537" cy="609600"/>
          </a:xfrm>
        </p:grpSpPr>
        <p:sp>
          <p:nvSpPr>
            <p:cNvPr id="245" name="244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4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47" name="246 Grupo"/>
          <p:cNvGrpSpPr/>
          <p:nvPr/>
        </p:nvGrpSpPr>
        <p:grpSpPr>
          <a:xfrm>
            <a:off x="1547664" y="1851670"/>
            <a:ext cx="744537" cy="609600"/>
            <a:chOff x="4572000" y="483518"/>
            <a:chExt cx="744537" cy="609600"/>
          </a:xfrm>
        </p:grpSpPr>
        <p:sp>
          <p:nvSpPr>
            <p:cNvPr id="248" name="247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4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50" name="249 Grupo"/>
          <p:cNvGrpSpPr/>
          <p:nvPr/>
        </p:nvGrpSpPr>
        <p:grpSpPr>
          <a:xfrm>
            <a:off x="1547664" y="2499742"/>
            <a:ext cx="744537" cy="609600"/>
            <a:chOff x="4572000" y="483518"/>
            <a:chExt cx="744537" cy="609600"/>
          </a:xfrm>
        </p:grpSpPr>
        <p:sp>
          <p:nvSpPr>
            <p:cNvPr id="251" name="250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52"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53" name="252 Grupo"/>
          <p:cNvGrpSpPr/>
          <p:nvPr/>
        </p:nvGrpSpPr>
        <p:grpSpPr>
          <a:xfrm>
            <a:off x="1547664" y="3147814"/>
            <a:ext cx="744537" cy="609600"/>
            <a:chOff x="4572000" y="483518"/>
            <a:chExt cx="744537" cy="609600"/>
          </a:xfrm>
        </p:grpSpPr>
        <p:sp>
          <p:nvSpPr>
            <p:cNvPr id="254" name="253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5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56" name="255 Grupo"/>
          <p:cNvGrpSpPr/>
          <p:nvPr/>
        </p:nvGrpSpPr>
        <p:grpSpPr>
          <a:xfrm>
            <a:off x="2267744" y="1635646"/>
            <a:ext cx="744537" cy="609600"/>
            <a:chOff x="4572000" y="483518"/>
            <a:chExt cx="744537" cy="609600"/>
          </a:xfrm>
        </p:grpSpPr>
        <p:sp>
          <p:nvSpPr>
            <p:cNvPr id="257" name="256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5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59" name="258 Grupo"/>
          <p:cNvGrpSpPr/>
          <p:nvPr/>
        </p:nvGrpSpPr>
        <p:grpSpPr>
          <a:xfrm>
            <a:off x="2267744" y="2283718"/>
            <a:ext cx="744537" cy="609600"/>
            <a:chOff x="4572000" y="483518"/>
            <a:chExt cx="744537" cy="609600"/>
          </a:xfrm>
        </p:grpSpPr>
        <p:sp>
          <p:nvSpPr>
            <p:cNvPr id="260" name="259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6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62" name="261 Grupo"/>
          <p:cNvGrpSpPr/>
          <p:nvPr/>
        </p:nvGrpSpPr>
        <p:grpSpPr>
          <a:xfrm>
            <a:off x="2267744" y="2931790"/>
            <a:ext cx="744537" cy="609600"/>
            <a:chOff x="4572000" y="483518"/>
            <a:chExt cx="744537" cy="609600"/>
          </a:xfrm>
        </p:grpSpPr>
        <p:sp>
          <p:nvSpPr>
            <p:cNvPr id="263" name="262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6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65" name="264 Grupo"/>
          <p:cNvGrpSpPr/>
          <p:nvPr/>
        </p:nvGrpSpPr>
        <p:grpSpPr>
          <a:xfrm>
            <a:off x="2987824" y="1923678"/>
            <a:ext cx="744537" cy="609600"/>
            <a:chOff x="4572000" y="483518"/>
            <a:chExt cx="744537" cy="609600"/>
          </a:xfrm>
        </p:grpSpPr>
        <p:sp>
          <p:nvSpPr>
            <p:cNvPr id="266" name="265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6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68" name="267 Grupo"/>
          <p:cNvGrpSpPr/>
          <p:nvPr/>
        </p:nvGrpSpPr>
        <p:grpSpPr>
          <a:xfrm>
            <a:off x="2987824" y="2571750"/>
            <a:ext cx="744537" cy="609600"/>
            <a:chOff x="4572000" y="483518"/>
            <a:chExt cx="744537" cy="609600"/>
          </a:xfrm>
        </p:grpSpPr>
        <p:sp>
          <p:nvSpPr>
            <p:cNvPr id="269" name="268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7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71" name="270 Grupo"/>
          <p:cNvGrpSpPr/>
          <p:nvPr/>
        </p:nvGrpSpPr>
        <p:grpSpPr>
          <a:xfrm>
            <a:off x="3779912" y="2211710"/>
            <a:ext cx="744537" cy="609600"/>
            <a:chOff x="4572000" y="483518"/>
            <a:chExt cx="744537" cy="609600"/>
          </a:xfrm>
        </p:grpSpPr>
        <p:sp>
          <p:nvSpPr>
            <p:cNvPr id="272" name="271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7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74" name="273 Grupo"/>
          <p:cNvGrpSpPr/>
          <p:nvPr/>
        </p:nvGrpSpPr>
        <p:grpSpPr>
          <a:xfrm flipH="1">
            <a:off x="8429507" y="627534"/>
            <a:ext cx="744537" cy="609600"/>
            <a:chOff x="4572000" y="483518"/>
            <a:chExt cx="744537" cy="609600"/>
          </a:xfrm>
        </p:grpSpPr>
        <p:sp>
          <p:nvSpPr>
            <p:cNvPr id="275" name="274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7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77" name="276 Grupo"/>
          <p:cNvGrpSpPr/>
          <p:nvPr/>
        </p:nvGrpSpPr>
        <p:grpSpPr>
          <a:xfrm flipH="1">
            <a:off x="8429507" y="1275606"/>
            <a:ext cx="744537" cy="609600"/>
            <a:chOff x="4572000" y="483518"/>
            <a:chExt cx="744537" cy="609600"/>
          </a:xfrm>
        </p:grpSpPr>
        <p:sp>
          <p:nvSpPr>
            <p:cNvPr id="278" name="277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7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80" name="279 Grupo"/>
          <p:cNvGrpSpPr/>
          <p:nvPr/>
        </p:nvGrpSpPr>
        <p:grpSpPr>
          <a:xfrm flipH="1">
            <a:off x="8429507" y="1923678"/>
            <a:ext cx="744537" cy="609600"/>
            <a:chOff x="4572000" y="483518"/>
            <a:chExt cx="744537" cy="609600"/>
          </a:xfrm>
        </p:grpSpPr>
        <p:sp>
          <p:nvSpPr>
            <p:cNvPr id="281" name="280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82"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83" name="282 Grupo"/>
          <p:cNvGrpSpPr/>
          <p:nvPr/>
        </p:nvGrpSpPr>
        <p:grpSpPr>
          <a:xfrm flipH="1">
            <a:off x="8429507" y="2571750"/>
            <a:ext cx="744537" cy="609600"/>
            <a:chOff x="4572000" y="483518"/>
            <a:chExt cx="744537" cy="609600"/>
          </a:xfrm>
        </p:grpSpPr>
        <p:sp>
          <p:nvSpPr>
            <p:cNvPr id="284" name="283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8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86" name="285 Grupo"/>
          <p:cNvGrpSpPr/>
          <p:nvPr/>
        </p:nvGrpSpPr>
        <p:grpSpPr>
          <a:xfrm flipH="1">
            <a:off x="8429507" y="3219822"/>
            <a:ext cx="744537" cy="609600"/>
            <a:chOff x="4572000" y="483518"/>
            <a:chExt cx="744537" cy="609600"/>
          </a:xfrm>
        </p:grpSpPr>
        <p:sp>
          <p:nvSpPr>
            <p:cNvPr id="287" name="286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8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89" name="288 Grupo"/>
          <p:cNvGrpSpPr/>
          <p:nvPr/>
        </p:nvGrpSpPr>
        <p:grpSpPr>
          <a:xfrm flipH="1">
            <a:off x="8429507" y="3867894"/>
            <a:ext cx="744537" cy="609600"/>
            <a:chOff x="4572000" y="483518"/>
            <a:chExt cx="744537" cy="609600"/>
          </a:xfrm>
        </p:grpSpPr>
        <p:sp>
          <p:nvSpPr>
            <p:cNvPr id="290" name="289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9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92" name="291 Grupo"/>
          <p:cNvGrpSpPr/>
          <p:nvPr/>
        </p:nvGrpSpPr>
        <p:grpSpPr>
          <a:xfrm flipH="1">
            <a:off x="7673931" y="915566"/>
            <a:ext cx="744537" cy="609600"/>
            <a:chOff x="4572000" y="483518"/>
            <a:chExt cx="744537" cy="609600"/>
          </a:xfrm>
        </p:grpSpPr>
        <p:sp>
          <p:nvSpPr>
            <p:cNvPr id="293" name="292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9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95" name="294 Grupo"/>
          <p:cNvGrpSpPr/>
          <p:nvPr/>
        </p:nvGrpSpPr>
        <p:grpSpPr>
          <a:xfrm flipH="1">
            <a:off x="7673931" y="1563638"/>
            <a:ext cx="744537" cy="609600"/>
            <a:chOff x="4572000" y="483518"/>
            <a:chExt cx="744537" cy="609600"/>
          </a:xfrm>
        </p:grpSpPr>
        <p:sp>
          <p:nvSpPr>
            <p:cNvPr id="296" name="295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29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98" name="297 Grupo"/>
          <p:cNvGrpSpPr/>
          <p:nvPr/>
        </p:nvGrpSpPr>
        <p:grpSpPr>
          <a:xfrm flipH="1">
            <a:off x="7673931" y="2211710"/>
            <a:ext cx="744537" cy="609600"/>
            <a:chOff x="4572000" y="483518"/>
            <a:chExt cx="744537" cy="609600"/>
          </a:xfrm>
        </p:grpSpPr>
        <p:sp>
          <p:nvSpPr>
            <p:cNvPr id="299" name="298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0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01" name="300 Grupo"/>
          <p:cNvGrpSpPr/>
          <p:nvPr/>
        </p:nvGrpSpPr>
        <p:grpSpPr>
          <a:xfrm flipH="1">
            <a:off x="7673931" y="2859782"/>
            <a:ext cx="744537" cy="609600"/>
            <a:chOff x="4572000" y="483518"/>
            <a:chExt cx="744537" cy="609600"/>
          </a:xfrm>
        </p:grpSpPr>
        <p:sp>
          <p:nvSpPr>
            <p:cNvPr id="302" name="301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0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04" name="303 Grupo"/>
          <p:cNvGrpSpPr/>
          <p:nvPr/>
        </p:nvGrpSpPr>
        <p:grpSpPr>
          <a:xfrm flipH="1">
            <a:off x="7673931" y="3507854"/>
            <a:ext cx="744537" cy="609600"/>
            <a:chOff x="4572000" y="483518"/>
            <a:chExt cx="744537" cy="609600"/>
          </a:xfrm>
        </p:grpSpPr>
        <p:sp>
          <p:nvSpPr>
            <p:cNvPr id="305" name="304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0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07" name="306 Grupo"/>
          <p:cNvGrpSpPr/>
          <p:nvPr/>
        </p:nvGrpSpPr>
        <p:grpSpPr>
          <a:xfrm flipH="1">
            <a:off x="6881843" y="1203598"/>
            <a:ext cx="744537" cy="609600"/>
            <a:chOff x="4572000" y="483518"/>
            <a:chExt cx="744537" cy="609600"/>
          </a:xfrm>
        </p:grpSpPr>
        <p:sp>
          <p:nvSpPr>
            <p:cNvPr id="308" name="307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0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10" name="309 Grupo"/>
          <p:cNvGrpSpPr/>
          <p:nvPr/>
        </p:nvGrpSpPr>
        <p:grpSpPr>
          <a:xfrm flipH="1">
            <a:off x="6881843" y="1851670"/>
            <a:ext cx="744537" cy="609600"/>
            <a:chOff x="4572000" y="483518"/>
            <a:chExt cx="744537" cy="609600"/>
          </a:xfrm>
        </p:grpSpPr>
        <p:sp>
          <p:nvSpPr>
            <p:cNvPr id="311" name="310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12"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13" name="312 Grupo"/>
          <p:cNvGrpSpPr/>
          <p:nvPr/>
        </p:nvGrpSpPr>
        <p:grpSpPr>
          <a:xfrm flipH="1">
            <a:off x="6881843" y="2499742"/>
            <a:ext cx="744537" cy="609600"/>
            <a:chOff x="4572000" y="483518"/>
            <a:chExt cx="744537" cy="609600"/>
          </a:xfrm>
        </p:grpSpPr>
        <p:sp>
          <p:nvSpPr>
            <p:cNvPr id="314" name="313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1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16" name="315 Grupo"/>
          <p:cNvGrpSpPr/>
          <p:nvPr/>
        </p:nvGrpSpPr>
        <p:grpSpPr>
          <a:xfrm flipH="1">
            <a:off x="6881843" y="3147814"/>
            <a:ext cx="744537" cy="609600"/>
            <a:chOff x="4572000" y="483518"/>
            <a:chExt cx="744537" cy="609600"/>
          </a:xfrm>
        </p:grpSpPr>
        <p:sp>
          <p:nvSpPr>
            <p:cNvPr id="317" name="316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1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19" name="318 Grupo"/>
          <p:cNvGrpSpPr/>
          <p:nvPr/>
        </p:nvGrpSpPr>
        <p:grpSpPr>
          <a:xfrm flipH="1">
            <a:off x="6161763" y="1635646"/>
            <a:ext cx="744537" cy="609600"/>
            <a:chOff x="4572000" y="483518"/>
            <a:chExt cx="744537" cy="609600"/>
          </a:xfrm>
        </p:grpSpPr>
        <p:sp>
          <p:nvSpPr>
            <p:cNvPr id="320" name="319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2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22" name="321 Grupo"/>
          <p:cNvGrpSpPr/>
          <p:nvPr/>
        </p:nvGrpSpPr>
        <p:grpSpPr>
          <a:xfrm flipH="1">
            <a:off x="6161763" y="2283718"/>
            <a:ext cx="744537" cy="609600"/>
            <a:chOff x="4572000" y="483518"/>
            <a:chExt cx="744537" cy="609600"/>
          </a:xfrm>
        </p:grpSpPr>
        <p:sp>
          <p:nvSpPr>
            <p:cNvPr id="323" name="322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24"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25" name="324 Grupo"/>
          <p:cNvGrpSpPr/>
          <p:nvPr/>
        </p:nvGrpSpPr>
        <p:grpSpPr>
          <a:xfrm flipH="1">
            <a:off x="6161763" y="2931790"/>
            <a:ext cx="744537" cy="609600"/>
            <a:chOff x="4572000" y="483518"/>
            <a:chExt cx="744537" cy="609600"/>
          </a:xfrm>
        </p:grpSpPr>
        <p:sp>
          <p:nvSpPr>
            <p:cNvPr id="326" name="325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28" name="327 Grupo"/>
          <p:cNvGrpSpPr/>
          <p:nvPr/>
        </p:nvGrpSpPr>
        <p:grpSpPr>
          <a:xfrm flipH="1">
            <a:off x="5441683" y="1923678"/>
            <a:ext cx="744537" cy="609600"/>
            <a:chOff x="4572000" y="483518"/>
            <a:chExt cx="744537" cy="609600"/>
          </a:xfrm>
        </p:grpSpPr>
        <p:sp>
          <p:nvSpPr>
            <p:cNvPr id="329" name="328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3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31" name="330 Grupo"/>
          <p:cNvGrpSpPr/>
          <p:nvPr/>
        </p:nvGrpSpPr>
        <p:grpSpPr>
          <a:xfrm flipH="1">
            <a:off x="5441683" y="2571750"/>
            <a:ext cx="744537" cy="609600"/>
            <a:chOff x="4572000" y="483518"/>
            <a:chExt cx="744537" cy="609600"/>
          </a:xfrm>
        </p:grpSpPr>
        <p:sp>
          <p:nvSpPr>
            <p:cNvPr id="332" name="331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3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34" name="333 Grupo"/>
          <p:cNvGrpSpPr/>
          <p:nvPr/>
        </p:nvGrpSpPr>
        <p:grpSpPr>
          <a:xfrm flipH="1">
            <a:off x="4649595" y="2211710"/>
            <a:ext cx="744537" cy="609600"/>
            <a:chOff x="4572000" y="483518"/>
            <a:chExt cx="744537" cy="609600"/>
          </a:xfrm>
        </p:grpSpPr>
        <p:sp>
          <p:nvSpPr>
            <p:cNvPr id="335" name="334 Elipse"/>
            <p:cNvSpPr/>
            <p:nvPr/>
          </p:nvSpPr>
          <p:spPr>
            <a:xfrm>
              <a:off x="4572000" y="483518"/>
              <a:ext cx="708384" cy="595055"/>
            </a:xfrm>
            <a:prstGeom prst="ellipse">
              <a:avLst/>
            </a:prstGeom>
            <a:gradFill>
              <a:gsLst>
                <a:gs pos="86250">
                  <a:schemeClr val="tx1">
                    <a:alpha val="0"/>
                  </a:schemeClr>
                </a:gs>
                <a:gs pos="77000">
                  <a:schemeClr val="tx1">
                    <a:alpha val="64000"/>
                  </a:schemeClr>
                </a:gs>
                <a:gs pos="73000">
                  <a:schemeClr val="bg2">
                    <a:lumMod val="20000"/>
                    <a:lumOff val="80000"/>
                  </a:schemeClr>
                </a:gs>
                <a:gs pos="18000">
                  <a:schemeClr val="tx1">
                    <a:alpha val="62000"/>
                  </a:schemeClr>
                </a:gs>
                <a:gs pos="23000">
                  <a:schemeClr val="bg2">
                    <a:lumMod val="20000"/>
                    <a:lumOff val="80000"/>
                  </a:schemeClr>
                </a:gs>
                <a:gs pos="28000">
                  <a:srgbClr val="C2C3DA">
                    <a:alpha val="0"/>
                  </a:srgbClr>
                </a:gs>
                <a:gs pos="49000">
                  <a:srgbClr val="7030A0">
                    <a:lumMod val="18000"/>
                    <a:lumOff val="82000"/>
                  </a:srgbClr>
                </a:gs>
                <a:gs pos="55000">
                  <a:schemeClr val="tx1">
                    <a:alpha val="0"/>
                  </a:schemeClr>
                </a:gs>
                <a:gs pos="43000">
                  <a:schemeClr val="tx1">
                    <a:alpha val="0"/>
                  </a:schemeClr>
                </a:gs>
                <a:gs pos="68000">
                  <a:srgbClr val="C2C3DA">
                    <a:alpha val="0"/>
                  </a:srgbClr>
                </a:gs>
              </a:gsLst>
              <a:path path="circle">
                <a:fillToRect l="100000" t="100000"/>
              </a:path>
            </a:gradFill>
            <a:ln>
              <a:noFill/>
            </a:ln>
            <a:scene3d>
              <a:camera prst="orthographicFront"/>
              <a:lightRig rig="flat" dir="t">
                <a:rot lat="0" lon="0" rev="10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pic>
          <p:nvPicPr>
            <p:cNvPr id="33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483518"/>
              <a:ext cx="744537"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 name="1 Imagen"/>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88" y="-2841"/>
            <a:ext cx="9144000" cy="5143500"/>
          </a:xfrm>
          <a:prstGeom prst="rect">
            <a:avLst/>
          </a:prstGeom>
        </p:spPr>
      </p:pic>
    </p:spTree>
  </p:cSld>
  <p:clrMapOvr>
    <a:masterClrMapping/>
  </p:clrMapOvr>
  <p:transition spd="slow">
    <p:sndAc>
      <p:stSnd loop="1">
        <p:snd r:embed="rId3" name="SER MAD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
                                        </p:tgtEl>
                                        <p:attrNameLst>
                                          <p:attrName>style.opacity</p:attrName>
                                        </p:attrNameLst>
                                      </p:cBhvr>
                                      <p:to>
                                        <p:strVal val="0"/>
                                      </p:to>
                                    </p:set>
                                    <p:animEffect filter="image" prLst="opacity: 0">
                                      <p:cBhvr rctx="IE">
                                        <p:cTn id="7" dur="indefinite"/>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10"/>
                                        </p:tgtEl>
                                        <p:attrNameLst>
                                          <p:attrName>style.visibility</p:attrName>
                                        </p:attrNameLst>
                                      </p:cBhvr>
                                      <p:to>
                                        <p:strVal val="visible"/>
                                      </p:to>
                                    </p:set>
                                    <p:anim calcmode="lin" valueType="num">
                                      <p:cBhvr additive="base">
                                        <p:cTn id="10" dur="3500" fill="hold"/>
                                        <p:tgtEl>
                                          <p:spTgt spid="210"/>
                                        </p:tgtEl>
                                        <p:attrNameLst>
                                          <p:attrName>ppt_x</p:attrName>
                                        </p:attrNameLst>
                                      </p:cBhvr>
                                      <p:tavLst>
                                        <p:tav tm="0">
                                          <p:val>
                                            <p:strVal val="0-#ppt_w/2"/>
                                          </p:val>
                                        </p:tav>
                                        <p:tav tm="100000">
                                          <p:val>
                                            <p:strVal val="#ppt_x"/>
                                          </p:val>
                                        </p:tav>
                                      </p:tavLst>
                                    </p:anim>
                                    <p:anim calcmode="lin" valueType="num">
                                      <p:cBhvr additive="base">
                                        <p:cTn id="11" dur="3500" fill="hold"/>
                                        <p:tgtEl>
                                          <p:spTgt spid="210"/>
                                        </p:tgtEl>
                                        <p:attrNameLst>
                                          <p:attrName>ppt_y</p:attrName>
                                        </p:attrNameLst>
                                      </p:cBhvr>
                                      <p:tavLst>
                                        <p:tav tm="0">
                                          <p:val>
                                            <p:strVal val="0-#ppt_h/2"/>
                                          </p:val>
                                        </p:tav>
                                        <p:tav tm="100000">
                                          <p:val>
                                            <p:strVal val="#ppt_y"/>
                                          </p:val>
                                        </p:tav>
                                      </p:tavLst>
                                    </p:anim>
                                  </p:childTnLst>
                                </p:cTn>
                              </p:par>
                              <p:par>
                                <p:cTn id="12" presetID="8" presetClass="emph" presetSubtype="0" repeatCount="indefinite" fill="hold" nodeType="withEffect">
                                  <p:stCondLst>
                                    <p:cond delay="0"/>
                                  </p:stCondLst>
                                  <p:childTnLst>
                                    <p:animRot by="21600000">
                                      <p:cBhvr>
                                        <p:cTn id="13" dur="3500" fill="hold"/>
                                        <p:tgtEl>
                                          <p:spTgt spid="210"/>
                                        </p:tgtEl>
                                        <p:attrNameLst>
                                          <p:attrName>r</p:attrName>
                                        </p:attrNameLst>
                                      </p:cBhvr>
                                    </p:animRot>
                                  </p:childTnLst>
                                </p:cTn>
                              </p:par>
                              <p:par>
                                <p:cTn id="14" presetID="2" presetClass="exit" presetSubtype="2" fill="hold" nodeType="withEffect">
                                  <p:stCondLst>
                                    <p:cond delay="0"/>
                                  </p:stCondLst>
                                  <p:childTnLst>
                                    <p:anim calcmode="lin" valueType="num">
                                      <p:cBhvr additive="base">
                                        <p:cTn id="15" dur="3500"/>
                                        <p:tgtEl>
                                          <p:spTgt spid="210"/>
                                        </p:tgtEl>
                                        <p:attrNameLst>
                                          <p:attrName>ppt_x</p:attrName>
                                        </p:attrNameLst>
                                      </p:cBhvr>
                                      <p:tavLst>
                                        <p:tav tm="0">
                                          <p:val>
                                            <p:strVal val="ppt_x"/>
                                          </p:val>
                                        </p:tav>
                                        <p:tav tm="100000">
                                          <p:val>
                                            <p:strVal val="1+ppt_w/2"/>
                                          </p:val>
                                        </p:tav>
                                      </p:tavLst>
                                    </p:anim>
                                    <p:anim calcmode="lin" valueType="num">
                                      <p:cBhvr additive="base">
                                        <p:cTn id="16" dur="3500"/>
                                        <p:tgtEl>
                                          <p:spTgt spid="210"/>
                                        </p:tgtEl>
                                        <p:attrNameLst>
                                          <p:attrName>ppt_y</p:attrName>
                                        </p:attrNameLst>
                                      </p:cBhvr>
                                      <p:tavLst>
                                        <p:tav tm="0">
                                          <p:val>
                                            <p:strVal val="ppt_y"/>
                                          </p:val>
                                        </p:tav>
                                        <p:tav tm="100000">
                                          <p:val>
                                            <p:strVal val="ppt_y"/>
                                          </p:val>
                                        </p:tav>
                                      </p:tavLst>
                                    </p:anim>
                                    <p:set>
                                      <p:cBhvr>
                                        <p:cTn id="17" dur="1" fill="hold">
                                          <p:stCondLst>
                                            <p:cond delay="3499"/>
                                          </p:stCondLst>
                                        </p:cTn>
                                        <p:tgtEl>
                                          <p:spTgt spid="210"/>
                                        </p:tgtEl>
                                        <p:attrNameLst>
                                          <p:attrName>style.visibility</p:attrName>
                                        </p:attrNameLst>
                                      </p:cBhvr>
                                      <p:to>
                                        <p:strVal val="hidden"/>
                                      </p:to>
                                    </p:set>
                                  </p:childTnLst>
                                </p:cTn>
                              </p:par>
                              <p:par>
                                <p:cTn id="18" presetID="2" presetClass="entr" presetSubtype="9" fill="hold" nodeType="withEffect">
                                  <p:stCondLst>
                                    <p:cond delay="0"/>
                                  </p:stCondLst>
                                  <p:childTnLst>
                                    <p:set>
                                      <p:cBhvr>
                                        <p:cTn id="19" dur="1" fill="hold">
                                          <p:stCondLst>
                                            <p:cond delay="0"/>
                                          </p:stCondLst>
                                        </p:cTn>
                                        <p:tgtEl>
                                          <p:spTgt spid="214"/>
                                        </p:tgtEl>
                                        <p:attrNameLst>
                                          <p:attrName>style.visibility</p:attrName>
                                        </p:attrNameLst>
                                      </p:cBhvr>
                                      <p:to>
                                        <p:strVal val="visible"/>
                                      </p:to>
                                    </p:set>
                                    <p:anim calcmode="lin" valueType="num">
                                      <p:cBhvr additive="base">
                                        <p:cTn id="20" dur="3500" fill="hold"/>
                                        <p:tgtEl>
                                          <p:spTgt spid="214"/>
                                        </p:tgtEl>
                                        <p:attrNameLst>
                                          <p:attrName>ppt_x</p:attrName>
                                        </p:attrNameLst>
                                      </p:cBhvr>
                                      <p:tavLst>
                                        <p:tav tm="0">
                                          <p:val>
                                            <p:strVal val="0-#ppt_w/2"/>
                                          </p:val>
                                        </p:tav>
                                        <p:tav tm="100000">
                                          <p:val>
                                            <p:strVal val="#ppt_x"/>
                                          </p:val>
                                        </p:tav>
                                      </p:tavLst>
                                    </p:anim>
                                    <p:anim calcmode="lin" valueType="num">
                                      <p:cBhvr additive="base">
                                        <p:cTn id="21" dur="3500" fill="hold"/>
                                        <p:tgtEl>
                                          <p:spTgt spid="214"/>
                                        </p:tgtEl>
                                        <p:attrNameLst>
                                          <p:attrName>ppt_y</p:attrName>
                                        </p:attrNameLst>
                                      </p:cBhvr>
                                      <p:tavLst>
                                        <p:tav tm="0">
                                          <p:val>
                                            <p:strVal val="0-#ppt_h/2"/>
                                          </p:val>
                                        </p:tav>
                                        <p:tav tm="100000">
                                          <p:val>
                                            <p:strVal val="#ppt_y"/>
                                          </p:val>
                                        </p:tav>
                                      </p:tavLst>
                                    </p:anim>
                                  </p:childTnLst>
                                </p:cTn>
                              </p:par>
                              <p:par>
                                <p:cTn id="22" presetID="8" presetClass="emph" presetSubtype="0" repeatCount="indefinite" fill="hold" nodeType="withEffect">
                                  <p:stCondLst>
                                    <p:cond delay="0"/>
                                  </p:stCondLst>
                                  <p:childTnLst>
                                    <p:animRot by="21600000">
                                      <p:cBhvr>
                                        <p:cTn id="23" dur="3500" fill="hold"/>
                                        <p:tgtEl>
                                          <p:spTgt spid="214"/>
                                        </p:tgtEl>
                                        <p:attrNameLst>
                                          <p:attrName>r</p:attrName>
                                        </p:attrNameLst>
                                      </p:cBhvr>
                                    </p:animRot>
                                  </p:childTnLst>
                                </p:cTn>
                              </p:par>
                              <p:par>
                                <p:cTn id="24" presetID="2" presetClass="exit" presetSubtype="2" fill="hold" nodeType="withEffect">
                                  <p:stCondLst>
                                    <p:cond delay="0"/>
                                  </p:stCondLst>
                                  <p:childTnLst>
                                    <p:anim calcmode="lin" valueType="num">
                                      <p:cBhvr additive="base">
                                        <p:cTn id="25" dur="3500"/>
                                        <p:tgtEl>
                                          <p:spTgt spid="214"/>
                                        </p:tgtEl>
                                        <p:attrNameLst>
                                          <p:attrName>ppt_x</p:attrName>
                                        </p:attrNameLst>
                                      </p:cBhvr>
                                      <p:tavLst>
                                        <p:tav tm="0">
                                          <p:val>
                                            <p:strVal val="ppt_x"/>
                                          </p:val>
                                        </p:tav>
                                        <p:tav tm="100000">
                                          <p:val>
                                            <p:strVal val="1+ppt_w/2"/>
                                          </p:val>
                                        </p:tav>
                                      </p:tavLst>
                                    </p:anim>
                                    <p:anim calcmode="lin" valueType="num">
                                      <p:cBhvr additive="base">
                                        <p:cTn id="26" dur="3500"/>
                                        <p:tgtEl>
                                          <p:spTgt spid="214"/>
                                        </p:tgtEl>
                                        <p:attrNameLst>
                                          <p:attrName>ppt_y</p:attrName>
                                        </p:attrNameLst>
                                      </p:cBhvr>
                                      <p:tavLst>
                                        <p:tav tm="0">
                                          <p:val>
                                            <p:strVal val="ppt_y"/>
                                          </p:val>
                                        </p:tav>
                                        <p:tav tm="100000">
                                          <p:val>
                                            <p:strVal val="ppt_y"/>
                                          </p:val>
                                        </p:tav>
                                      </p:tavLst>
                                    </p:anim>
                                    <p:set>
                                      <p:cBhvr>
                                        <p:cTn id="27" dur="1" fill="hold">
                                          <p:stCondLst>
                                            <p:cond delay="3499"/>
                                          </p:stCondLst>
                                        </p:cTn>
                                        <p:tgtEl>
                                          <p:spTgt spid="214"/>
                                        </p:tgtEl>
                                        <p:attrNameLst>
                                          <p:attrName>style.visibility</p:attrName>
                                        </p:attrNameLst>
                                      </p:cBhvr>
                                      <p:to>
                                        <p:strVal val="hidden"/>
                                      </p:to>
                                    </p:set>
                                  </p:childTnLst>
                                </p:cTn>
                              </p:par>
                              <p:par>
                                <p:cTn id="28" presetID="2" presetClass="entr" presetSubtype="9" fill="hold" nodeType="withEffect">
                                  <p:stCondLst>
                                    <p:cond delay="0"/>
                                  </p:stCondLst>
                                  <p:childTnLst>
                                    <p:set>
                                      <p:cBhvr>
                                        <p:cTn id="29" dur="1" fill="hold">
                                          <p:stCondLst>
                                            <p:cond delay="0"/>
                                          </p:stCondLst>
                                        </p:cTn>
                                        <p:tgtEl>
                                          <p:spTgt spid="217"/>
                                        </p:tgtEl>
                                        <p:attrNameLst>
                                          <p:attrName>style.visibility</p:attrName>
                                        </p:attrNameLst>
                                      </p:cBhvr>
                                      <p:to>
                                        <p:strVal val="visible"/>
                                      </p:to>
                                    </p:set>
                                    <p:anim calcmode="lin" valueType="num">
                                      <p:cBhvr additive="base">
                                        <p:cTn id="30" dur="3500" fill="hold"/>
                                        <p:tgtEl>
                                          <p:spTgt spid="217"/>
                                        </p:tgtEl>
                                        <p:attrNameLst>
                                          <p:attrName>ppt_x</p:attrName>
                                        </p:attrNameLst>
                                      </p:cBhvr>
                                      <p:tavLst>
                                        <p:tav tm="0">
                                          <p:val>
                                            <p:strVal val="0-#ppt_w/2"/>
                                          </p:val>
                                        </p:tav>
                                        <p:tav tm="100000">
                                          <p:val>
                                            <p:strVal val="#ppt_x"/>
                                          </p:val>
                                        </p:tav>
                                      </p:tavLst>
                                    </p:anim>
                                    <p:anim calcmode="lin" valueType="num">
                                      <p:cBhvr additive="base">
                                        <p:cTn id="31" dur="3500" fill="hold"/>
                                        <p:tgtEl>
                                          <p:spTgt spid="217"/>
                                        </p:tgtEl>
                                        <p:attrNameLst>
                                          <p:attrName>ppt_y</p:attrName>
                                        </p:attrNameLst>
                                      </p:cBhvr>
                                      <p:tavLst>
                                        <p:tav tm="0">
                                          <p:val>
                                            <p:strVal val="0-#ppt_h/2"/>
                                          </p:val>
                                        </p:tav>
                                        <p:tav tm="100000">
                                          <p:val>
                                            <p:strVal val="#ppt_y"/>
                                          </p:val>
                                        </p:tav>
                                      </p:tavLst>
                                    </p:anim>
                                  </p:childTnLst>
                                </p:cTn>
                              </p:par>
                              <p:par>
                                <p:cTn id="32" presetID="8" presetClass="emph" presetSubtype="0" repeatCount="indefinite" fill="hold" nodeType="withEffect">
                                  <p:stCondLst>
                                    <p:cond delay="0"/>
                                  </p:stCondLst>
                                  <p:childTnLst>
                                    <p:animRot by="21600000">
                                      <p:cBhvr>
                                        <p:cTn id="33" dur="3500" fill="hold"/>
                                        <p:tgtEl>
                                          <p:spTgt spid="217"/>
                                        </p:tgtEl>
                                        <p:attrNameLst>
                                          <p:attrName>r</p:attrName>
                                        </p:attrNameLst>
                                      </p:cBhvr>
                                    </p:animRot>
                                  </p:childTnLst>
                                </p:cTn>
                              </p:par>
                              <p:par>
                                <p:cTn id="34" presetID="2" presetClass="exit" presetSubtype="2" fill="hold" nodeType="withEffect">
                                  <p:stCondLst>
                                    <p:cond delay="0"/>
                                  </p:stCondLst>
                                  <p:childTnLst>
                                    <p:anim calcmode="lin" valueType="num">
                                      <p:cBhvr additive="base">
                                        <p:cTn id="35" dur="3500"/>
                                        <p:tgtEl>
                                          <p:spTgt spid="217"/>
                                        </p:tgtEl>
                                        <p:attrNameLst>
                                          <p:attrName>ppt_x</p:attrName>
                                        </p:attrNameLst>
                                      </p:cBhvr>
                                      <p:tavLst>
                                        <p:tav tm="0">
                                          <p:val>
                                            <p:strVal val="ppt_x"/>
                                          </p:val>
                                        </p:tav>
                                        <p:tav tm="100000">
                                          <p:val>
                                            <p:strVal val="1+ppt_w/2"/>
                                          </p:val>
                                        </p:tav>
                                      </p:tavLst>
                                    </p:anim>
                                    <p:anim calcmode="lin" valueType="num">
                                      <p:cBhvr additive="base">
                                        <p:cTn id="36" dur="3500"/>
                                        <p:tgtEl>
                                          <p:spTgt spid="217"/>
                                        </p:tgtEl>
                                        <p:attrNameLst>
                                          <p:attrName>ppt_y</p:attrName>
                                        </p:attrNameLst>
                                      </p:cBhvr>
                                      <p:tavLst>
                                        <p:tav tm="0">
                                          <p:val>
                                            <p:strVal val="ppt_y"/>
                                          </p:val>
                                        </p:tav>
                                        <p:tav tm="100000">
                                          <p:val>
                                            <p:strVal val="ppt_y"/>
                                          </p:val>
                                        </p:tav>
                                      </p:tavLst>
                                    </p:anim>
                                    <p:set>
                                      <p:cBhvr>
                                        <p:cTn id="37" dur="1" fill="hold">
                                          <p:stCondLst>
                                            <p:cond delay="3499"/>
                                          </p:stCondLst>
                                        </p:cTn>
                                        <p:tgtEl>
                                          <p:spTgt spid="217"/>
                                        </p:tgtEl>
                                        <p:attrNameLst>
                                          <p:attrName>style.visibility</p:attrName>
                                        </p:attrNameLst>
                                      </p:cBhvr>
                                      <p:to>
                                        <p:strVal val="hidden"/>
                                      </p:to>
                                    </p:set>
                                  </p:childTnLst>
                                </p:cTn>
                              </p:par>
                              <p:par>
                                <p:cTn id="38" presetID="2" presetClass="entr" presetSubtype="9" fill="hold" nodeType="withEffect">
                                  <p:stCondLst>
                                    <p:cond delay="0"/>
                                  </p:stCondLst>
                                  <p:childTnLst>
                                    <p:set>
                                      <p:cBhvr>
                                        <p:cTn id="39" dur="1" fill="hold">
                                          <p:stCondLst>
                                            <p:cond delay="0"/>
                                          </p:stCondLst>
                                        </p:cTn>
                                        <p:tgtEl>
                                          <p:spTgt spid="220"/>
                                        </p:tgtEl>
                                        <p:attrNameLst>
                                          <p:attrName>style.visibility</p:attrName>
                                        </p:attrNameLst>
                                      </p:cBhvr>
                                      <p:to>
                                        <p:strVal val="visible"/>
                                      </p:to>
                                    </p:set>
                                    <p:anim calcmode="lin" valueType="num">
                                      <p:cBhvr additive="base">
                                        <p:cTn id="40" dur="3500" fill="hold"/>
                                        <p:tgtEl>
                                          <p:spTgt spid="220"/>
                                        </p:tgtEl>
                                        <p:attrNameLst>
                                          <p:attrName>ppt_x</p:attrName>
                                        </p:attrNameLst>
                                      </p:cBhvr>
                                      <p:tavLst>
                                        <p:tav tm="0">
                                          <p:val>
                                            <p:strVal val="0-#ppt_w/2"/>
                                          </p:val>
                                        </p:tav>
                                        <p:tav tm="100000">
                                          <p:val>
                                            <p:strVal val="#ppt_x"/>
                                          </p:val>
                                        </p:tav>
                                      </p:tavLst>
                                    </p:anim>
                                    <p:anim calcmode="lin" valueType="num">
                                      <p:cBhvr additive="base">
                                        <p:cTn id="41" dur="3500" fill="hold"/>
                                        <p:tgtEl>
                                          <p:spTgt spid="220"/>
                                        </p:tgtEl>
                                        <p:attrNameLst>
                                          <p:attrName>ppt_y</p:attrName>
                                        </p:attrNameLst>
                                      </p:cBhvr>
                                      <p:tavLst>
                                        <p:tav tm="0">
                                          <p:val>
                                            <p:strVal val="0-#ppt_h/2"/>
                                          </p:val>
                                        </p:tav>
                                        <p:tav tm="100000">
                                          <p:val>
                                            <p:strVal val="#ppt_y"/>
                                          </p:val>
                                        </p:tav>
                                      </p:tavLst>
                                    </p:anim>
                                  </p:childTnLst>
                                </p:cTn>
                              </p:par>
                              <p:par>
                                <p:cTn id="42" presetID="8" presetClass="emph" presetSubtype="0" repeatCount="indefinite" fill="hold" nodeType="withEffect">
                                  <p:stCondLst>
                                    <p:cond delay="0"/>
                                  </p:stCondLst>
                                  <p:childTnLst>
                                    <p:animRot by="21600000">
                                      <p:cBhvr>
                                        <p:cTn id="43" dur="3500" fill="hold"/>
                                        <p:tgtEl>
                                          <p:spTgt spid="220"/>
                                        </p:tgtEl>
                                        <p:attrNameLst>
                                          <p:attrName>r</p:attrName>
                                        </p:attrNameLst>
                                      </p:cBhvr>
                                    </p:animRot>
                                  </p:childTnLst>
                                </p:cTn>
                              </p:par>
                              <p:par>
                                <p:cTn id="44" presetID="2" presetClass="exit" presetSubtype="2" fill="hold" nodeType="withEffect">
                                  <p:stCondLst>
                                    <p:cond delay="0"/>
                                  </p:stCondLst>
                                  <p:childTnLst>
                                    <p:anim calcmode="lin" valueType="num">
                                      <p:cBhvr additive="base">
                                        <p:cTn id="45" dur="3500"/>
                                        <p:tgtEl>
                                          <p:spTgt spid="220"/>
                                        </p:tgtEl>
                                        <p:attrNameLst>
                                          <p:attrName>ppt_x</p:attrName>
                                        </p:attrNameLst>
                                      </p:cBhvr>
                                      <p:tavLst>
                                        <p:tav tm="0">
                                          <p:val>
                                            <p:strVal val="ppt_x"/>
                                          </p:val>
                                        </p:tav>
                                        <p:tav tm="100000">
                                          <p:val>
                                            <p:strVal val="1+ppt_w/2"/>
                                          </p:val>
                                        </p:tav>
                                      </p:tavLst>
                                    </p:anim>
                                    <p:anim calcmode="lin" valueType="num">
                                      <p:cBhvr additive="base">
                                        <p:cTn id="46" dur="3500"/>
                                        <p:tgtEl>
                                          <p:spTgt spid="220"/>
                                        </p:tgtEl>
                                        <p:attrNameLst>
                                          <p:attrName>ppt_y</p:attrName>
                                        </p:attrNameLst>
                                      </p:cBhvr>
                                      <p:tavLst>
                                        <p:tav tm="0">
                                          <p:val>
                                            <p:strVal val="ppt_y"/>
                                          </p:val>
                                        </p:tav>
                                        <p:tav tm="100000">
                                          <p:val>
                                            <p:strVal val="ppt_y"/>
                                          </p:val>
                                        </p:tav>
                                      </p:tavLst>
                                    </p:anim>
                                    <p:set>
                                      <p:cBhvr>
                                        <p:cTn id="47" dur="1" fill="hold">
                                          <p:stCondLst>
                                            <p:cond delay="3499"/>
                                          </p:stCondLst>
                                        </p:cTn>
                                        <p:tgtEl>
                                          <p:spTgt spid="220"/>
                                        </p:tgtEl>
                                        <p:attrNameLst>
                                          <p:attrName>style.visibility</p:attrName>
                                        </p:attrNameLst>
                                      </p:cBhvr>
                                      <p:to>
                                        <p:strVal val="hidden"/>
                                      </p:to>
                                    </p:set>
                                  </p:childTnLst>
                                </p:cTn>
                              </p:par>
                              <p:par>
                                <p:cTn id="48" presetID="2" presetClass="entr" presetSubtype="9" fill="hold" nodeType="withEffect">
                                  <p:stCondLst>
                                    <p:cond delay="0"/>
                                  </p:stCondLst>
                                  <p:childTnLst>
                                    <p:set>
                                      <p:cBhvr>
                                        <p:cTn id="49" dur="1" fill="hold">
                                          <p:stCondLst>
                                            <p:cond delay="0"/>
                                          </p:stCondLst>
                                        </p:cTn>
                                        <p:tgtEl>
                                          <p:spTgt spid="223"/>
                                        </p:tgtEl>
                                        <p:attrNameLst>
                                          <p:attrName>style.visibility</p:attrName>
                                        </p:attrNameLst>
                                      </p:cBhvr>
                                      <p:to>
                                        <p:strVal val="visible"/>
                                      </p:to>
                                    </p:set>
                                    <p:anim calcmode="lin" valueType="num">
                                      <p:cBhvr additive="base">
                                        <p:cTn id="50" dur="3500" fill="hold"/>
                                        <p:tgtEl>
                                          <p:spTgt spid="223"/>
                                        </p:tgtEl>
                                        <p:attrNameLst>
                                          <p:attrName>ppt_x</p:attrName>
                                        </p:attrNameLst>
                                      </p:cBhvr>
                                      <p:tavLst>
                                        <p:tav tm="0">
                                          <p:val>
                                            <p:strVal val="0-#ppt_w/2"/>
                                          </p:val>
                                        </p:tav>
                                        <p:tav tm="100000">
                                          <p:val>
                                            <p:strVal val="#ppt_x"/>
                                          </p:val>
                                        </p:tav>
                                      </p:tavLst>
                                    </p:anim>
                                    <p:anim calcmode="lin" valueType="num">
                                      <p:cBhvr additive="base">
                                        <p:cTn id="51" dur="3500" fill="hold"/>
                                        <p:tgtEl>
                                          <p:spTgt spid="223"/>
                                        </p:tgtEl>
                                        <p:attrNameLst>
                                          <p:attrName>ppt_y</p:attrName>
                                        </p:attrNameLst>
                                      </p:cBhvr>
                                      <p:tavLst>
                                        <p:tav tm="0">
                                          <p:val>
                                            <p:strVal val="0-#ppt_h/2"/>
                                          </p:val>
                                        </p:tav>
                                        <p:tav tm="100000">
                                          <p:val>
                                            <p:strVal val="#ppt_y"/>
                                          </p:val>
                                        </p:tav>
                                      </p:tavLst>
                                    </p:anim>
                                  </p:childTnLst>
                                </p:cTn>
                              </p:par>
                              <p:par>
                                <p:cTn id="52" presetID="8" presetClass="emph" presetSubtype="0" repeatCount="indefinite" fill="hold" nodeType="withEffect">
                                  <p:stCondLst>
                                    <p:cond delay="0"/>
                                  </p:stCondLst>
                                  <p:childTnLst>
                                    <p:animRot by="21600000">
                                      <p:cBhvr>
                                        <p:cTn id="53" dur="3500" fill="hold"/>
                                        <p:tgtEl>
                                          <p:spTgt spid="223"/>
                                        </p:tgtEl>
                                        <p:attrNameLst>
                                          <p:attrName>r</p:attrName>
                                        </p:attrNameLst>
                                      </p:cBhvr>
                                    </p:animRot>
                                  </p:childTnLst>
                                </p:cTn>
                              </p:par>
                              <p:par>
                                <p:cTn id="54" presetID="2" presetClass="exit" presetSubtype="2" fill="hold" nodeType="withEffect">
                                  <p:stCondLst>
                                    <p:cond delay="0"/>
                                  </p:stCondLst>
                                  <p:childTnLst>
                                    <p:anim calcmode="lin" valueType="num">
                                      <p:cBhvr additive="base">
                                        <p:cTn id="55" dur="3500"/>
                                        <p:tgtEl>
                                          <p:spTgt spid="223"/>
                                        </p:tgtEl>
                                        <p:attrNameLst>
                                          <p:attrName>ppt_x</p:attrName>
                                        </p:attrNameLst>
                                      </p:cBhvr>
                                      <p:tavLst>
                                        <p:tav tm="0">
                                          <p:val>
                                            <p:strVal val="ppt_x"/>
                                          </p:val>
                                        </p:tav>
                                        <p:tav tm="100000">
                                          <p:val>
                                            <p:strVal val="1+ppt_w/2"/>
                                          </p:val>
                                        </p:tav>
                                      </p:tavLst>
                                    </p:anim>
                                    <p:anim calcmode="lin" valueType="num">
                                      <p:cBhvr additive="base">
                                        <p:cTn id="56" dur="3500"/>
                                        <p:tgtEl>
                                          <p:spTgt spid="223"/>
                                        </p:tgtEl>
                                        <p:attrNameLst>
                                          <p:attrName>ppt_y</p:attrName>
                                        </p:attrNameLst>
                                      </p:cBhvr>
                                      <p:tavLst>
                                        <p:tav tm="0">
                                          <p:val>
                                            <p:strVal val="ppt_y"/>
                                          </p:val>
                                        </p:tav>
                                        <p:tav tm="100000">
                                          <p:val>
                                            <p:strVal val="ppt_y"/>
                                          </p:val>
                                        </p:tav>
                                      </p:tavLst>
                                    </p:anim>
                                    <p:set>
                                      <p:cBhvr>
                                        <p:cTn id="57" dur="1" fill="hold">
                                          <p:stCondLst>
                                            <p:cond delay="3499"/>
                                          </p:stCondLst>
                                        </p:cTn>
                                        <p:tgtEl>
                                          <p:spTgt spid="223"/>
                                        </p:tgtEl>
                                        <p:attrNameLst>
                                          <p:attrName>style.visibility</p:attrName>
                                        </p:attrNameLst>
                                      </p:cBhvr>
                                      <p:to>
                                        <p:strVal val="hidden"/>
                                      </p:to>
                                    </p:set>
                                  </p:childTnLst>
                                </p:cTn>
                              </p:par>
                              <p:par>
                                <p:cTn id="58" presetID="2" presetClass="entr" presetSubtype="9" fill="hold" nodeType="withEffect">
                                  <p:stCondLst>
                                    <p:cond delay="0"/>
                                  </p:stCondLst>
                                  <p:childTnLst>
                                    <p:set>
                                      <p:cBhvr>
                                        <p:cTn id="59" dur="1" fill="hold">
                                          <p:stCondLst>
                                            <p:cond delay="0"/>
                                          </p:stCondLst>
                                        </p:cTn>
                                        <p:tgtEl>
                                          <p:spTgt spid="226"/>
                                        </p:tgtEl>
                                        <p:attrNameLst>
                                          <p:attrName>style.visibility</p:attrName>
                                        </p:attrNameLst>
                                      </p:cBhvr>
                                      <p:to>
                                        <p:strVal val="visible"/>
                                      </p:to>
                                    </p:set>
                                    <p:anim calcmode="lin" valueType="num">
                                      <p:cBhvr additive="base">
                                        <p:cTn id="60" dur="3500" fill="hold"/>
                                        <p:tgtEl>
                                          <p:spTgt spid="226"/>
                                        </p:tgtEl>
                                        <p:attrNameLst>
                                          <p:attrName>ppt_x</p:attrName>
                                        </p:attrNameLst>
                                      </p:cBhvr>
                                      <p:tavLst>
                                        <p:tav tm="0">
                                          <p:val>
                                            <p:strVal val="0-#ppt_w/2"/>
                                          </p:val>
                                        </p:tav>
                                        <p:tav tm="100000">
                                          <p:val>
                                            <p:strVal val="#ppt_x"/>
                                          </p:val>
                                        </p:tav>
                                      </p:tavLst>
                                    </p:anim>
                                    <p:anim calcmode="lin" valueType="num">
                                      <p:cBhvr additive="base">
                                        <p:cTn id="61" dur="3500" fill="hold"/>
                                        <p:tgtEl>
                                          <p:spTgt spid="226"/>
                                        </p:tgtEl>
                                        <p:attrNameLst>
                                          <p:attrName>ppt_y</p:attrName>
                                        </p:attrNameLst>
                                      </p:cBhvr>
                                      <p:tavLst>
                                        <p:tav tm="0">
                                          <p:val>
                                            <p:strVal val="0-#ppt_h/2"/>
                                          </p:val>
                                        </p:tav>
                                        <p:tav tm="100000">
                                          <p:val>
                                            <p:strVal val="#ppt_y"/>
                                          </p:val>
                                        </p:tav>
                                      </p:tavLst>
                                    </p:anim>
                                  </p:childTnLst>
                                </p:cTn>
                              </p:par>
                              <p:par>
                                <p:cTn id="62" presetID="8" presetClass="emph" presetSubtype="0" repeatCount="indefinite" fill="hold" nodeType="withEffect">
                                  <p:stCondLst>
                                    <p:cond delay="0"/>
                                  </p:stCondLst>
                                  <p:childTnLst>
                                    <p:animRot by="21600000">
                                      <p:cBhvr>
                                        <p:cTn id="63" dur="3500" fill="hold"/>
                                        <p:tgtEl>
                                          <p:spTgt spid="226"/>
                                        </p:tgtEl>
                                        <p:attrNameLst>
                                          <p:attrName>r</p:attrName>
                                        </p:attrNameLst>
                                      </p:cBhvr>
                                    </p:animRot>
                                  </p:childTnLst>
                                </p:cTn>
                              </p:par>
                              <p:par>
                                <p:cTn id="64" presetID="2" presetClass="exit" presetSubtype="2" fill="hold" nodeType="withEffect">
                                  <p:stCondLst>
                                    <p:cond delay="0"/>
                                  </p:stCondLst>
                                  <p:childTnLst>
                                    <p:anim calcmode="lin" valueType="num">
                                      <p:cBhvr additive="base">
                                        <p:cTn id="65" dur="3500"/>
                                        <p:tgtEl>
                                          <p:spTgt spid="226"/>
                                        </p:tgtEl>
                                        <p:attrNameLst>
                                          <p:attrName>ppt_x</p:attrName>
                                        </p:attrNameLst>
                                      </p:cBhvr>
                                      <p:tavLst>
                                        <p:tav tm="0">
                                          <p:val>
                                            <p:strVal val="ppt_x"/>
                                          </p:val>
                                        </p:tav>
                                        <p:tav tm="100000">
                                          <p:val>
                                            <p:strVal val="1+ppt_w/2"/>
                                          </p:val>
                                        </p:tav>
                                      </p:tavLst>
                                    </p:anim>
                                    <p:anim calcmode="lin" valueType="num">
                                      <p:cBhvr additive="base">
                                        <p:cTn id="66" dur="3500"/>
                                        <p:tgtEl>
                                          <p:spTgt spid="226"/>
                                        </p:tgtEl>
                                        <p:attrNameLst>
                                          <p:attrName>ppt_y</p:attrName>
                                        </p:attrNameLst>
                                      </p:cBhvr>
                                      <p:tavLst>
                                        <p:tav tm="0">
                                          <p:val>
                                            <p:strVal val="ppt_y"/>
                                          </p:val>
                                        </p:tav>
                                        <p:tav tm="100000">
                                          <p:val>
                                            <p:strVal val="ppt_y"/>
                                          </p:val>
                                        </p:tav>
                                      </p:tavLst>
                                    </p:anim>
                                    <p:set>
                                      <p:cBhvr>
                                        <p:cTn id="67" dur="1" fill="hold">
                                          <p:stCondLst>
                                            <p:cond delay="3499"/>
                                          </p:stCondLst>
                                        </p:cTn>
                                        <p:tgtEl>
                                          <p:spTgt spid="226"/>
                                        </p:tgtEl>
                                        <p:attrNameLst>
                                          <p:attrName>style.visibility</p:attrName>
                                        </p:attrNameLst>
                                      </p:cBhvr>
                                      <p:to>
                                        <p:strVal val="hidden"/>
                                      </p:to>
                                    </p:set>
                                  </p:childTnLst>
                                </p:cTn>
                              </p:par>
                              <p:par>
                                <p:cTn id="68" presetID="2" presetClass="entr" presetSubtype="9" fill="hold" nodeType="withEffect">
                                  <p:stCondLst>
                                    <p:cond delay="0"/>
                                  </p:stCondLst>
                                  <p:childTnLst>
                                    <p:set>
                                      <p:cBhvr>
                                        <p:cTn id="69" dur="1" fill="hold">
                                          <p:stCondLst>
                                            <p:cond delay="0"/>
                                          </p:stCondLst>
                                        </p:cTn>
                                        <p:tgtEl>
                                          <p:spTgt spid="229"/>
                                        </p:tgtEl>
                                        <p:attrNameLst>
                                          <p:attrName>style.visibility</p:attrName>
                                        </p:attrNameLst>
                                      </p:cBhvr>
                                      <p:to>
                                        <p:strVal val="visible"/>
                                      </p:to>
                                    </p:set>
                                    <p:anim calcmode="lin" valueType="num">
                                      <p:cBhvr additive="base">
                                        <p:cTn id="70" dur="3450" fill="hold"/>
                                        <p:tgtEl>
                                          <p:spTgt spid="229"/>
                                        </p:tgtEl>
                                        <p:attrNameLst>
                                          <p:attrName>ppt_x</p:attrName>
                                        </p:attrNameLst>
                                      </p:cBhvr>
                                      <p:tavLst>
                                        <p:tav tm="0">
                                          <p:val>
                                            <p:strVal val="0-#ppt_w/2"/>
                                          </p:val>
                                        </p:tav>
                                        <p:tav tm="100000">
                                          <p:val>
                                            <p:strVal val="#ppt_x"/>
                                          </p:val>
                                        </p:tav>
                                      </p:tavLst>
                                    </p:anim>
                                    <p:anim calcmode="lin" valueType="num">
                                      <p:cBhvr additive="base">
                                        <p:cTn id="71" dur="3450" fill="hold"/>
                                        <p:tgtEl>
                                          <p:spTgt spid="229"/>
                                        </p:tgtEl>
                                        <p:attrNameLst>
                                          <p:attrName>ppt_y</p:attrName>
                                        </p:attrNameLst>
                                      </p:cBhvr>
                                      <p:tavLst>
                                        <p:tav tm="0">
                                          <p:val>
                                            <p:strVal val="0-#ppt_h/2"/>
                                          </p:val>
                                        </p:tav>
                                        <p:tav tm="100000">
                                          <p:val>
                                            <p:strVal val="#ppt_y"/>
                                          </p:val>
                                        </p:tav>
                                      </p:tavLst>
                                    </p:anim>
                                  </p:childTnLst>
                                </p:cTn>
                              </p:par>
                              <p:par>
                                <p:cTn id="72" presetID="8" presetClass="emph" presetSubtype="0" repeatCount="indefinite" fill="hold" nodeType="withEffect">
                                  <p:stCondLst>
                                    <p:cond delay="0"/>
                                  </p:stCondLst>
                                  <p:childTnLst>
                                    <p:animRot by="21600000">
                                      <p:cBhvr>
                                        <p:cTn id="73" dur="3450" fill="hold"/>
                                        <p:tgtEl>
                                          <p:spTgt spid="229"/>
                                        </p:tgtEl>
                                        <p:attrNameLst>
                                          <p:attrName>r</p:attrName>
                                        </p:attrNameLst>
                                      </p:cBhvr>
                                    </p:animRot>
                                  </p:childTnLst>
                                </p:cTn>
                              </p:par>
                              <p:par>
                                <p:cTn id="74" presetID="2" presetClass="exit" presetSubtype="2" fill="hold" nodeType="withEffect">
                                  <p:stCondLst>
                                    <p:cond delay="0"/>
                                  </p:stCondLst>
                                  <p:childTnLst>
                                    <p:anim calcmode="lin" valueType="num">
                                      <p:cBhvr additive="base">
                                        <p:cTn id="75" dur="3450"/>
                                        <p:tgtEl>
                                          <p:spTgt spid="229"/>
                                        </p:tgtEl>
                                        <p:attrNameLst>
                                          <p:attrName>ppt_x</p:attrName>
                                        </p:attrNameLst>
                                      </p:cBhvr>
                                      <p:tavLst>
                                        <p:tav tm="0">
                                          <p:val>
                                            <p:strVal val="ppt_x"/>
                                          </p:val>
                                        </p:tav>
                                        <p:tav tm="100000">
                                          <p:val>
                                            <p:strVal val="1+ppt_w/2"/>
                                          </p:val>
                                        </p:tav>
                                      </p:tavLst>
                                    </p:anim>
                                    <p:anim calcmode="lin" valueType="num">
                                      <p:cBhvr additive="base">
                                        <p:cTn id="76" dur="3450"/>
                                        <p:tgtEl>
                                          <p:spTgt spid="229"/>
                                        </p:tgtEl>
                                        <p:attrNameLst>
                                          <p:attrName>ppt_y</p:attrName>
                                        </p:attrNameLst>
                                      </p:cBhvr>
                                      <p:tavLst>
                                        <p:tav tm="0">
                                          <p:val>
                                            <p:strVal val="ppt_y"/>
                                          </p:val>
                                        </p:tav>
                                        <p:tav tm="100000">
                                          <p:val>
                                            <p:strVal val="ppt_y"/>
                                          </p:val>
                                        </p:tav>
                                      </p:tavLst>
                                    </p:anim>
                                    <p:set>
                                      <p:cBhvr>
                                        <p:cTn id="77" dur="1" fill="hold">
                                          <p:stCondLst>
                                            <p:cond delay="3449"/>
                                          </p:stCondLst>
                                        </p:cTn>
                                        <p:tgtEl>
                                          <p:spTgt spid="229"/>
                                        </p:tgtEl>
                                        <p:attrNameLst>
                                          <p:attrName>style.visibility</p:attrName>
                                        </p:attrNameLst>
                                      </p:cBhvr>
                                      <p:to>
                                        <p:strVal val="hidden"/>
                                      </p:to>
                                    </p:set>
                                  </p:childTnLst>
                                </p:cTn>
                              </p:par>
                              <p:par>
                                <p:cTn id="78" presetID="2" presetClass="entr" presetSubtype="9" fill="hold" nodeType="withEffect">
                                  <p:stCondLst>
                                    <p:cond delay="0"/>
                                  </p:stCondLst>
                                  <p:childTnLst>
                                    <p:set>
                                      <p:cBhvr>
                                        <p:cTn id="79" dur="1" fill="hold">
                                          <p:stCondLst>
                                            <p:cond delay="0"/>
                                          </p:stCondLst>
                                        </p:cTn>
                                        <p:tgtEl>
                                          <p:spTgt spid="232"/>
                                        </p:tgtEl>
                                        <p:attrNameLst>
                                          <p:attrName>style.visibility</p:attrName>
                                        </p:attrNameLst>
                                      </p:cBhvr>
                                      <p:to>
                                        <p:strVal val="visible"/>
                                      </p:to>
                                    </p:set>
                                    <p:anim calcmode="lin" valueType="num">
                                      <p:cBhvr additive="base">
                                        <p:cTn id="80" dur="3450" fill="hold"/>
                                        <p:tgtEl>
                                          <p:spTgt spid="232"/>
                                        </p:tgtEl>
                                        <p:attrNameLst>
                                          <p:attrName>ppt_x</p:attrName>
                                        </p:attrNameLst>
                                      </p:cBhvr>
                                      <p:tavLst>
                                        <p:tav tm="0">
                                          <p:val>
                                            <p:strVal val="0-#ppt_w/2"/>
                                          </p:val>
                                        </p:tav>
                                        <p:tav tm="100000">
                                          <p:val>
                                            <p:strVal val="#ppt_x"/>
                                          </p:val>
                                        </p:tav>
                                      </p:tavLst>
                                    </p:anim>
                                    <p:anim calcmode="lin" valueType="num">
                                      <p:cBhvr additive="base">
                                        <p:cTn id="81" dur="3450" fill="hold"/>
                                        <p:tgtEl>
                                          <p:spTgt spid="232"/>
                                        </p:tgtEl>
                                        <p:attrNameLst>
                                          <p:attrName>ppt_y</p:attrName>
                                        </p:attrNameLst>
                                      </p:cBhvr>
                                      <p:tavLst>
                                        <p:tav tm="0">
                                          <p:val>
                                            <p:strVal val="0-#ppt_h/2"/>
                                          </p:val>
                                        </p:tav>
                                        <p:tav tm="100000">
                                          <p:val>
                                            <p:strVal val="#ppt_y"/>
                                          </p:val>
                                        </p:tav>
                                      </p:tavLst>
                                    </p:anim>
                                  </p:childTnLst>
                                </p:cTn>
                              </p:par>
                              <p:par>
                                <p:cTn id="82" presetID="8" presetClass="emph" presetSubtype="0" repeatCount="indefinite" fill="hold" nodeType="withEffect">
                                  <p:stCondLst>
                                    <p:cond delay="0"/>
                                  </p:stCondLst>
                                  <p:childTnLst>
                                    <p:animRot by="21600000">
                                      <p:cBhvr>
                                        <p:cTn id="83" dur="3450" fill="hold"/>
                                        <p:tgtEl>
                                          <p:spTgt spid="232"/>
                                        </p:tgtEl>
                                        <p:attrNameLst>
                                          <p:attrName>r</p:attrName>
                                        </p:attrNameLst>
                                      </p:cBhvr>
                                    </p:animRot>
                                  </p:childTnLst>
                                </p:cTn>
                              </p:par>
                              <p:par>
                                <p:cTn id="84" presetID="2" presetClass="exit" presetSubtype="2" fill="hold" nodeType="withEffect">
                                  <p:stCondLst>
                                    <p:cond delay="0"/>
                                  </p:stCondLst>
                                  <p:childTnLst>
                                    <p:anim calcmode="lin" valueType="num">
                                      <p:cBhvr additive="base">
                                        <p:cTn id="85" dur="3450"/>
                                        <p:tgtEl>
                                          <p:spTgt spid="232"/>
                                        </p:tgtEl>
                                        <p:attrNameLst>
                                          <p:attrName>ppt_x</p:attrName>
                                        </p:attrNameLst>
                                      </p:cBhvr>
                                      <p:tavLst>
                                        <p:tav tm="0">
                                          <p:val>
                                            <p:strVal val="ppt_x"/>
                                          </p:val>
                                        </p:tav>
                                        <p:tav tm="100000">
                                          <p:val>
                                            <p:strVal val="1+ppt_w/2"/>
                                          </p:val>
                                        </p:tav>
                                      </p:tavLst>
                                    </p:anim>
                                    <p:anim calcmode="lin" valueType="num">
                                      <p:cBhvr additive="base">
                                        <p:cTn id="86" dur="3450"/>
                                        <p:tgtEl>
                                          <p:spTgt spid="232"/>
                                        </p:tgtEl>
                                        <p:attrNameLst>
                                          <p:attrName>ppt_y</p:attrName>
                                        </p:attrNameLst>
                                      </p:cBhvr>
                                      <p:tavLst>
                                        <p:tav tm="0">
                                          <p:val>
                                            <p:strVal val="ppt_y"/>
                                          </p:val>
                                        </p:tav>
                                        <p:tav tm="100000">
                                          <p:val>
                                            <p:strVal val="ppt_y"/>
                                          </p:val>
                                        </p:tav>
                                      </p:tavLst>
                                    </p:anim>
                                    <p:set>
                                      <p:cBhvr>
                                        <p:cTn id="87" dur="1" fill="hold">
                                          <p:stCondLst>
                                            <p:cond delay="3449"/>
                                          </p:stCondLst>
                                        </p:cTn>
                                        <p:tgtEl>
                                          <p:spTgt spid="232"/>
                                        </p:tgtEl>
                                        <p:attrNameLst>
                                          <p:attrName>style.visibility</p:attrName>
                                        </p:attrNameLst>
                                      </p:cBhvr>
                                      <p:to>
                                        <p:strVal val="hidden"/>
                                      </p:to>
                                    </p:set>
                                  </p:childTnLst>
                                </p:cTn>
                              </p:par>
                              <p:par>
                                <p:cTn id="88" presetID="2" presetClass="entr" presetSubtype="9" fill="hold" nodeType="withEffect">
                                  <p:stCondLst>
                                    <p:cond delay="0"/>
                                  </p:stCondLst>
                                  <p:childTnLst>
                                    <p:set>
                                      <p:cBhvr>
                                        <p:cTn id="89" dur="1" fill="hold">
                                          <p:stCondLst>
                                            <p:cond delay="0"/>
                                          </p:stCondLst>
                                        </p:cTn>
                                        <p:tgtEl>
                                          <p:spTgt spid="235"/>
                                        </p:tgtEl>
                                        <p:attrNameLst>
                                          <p:attrName>style.visibility</p:attrName>
                                        </p:attrNameLst>
                                      </p:cBhvr>
                                      <p:to>
                                        <p:strVal val="visible"/>
                                      </p:to>
                                    </p:set>
                                    <p:anim calcmode="lin" valueType="num">
                                      <p:cBhvr additive="base">
                                        <p:cTn id="90" dur="3450" fill="hold"/>
                                        <p:tgtEl>
                                          <p:spTgt spid="235"/>
                                        </p:tgtEl>
                                        <p:attrNameLst>
                                          <p:attrName>ppt_x</p:attrName>
                                        </p:attrNameLst>
                                      </p:cBhvr>
                                      <p:tavLst>
                                        <p:tav tm="0">
                                          <p:val>
                                            <p:strVal val="0-#ppt_w/2"/>
                                          </p:val>
                                        </p:tav>
                                        <p:tav tm="100000">
                                          <p:val>
                                            <p:strVal val="#ppt_x"/>
                                          </p:val>
                                        </p:tav>
                                      </p:tavLst>
                                    </p:anim>
                                    <p:anim calcmode="lin" valueType="num">
                                      <p:cBhvr additive="base">
                                        <p:cTn id="91" dur="3450" fill="hold"/>
                                        <p:tgtEl>
                                          <p:spTgt spid="235"/>
                                        </p:tgtEl>
                                        <p:attrNameLst>
                                          <p:attrName>ppt_y</p:attrName>
                                        </p:attrNameLst>
                                      </p:cBhvr>
                                      <p:tavLst>
                                        <p:tav tm="0">
                                          <p:val>
                                            <p:strVal val="0-#ppt_h/2"/>
                                          </p:val>
                                        </p:tav>
                                        <p:tav tm="100000">
                                          <p:val>
                                            <p:strVal val="#ppt_y"/>
                                          </p:val>
                                        </p:tav>
                                      </p:tavLst>
                                    </p:anim>
                                  </p:childTnLst>
                                </p:cTn>
                              </p:par>
                              <p:par>
                                <p:cTn id="92" presetID="8" presetClass="emph" presetSubtype="0" repeatCount="indefinite" fill="hold" nodeType="withEffect">
                                  <p:stCondLst>
                                    <p:cond delay="0"/>
                                  </p:stCondLst>
                                  <p:childTnLst>
                                    <p:animRot by="21600000">
                                      <p:cBhvr>
                                        <p:cTn id="93" dur="3450" fill="hold"/>
                                        <p:tgtEl>
                                          <p:spTgt spid="235"/>
                                        </p:tgtEl>
                                        <p:attrNameLst>
                                          <p:attrName>r</p:attrName>
                                        </p:attrNameLst>
                                      </p:cBhvr>
                                    </p:animRot>
                                  </p:childTnLst>
                                </p:cTn>
                              </p:par>
                              <p:par>
                                <p:cTn id="94" presetID="2" presetClass="exit" presetSubtype="2" fill="hold" nodeType="withEffect">
                                  <p:stCondLst>
                                    <p:cond delay="0"/>
                                  </p:stCondLst>
                                  <p:childTnLst>
                                    <p:anim calcmode="lin" valueType="num">
                                      <p:cBhvr additive="base">
                                        <p:cTn id="95" dur="3450"/>
                                        <p:tgtEl>
                                          <p:spTgt spid="235"/>
                                        </p:tgtEl>
                                        <p:attrNameLst>
                                          <p:attrName>ppt_x</p:attrName>
                                        </p:attrNameLst>
                                      </p:cBhvr>
                                      <p:tavLst>
                                        <p:tav tm="0">
                                          <p:val>
                                            <p:strVal val="ppt_x"/>
                                          </p:val>
                                        </p:tav>
                                        <p:tav tm="100000">
                                          <p:val>
                                            <p:strVal val="1+ppt_w/2"/>
                                          </p:val>
                                        </p:tav>
                                      </p:tavLst>
                                    </p:anim>
                                    <p:anim calcmode="lin" valueType="num">
                                      <p:cBhvr additive="base">
                                        <p:cTn id="96" dur="3450"/>
                                        <p:tgtEl>
                                          <p:spTgt spid="235"/>
                                        </p:tgtEl>
                                        <p:attrNameLst>
                                          <p:attrName>ppt_y</p:attrName>
                                        </p:attrNameLst>
                                      </p:cBhvr>
                                      <p:tavLst>
                                        <p:tav tm="0">
                                          <p:val>
                                            <p:strVal val="ppt_y"/>
                                          </p:val>
                                        </p:tav>
                                        <p:tav tm="100000">
                                          <p:val>
                                            <p:strVal val="ppt_y"/>
                                          </p:val>
                                        </p:tav>
                                      </p:tavLst>
                                    </p:anim>
                                    <p:set>
                                      <p:cBhvr>
                                        <p:cTn id="97" dur="1" fill="hold">
                                          <p:stCondLst>
                                            <p:cond delay="3449"/>
                                          </p:stCondLst>
                                        </p:cTn>
                                        <p:tgtEl>
                                          <p:spTgt spid="235"/>
                                        </p:tgtEl>
                                        <p:attrNameLst>
                                          <p:attrName>style.visibility</p:attrName>
                                        </p:attrNameLst>
                                      </p:cBhvr>
                                      <p:to>
                                        <p:strVal val="hidden"/>
                                      </p:to>
                                    </p:set>
                                  </p:childTnLst>
                                </p:cTn>
                              </p:par>
                              <p:par>
                                <p:cTn id="98" presetID="2" presetClass="entr" presetSubtype="9" fill="hold" nodeType="withEffect">
                                  <p:stCondLst>
                                    <p:cond delay="0"/>
                                  </p:stCondLst>
                                  <p:childTnLst>
                                    <p:set>
                                      <p:cBhvr>
                                        <p:cTn id="99" dur="1" fill="hold">
                                          <p:stCondLst>
                                            <p:cond delay="0"/>
                                          </p:stCondLst>
                                        </p:cTn>
                                        <p:tgtEl>
                                          <p:spTgt spid="238"/>
                                        </p:tgtEl>
                                        <p:attrNameLst>
                                          <p:attrName>style.visibility</p:attrName>
                                        </p:attrNameLst>
                                      </p:cBhvr>
                                      <p:to>
                                        <p:strVal val="visible"/>
                                      </p:to>
                                    </p:set>
                                    <p:anim calcmode="lin" valueType="num">
                                      <p:cBhvr additive="base">
                                        <p:cTn id="100" dur="3450" fill="hold"/>
                                        <p:tgtEl>
                                          <p:spTgt spid="238"/>
                                        </p:tgtEl>
                                        <p:attrNameLst>
                                          <p:attrName>ppt_x</p:attrName>
                                        </p:attrNameLst>
                                      </p:cBhvr>
                                      <p:tavLst>
                                        <p:tav tm="0">
                                          <p:val>
                                            <p:strVal val="0-#ppt_w/2"/>
                                          </p:val>
                                        </p:tav>
                                        <p:tav tm="100000">
                                          <p:val>
                                            <p:strVal val="#ppt_x"/>
                                          </p:val>
                                        </p:tav>
                                      </p:tavLst>
                                    </p:anim>
                                    <p:anim calcmode="lin" valueType="num">
                                      <p:cBhvr additive="base">
                                        <p:cTn id="101" dur="3450" fill="hold"/>
                                        <p:tgtEl>
                                          <p:spTgt spid="238"/>
                                        </p:tgtEl>
                                        <p:attrNameLst>
                                          <p:attrName>ppt_y</p:attrName>
                                        </p:attrNameLst>
                                      </p:cBhvr>
                                      <p:tavLst>
                                        <p:tav tm="0">
                                          <p:val>
                                            <p:strVal val="0-#ppt_h/2"/>
                                          </p:val>
                                        </p:tav>
                                        <p:tav tm="100000">
                                          <p:val>
                                            <p:strVal val="#ppt_y"/>
                                          </p:val>
                                        </p:tav>
                                      </p:tavLst>
                                    </p:anim>
                                  </p:childTnLst>
                                </p:cTn>
                              </p:par>
                              <p:par>
                                <p:cTn id="102" presetID="8" presetClass="emph" presetSubtype="0" repeatCount="indefinite" fill="hold" nodeType="withEffect">
                                  <p:stCondLst>
                                    <p:cond delay="0"/>
                                  </p:stCondLst>
                                  <p:childTnLst>
                                    <p:animRot by="21600000">
                                      <p:cBhvr>
                                        <p:cTn id="103" dur="3450" fill="hold"/>
                                        <p:tgtEl>
                                          <p:spTgt spid="238"/>
                                        </p:tgtEl>
                                        <p:attrNameLst>
                                          <p:attrName>r</p:attrName>
                                        </p:attrNameLst>
                                      </p:cBhvr>
                                    </p:animRot>
                                  </p:childTnLst>
                                </p:cTn>
                              </p:par>
                              <p:par>
                                <p:cTn id="104" presetID="2" presetClass="exit" presetSubtype="2" fill="hold" nodeType="withEffect">
                                  <p:stCondLst>
                                    <p:cond delay="0"/>
                                  </p:stCondLst>
                                  <p:childTnLst>
                                    <p:anim calcmode="lin" valueType="num">
                                      <p:cBhvr additive="base">
                                        <p:cTn id="105" dur="3450"/>
                                        <p:tgtEl>
                                          <p:spTgt spid="238"/>
                                        </p:tgtEl>
                                        <p:attrNameLst>
                                          <p:attrName>ppt_x</p:attrName>
                                        </p:attrNameLst>
                                      </p:cBhvr>
                                      <p:tavLst>
                                        <p:tav tm="0">
                                          <p:val>
                                            <p:strVal val="ppt_x"/>
                                          </p:val>
                                        </p:tav>
                                        <p:tav tm="100000">
                                          <p:val>
                                            <p:strVal val="1+ppt_w/2"/>
                                          </p:val>
                                        </p:tav>
                                      </p:tavLst>
                                    </p:anim>
                                    <p:anim calcmode="lin" valueType="num">
                                      <p:cBhvr additive="base">
                                        <p:cTn id="106" dur="3450"/>
                                        <p:tgtEl>
                                          <p:spTgt spid="238"/>
                                        </p:tgtEl>
                                        <p:attrNameLst>
                                          <p:attrName>ppt_y</p:attrName>
                                        </p:attrNameLst>
                                      </p:cBhvr>
                                      <p:tavLst>
                                        <p:tav tm="0">
                                          <p:val>
                                            <p:strVal val="ppt_y"/>
                                          </p:val>
                                        </p:tav>
                                        <p:tav tm="100000">
                                          <p:val>
                                            <p:strVal val="ppt_y"/>
                                          </p:val>
                                        </p:tav>
                                      </p:tavLst>
                                    </p:anim>
                                    <p:set>
                                      <p:cBhvr>
                                        <p:cTn id="107" dur="1" fill="hold">
                                          <p:stCondLst>
                                            <p:cond delay="3449"/>
                                          </p:stCondLst>
                                        </p:cTn>
                                        <p:tgtEl>
                                          <p:spTgt spid="238"/>
                                        </p:tgtEl>
                                        <p:attrNameLst>
                                          <p:attrName>style.visibility</p:attrName>
                                        </p:attrNameLst>
                                      </p:cBhvr>
                                      <p:to>
                                        <p:strVal val="hidden"/>
                                      </p:to>
                                    </p:set>
                                  </p:childTnLst>
                                </p:cTn>
                              </p:par>
                              <p:par>
                                <p:cTn id="108" presetID="2" presetClass="entr" presetSubtype="9" fill="hold" nodeType="withEffect">
                                  <p:stCondLst>
                                    <p:cond delay="0"/>
                                  </p:stCondLst>
                                  <p:childTnLst>
                                    <p:set>
                                      <p:cBhvr>
                                        <p:cTn id="109" dur="1" fill="hold">
                                          <p:stCondLst>
                                            <p:cond delay="0"/>
                                          </p:stCondLst>
                                        </p:cTn>
                                        <p:tgtEl>
                                          <p:spTgt spid="241"/>
                                        </p:tgtEl>
                                        <p:attrNameLst>
                                          <p:attrName>style.visibility</p:attrName>
                                        </p:attrNameLst>
                                      </p:cBhvr>
                                      <p:to>
                                        <p:strVal val="visible"/>
                                      </p:to>
                                    </p:set>
                                    <p:anim calcmode="lin" valueType="num">
                                      <p:cBhvr additive="base">
                                        <p:cTn id="110" dur="3450" fill="hold"/>
                                        <p:tgtEl>
                                          <p:spTgt spid="241"/>
                                        </p:tgtEl>
                                        <p:attrNameLst>
                                          <p:attrName>ppt_x</p:attrName>
                                        </p:attrNameLst>
                                      </p:cBhvr>
                                      <p:tavLst>
                                        <p:tav tm="0">
                                          <p:val>
                                            <p:strVal val="0-#ppt_w/2"/>
                                          </p:val>
                                        </p:tav>
                                        <p:tav tm="100000">
                                          <p:val>
                                            <p:strVal val="#ppt_x"/>
                                          </p:val>
                                        </p:tav>
                                      </p:tavLst>
                                    </p:anim>
                                    <p:anim calcmode="lin" valueType="num">
                                      <p:cBhvr additive="base">
                                        <p:cTn id="111" dur="3450" fill="hold"/>
                                        <p:tgtEl>
                                          <p:spTgt spid="241"/>
                                        </p:tgtEl>
                                        <p:attrNameLst>
                                          <p:attrName>ppt_y</p:attrName>
                                        </p:attrNameLst>
                                      </p:cBhvr>
                                      <p:tavLst>
                                        <p:tav tm="0">
                                          <p:val>
                                            <p:strVal val="0-#ppt_h/2"/>
                                          </p:val>
                                        </p:tav>
                                        <p:tav tm="100000">
                                          <p:val>
                                            <p:strVal val="#ppt_y"/>
                                          </p:val>
                                        </p:tav>
                                      </p:tavLst>
                                    </p:anim>
                                  </p:childTnLst>
                                </p:cTn>
                              </p:par>
                              <p:par>
                                <p:cTn id="112" presetID="8" presetClass="emph" presetSubtype="0" repeatCount="indefinite" fill="hold" nodeType="withEffect">
                                  <p:stCondLst>
                                    <p:cond delay="0"/>
                                  </p:stCondLst>
                                  <p:childTnLst>
                                    <p:animRot by="21600000">
                                      <p:cBhvr>
                                        <p:cTn id="113" dur="3450" fill="hold"/>
                                        <p:tgtEl>
                                          <p:spTgt spid="241"/>
                                        </p:tgtEl>
                                        <p:attrNameLst>
                                          <p:attrName>r</p:attrName>
                                        </p:attrNameLst>
                                      </p:cBhvr>
                                    </p:animRot>
                                  </p:childTnLst>
                                </p:cTn>
                              </p:par>
                              <p:par>
                                <p:cTn id="114" presetID="2" presetClass="exit" presetSubtype="2" fill="hold" nodeType="withEffect">
                                  <p:stCondLst>
                                    <p:cond delay="0"/>
                                  </p:stCondLst>
                                  <p:childTnLst>
                                    <p:anim calcmode="lin" valueType="num">
                                      <p:cBhvr additive="base">
                                        <p:cTn id="115" dur="3450"/>
                                        <p:tgtEl>
                                          <p:spTgt spid="241"/>
                                        </p:tgtEl>
                                        <p:attrNameLst>
                                          <p:attrName>ppt_x</p:attrName>
                                        </p:attrNameLst>
                                      </p:cBhvr>
                                      <p:tavLst>
                                        <p:tav tm="0">
                                          <p:val>
                                            <p:strVal val="ppt_x"/>
                                          </p:val>
                                        </p:tav>
                                        <p:tav tm="100000">
                                          <p:val>
                                            <p:strVal val="1+ppt_w/2"/>
                                          </p:val>
                                        </p:tav>
                                      </p:tavLst>
                                    </p:anim>
                                    <p:anim calcmode="lin" valueType="num">
                                      <p:cBhvr additive="base">
                                        <p:cTn id="116" dur="3450"/>
                                        <p:tgtEl>
                                          <p:spTgt spid="241"/>
                                        </p:tgtEl>
                                        <p:attrNameLst>
                                          <p:attrName>ppt_y</p:attrName>
                                        </p:attrNameLst>
                                      </p:cBhvr>
                                      <p:tavLst>
                                        <p:tav tm="0">
                                          <p:val>
                                            <p:strVal val="ppt_y"/>
                                          </p:val>
                                        </p:tav>
                                        <p:tav tm="100000">
                                          <p:val>
                                            <p:strVal val="ppt_y"/>
                                          </p:val>
                                        </p:tav>
                                      </p:tavLst>
                                    </p:anim>
                                    <p:set>
                                      <p:cBhvr>
                                        <p:cTn id="117" dur="1" fill="hold">
                                          <p:stCondLst>
                                            <p:cond delay="3449"/>
                                          </p:stCondLst>
                                        </p:cTn>
                                        <p:tgtEl>
                                          <p:spTgt spid="241"/>
                                        </p:tgtEl>
                                        <p:attrNameLst>
                                          <p:attrName>style.visibility</p:attrName>
                                        </p:attrNameLst>
                                      </p:cBhvr>
                                      <p:to>
                                        <p:strVal val="hidden"/>
                                      </p:to>
                                    </p:set>
                                  </p:childTnLst>
                                </p:cTn>
                              </p:par>
                              <p:par>
                                <p:cTn id="118" presetID="2" presetClass="entr" presetSubtype="9" fill="hold" nodeType="withEffect">
                                  <p:stCondLst>
                                    <p:cond delay="0"/>
                                  </p:stCondLst>
                                  <p:childTnLst>
                                    <p:set>
                                      <p:cBhvr>
                                        <p:cTn id="119" dur="1" fill="hold">
                                          <p:stCondLst>
                                            <p:cond delay="0"/>
                                          </p:stCondLst>
                                        </p:cTn>
                                        <p:tgtEl>
                                          <p:spTgt spid="244"/>
                                        </p:tgtEl>
                                        <p:attrNameLst>
                                          <p:attrName>style.visibility</p:attrName>
                                        </p:attrNameLst>
                                      </p:cBhvr>
                                      <p:to>
                                        <p:strVal val="visible"/>
                                      </p:to>
                                    </p:set>
                                    <p:anim calcmode="lin" valueType="num">
                                      <p:cBhvr additive="base">
                                        <p:cTn id="120" dur="3400" fill="hold"/>
                                        <p:tgtEl>
                                          <p:spTgt spid="244"/>
                                        </p:tgtEl>
                                        <p:attrNameLst>
                                          <p:attrName>ppt_x</p:attrName>
                                        </p:attrNameLst>
                                      </p:cBhvr>
                                      <p:tavLst>
                                        <p:tav tm="0">
                                          <p:val>
                                            <p:strVal val="0-#ppt_w/2"/>
                                          </p:val>
                                        </p:tav>
                                        <p:tav tm="100000">
                                          <p:val>
                                            <p:strVal val="#ppt_x"/>
                                          </p:val>
                                        </p:tav>
                                      </p:tavLst>
                                    </p:anim>
                                    <p:anim calcmode="lin" valueType="num">
                                      <p:cBhvr additive="base">
                                        <p:cTn id="121" dur="3400" fill="hold"/>
                                        <p:tgtEl>
                                          <p:spTgt spid="244"/>
                                        </p:tgtEl>
                                        <p:attrNameLst>
                                          <p:attrName>ppt_y</p:attrName>
                                        </p:attrNameLst>
                                      </p:cBhvr>
                                      <p:tavLst>
                                        <p:tav tm="0">
                                          <p:val>
                                            <p:strVal val="0-#ppt_h/2"/>
                                          </p:val>
                                        </p:tav>
                                        <p:tav tm="100000">
                                          <p:val>
                                            <p:strVal val="#ppt_y"/>
                                          </p:val>
                                        </p:tav>
                                      </p:tavLst>
                                    </p:anim>
                                  </p:childTnLst>
                                </p:cTn>
                              </p:par>
                              <p:par>
                                <p:cTn id="122" presetID="8" presetClass="emph" presetSubtype="0" repeatCount="indefinite" fill="hold" nodeType="withEffect">
                                  <p:stCondLst>
                                    <p:cond delay="0"/>
                                  </p:stCondLst>
                                  <p:childTnLst>
                                    <p:animRot by="21600000">
                                      <p:cBhvr>
                                        <p:cTn id="123" dur="3400" fill="hold"/>
                                        <p:tgtEl>
                                          <p:spTgt spid="244"/>
                                        </p:tgtEl>
                                        <p:attrNameLst>
                                          <p:attrName>r</p:attrName>
                                        </p:attrNameLst>
                                      </p:cBhvr>
                                    </p:animRot>
                                  </p:childTnLst>
                                </p:cTn>
                              </p:par>
                              <p:par>
                                <p:cTn id="124" presetID="2" presetClass="exit" presetSubtype="2" fill="hold" nodeType="withEffect">
                                  <p:stCondLst>
                                    <p:cond delay="0"/>
                                  </p:stCondLst>
                                  <p:childTnLst>
                                    <p:anim calcmode="lin" valueType="num">
                                      <p:cBhvr additive="base">
                                        <p:cTn id="125" dur="3400"/>
                                        <p:tgtEl>
                                          <p:spTgt spid="244"/>
                                        </p:tgtEl>
                                        <p:attrNameLst>
                                          <p:attrName>ppt_x</p:attrName>
                                        </p:attrNameLst>
                                      </p:cBhvr>
                                      <p:tavLst>
                                        <p:tav tm="0">
                                          <p:val>
                                            <p:strVal val="ppt_x"/>
                                          </p:val>
                                        </p:tav>
                                        <p:tav tm="100000">
                                          <p:val>
                                            <p:strVal val="1+ppt_w/2"/>
                                          </p:val>
                                        </p:tav>
                                      </p:tavLst>
                                    </p:anim>
                                    <p:anim calcmode="lin" valueType="num">
                                      <p:cBhvr additive="base">
                                        <p:cTn id="126" dur="3400"/>
                                        <p:tgtEl>
                                          <p:spTgt spid="244"/>
                                        </p:tgtEl>
                                        <p:attrNameLst>
                                          <p:attrName>ppt_y</p:attrName>
                                        </p:attrNameLst>
                                      </p:cBhvr>
                                      <p:tavLst>
                                        <p:tav tm="0">
                                          <p:val>
                                            <p:strVal val="ppt_y"/>
                                          </p:val>
                                        </p:tav>
                                        <p:tav tm="100000">
                                          <p:val>
                                            <p:strVal val="ppt_y"/>
                                          </p:val>
                                        </p:tav>
                                      </p:tavLst>
                                    </p:anim>
                                    <p:set>
                                      <p:cBhvr>
                                        <p:cTn id="127" dur="1" fill="hold">
                                          <p:stCondLst>
                                            <p:cond delay="3399"/>
                                          </p:stCondLst>
                                        </p:cTn>
                                        <p:tgtEl>
                                          <p:spTgt spid="244"/>
                                        </p:tgtEl>
                                        <p:attrNameLst>
                                          <p:attrName>style.visibility</p:attrName>
                                        </p:attrNameLst>
                                      </p:cBhvr>
                                      <p:to>
                                        <p:strVal val="hidden"/>
                                      </p:to>
                                    </p:set>
                                  </p:childTnLst>
                                </p:cTn>
                              </p:par>
                              <p:par>
                                <p:cTn id="128" presetID="2" presetClass="entr" presetSubtype="9" fill="hold" nodeType="withEffect">
                                  <p:stCondLst>
                                    <p:cond delay="0"/>
                                  </p:stCondLst>
                                  <p:childTnLst>
                                    <p:set>
                                      <p:cBhvr>
                                        <p:cTn id="129" dur="1" fill="hold">
                                          <p:stCondLst>
                                            <p:cond delay="0"/>
                                          </p:stCondLst>
                                        </p:cTn>
                                        <p:tgtEl>
                                          <p:spTgt spid="247"/>
                                        </p:tgtEl>
                                        <p:attrNameLst>
                                          <p:attrName>style.visibility</p:attrName>
                                        </p:attrNameLst>
                                      </p:cBhvr>
                                      <p:to>
                                        <p:strVal val="visible"/>
                                      </p:to>
                                    </p:set>
                                    <p:anim calcmode="lin" valueType="num">
                                      <p:cBhvr additive="base">
                                        <p:cTn id="130" dur="3400" fill="hold"/>
                                        <p:tgtEl>
                                          <p:spTgt spid="247"/>
                                        </p:tgtEl>
                                        <p:attrNameLst>
                                          <p:attrName>ppt_x</p:attrName>
                                        </p:attrNameLst>
                                      </p:cBhvr>
                                      <p:tavLst>
                                        <p:tav tm="0">
                                          <p:val>
                                            <p:strVal val="0-#ppt_w/2"/>
                                          </p:val>
                                        </p:tav>
                                        <p:tav tm="100000">
                                          <p:val>
                                            <p:strVal val="#ppt_x"/>
                                          </p:val>
                                        </p:tav>
                                      </p:tavLst>
                                    </p:anim>
                                    <p:anim calcmode="lin" valueType="num">
                                      <p:cBhvr additive="base">
                                        <p:cTn id="131" dur="3400" fill="hold"/>
                                        <p:tgtEl>
                                          <p:spTgt spid="247"/>
                                        </p:tgtEl>
                                        <p:attrNameLst>
                                          <p:attrName>ppt_y</p:attrName>
                                        </p:attrNameLst>
                                      </p:cBhvr>
                                      <p:tavLst>
                                        <p:tav tm="0">
                                          <p:val>
                                            <p:strVal val="0-#ppt_h/2"/>
                                          </p:val>
                                        </p:tav>
                                        <p:tav tm="100000">
                                          <p:val>
                                            <p:strVal val="#ppt_y"/>
                                          </p:val>
                                        </p:tav>
                                      </p:tavLst>
                                    </p:anim>
                                  </p:childTnLst>
                                </p:cTn>
                              </p:par>
                              <p:par>
                                <p:cTn id="132" presetID="8" presetClass="emph" presetSubtype="0" repeatCount="indefinite" fill="hold" nodeType="withEffect">
                                  <p:stCondLst>
                                    <p:cond delay="0"/>
                                  </p:stCondLst>
                                  <p:childTnLst>
                                    <p:animRot by="21600000">
                                      <p:cBhvr>
                                        <p:cTn id="133" dur="3400" fill="hold"/>
                                        <p:tgtEl>
                                          <p:spTgt spid="247"/>
                                        </p:tgtEl>
                                        <p:attrNameLst>
                                          <p:attrName>r</p:attrName>
                                        </p:attrNameLst>
                                      </p:cBhvr>
                                    </p:animRot>
                                  </p:childTnLst>
                                </p:cTn>
                              </p:par>
                              <p:par>
                                <p:cTn id="134" presetID="2" presetClass="exit" presetSubtype="2" fill="hold" nodeType="withEffect">
                                  <p:stCondLst>
                                    <p:cond delay="0"/>
                                  </p:stCondLst>
                                  <p:childTnLst>
                                    <p:anim calcmode="lin" valueType="num">
                                      <p:cBhvr additive="base">
                                        <p:cTn id="135" dur="3400"/>
                                        <p:tgtEl>
                                          <p:spTgt spid="247"/>
                                        </p:tgtEl>
                                        <p:attrNameLst>
                                          <p:attrName>ppt_x</p:attrName>
                                        </p:attrNameLst>
                                      </p:cBhvr>
                                      <p:tavLst>
                                        <p:tav tm="0">
                                          <p:val>
                                            <p:strVal val="ppt_x"/>
                                          </p:val>
                                        </p:tav>
                                        <p:tav tm="100000">
                                          <p:val>
                                            <p:strVal val="1+ppt_w/2"/>
                                          </p:val>
                                        </p:tav>
                                      </p:tavLst>
                                    </p:anim>
                                    <p:anim calcmode="lin" valueType="num">
                                      <p:cBhvr additive="base">
                                        <p:cTn id="136" dur="3400"/>
                                        <p:tgtEl>
                                          <p:spTgt spid="247"/>
                                        </p:tgtEl>
                                        <p:attrNameLst>
                                          <p:attrName>ppt_y</p:attrName>
                                        </p:attrNameLst>
                                      </p:cBhvr>
                                      <p:tavLst>
                                        <p:tav tm="0">
                                          <p:val>
                                            <p:strVal val="ppt_y"/>
                                          </p:val>
                                        </p:tav>
                                        <p:tav tm="100000">
                                          <p:val>
                                            <p:strVal val="ppt_y"/>
                                          </p:val>
                                        </p:tav>
                                      </p:tavLst>
                                    </p:anim>
                                    <p:set>
                                      <p:cBhvr>
                                        <p:cTn id="137" dur="1" fill="hold">
                                          <p:stCondLst>
                                            <p:cond delay="3399"/>
                                          </p:stCondLst>
                                        </p:cTn>
                                        <p:tgtEl>
                                          <p:spTgt spid="247"/>
                                        </p:tgtEl>
                                        <p:attrNameLst>
                                          <p:attrName>style.visibility</p:attrName>
                                        </p:attrNameLst>
                                      </p:cBhvr>
                                      <p:to>
                                        <p:strVal val="hidden"/>
                                      </p:to>
                                    </p:set>
                                  </p:childTnLst>
                                </p:cTn>
                              </p:par>
                              <p:par>
                                <p:cTn id="138" presetID="2" presetClass="entr" presetSubtype="9" fill="hold" nodeType="withEffect">
                                  <p:stCondLst>
                                    <p:cond delay="0"/>
                                  </p:stCondLst>
                                  <p:childTnLst>
                                    <p:set>
                                      <p:cBhvr>
                                        <p:cTn id="139" dur="1" fill="hold">
                                          <p:stCondLst>
                                            <p:cond delay="0"/>
                                          </p:stCondLst>
                                        </p:cTn>
                                        <p:tgtEl>
                                          <p:spTgt spid="250"/>
                                        </p:tgtEl>
                                        <p:attrNameLst>
                                          <p:attrName>style.visibility</p:attrName>
                                        </p:attrNameLst>
                                      </p:cBhvr>
                                      <p:to>
                                        <p:strVal val="visible"/>
                                      </p:to>
                                    </p:set>
                                    <p:anim calcmode="lin" valueType="num">
                                      <p:cBhvr additive="base">
                                        <p:cTn id="140" dur="3400" fill="hold"/>
                                        <p:tgtEl>
                                          <p:spTgt spid="250"/>
                                        </p:tgtEl>
                                        <p:attrNameLst>
                                          <p:attrName>ppt_x</p:attrName>
                                        </p:attrNameLst>
                                      </p:cBhvr>
                                      <p:tavLst>
                                        <p:tav tm="0">
                                          <p:val>
                                            <p:strVal val="0-#ppt_w/2"/>
                                          </p:val>
                                        </p:tav>
                                        <p:tav tm="100000">
                                          <p:val>
                                            <p:strVal val="#ppt_x"/>
                                          </p:val>
                                        </p:tav>
                                      </p:tavLst>
                                    </p:anim>
                                    <p:anim calcmode="lin" valueType="num">
                                      <p:cBhvr additive="base">
                                        <p:cTn id="141" dur="3400" fill="hold"/>
                                        <p:tgtEl>
                                          <p:spTgt spid="250"/>
                                        </p:tgtEl>
                                        <p:attrNameLst>
                                          <p:attrName>ppt_y</p:attrName>
                                        </p:attrNameLst>
                                      </p:cBhvr>
                                      <p:tavLst>
                                        <p:tav tm="0">
                                          <p:val>
                                            <p:strVal val="0-#ppt_h/2"/>
                                          </p:val>
                                        </p:tav>
                                        <p:tav tm="100000">
                                          <p:val>
                                            <p:strVal val="#ppt_y"/>
                                          </p:val>
                                        </p:tav>
                                      </p:tavLst>
                                    </p:anim>
                                  </p:childTnLst>
                                </p:cTn>
                              </p:par>
                              <p:par>
                                <p:cTn id="142" presetID="8" presetClass="emph" presetSubtype="0" repeatCount="indefinite" fill="hold" nodeType="withEffect">
                                  <p:stCondLst>
                                    <p:cond delay="0"/>
                                  </p:stCondLst>
                                  <p:childTnLst>
                                    <p:animRot by="21600000">
                                      <p:cBhvr>
                                        <p:cTn id="143" dur="3400" fill="hold"/>
                                        <p:tgtEl>
                                          <p:spTgt spid="250"/>
                                        </p:tgtEl>
                                        <p:attrNameLst>
                                          <p:attrName>r</p:attrName>
                                        </p:attrNameLst>
                                      </p:cBhvr>
                                    </p:animRot>
                                  </p:childTnLst>
                                </p:cTn>
                              </p:par>
                              <p:par>
                                <p:cTn id="144" presetID="2" presetClass="exit" presetSubtype="2" fill="hold" nodeType="withEffect">
                                  <p:stCondLst>
                                    <p:cond delay="0"/>
                                  </p:stCondLst>
                                  <p:childTnLst>
                                    <p:anim calcmode="lin" valueType="num">
                                      <p:cBhvr additive="base">
                                        <p:cTn id="145" dur="3400"/>
                                        <p:tgtEl>
                                          <p:spTgt spid="250"/>
                                        </p:tgtEl>
                                        <p:attrNameLst>
                                          <p:attrName>ppt_x</p:attrName>
                                        </p:attrNameLst>
                                      </p:cBhvr>
                                      <p:tavLst>
                                        <p:tav tm="0">
                                          <p:val>
                                            <p:strVal val="ppt_x"/>
                                          </p:val>
                                        </p:tav>
                                        <p:tav tm="100000">
                                          <p:val>
                                            <p:strVal val="1+ppt_w/2"/>
                                          </p:val>
                                        </p:tav>
                                      </p:tavLst>
                                    </p:anim>
                                    <p:anim calcmode="lin" valueType="num">
                                      <p:cBhvr additive="base">
                                        <p:cTn id="146" dur="3400"/>
                                        <p:tgtEl>
                                          <p:spTgt spid="250"/>
                                        </p:tgtEl>
                                        <p:attrNameLst>
                                          <p:attrName>ppt_y</p:attrName>
                                        </p:attrNameLst>
                                      </p:cBhvr>
                                      <p:tavLst>
                                        <p:tav tm="0">
                                          <p:val>
                                            <p:strVal val="ppt_y"/>
                                          </p:val>
                                        </p:tav>
                                        <p:tav tm="100000">
                                          <p:val>
                                            <p:strVal val="ppt_y"/>
                                          </p:val>
                                        </p:tav>
                                      </p:tavLst>
                                    </p:anim>
                                    <p:set>
                                      <p:cBhvr>
                                        <p:cTn id="147" dur="1" fill="hold">
                                          <p:stCondLst>
                                            <p:cond delay="3399"/>
                                          </p:stCondLst>
                                        </p:cTn>
                                        <p:tgtEl>
                                          <p:spTgt spid="250"/>
                                        </p:tgtEl>
                                        <p:attrNameLst>
                                          <p:attrName>style.visibility</p:attrName>
                                        </p:attrNameLst>
                                      </p:cBhvr>
                                      <p:to>
                                        <p:strVal val="hidden"/>
                                      </p:to>
                                    </p:set>
                                  </p:childTnLst>
                                </p:cTn>
                              </p:par>
                              <p:par>
                                <p:cTn id="148" presetID="2" presetClass="entr" presetSubtype="9" fill="hold" nodeType="withEffect">
                                  <p:stCondLst>
                                    <p:cond delay="0"/>
                                  </p:stCondLst>
                                  <p:childTnLst>
                                    <p:set>
                                      <p:cBhvr>
                                        <p:cTn id="149" dur="1" fill="hold">
                                          <p:stCondLst>
                                            <p:cond delay="0"/>
                                          </p:stCondLst>
                                        </p:cTn>
                                        <p:tgtEl>
                                          <p:spTgt spid="253"/>
                                        </p:tgtEl>
                                        <p:attrNameLst>
                                          <p:attrName>style.visibility</p:attrName>
                                        </p:attrNameLst>
                                      </p:cBhvr>
                                      <p:to>
                                        <p:strVal val="visible"/>
                                      </p:to>
                                    </p:set>
                                    <p:anim calcmode="lin" valueType="num">
                                      <p:cBhvr additive="base">
                                        <p:cTn id="150" dur="3400" fill="hold"/>
                                        <p:tgtEl>
                                          <p:spTgt spid="253"/>
                                        </p:tgtEl>
                                        <p:attrNameLst>
                                          <p:attrName>ppt_x</p:attrName>
                                        </p:attrNameLst>
                                      </p:cBhvr>
                                      <p:tavLst>
                                        <p:tav tm="0">
                                          <p:val>
                                            <p:strVal val="0-#ppt_w/2"/>
                                          </p:val>
                                        </p:tav>
                                        <p:tav tm="100000">
                                          <p:val>
                                            <p:strVal val="#ppt_x"/>
                                          </p:val>
                                        </p:tav>
                                      </p:tavLst>
                                    </p:anim>
                                    <p:anim calcmode="lin" valueType="num">
                                      <p:cBhvr additive="base">
                                        <p:cTn id="151" dur="3400" fill="hold"/>
                                        <p:tgtEl>
                                          <p:spTgt spid="253"/>
                                        </p:tgtEl>
                                        <p:attrNameLst>
                                          <p:attrName>ppt_y</p:attrName>
                                        </p:attrNameLst>
                                      </p:cBhvr>
                                      <p:tavLst>
                                        <p:tav tm="0">
                                          <p:val>
                                            <p:strVal val="0-#ppt_h/2"/>
                                          </p:val>
                                        </p:tav>
                                        <p:tav tm="100000">
                                          <p:val>
                                            <p:strVal val="#ppt_y"/>
                                          </p:val>
                                        </p:tav>
                                      </p:tavLst>
                                    </p:anim>
                                  </p:childTnLst>
                                </p:cTn>
                              </p:par>
                              <p:par>
                                <p:cTn id="152" presetID="8" presetClass="emph" presetSubtype="0" repeatCount="indefinite" fill="hold" nodeType="withEffect">
                                  <p:stCondLst>
                                    <p:cond delay="0"/>
                                  </p:stCondLst>
                                  <p:childTnLst>
                                    <p:animRot by="21600000">
                                      <p:cBhvr>
                                        <p:cTn id="153" dur="3400" fill="hold"/>
                                        <p:tgtEl>
                                          <p:spTgt spid="253"/>
                                        </p:tgtEl>
                                        <p:attrNameLst>
                                          <p:attrName>r</p:attrName>
                                        </p:attrNameLst>
                                      </p:cBhvr>
                                    </p:animRot>
                                  </p:childTnLst>
                                </p:cTn>
                              </p:par>
                              <p:par>
                                <p:cTn id="154" presetID="2" presetClass="exit" presetSubtype="2" fill="hold" nodeType="withEffect">
                                  <p:stCondLst>
                                    <p:cond delay="0"/>
                                  </p:stCondLst>
                                  <p:childTnLst>
                                    <p:anim calcmode="lin" valueType="num">
                                      <p:cBhvr additive="base">
                                        <p:cTn id="155" dur="3400"/>
                                        <p:tgtEl>
                                          <p:spTgt spid="253"/>
                                        </p:tgtEl>
                                        <p:attrNameLst>
                                          <p:attrName>ppt_x</p:attrName>
                                        </p:attrNameLst>
                                      </p:cBhvr>
                                      <p:tavLst>
                                        <p:tav tm="0">
                                          <p:val>
                                            <p:strVal val="ppt_x"/>
                                          </p:val>
                                        </p:tav>
                                        <p:tav tm="100000">
                                          <p:val>
                                            <p:strVal val="1+ppt_w/2"/>
                                          </p:val>
                                        </p:tav>
                                      </p:tavLst>
                                    </p:anim>
                                    <p:anim calcmode="lin" valueType="num">
                                      <p:cBhvr additive="base">
                                        <p:cTn id="156" dur="3400"/>
                                        <p:tgtEl>
                                          <p:spTgt spid="253"/>
                                        </p:tgtEl>
                                        <p:attrNameLst>
                                          <p:attrName>ppt_y</p:attrName>
                                        </p:attrNameLst>
                                      </p:cBhvr>
                                      <p:tavLst>
                                        <p:tav tm="0">
                                          <p:val>
                                            <p:strVal val="ppt_y"/>
                                          </p:val>
                                        </p:tav>
                                        <p:tav tm="100000">
                                          <p:val>
                                            <p:strVal val="ppt_y"/>
                                          </p:val>
                                        </p:tav>
                                      </p:tavLst>
                                    </p:anim>
                                    <p:set>
                                      <p:cBhvr>
                                        <p:cTn id="157" dur="1" fill="hold">
                                          <p:stCondLst>
                                            <p:cond delay="3399"/>
                                          </p:stCondLst>
                                        </p:cTn>
                                        <p:tgtEl>
                                          <p:spTgt spid="253"/>
                                        </p:tgtEl>
                                        <p:attrNameLst>
                                          <p:attrName>style.visibility</p:attrName>
                                        </p:attrNameLst>
                                      </p:cBhvr>
                                      <p:to>
                                        <p:strVal val="hidden"/>
                                      </p:to>
                                    </p:set>
                                  </p:childTnLst>
                                </p:cTn>
                              </p:par>
                              <p:par>
                                <p:cTn id="158" presetID="2" presetClass="entr" presetSubtype="9" fill="hold" nodeType="withEffect">
                                  <p:stCondLst>
                                    <p:cond delay="0"/>
                                  </p:stCondLst>
                                  <p:childTnLst>
                                    <p:set>
                                      <p:cBhvr>
                                        <p:cTn id="159" dur="1" fill="hold">
                                          <p:stCondLst>
                                            <p:cond delay="0"/>
                                          </p:stCondLst>
                                        </p:cTn>
                                        <p:tgtEl>
                                          <p:spTgt spid="256"/>
                                        </p:tgtEl>
                                        <p:attrNameLst>
                                          <p:attrName>style.visibility</p:attrName>
                                        </p:attrNameLst>
                                      </p:cBhvr>
                                      <p:to>
                                        <p:strVal val="visible"/>
                                      </p:to>
                                    </p:set>
                                    <p:anim calcmode="lin" valueType="num">
                                      <p:cBhvr additive="base">
                                        <p:cTn id="160" dur="3350" fill="hold"/>
                                        <p:tgtEl>
                                          <p:spTgt spid="256"/>
                                        </p:tgtEl>
                                        <p:attrNameLst>
                                          <p:attrName>ppt_x</p:attrName>
                                        </p:attrNameLst>
                                      </p:cBhvr>
                                      <p:tavLst>
                                        <p:tav tm="0">
                                          <p:val>
                                            <p:strVal val="0-#ppt_w/2"/>
                                          </p:val>
                                        </p:tav>
                                        <p:tav tm="100000">
                                          <p:val>
                                            <p:strVal val="#ppt_x"/>
                                          </p:val>
                                        </p:tav>
                                      </p:tavLst>
                                    </p:anim>
                                    <p:anim calcmode="lin" valueType="num">
                                      <p:cBhvr additive="base">
                                        <p:cTn id="161" dur="3350" fill="hold"/>
                                        <p:tgtEl>
                                          <p:spTgt spid="256"/>
                                        </p:tgtEl>
                                        <p:attrNameLst>
                                          <p:attrName>ppt_y</p:attrName>
                                        </p:attrNameLst>
                                      </p:cBhvr>
                                      <p:tavLst>
                                        <p:tav tm="0">
                                          <p:val>
                                            <p:strVal val="0-#ppt_h/2"/>
                                          </p:val>
                                        </p:tav>
                                        <p:tav tm="100000">
                                          <p:val>
                                            <p:strVal val="#ppt_y"/>
                                          </p:val>
                                        </p:tav>
                                      </p:tavLst>
                                    </p:anim>
                                  </p:childTnLst>
                                </p:cTn>
                              </p:par>
                              <p:par>
                                <p:cTn id="162" presetID="8" presetClass="emph" presetSubtype="0" repeatCount="indefinite" fill="hold" nodeType="withEffect">
                                  <p:stCondLst>
                                    <p:cond delay="0"/>
                                  </p:stCondLst>
                                  <p:childTnLst>
                                    <p:animRot by="21600000">
                                      <p:cBhvr>
                                        <p:cTn id="163" dur="3350" fill="hold"/>
                                        <p:tgtEl>
                                          <p:spTgt spid="256"/>
                                        </p:tgtEl>
                                        <p:attrNameLst>
                                          <p:attrName>r</p:attrName>
                                        </p:attrNameLst>
                                      </p:cBhvr>
                                    </p:animRot>
                                  </p:childTnLst>
                                </p:cTn>
                              </p:par>
                              <p:par>
                                <p:cTn id="164" presetID="2" presetClass="exit" presetSubtype="2" fill="hold" nodeType="withEffect">
                                  <p:stCondLst>
                                    <p:cond delay="0"/>
                                  </p:stCondLst>
                                  <p:childTnLst>
                                    <p:anim calcmode="lin" valueType="num">
                                      <p:cBhvr additive="base">
                                        <p:cTn id="165" dur="3350"/>
                                        <p:tgtEl>
                                          <p:spTgt spid="256"/>
                                        </p:tgtEl>
                                        <p:attrNameLst>
                                          <p:attrName>ppt_x</p:attrName>
                                        </p:attrNameLst>
                                      </p:cBhvr>
                                      <p:tavLst>
                                        <p:tav tm="0">
                                          <p:val>
                                            <p:strVal val="ppt_x"/>
                                          </p:val>
                                        </p:tav>
                                        <p:tav tm="100000">
                                          <p:val>
                                            <p:strVal val="1+ppt_w/2"/>
                                          </p:val>
                                        </p:tav>
                                      </p:tavLst>
                                    </p:anim>
                                    <p:anim calcmode="lin" valueType="num">
                                      <p:cBhvr additive="base">
                                        <p:cTn id="166" dur="3350"/>
                                        <p:tgtEl>
                                          <p:spTgt spid="256"/>
                                        </p:tgtEl>
                                        <p:attrNameLst>
                                          <p:attrName>ppt_y</p:attrName>
                                        </p:attrNameLst>
                                      </p:cBhvr>
                                      <p:tavLst>
                                        <p:tav tm="0">
                                          <p:val>
                                            <p:strVal val="ppt_y"/>
                                          </p:val>
                                        </p:tav>
                                        <p:tav tm="100000">
                                          <p:val>
                                            <p:strVal val="ppt_y"/>
                                          </p:val>
                                        </p:tav>
                                      </p:tavLst>
                                    </p:anim>
                                    <p:set>
                                      <p:cBhvr>
                                        <p:cTn id="167" dur="1" fill="hold">
                                          <p:stCondLst>
                                            <p:cond delay="3349"/>
                                          </p:stCondLst>
                                        </p:cTn>
                                        <p:tgtEl>
                                          <p:spTgt spid="256"/>
                                        </p:tgtEl>
                                        <p:attrNameLst>
                                          <p:attrName>style.visibility</p:attrName>
                                        </p:attrNameLst>
                                      </p:cBhvr>
                                      <p:to>
                                        <p:strVal val="hidden"/>
                                      </p:to>
                                    </p:set>
                                  </p:childTnLst>
                                </p:cTn>
                              </p:par>
                              <p:par>
                                <p:cTn id="168" presetID="2" presetClass="entr" presetSubtype="9" fill="hold" nodeType="withEffect">
                                  <p:stCondLst>
                                    <p:cond delay="0"/>
                                  </p:stCondLst>
                                  <p:childTnLst>
                                    <p:set>
                                      <p:cBhvr>
                                        <p:cTn id="169" dur="1" fill="hold">
                                          <p:stCondLst>
                                            <p:cond delay="0"/>
                                          </p:stCondLst>
                                        </p:cTn>
                                        <p:tgtEl>
                                          <p:spTgt spid="259"/>
                                        </p:tgtEl>
                                        <p:attrNameLst>
                                          <p:attrName>style.visibility</p:attrName>
                                        </p:attrNameLst>
                                      </p:cBhvr>
                                      <p:to>
                                        <p:strVal val="visible"/>
                                      </p:to>
                                    </p:set>
                                    <p:anim calcmode="lin" valueType="num">
                                      <p:cBhvr additive="base">
                                        <p:cTn id="170" dur="3350" fill="hold"/>
                                        <p:tgtEl>
                                          <p:spTgt spid="259"/>
                                        </p:tgtEl>
                                        <p:attrNameLst>
                                          <p:attrName>ppt_x</p:attrName>
                                        </p:attrNameLst>
                                      </p:cBhvr>
                                      <p:tavLst>
                                        <p:tav tm="0">
                                          <p:val>
                                            <p:strVal val="0-#ppt_w/2"/>
                                          </p:val>
                                        </p:tav>
                                        <p:tav tm="100000">
                                          <p:val>
                                            <p:strVal val="#ppt_x"/>
                                          </p:val>
                                        </p:tav>
                                      </p:tavLst>
                                    </p:anim>
                                    <p:anim calcmode="lin" valueType="num">
                                      <p:cBhvr additive="base">
                                        <p:cTn id="171" dur="3350" fill="hold"/>
                                        <p:tgtEl>
                                          <p:spTgt spid="259"/>
                                        </p:tgtEl>
                                        <p:attrNameLst>
                                          <p:attrName>ppt_y</p:attrName>
                                        </p:attrNameLst>
                                      </p:cBhvr>
                                      <p:tavLst>
                                        <p:tav tm="0">
                                          <p:val>
                                            <p:strVal val="0-#ppt_h/2"/>
                                          </p:val>
                                        </p:tav>
                                        <p:tav tm="100000">
                                          <p:val>
                                            <p:strVal val="#ppt_y"/>
                                          </p:val>
                                        </p:tav>
                                      </p:tavLst>
                                    </p:anim>
                                  </p:childTnLst>
                                </p:cTn>
                              </p:par>
                              <p:par>
                                <p:cTn id="172" presetID="8" presetClass="emph" presetSubtype="0" repeatCount="indefinite" fill="hold" nodeType="withEffect">
                                  <p:stCondLst>
                                    <p:cond delay="0"/>
                                  </p:stCondLst>
                                  <p:childTnLst>
                                    <p:animRot by="21600000">
                                      <p:cBhvr>
                                        <p:cTn id="173" dur="3350" fill="hold"/>
                                        <p:tgtEl>
                                          <p:spTgt spid="259"/>
                                        </p:tgtEl>
                                        <p:attrNameLst>
                                          <p:attrName>r</p:attrName>
                                        </p:attrNameLst>
                                      </p:cBhvr>
                                    </p:animRot>
                                  </p:childTnLst>
                                </p:cTn>
                              </p:par>
                              <p:par>
                                <p:cTn id="174" presetID="2" presetClass="exit" presetSubtype="2" fill="hold" nodeType="withEffect">
                                  <p:stCondLst>
                                    <p:cond delay="0"/>
                                  </p:stCondLst>
                                  <p:childTnLst>
                                    <p:anim calcmode="lin" valueType="num">
                                      <p:cBhvr additive="base">
                                        <p:cTn id="175" dur="3350"/>
                                        <p:tgtEl>
                                          <p:spTgt spid="259"/>
                                        </p:tgtEl>
                                        <p:attrNameLst>
                                          <p:attrName>ppt_x</p:attrName>
                                        </p:attrNameLst>
                                      </p:cBhvr>
                                      <p:tavLst>
                                        <p:tav tm="0">
                                          <p:val>
                                            <p:strVal val="ppt_x"/>
                                          </p:val>
                                        </p:tav>
                                        <p:tav tm="100000">
                                          <p:val>
                                            <p:strVal val="1+ppt_w/2"/>
                                          </p:val>
                                        </p:tav>
                                      </p:tavLst>
                                    </p:anim>
                                    <p:anim calcmode="lin" valueType="num">
                                      <p:cBhvr additive="base">
                                        <p:cTn id="176" dur="3350"/>
                                        <p:tgtEl>
                                          <p:spTgt spid="259"/>
                                        </p:tgtEl>
                                        <p:attrNameLst>
                                          <p:attrName>ppt_y</p:attrName>
                                        </p:attrNameLst>
                                      </p:cBhvr>
                                      <p:tavLst>
                                        <p:tav tm="0">
                                          <p:val>
                                            <p:strVal val="ppt_y"/>
                                          </p:val>
                                        </p:tav>
                                        <p:tav tm="100000">
                                          <p:val>
                                            <p:strVal val="ppt_y"/>
                                          </p:val>
                                        </p:tav>
                                      </p:tavLst>
                                    </p:anim>
                                    <p:set>
                                      <p:cBhvr>
                                        <p:cTn id="177" dur="1" fill="hold">
                                          <p:stCondLst>
                                            <p:cond delay="3349"/>
                                          </p:stCondLst>
                                        </p:cTn>
                                        <p:tgtEl>
                                          <p:spTgt spid="259"/>
                                        </p:tgtEl>
                                        <p:attrNameLst>
                                          <p:attrName>style.visibility</p:attrName>
                                        </p:attrNameLst>
                                      </p:cBhvr>
                                      <p:to>
                                        <p:strVal val="hidden"/>
                                      </p:to>
                                    </p:set>
                                  </p:childTnLst>
                                </p:cTn>
                              </p:par>
                              <p:par>
                                <p:cTn id="178" presetID="2" presetClass="entr" presetSubtype="9" fill="hold" nodeType="withEffect">
                                  <p:stCondLst>
                                    <p:cond delay="0"/>
                                  </p:stCondLst>
                                  <p:childTnLst>
                                    <p:set>
                                      <p:cBhvr>
                                        <p:cTn id="179" dur="1" fill="hold">
                                          <p:stCondLst>
                                            <p:cond delay="0"/>
                                          </p:stCondLst>
                                        </p:cTn>
                                        <p:tgtEl>
                                          <p:spTgt spid="262"/>
                                        </p:tgtEl>
                                        <p:attrNameLst>
                                          <p:attrName>style.visibility</p:attrName>
                                        </p:attrNameLst>
                                      </p:cBhvr>
                                      <p:to>
                                        <p:strVal val="visible"/>
                                      </p:to>
                                    </p:set>
                                    <p:anim calcmode="lin" valueType="num">
                                      <p:cBhvr additive="base">
                                        <p:cTn id="180" dur="3350" fill="hold"/>
                                        <p:tgtEl>
                                          <p:spTgt spid="262"/>
                                        </p:tgtEl>
                                        <p:attrNameLst>
                                          <p:attrName>ppt_x</p:attrName>
                                        </p:attrNameLst>
                                      </p:cBhvr>
                                      <p:tavLst>
                                        <p:tav tm="0">
                                          <p:val>
                                            <p:strVal val="0-#ppt_w/2"/>
                                          </p:val>
                                        </p:tav>
                                        <p:tav tm="100000">
                                          <p:val>
                                            <p:strVal val="#ppt_x"/>
                                          </p:val>
                                        </p:tav>
                                      </p:tavLst>
                                    </p:anim>
                                    <p:anim calcmode="lin" valueType="num">
                                      <p:cBhvr additive="base">
                                        <p:cTn id="181" dur="3350" fill="hold"/>
                                        <p:tgtEl>
                                          <p:spTgt spid="262"/>
                                        </p:tgtEl>
                                        <p:attrNameLst>
                                          <p:attrName>ppt_y</p:attrName>
                                        </p:attrNameLst>
                                      </p:cBhvr>
                                      <p:tavLst>
                                        <p:tav tm="0">
                                          <p:val>
                                            <p:strVal val="0-#ppt_h/2"/>
                                          </p:val>
                                        </p:tav>
                                        <p:tav tm="100000">
                                          <p:val>
                                            <p:strVal val="#ppt_y"/>
                                          </p:val>
                                        </p:tav>
                                      </p:tavLst>
                                    </p:anim>
                                  </p:childTnLst>
                                </p:cTn>
                              </p:par>
                              <p:par>
                                <p:cTn id="182" presetID="8" presetClass="emph" presetSubtype="0" repeatCount="indefinite" fill="hold" nodeType="withEffect">
                                  <p:stCondLst>
                                    <p:cond delay="0"/>
                                  </p:stCondLst>
                                  <p:childTnLst>
                                    <p:animRot by="21600000">
                                      <p:cBhvr>
                                        <p:cTn id="183" dur="3350" fill="hold"/>
                                        <p:tgtEl>
                                          <p:spTgt spid="262"/>
                                        </p:tgtEl>
                                        <p:attrNameLst>
                                          <p:attrName>r</p:attrName>
                                        </p:attrNameLst>
                                      </p:cBhvr>
                                    </p:animRot>
                                  </p:childTnLst>
                                </p:cTn>
                              </p:par>
                              <p:par>
                                <p:cTn id="184" presetID="2" presetClass="exit" presetSubtype="2" fill="hold" nodeType="withEffect">
                                  <p:stCondLst>
                                    <p:cond delay="0"/>
                                  </p:stCondLst>
                                  <p:childTnLst>
                                    <p:anim calcmode="lin" valueType="num">
                                      <p:cBhvr additive="base">
                                        <p:cTn id="185" dur="3350"/>
                                        <p:tgtEl>
                                          <p:spTgt spid="262"/>
                                        </p:tgtEl>
                                        <p:attrNameLst>
                                          <p:attrName>ppt_x</p:attrName>
                                        </p:attrNameLst>
                                      </p:cBhvr>
                                      <p:tavLst>
                                        <p:tav tm="0">
                                          <p:val>
                                            <p:strVal val="ppt_x"/>
                                          </p:val>
                                        </p:tav>
                                        <p:tav tm="100000">
                                          <p:val>
                                            <p:strVal val="1+ppt_w/2"/>
                                          </p:val>
                                        </p:tav>
                                      </p:tavLst>
                                    </p:anim>
                                    <p:anim calcmode="lin" valueType="num">
                                      <p:cBhvr additive="base">
                                        <p:cTn id="186" dur="3350"/>
                                        <p:tgtEl>
                                          <p:spTgt spid="262"/>
                                        </p:tgtEl>
                                        <p:attrNameLst>
                                          <p:attrName>ppt_y</p:attrName>
                                        </p:attrNameLst>
                                      </p:cBhvr>
                                      <p:tavLst>
                                        <p:tav tm="0">
                                          <p:val>
                                            <p:strVal val="ppt_y"/>
                                          </p:val>
                                        </p:tav>
                                        <p:tav tm="100000">
                                          <p:val>
                                            <p:strVal val="ppt_y"/>
                                          </p:val>
                                        </p:tav>
                                      </p:tavLst>
                                    </p:anim>
                                    <p:set>
                                      <p:cBhvr>
                                        <p:cTn id="187" dur="1" fill="hold">
                                          <p:stCondLst>
                                            <p:cond delay="3349"/>
                                          </p:stCondLst>
                                        </p:cTn>
                                        <p:tgtEl>
                                          <p:spTgt spid="262"/>
                                        </p:tgtEl>
                                        <p:attrNameLst>
                                          <p:attrName>style.visibility</p:attrName>
                                        </p:attrNameLst>
                                      </p:cBhvr>
                                      <p:to>
                                        <p:strVal val="hidden"/>
                                      </p:to>
                                    </p:set>
                                  </p:childTnLst>
                                </p:cTn>
                              </p:par>
                              <p:par>
                                <p:cTn id="188" presetID="2" presetClass="entr" presetSubtype="9" fill="hold" nodeType="withEffect">
                                  <p:stCondLst>
                                    <p:cond delay="0"/>
                                  </p:stCondLst>
                                  <p:childTnLst>
                                    <p:set>
                                      <p:cBhvr>
                                        <p:cTn id="189" dur="1" fill="hold">
                                          <p:stCondLst>
                                            <p:cond delay="0"/>
                                          </p:stCondLst>
                                        </p:cTn>
                                        <p:tgtEl>
                                          <p:spTgt spid="265"/>
                                        </p:tgtEl>
                                        <p:attrNameLst>
                                          <p:attrName>style.visibility</p:attrName>
                                        </p:attrNameLst>
                                      </p:cBhvr>
                                      <p:to>
                                        <p:strVal val="visible"/>
                                      </p:to>
                                    </p:set>
                                    <p:anim calcmode="lin" valueType="num">
                                      <p:cBhvr additive="base">
                                        <p:cTn id="190" dur="3300" fill="hold"/>
                                        <p:tgtEl>
                                          <p:spTgt spid="265"/>
                                        </p:tgtEl>
                                        <p:attrNameLst>
                                          <p:attrName>ppt_x</p:attrName>
                                        </p:attrNameLst>
                                      </p:cBhvr>
                                      <p:tavLst>
                                        <p:tav tm="0">
                                          <p:val>
                                            <p:strVal val="0-#ppt_w/2"/>
                                          </p:val>
                                        </p:tav>
                                        <p:tav tm="100000">
                                          <p:val>
                                            <p:strVal val="#ppt_x"/>
                                          </p:val>
                                        </p:tav>
                                      </p:tavLst>
                                    </p:anim>
                                    <p:anim calcmode="lin" valueType="num">
                                      <p:cBhvr additive="base">
                                        <p:cTn id="191" dur="3300" fill="hold"/>
                                        <p:tgtEl>
                                          <p:spTgt spid="265"/>
                                        </p:tgtEl>
                                        <p:attrNameLst>
                                          <p:attrName>ppt_y</p:attrName>
                                        </p:attrNameLst>
                                      </p:cBhvr>
                                      <p:tavLst>
                                        <p:tav tm="0">
                                          <p:val>
                                            <p:strVal val="0-#ppt_h/2"/>
                                          </p:val>
                                        </p:tav>
                                        <p:tav tm="100000">
                                          <p:val>
                                            <p:strVal val="#ppt_y"/>
                                          </p:val>
                                        </p:tav>
                                      </p:tavLst>
                                    </p:anim>
                                  </p:childTnLst>
                                </p:cTn>
                              </p:par>
                              <p:par>
                                <p:cTn id="192" presetID="8" presetClass="emph" presetSubtype="0" repeatCount="indefinite" fill="hold" nodeType="withEffect">
                                  <p:stCondLst>
                                    <p:cond delay="0"/>
                                  </p:stCondLst>
                                  <p:childTnLst>
                                    <p:animRot by="21600000">
                                      <p:cBhvr>
                                        <p:cTn id="193" dur="3300" fill="hold"/>
                                        <p:tgtEl>
                                          <p:spTgt spid="265"/>
                                        </p:tgtEl>
                                        <p:attrNameLst>
                                          <p:attrName>r</p:attrName>
                                        </p:attrNameLst>
                                      </p:cBhvr>
                                    </p:animRot>
                                  </p:childTnLst>
                                </p:cTn>
                              </p:par>
                              <p:par>
                                <p:cTn id="194" presetID="2" presetClass="exit" presetSubtype="2" fill="hold" nodeType="withEffect">
                                  <p:stCondLst>
                                    <p:cond delay="0"/>
                                  </p:stCondLst>
                                  <p:childTnLst>
                                    <p:anim calcmode="lin" valueType="num">
                                      <p:cBhvr additive="base">
                                        <p:cTn id="195" dur="3300"/>
                                        <p:tgtEl>
                                          <p:spTgt spid="265"/>
                                        </p:tgtEl>
                                        <p:attrNameLst>
                                          <p:attrName>ppt_x</p:attrName>
                                        </p:attrNameLst>
                                      </p:cBhvr>
                                      <p:tavLst>
                                        <p:tav tm="0">
                                          <p:val>
                                            <p:strVal val="ppt_x"/>
                                          </p:val>
                                        </p:tav>
                                        <p:tav tm="100000">
                                          <p:val>
                                            <p:strVal val="1+ppt_w/2"/>
                                          </p:val>
                                        </p:tav>
                                      </p:tavLst>
                                    </p:anim>
                                    <p:anim calcmode="lin" valueType="num">
                                      <p:cBhvr additive="base">
                                        <p:cTn id="196" dur="3300"/>
                                        <p:tgtEl>
                                          <p:spTgt spid="265"/>
                                        </p:tgtEl>
                                        <p:attrNameLst>
                                          <p:attrName>ppt_y</p:attrName>
                                        </p:attrNameLst>
                                      </p:cBhvr>
                                      <p:tavLst>
                                        <p:tav tm="0">
                                          <p:val>
                                            <p:strVal val="ppt_y"/>
                                          </p:val>
                                        </p:tav>
                                        <p:tav tm="100000">
                                          <p:val>
                                            <p:strVal val="ppt_y"/>
                                          </p:val>
                                        </p:tav>
                                      </p:tavLst>
                                    </p:anim>
                                    <p:set>
                                      <p:cBhvr>
                                        <p:cTn id="197" dur="1" fill="hold">
                                          <p:stCondLst>
                                            <p:cond delay="3299"/>
                                          </p:stCondLst>
                                        </p:cTn>
                                        <p:tgtEl>
                                          <p:spTgt spid="265"/>
                                        </p:tgtEl>
                                        <p:attrNameLst>
                                          <p:attrName>style.visibility</p:attrName>
                                        </p:attrNameLst>
                                      </p:cBhvr>
                                      <p:to>
                                        <p:strVal val="hidden"/>
                                      </p:to>
                                    </p:set>
                                  </p:childTnLst>
                                </p:cTn>
                              </p:par>
                              <p:par>
                                <p:cTn id="198" presetID="2" presetClass="entr" presetSubtype="9" fill="hold" nodeType="withEffect">
                                  <p:stCondLst>
                                    <p:cond delay="0"/>
                                  </p:stCondLst>
                                  <p:childTnLst>
                                    <p:set>
                                      <p:cBhvr>
                                        <p:cTn id="199" dur="1" fill="hold">
                                          <p:stCondLst>
                                            <p:cond delay="0"/>
                                          </p:stCondLst>
                                        </p:cTn>
                                        <p:tgtEl>
                                          <p:spTgt spid="268"/>
                                        </p:tgtEl>
                                        <p:attrNameLst>
                                          <p:attrName>style.visibility</p:attrName>
                                        </p:attrNameLst>
                                      </p:cBhvr>
                                      <p:to>
                                        <p:strVal val="visible"/>
                                      </p:to>
                                    </p:set>
                                    <p:anim calcmode="lin" valueType="num">
                                      <p:cBhvr additive="base">
                                        <p:cTn id="200" dur="3300" fill="hold"/>
                                        <p:tgtEl>
                                          <p:spTgt spid="268"/>
                                        </p:tgtEl>
                                        <p:attrNameLst>
                                          <p:attrName>ppt_x</p:attrName>
                                        </p:attrNameLst>
                                      </p:cBhvr>
                                      <p:tavLst>
                                        <p:tav tm="0">
                                          <p:val>
                                            <p:strVal val="0-#ppt_w/2"/>
                                          </p:val>
                                        </p:tav>
                                        <p:tav tm="100000">
                                          <p:val>
                                            <p:strVal val="#ppt_x"/>
                                          </p:val>
                                        </p:tav>
                                      </p:tavLst>
                                    </p:anim>
                                    <p:anim calcmode="lin" valueType="num">
                                      <p:cBhvr additive="base">
                                        <p:cTn id="201" dur="3300" fill="hold"/>
                                        <p:tgtEl>
                                          <p:spTgt spid="268"/>
                                        </p:tgtEl>
                                        <p:attrNameLst>
                                          <p:attrName>ppt_y</p:attrName>
                                        </p:attrNameLst>
                                      </p:cBhvr>
                                      <p:tavLst>
                                        <p:tav tm="0">
                                          <p:val>
                                            <p:strVal val="0-#ppt_h/2"/>
                                          </p:val>
                                        </p:tav>
                                        <p:tav tm="100000">
                                          <p:val>
                                            <p:strVal val="#ppt_y"/>
                                          </p:val>
                                        </p:tav>
                                      </p:tavLst>
                                    </p:anim>
                                  </p:childTnLst>
                                </p:cTn>
                              </p:par>
                              <p:par>
                                <p:cTn id="202" presetID="8" presetClass="emph" presetSubtype="0" repeatCount="indefinite" fill="hold" nodeType="withEffect">
                                  <p:stCondLst>
                                    <p:cond delay="0"/>
                                  </p:stCondLst>
                                  <p:childTnLst>
                                    <p:animRot by="21600000">
                                      <p:cBhvr>
                                        <p:cTn id="203" dur="3300" fill="hold"/>
                                        <p:tgtEl>
                                          <p:spTgt spid="268"/>
                                        </p:tgtEl>
                                        <p:attrNameLst>
                                          <p:attrName>r</p:attrName>
                                        </p:attrNameLst>
                                      </p:cBhvr>
                                    </p:animRot>
                                  </p:childTnLst>
                                </p:cTn>
                              </p:par>
                              <p:par>
                                <p:cTn id="204" presetID="2" presetClass="exit" presetSubtype="2" fill="hold" nodeType="withEffect">
                                  <p:stCondLst>
                                    <p:cond delay="0"/>
                                  </p:stCondLst>
                                  <p:childTnLst>
                                    <p:anim calcmode="lin" valueType="num">
                                      <p:cBhvr additive="base">
                                        <p:cTn id="205" dur="3300"/>
                                        <p:tgtEl>
                                          <p:spTgt spid="268"/>
                                        </p:tgtEl>
                                        <p:attrNameLst>
                                          <p:attrName>ppt_x</p:attrName>
                                        </p:attrNameLst>
                                      </p:cBhvr>
                                      <p:tavLst>
                                        <p:tav tm="0">
                                          <p:val>
                                            <p:strVal val="ppt_x"/>
                                          </p:val>
                                        </p:tav>
                                        <p:tav tm="100000">
                                          <p:val>
                                            <p:strVal val="1+ppt_w/2"/>
                                          </p:val>
                                        </p:tav>
                                      </p:tavLst>
                                    </p:anim>
                                    <p:anim calcmode="lin" valueType="num">
                                      <p:cBhvr additive="base">
                                        <p:cTn id="206" dur="3300"/>
                                        <p:tgtEl>
                                          <p:spTgt spid="268"/>
                                        </p:tgtEl>
                                        <p:attrNameLst>
                                          <p:attrName>ppt_y</p:attrName>
                                        </p:attrNameLst>
                                      </p:cBhvr>
                                      <p:tavLst>
                                        <p:tav tm="0">
                                          <p:val>
                                            <p:strVal val="ppt_y"/>
                                          </p:val>
                                        </p:tav>
                                        <p:tav tm="100000">
                                          <p:val>
                                            <p:strVal val="ppt_y"/>
                                          </p:val>
                                        </p:tav>
                                      </p:tavLst>
                                    </p:anim>
                                    <p:set>
                                      <p:cBhvr>
                                        <p:cTn id="207" dur="1" fill="hold">
                                          <p:stCondLst>
                                            <p:cond delay="3299"/>
                                          </p:stCondLst>
                                        </p:cTn>
                                        <p:tgtEl>
                                          <p:spTgt spid="268"/>
                                        </p:tgtEl>
                                        <p:attrNameLst>
                                          <p:attrName>style.visibility</p:attrName>
                                        </p:attrNameLst>
                                      </p:cBhvr>
                                      <p:to>
                                        <p:strVal val="hidden"/>
                                      </p:to>
                                    </p:set>
                                  </p:childTnLst>
                                </p:cTn>
                              </p:par>
                              <p:par>
                                <p:cTn id="208" presetID="2" presetClass="entr" presetSubtype="9" fill="hold" nodeType="withEffect">
                                  <p:stCondLst>
                                    <p:cond delay="0"/>
                                  </p:stCondLst>
                                  <p:childTnLst>
                                    <p:set>
                                      <p:cBhvr>
                                        <p:cTn id="209" dur="1" fill="hold">
                                          <p:stCondLst>
                                            <p:cond delay="0"/>
                                          </p:stCondLst>
                                        </p:cTn>
                                        <p:tgtEl>
                                          <p:spTgt spid="271"/>
                                        </p:tgtEl>
                                        <p:attrNameLst>
                                          <p:attrName>style.visibility</p:attrName>
                                        </p:attrNameLst>
                                      </p:cBhvr>
                                      <p:to>
                                        <p:strVal val="visible"/>
                                      </p:to>
                                    </p:set>
                                    <p:anim calcmode="lin" valueType="num">
                                      <p:cBhvr additive="base">
                                        <p:cTn id="210" dur="3250" fill="hold"/>
                                        <p:tgtEl>
                                          <p:spTgt spid="271"/>
                                        </p:tgtEl>
                                        <p:attrNameLst>
                                          <p:attrName>ppt_x</p:attrName>
                                        </p:attrNameLst>
                                      </p:cBhvr>
                                      <p:tavLst>
                                        <p:tav tm="0">
                                          <p:val>
                                            <p:strVal val="0-#ppt_w/2"/>
                                          </p:val>
                                        </p:tav>
                                        <p:tav tm="100000">
                                          <p:val>
                                            <p:strVal val="#ppt_x"/>
                                          </p:val>
                                        </p:tav>
                                      </p:tavLst>
                                    </p:anim>
                                    <p:anim calcmode="lin" valueType="num">
                                      <p:cBhvr additive="base">
                                        <p:cTn id="211" dur="3250" fill="hold"/>
                                        <p:tgtEl>
                                          <p:spTgt spid="271"/>
                                        </p:tgtEl>
                                        <p:attrNameLst>
                                          <p:attrName>ppt_y</p:attrName>
                                        </p:attrNameLst>
                                      </p:cBhvr>
                                      <p:tavLst>
                                        <p:tav tm="0">
                                          <p:val>
                                            <p:strVal val="0-#ppt_h/2"/>
                                          </p:val>
                                        </p:tav>
                                        <p:tav tm="100000">
                                          <p:val>
                                            <p:strVal val="#ppt_y"/>
                                          </p:val>
                                        </p:tav>
                                      </p:tavLst>
                                    </p:anim>
                                  </p:childTnLst>
                                </p:cTn>
                              </p:par>
                              <p:par>
                                <p:cTn id="212" presetID="8" presetClass="emph" presetSubtype="0" repeatCount="indefinite" fill="hold" nodeType="withEffect">
                                  <p:stCondLst>
                                    <p:cond delay="0"/>
                                  </p:stCondLst>
                                  <p:childTnLst>
                                    <p:animRot by="21600000">
                                      <p:cBhvr>
                                        <p:cTn id="213" dur="3250" fill="hold"/>
                                        <p:tgtEl>
                                          <p:spTgt spid="271"/>
                                        </p:tgtEl>
                                        <p:attrNameLst>
                                          <p:attrName>r</p:attrName>
                                        </p:attrNameLst>
                                      </p:cBhvr>
                                    </p:animRot>
                                  </p:childTnLst>
                                </p:cTn>
                              </p:par>
                              <p:par>
                                <p:cTn id="214" presetID="2" presetClass="exit" presetSubtype="2" fill="hold" nodeType="withEffect">
                                  <p:stCondLst>
                                    <p:cond delay="0"/>
                                  </p:stCondLst>
                                  <p:childTnLst>
                                    <p:anim calcmode="lin" valueType="num">
                                      <p:cBhvr additive="base">
                                        <p:cTn id="215" dur="3250"/>
                                        <p:tgtEl>
                                          <p:spTgt spid="271"/>
                                        </p:tgtEl>
                                        <p:attrNameLst>
                                          <p:attrName>ppt_x</p:attrName>
                                        </p:attrNameLst>
                                      </p:cBhvr>
                                      <p:tavLst>
                                        <p:tav tm="0">
                                          <p:val>
                                            <p:strVal val="ppt_x"/>
                                          </p:val>
                                        </p:tav>
                                        <p:tav tm="100000">
                                          <p:val>
                                            <p:strVal val="1+ppt_w/2"/>
                                          </p:val>
                                        </p:tav>
                                      </p:tavLst>
                                    </p:anim>
                                    <p:anim calcmode="lin" valueType="num">
                                      <p:cBhvr additive="base">
                                        <p:cTn id="216" dur="3250"/>
                                        <p:tgtEl>
                                          <p:spTgt spid="271"/>
                                        </p:tgtEl>
                                        <p:attrNameLst>
                                          <p:attrName>ppt_y</p:attrName>
                                        </p:attrNameLst>
                                      </p:cBhvr>
                                      <p:tavLst>
                                        <p:tav tm="0">
                                          <p:val>
                                            <p:strVal val="ppt_y"/>
                                          </p:val>
                                        </p:tav>
                                        <p:tav tm="100000">
                                          <p:val>
                                            <p:strVal val="ppt_y"/>
                                          </p:val>
                                        </p:tav>
                                      </p:tavLst>
                                    </p:anim>
                                    <p:set>
                                      <p:cBhvr>
                                        <p:cTn id="217" dur="1" fill="hold">
                                          <p:stCondLst>
                                            <p:cond delay="3249"/>
                                          </p:stCondLst>
                                        </p:cTn>
                                        <p:tgtEl>
                                          <p:spTgt spid="271"/>
                                        </p:tgtEl>
                                        <p:attrNameLst>
                                          <p:attrName>style.visibility</p:attrName>
                                        </p:attrNameLst>
                                      </p:cBhvr>
                                      <p:to>
                                        <p:strVal val="hidden"/>
                                      </p:to>
                                    </p:set>
                                  </p:childTnLst>
                                </p:cTn>
                              </p:par>
                              <p:par>
                                <p:cTn id="218" presetID="2" presetClass="entr" presetSubtype="3" fill="hold" nodeType="withEffect">
                                  <p:stCondLst>
                                    <p:cond delay="0"/>
                                  </p:stCondLst>
                                  <p:childTnLst>
                                    <p:set>
                                      <p:cBhvr>
                                        <p:cTn id="219" dur="1" fill="hold">
                                          <p:stCondLst>
                                            <p:cond delay="0"/>
                                          </p:stCondLst>
                                        </p:cTn>
                                        <p:tgtEl>
                                          <p:spTgt spid="274"/>
                                        </p:tgtEl>
                                        <p:attrNameLst>
                                          <p:attrName>style.visibility</p:attrName>
                                        </p:attrNameLst>
                                      </p:cBhvr>
                                      <p:to>
                                        <p:strVal val="visible"/>
                                      </p:to>
                                    </p:set>
                                    <p:anim calcmode="lin" valueType="num">
                                      <p:cBhvr additive="base">
                                        <p:cTn id="220" dur="3500" fill="hold"/>
                                        <p:tgtEl>
                                          <p:spTgt spid="274"/>
                                        </p:tgtEl>
                                        <p:attrNameLst>
                                          <p:attrName>ppt_x</p:attrName>
                                        </p:attrNameLst>
                                      </p:cBhvr>
                                      <p:tavLst>
                                        <p:tav tm="0">
                                          <p:val>
                                            <p:strVal val="1+#ppt_w/2"/>
                                          </p:val>
                                        </p:tav>
                                        <p:tav tm="100000">
                                          <p:val>
                                            <p:strVal val="#ppt_x"/>
                                          </p:val>
                                        </p:tav>
                                      </p:tavLst>
                                    </p:anim>
                                    <p:anim calcmode="lin" valueType="num">
                                      <p:cBhvr additive="base">
                                        <p:cTn id="221" dur="3500" fill="hold"/>
                                        <p:tgtEl>
                                          <p:spTgt spid="274"/>
                                        </p:tgtEl>
                                        <p:attrNameLst>
                                          <p:attrName>ppt_y</p:attrName>
                                        </p:attrNameLst>
                                      </p:cBhvr>
                                      <p:tavLst>
                                        <p:tav tm="0">
                                          <p:val>
                                            <p:strVal val="0-#ppt_h/2"/>
                                          </p:val>
                                        </p:tav>
                                        <p:tav tm="100000">
                                          <p:val>
                                            <p:strVal val="#ppt_y"/>
                                          </p:val>
                                        </p:tav>
                                      </p:tavLst>
                                    </p:anim>
                                  </p:childTnLst>
                                </p:cTn>
                              </p:par>
                              <p:par>
                                <p:cTn id="222" presetID="8" presetClass="emph" presetSubtype="0" repeatCount="indefinite" fill="hold" nodeType="withEffect">
                                  <p:stCondLst>
                                    <p:cond delay="0"/>
                                  </p:stCondLst>
                                  <p:childTnLst>
                                    <p:animRot by="-21600000">
                                      <p:cBhvr>
                                        <p:cTn id="223" dur="3500" fill="hold"/>
                                        <p:tgtEl>
                                          <p:spTgt spid="274"/>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500"/>
                                        <p:tgtEl>
                                          <p:spTgt spid="274"/>
                                        </p:tgtEl>
                                        <p:attrNameLst>
                                          <p:attrName>ppt_x</p:attrName>
                                        </p:attrNameLst>
                                      </p:cBhvr>
                                      <p:tavLst>
                                        <p:tav tm="0">
                                          <p:val>
                                            <p:strVal val="ppt_x"/>
                                          </p:val>
                                        </p:tav>
                                        <p:tav tm="100000">
                                          <p:val>
                                            <p:strVal val="0-ppt_w/2"/>
                                          </p:val>
                                        </p:tav>
                                      </p:tavLst>
                                    </p:anim>
                                    <p:anim calcmode="lin" valueType="num">
                                      <p:cBhvr additive="base">
                                        <p:cTn id="226" dur="3500"/>
                                        <p:tgtEl>
                                          <p:spTgt spid="274"/>
                                        </p:tgtEl>
                                        <p:attrNameLst>
                                          <p:attrName>ppt_y</p:attrName>
                                        </p:attrNameLst>
                                      </p:cBhvr>
                                      <p:tavLst>
                                        <p:tav tm="0">
                                          <p:val>
                                            <p:strVal val="ppt_y"/>
                                          </p:val>
                                        </p:tav>
                                        <p:tav tm="100000">
                                          <p:val>
                                            <p:strVal val="ppt_y"/>
                                          </p:val>
                                        </p:tav>
                                      </p:tavLst>
                                    </p:anim>
                                    <p:set>
                                      <p:cBhvr>
                                        <p:cTn id="227" dur="1" fill="hold">
                                          <p:stCondLst>
                                            <p:cond delay="3499"/>
                                          </p:stCondLst>
                                        </p:cTn>
                                        <p:tgtEl>
                                          <p:spTgt spid="274"/>
                                        </p:tgtEl>
                                        <p:attrNameLst>
                                          <p:attrName>style.visibility</p:attrName>
                                        </p:attrNameLst>
                                      </p:cBhvr>
                                      <p:to>
                                        <p:strVal val="hidden"/>
                                      </p:to>
                                    </p:set>
                                  </p:childTnLst>
                                </p:cTn>
                              </p:par>
                              <p:par>
                                <p:cTn id="228" presetID="2" presetClass="entr" presetSubtype="3" fill="hold" nodeType="withEffect">
                                  <p:stCondLst>
                                    <p:cond delay="0"/>
                                  </p:stCondLst>
                                  <p:childTnLst>
                                    <p:set>
                                      <p:cBhvr>
                                        <p:cTn id="229" dur="1" fill="hold">
                                          <p:stCondLst>
                                            <p:cond delay="0"/>
                                          </p:stCondLst>
                                        </p:cTn>
                                        <p:tgtEl>
                                          <p:spTgt spid="277"/>
                                        </p:tgtEl>
                                        <p:attrNameLst>
                                          <p:attrName>style.visibility</p:attrName>
                                        </p:attrNameLst>
                                      </p:cBhvr>
                                      <p:to>
                                        <p:strVal val="visible"/>
                                      </p:to>
                                    </p:set>
                                    <p:anim calcmode="lin" valueType="num">
                                      <p:cBhvr additive="base">
                                        <p:cTn id="230" dur="3500" fill="hold"/>
                                        <p:tgtEl>
                                          <p:spTgt spid="277"/>
                                        </p:tgtEl>
                                        <p:attrNameLst>
                                          <p:attrName>ppt_x</p:attrName>
                                        </p:attrNameLst>
                                      </p:cBhvr>
                                      <p:tavLst>
                                        <p:tav tm="0">
                                          <p:val>
                                            <p:strVal val="1+#ppt_w/2"/>
                                          </p:val>
                                        </p:tav>
                                        <p:tav tm="100000">
                                          <p:val>
                                            <p:strVal val="#ppt_x"/>
                                          </p:val>
                                        </p:tav>
                                      </p:tavLst>
                                    </p:anim>
                                    <p:anim calcmode="lin" valueType="num">
                                      <p:cBhvr additive="base">
                                        <p:cTn id="231" dur="3500" fill="hold"/>
                                        <p:tgtEl>
                                          <p:spTgt spid="277"/>
                                        </p:tgtEl>
                                        <p:attrNameLst>
                                          <p:attrName>ppt_y</p:attrName>
                                        </p:attrNameLst>
                                      </p:cBhvr>
                                      <p:tavLst>
                                        <p:tav tm="0">
                                          <p:val>
                                            <p:strVal val="0-#ppt_h/2"/>
                                          </p:val>
                                        </p:tav>
                                        <p:tav tm="100000">
                                          <p:val>
                                            <p:strVal val="#ppt_y"/>
                                          </p:val>
                                        </p:tav>
                                      </p:tavLst>
                                    </p:anim>
                                  </p:childTnLst>
                                </p:cTn>
                              </p:par>
                              <p:par>
                                <p:cTn id="232" presetID="8" presetClass="emph" presetSubtype="0" repeatCount="indefinite" fill="hold" nodeType="withEffect">
                                  <p:stCondLst>
                                    <p:cond delay="0"/>
                                  </p:stCondLst>
                                  <p:childTnLst>
                                    <p:animRot by="-21600000">
                                      <p:cBhvr>
                                        <p:cTn id="233" dur="3500" fill="hold"/>
                                        <p:tgtEl>
                                          <p:spTgt spid="277"/>
                                        </p:tgtEl>
                                        <p:attrNameLst>
                                          <p:attrName>r</p:attrName>
                                        </p:attrNameLst>
                                      </p:cBhvr>
                                    </p:animRot>
                                  </p:childTnLst>
                                </p:cTn>
                              </p:par>
                              <p:par>
                                <p:cTn id="234" presetID="2" presetClass="exit" presetSubtype="8" fill="hold" nodeType="withEffect">
                                  <p:stCondLst>
                                    <p:cond delay="0"/>
                                  </p:stCondLst>
                                  <p:childTnLst>
                                    <p:anim calcmode="lin" valueType="num">
                                      <p:cBhvr additive="base">
                                        <p:cTn id="235" dur="3500"/>
                                        <p:tgtEl>
                                          <p:spTgt spid="277"/>
                                        </p:tgtEl>
                                        <p:attrNameLst>
                                          <p:attrName>ppt_x</p:attrName>
                                        </p:attrNameLst>
                                      </p:cBhvr>
                                      <p:tavLst>
                                        <p:tav tm="0">
                                          <p:val>
                                            <p:strVal val="ppt_x"/>
                                          </p:val>
                                        </p:tav>
                                        <p:tav tm="100000">
                                          <p:val>
                                            <p:strVal val="0-ppt_w/2"/>
                                          </p:val>
                                        </p:tav>
                                      </p:tavLst>
                                    </p:anim>
                                    <p:anim calcmode="lin" valueType="num">
                                      <p:cBhvr additive="base">
                                        <p:cTn id="236" dur="3500"/>
                                        <p:tgtEl>
                                          <p:spTgt spid="277"/>
                                        </p:tgtEl>
                                        <p:attrNameLst>
                                          <p:attrName>ppt_y</p:attrName>
                                        </p:attrNameLst>
                                      </p:cBhvr>
                                      <p:tavLst>
                                        <p:tav tm="0">
                                          <p:val>
                                            <p:strVal val="ppt_y"/>
                                          </p:val>
                                        </p:tav>
                                        <p:tav tm="100000">
                                          <p:val>
                                            <p:strVal val="ppt_y"/>
                                          </p:val>
                                        </p:tav>
                                      </p:tavLst>
                                    </p:anim>
                                    <p:set>
                                      <p:cBhvr>
                                        <p:cTn id="237" dur="1" fill="hold">
                                          <p:stCondLst>
                                            <p:cond delay="3499"/>
                                          </p:stCondLst>
                                        </p:cTn>
                                        <p:tgtEl>
                                          <p:spTgt spid="277"/>
                                        </p:tgtEl>
                                        <p:attrNameLst>
                                          <p:attrName>style.visibility</p:attrName>
                                        </p:attrNameLst>
                                      </p:cBhvr>
                                      <p:to>
                                        <p:strVal val="hidden"/>
                                      </p:to>
                                    </p:set>
                                  </p:childTnLst>
                                </p:cTn>
                              </p:par>
                              <p:par>
                                <p:cTn id="238" presetID="2" presetClass="entr" presetSubtype="3" fill="hold" nodeType="withEffect">
                                  <p:stCondLst>
                                    <p:cond delay="0"/>
                                  </p:stCondLst>
                                  <p:childTnLst>
                                    <p:set>
                                      <p:cBhvr>
                                        <p:cTn id="239" dur="1" fill="hold">
                                          <p:stCondLst>
                                            <p:cond delay="0"/>
                                          </p:stCondLst>
                                        </p:cTn>
                                        <p:tgtEl>
                                          <p:spTgt spid="280"/>
                                        </p:tgtEl>
                                        <p:attrNameLst>
                                          <p:attrName>style.visibility</p:attrName>
                                        </p:attrNameLst>
                                      </p:cBhvr>
                                      <p:to>
                                        <p:strVal val="visible"/>
                                      </p:to>
                                    </p:set>
                                    <p:anim calcmode="lin" valueType="num">
                                      <p:cBhvr additive="base">
                                        <p:cTn id="240" dur="3500" fill="hold"/>
                                        <p:tgtEl>
                                          <p:spTgt spid="280"/>
                                        </p:tgtEl>
                                        <p:attrNameLst>
                                          <p:attrName>ppt_x</p:attrName>
                                        </p:attrNameLst>
                                      </p:cBhvr>
                                      <p:tavLst>
                                        <p:tav tm="0">
                                          <p:val>
                                            <p:strVal val="1+#ppt_w/2"/>
                                          </p:val>
                                        </p:tav>
                                        <p:tav tm="100000">
                                          <p:val>
                                            <p:strVal val="#ppt_x"/>
                                          </p:val>
                                        </p:tav>
                                      </p:tavLst>
                                    </p:anim>
                                    <p:anim calcmode="lin" valueType="num">
                                      <p:cBhvr additive="base">
                                        <p:cTn id="241" dur="3500" fill="hold"/>
                                        <p:tgtEl>
                                          <p:spTgt spid="280"/>
                                        </p:tgtEl>
                                        <p:attrNameLst>
                                          <p:attrName>ppt_y</p:attrName>
                                        </p:attrNameLst>
                                      </p:cBhvr>
                                      <p:tavLst>
                                        <p:tav tm="0">
                                          <p:val>
                                            <p:strVal val="0-#ppt_h/2"/>
                                          </p:val>
                                        </p:tav>
                                        <p:tav tm="100000">
                                          <p:val>
                                            <p:strVal val="#ppt_y"/>
                                          </p:val>
                                        </p:tav>
                                      </p:tavLst>
                                    </p:anim>
                                  </p:childTnLst>
                                </p:cTn>
                              </p:par>
                              <p:par>
                                <p:cTn id="242" presetID="8" presetClass="emph" presetSubtype="0" repeatCount="indefinite" fill="hold" nodeType="withEffect">
                                  <p:stCondLst>
                                    <p:cond delay="0"/>
                                  </p:stCondLst>
                                  <p:childTnLst>
                                    <p:animRot by="-21600000">
                                      <p:cBhvr>
                                        <p:cTn id="243" dur="3500" fill="hold"/>
                                        <p:tgtEl>
                                          <p:spTgt spid="280"/>
                                        </p:tgtEl>
                                        <p:attrNameLst>
                                          <p:attrName>r</p:attrName>
                                        </p:attrNameLst>
                                      </p:cBhvr>
                                    </p:animRot>
                                  </p:childTnLst>
                                </p:cTn>
                              </p:par>
                              <p:par>
                                <p:cTn id="244" presetID="2" presetClass="exit" presetSubtype="8" fill="hold" nodeType="withEffect">
                                  <p:stCondLst>
                                    <p:cond delay="0"/>
                                  </p:stCondLst>
                                  <p:childTnLst>
                                    <p:anim calcmode="lin" valueType="num">
                                      <p:cBhvr additive="base">
                                        <p:cTn id="245" dur="3500"/>
                                        <p:tgtEl>
                                          <p:spTgt spid="280"/>
                                        </p:tgtEl>
                                        <p:attrNameLst>
                                          <p:attrName>ppt_x</p:attrName>
                                        </p:attrNameLst>
                                      </p:cBhvr>
                                      <p:tavLst>
                                        <p:tav tm="0">
                                          <p:val>
                                            <p:strVal val="ppt_x"/>
                                          </p:val>
                                        </p:tav>
                                        <p:tav tm="100000">
                                          <p:val>
                                            <p:strVal val="0-ppt_w/2"/>
                                          </p:val>
                                        </p:tav>
                                      </p:tavLst>
                                    </p:anim>
                                    <p:anim calcmode="lin" valueType="num">
                                      <p:cBhvr additive="base">
                                        <p:cTn id="246" dur="3500"/>
                                        <p:tgtEl>
                                          <p:spTgt spid="280"/>
                                        </p:tgtEl>
                                        <p:attrNameLst>
                                          <p:attrName>ppt_y</p:attrName>
                                        </p:attrNameLst>
                                      </p:cBhvr>
                                      <p:tavLst>
                                        <p:tav tm="0">
                                          <p:val>
                                            <p:strVal val="ppt_y"/>
                                          </p:val>
                                        </p:tav>
                                        <p:tav tm="100000">
                                          <p:val>
                                            <p:strVal val="ppt_y"/>
                                          </p:val>
                                        </p:tav>
                                      </p:tavLst>
                                    </p:anim>
                                    <p:set>
                                      <p:cBhvr>
                                        <p:cTn id="247" dur="1" fill="hold">
                                          <p:stCondLst>
                                            <p:cond delay="3499"/>
                                          </p:stCondLst>
                                        </p:cTn>
                                        <p:tgtEl>
                                          <p:spTgt spid="280"/>
                                        </p:tgtEl>
                                        <p:attrNameLst>
                                          <p:attrName>style.visibility</p:attrName>
                                        </p:attrNameLst>
                                      </p:cBhvr>
                                      <p:to>
                                        <p:strVal val="hidden"/>
                                      </p:to>
                                    </p:set>
                                  </p:childTnLst>
                                </p:cTn>
                              </p:par>
                              <p:par>
                                <p:cTn id="248" presetID="2" presetClass="entr" presetSubtype="3" fill="hold" nodeType="withEffect">
                                  <p:stCondLst>
                                    <p:cond delay="0"/>
                                  </p:stCondLst>
                                  <p:childTnLst>
                                    <p:set>
                                      <p:cBhvr>
                                        <p:cTn id="249" dur="1" fill="hold">
                                          <p:stCondLst>
                                            <p:cond delay="0"/>
                                          </p:stCondLst>
                                        </p:cTn>
                                        <p:tgtEl>
                                          <p:spTgt spid="283"/>
                                        </p:tgtEl>
                                        <p:attrNameLst>
                                          <p:attrName>style.visibility</p:attrName>
                                        </p:attrNameLst>
                                      </p:cBhvr>
                                      <p:to>
                                        <p:strVal val="visible"/>
                                      </p:to>
                                    </p:set>
                                    <p:anim calcmode="lin" valueType="num">
                                      <p:cBhvr additive="base">
                                        <p:cTn id="250" dur="3500" fill="hold"/>
                                        <p:tgtEl>
                                          <p:spTgt spid="283"/>
                                        </p:tgtEl>
                                        <p:attrNameLst>
                                          <p:attrName>ppt_x</p:attrName>
                                        </p:attrNameLst>
                                      </p:cBhvr>
                                      <p:tavLst>
                                        <p:tav tm="0">
                                          <p:val>
                                            <p:strVal val="1+#ppt_w/2"/>
                                          </p:val>
                                        </p:tav>
                                        <p:tav tm="100000">
                                          <p:val>
                                            <p:strVal val="#ppt_x"/>
                                          </p:val>
                                        </p:tav>
                                      </p:tavLst>
                                    </p:anim>
                                    <p:anim calcmode="lin" valueType="num">
                                      <p:cBhvr additive="base">
                                        <p:cTn id="251" dur="3500" fill="hold"/>
                                        <p:tgtEl>
                                          <p:spTgt spid="283"/>
                                        </p:tgtEl>
                                        <p:attrNameLst>
                                          <p:attrName>ppt_y</p:attrName>
                                        </p:attrNameLst>
                                      </p:cBhvr>
                                      <p:tavLst>
                                        <p:tav tm="0">
                                          <p:val>
                                            <p:strVal val="0-#ppt_h/2"/>
                                          </p:val>
                                        </p:tav>
                                        <p:tav tm="100000">
                                          <p:val>
                                            <p:strVal val="#ppt_y"/>
                                          </p:val>
                                        </p:tav>
                                      </p:tavLst>
                                    </p:anim>
                                  </p:childTnLst>
                                </p:cTn>
                              </p:par>
                              <p:par>
                                <p:cTn id="252" presetID="8" presetClass="emph" presetSubtype="0" repeatCount="indefinite" fill="hold" nodeType="withEffect">
                                  <p:stCondLst>
                                    <p:cond delay="0"/>
                                  </p:stCondLst>
                                  <p:childTnLst>
                                    <p:animRot by="-21600000">
                                      <p:cBhvr>
                                        <p:cTn id="253" dur="3500" fill="hold"/>
                                        <p:tgtEl>
                                          <p:spTgt spid="283"/>
                                        </p:tgtEl>
                                        <p:attrNameLst>
                                          <p:attrName>r</p:attrName>
                                        </p:attrNameLst>
                                      </p:cBhvr>
                                    </p:animRot>
                                  </p:childTnLst>
                                </p:cTn>
                              </p:par>
                              <p:par>
                                <p:cTn id="254" presetID="2" presetClass="exit" presetSubtype="8" fill="hold" nodeType="withEffect">
                                  <p:stCondLst>
                                    <p:cond delay="0"/>
                                  </p:stCondLst>
                                  <p:childTnLst>
                                    <p:anim calcmode="lin" valueType="num">
                                      <p:cBhvr additive="base">
                                        <p:cTn id="255" dur="3500"/>
                                        <p:tgtEl>
                                          <p:spTgt spid="283"/>
                                        </p:tgtEl>
                                        <p:attrNameLst>
                                          <p:attrName>ppt_x</p:attrName>
                                        </p:attrNameLst>
                                      </p:cBhvr>
                                      <p:tavLst>
                                        <p:tav tm="0">
                                          <p:val>
                                            <p:strVal val="ppt_x"/>
                                          </p:val>
                                        </p:tav>
                                        <p:tav tm="100000">
                                          <p:val>
                                            <p:strVal val="0-ppt_w/2"/>
                                          </p:val>
                                        </p:tav>
                                      </p:tavLst>
                                    </p:anim>
                                    <p:anim calcmode="lin" valueType="num">
                                      <p:cBhvr additive="base">
                                        <p:cTn id="256" dur="3500"/>
                                        <p:tgtEl>
                                          <p:spTgt spid="283"/>
                                        </p:tgtEl>
                                        <p:attrNameLst>
                                          <p:attrName>ppt_y</p:attrName>
                                        </p:attrNameLst>
                                      </p:cBhvr>
                                      <p:tavLst>
                                        <p:tav tm="0">
                                          <p:val>
                                            <p:strVal val="ppt_y"/>
                                          </p:val>
                                        </p:tav>
                                        <p:tav tm="100000">
                                          <p:val>
                                            <p:strVal val="ppt_y"/>
                                          </p:val>
                                        </p:tav>
                                      </p:tavLst>
                                    </p:anim>
                                    <p:set>
                                      <p:cBhvr>
                                        <p:cTn id="257" dur="1" fill="hold">
                                          <p:stCondLst>
                                            <p:cond delay="3499"/>
                                          </p:stCondLst>
                                        </p:cTn>
                                        <p:tgtEl>
                                          <p:spTgt spid="283"/>
                                        </p:tgtEl>
                                        <p:attrNameLst>
                                          <p:attrName>style.visibility</p:attrName>
                                        </p:attrNameLst>
                                      </p:cBhvr>
                                      <p:to>
                                        <p:strVal val="hidden"/>
                                      </p:to>
                                    </p:set>
                                  </p:childTnLst>
                                </p:cTn>
                              </p:par>
                              <p:par>
                                <p:cTn id="258" presetID="2" presetClass="entr" presetSubtype="3" fill="hold" nodeType="withEffect">
                                  <p:stCondLst>
                                    <p:cond delay="0"/>
                                  </p:stCondLst>
                                  <p:childTnLst>
                                    <p:set>
                                      <p:cBhvr>
                                        <p:cTn id="259" dur="1" fill="hold">
                                          <p:stCondLst>
                                            <p:cond delay="0"/>
                                          </p:stCondLst>
                                        </p:cTn>
                                        <p:tgtEl>
                                          <p:spTgt spid="286"/>
                                        </p:tgtEl>
                                        <p:attrNameLst>
                                          <p:attrName>style.visibility</p:attrName>
                                        </p:attrNameLst>
                                      </p:cBhvr>
                                      <p:to>
                                        <p:strVal val="visible"/>
                                      </p:to>
                                    </p:set>
                                    <p:anim calcmode="lin" valueType="num">
                                      <p:cBhvr additive="base">
                                        <p:cTn id="260" dur="3500" fill="hold"/>
                                        <p:tgtEl>
                                          <p:spTgt spid="286"/>
                                        </p:tgtEl>
                                        <p:attrNameLst>
                                          <p:attrName>ppt_x</p:attrName>
                                        </p:attrNameLst>
                                      </p:cBhvr>
                                      <p:tavLst>
                                        <p:tav tm="0">
                                          <p:val>
                                            <p:strVal val="1+#ppt_w/2"/>
                                          </p:val>
                                        </p:tav>
                                        <p:tav tm="100000">
                                          <p:val>
                                            <p:strVal val="#ppt_x"/>
                                          </p:val>
                                        </p:tav>
                                      </p:tavLst>
                                    </p:anim>
                                    <p:anim calcmode="lin" valueType="num">
                                      <p:cBhvr additive="base">
                                        <p:cTn id="261" dur="3500" fill="hold"/>
                                        <p:tgtEl>
                                          <p:spTgt spid="286"/>
                                        </p:tgtEl>
                                        <p:attrNameLst>
                                          <p:attrName>ppt_y</p:attrName>
                                        </p:attrNameLst>
                                      </p:cBhvr>
                                      <p:tavLst>
                                        <p:tav tm="0">
                                          <p:val>
                                            <p:strVal val="0-#ppt_h/2"/>
                                          </p:val>
                                        </p:tav>
                                        <p:tav tm="100000">
                                          <p:val>
                                            <p:strVal val="#ppt_y"/>
                                          </p:val>
                                        </p:tav>
                                      </p:tavLst>
                                    </p:anim>
                                  </p:childTnLst>
                                </p:cTn>
                              </p:par>
                              <p:par>
                                <p:cTn id="262" presetID="8" presetClass="emph" presetSubtype="0" repeatCount="indefinite" fill="hold" nodeType="withEffect">
                                  <p:stCondLst>
                                    <p:cond delay="0"/>
                                  </p:stCondLst>
                                  <p:childTnLst>
                                    <p:animRot by="-21600000">
                                      <p:cBhvr>
                                        <p:cTn id="263" dur="3500" fill="hold"/>
                                        <p:tgtEl>
                                          <p:spTgt spid="286"/>
                                        </p:tgtEl>
                                        <p:attrNameLst>
                                          <p:attrName>r</p:attrName>
                                        </p:attrNameLst>
                                      </p:cBhvr>
                                    </p:animRot>
                                  </p:childTnLst>
                                </p:cTn>
                              </p:par>
                              <p:par>
                                <p:cTn id="264" presetID="2" presetClass="exit" presetSubtype="8" fill="hold" nodeType="withEffect">
                                  <p:stCondLst>
                                    <p:cond delay="0"/>
                                  </p:stCondLst>
                                  <p:childTnLst>
                                    <p:anim calcmode="lin" valueType="num">
                                      <p:cBhvr additive="base">
                                        <p:cTn id="265" dur="3500"/>
                                        <p:tgtEl>
                                          <p:spTgt spid="286"/>
                                        </p:tgtEl>
                                        <p:attrNameLst>
                                          <p:attrName>ppt_x</p:attrName>
                                        </p:attrNameLst>
                                      </p:cBhvr>
                                      <p:tavLst>
                                        <p:tav tm="0">
                                          <p:val>
                                            <p:strVal val="ppt_x"/>
                                          </p:val>
                                        </p:tav>
                                        <p:tav tm="100000">
                                          <p:val>
                                            <p:strVal val="0-ppt_w/2"/>
                                          </p:val>
                                        </p:tav>
                                      </p:tavLst>
                                    </p:anim>
                                    <p:anim calcmode="lin" valueType="num">
                                      <p:cBhvr additive="base">
                                        <p:cTn id="266" dur="3500"/>
                                        <p:tgtEl>
                                          <p:spTgt spid="286"/>
                                        </p:tgtEl>
                                        <p:attrNameLst>
                                          <p:attrName>ppt_y</p:attrName>
                                        </p:attrNameLst>
                                      </p:cBhvr>
                                      <p:tavLst>
                                        <p:tav tm="0">
                                          <p:val>
                                            <p:strVal val="ppt_y"/>
                                          </p:val>
                                        </p:tav>
                                        <p:tav tm="100000">
                                          <p:val>
                                            <p:strVal val="ppt_y"/>
                                          </p:val>
                                        </p:tav>
                                      </p:tavLst>
                                    </p:anim>
                                    <p:set>
                                      <p:cBhvr>
                                        <p:cTn id="267" dur="1" fill="hold">
                                          <p:stCondLst>
                                            <p:cond delay="3499"/>
                                          </p:stCondLst>
                                        </p:cTn>
                                        <p:tgtEl>
                                          <p:spTgt spid="286"/>
                                        </p:tgtEl>
                                        <p:attrNameLst>
                                          <p:attrName>style.visibility</p:attrName>
                                        </p:attrNameLst>
                                      </p:cBhvr>
                                      <p:to>
                                        <p:strVal val="hidden"/>
                                      </p:to>
                                    </p:set>
                                  </p:childTnLst>
                                </p:cTn>
                              </p:par>
                              <p:par>
                                <p:cTn id="268" presetID="2" presetClass="entr" presetSubtype="3" fill="hold" nodeType="withEffect">
                                  <p:stCondLst>
                                    <p:cond delay="0"/>
                                  </p:stCondLst>
                                  <p:childTnLst>
                                    <p:set>
                                      <p:cBhvr>
                                        <p:cTn id="269" dur="1" fill="hold">
                                          <p:stCondLst>
                                            <p:cond delay="0"/>
                                          </p:stCondLst>
                                        </p:cTn>
                                        <p:tgtEl>
                                          <p:spTgt spid="289"/>
                                        </p:tgtEl>
                                        <p:attrNameLst>
                                          <p:attrName>style.visibility</p:attrName>
                                        </p:attrNameLst>
                                      </p:cBhvr>
                                      <p:to>
                                        <p:strVal val="visible"/>
                                      </p:to>
                                    </p:set>
                                    <p:anim calcmode="lin" valueType="num">
                                      <p:cBhvr additive="base">
                                        <p:cTn id="270" dur="3500" fill="hold"/>
                                        <p:tgtEl>
                                          <p:spTgt spid="289"/>
                                        </p:tgtEl>
                                        <p:attrNameLst>
                                          <p:attrName>ppt_x</p:attrName>
                                        </p:attrNameLst>
                                      </p:cBhvr>
                                      <p:tavLst>
                                        <p:tav tm="0">
                                          <p:val>
                                            <p:strVal val="1+#ppt_w/2"/>
                                          </p:val>
                                        </p:tav>
                                        <p:tav tm="100000">
                                          <p:val>
                                            <p:strVal val="#ppt_x"/>
                                          </p:val>
                                        </p:tav>
                                      </p:tavLst>
                                    </p:anim>
                                    <p:anim calcmode="lin" valueType="num">
                                      <p:cBhvr additive="base">
                                        <p:cTn id="271" dur="3500" fill="hold"/>
                                        <p:tgtEl>
                                          <p:spTgt spid="289"/>
                                        </p:tgtEl>
                                        <p:attrNameLst>
                                          <p:attrName>ppt_y</p:attrName>
                                        </p:attrNameLst>
                                      </p:cBhvr>
                                      <p:tavLst>
                                        <p:tav tm="0">
                                          <p:val>
                                            <p:strVal val="0-#ppt_h/2"/>
                                          </p:val>
                                        </p:tav>
                                        <p:tav tm="100000">
                                          <p:val>
                                            <p:strVal val="#ppt_y"/>
                                          </p:val>
                                        </p:tav>
                                      </p:tavLst>
                                    </p:anim>
                                  </p:childTnLst>
                                </p:cTn>
                              </p:par>
                              <p:par>
                                <p:cTn id="272" presetID="8" presetClass="emph" presetSubtype="0" repeatCount="indefinite" fill="hold" nodeType="withEffect">
                                  <p:stCondLst>
                                    <p:cond delay="0"/>
                                  </p:stCondLst>
                                  <p:childTnLst>
                                    <p:animRot by="-21600000">
                                      <p:cBhvr>
                                        <p:cTn id="273" dur="3500" fill="hold"/>
                                        <p:tgtEl>
                                          <p:spTgt spid="289"/>
                                        </p:tgtEl>
                                        <p:attrNameLst>
                                          <p:attrName>r</p:attrName>
                                        </p:attrNameLst>
                                      </p:cBhvr>
                                    </p:animRot>
                                  </p:childTnLst>
                                </p:cTn>
                              </p:par>
                              <p:par>
                                <p:cTn id="274" presetID="2" presetClass="exit" presetSubtype="8" fill="hold" nodeType="withEffect">
                                  <p:stCondLst>
                                    <p:cond delay="0"/>
                                  </p:stCondLst>
                                  <p:childTnLst>
                                    <p:anim calcmode="lin" valueType="num">
                                      <p:cBhvr additive="base">
                                        <p:cTn id="275" dur="3500"/>
                                        <p:tgtEl>
                                          <p:spTgt spid="289"/>
                                        </p:tgtEl>
                                        <p:attrNameLst>
                                          <p:attrName>ppt_x</p:attrName>
                                        </p:attrNameLst>
                                      </p:cBhvr>
                                      <p:tavLst>
                                        <p:tav tm="0">
                                          <p:val>
                                            <p:strVal val="ppt_x"/>
                                          </p:val>
                                        </p:tav>
                                        <p:tav tm="100000">
                                          <p:val>
                                            <p:strVal val="0-ppt_w/2"/>
                                          </p:val>
                                        </p:tav>
                                      </p:tavLst>
                                    </p:anim>
                                    <p:anim calcmode="lin" valueType="num">
                                      <p:cBhvr additive="base">
                                        <p:cTn id="276" dur="3500"/>
                                        <p:tgtEl>
                                          <p:spTgt spid="289"/>
                                        </p:tgtEl>
                                        <p:attrNameLst>
                                          <p:attrName>ppt_y</p:attrName>
                                        </p:attrNameLst>
                                      </p:cBhvr>
                                      <p:tavLst>
                                        <p:tav tm="0">
                                          <p:val>
                                            <p:strVal val="ppt_y"/>
                                          </p:val>
                                        </p:tav>
                                        <p:tav tm="100000">
                                          <p:val>
                                            <p:strVal val="ppt_y"/>
                                          </p:val>
                                        </p:tav>
                                      </p:tavLst>
                                    </p:anim>
                                    <p:set>
                                      <p:cBhvr>
                                        <p:cTn id="277" dur="1" fill="hold">
                                          <p:stCondLst>
                                            <p:cond delay="3499"/>
                                          </p:stCondLst>
                                        </p:cTn>
                                        <p:tgtEl>
                                          <p:spTgt spid="289"/>
                                        </p:tgtEl>
                                        <p:attrNameLst>
                                          <p:attrName>style.visibility</p:attrName>
                                        </p:attrNameLst>
                                      </p:cBhvr>
                                      <p:to>
                                        <p:strVal val="hidden"/>
                                      </p:to>
                                    </p:set>
                                  </p:childTnLst>
                                </p:cTn>
                              </p:par>
                              <p:par>
                                <p:cTn id="278" presetID="2" presetClass="entr" presetSubtype="3" fill="hold" nodeType="withEffect">
                                  <p:stCondLst>
                                    <p:cond delay="0"/>
                                  </p:stCondLst>
                                  <p:childTnLst>
                                    <p:set>
                                      <p:cBhvr>
                                        <p:cTn id="279" dur="1" fill="hold">
                                          <p:stCondLst>
                                            <p:cond delay="0"/>
                                          </p:stCondLst>
                                        </p:cTn>
                                        <p:tgtEl>
                                          <p:spTgt spid="292"/>
                                        </p:tgtEl>
                                        <p:attrNameLst>
                                          <p:attrName>style.visibility</p:attrName>
                                        </p:attrNameLst>
                                      </p:cBhvr>
                                      <p:to>
                                        <p:strVal val="visible"/>
                                      </p:to>
                                    </p:set>
                                    <p:anim calcmode="lin" valueType="num">
                                      <p:cBhvr additive="base">
                                        <p:cTn id="280" dur="3450" fill="hold"/>
                                        <p:tgtEl>
                                          <p:spTgt spid="292"/>
                                        </p:tgtEl>
                                        <p:attrNameLst>
                                          <p:attrName>ppt_x</p:attrName>
                                        </p:attrNameLst>
                                      </p:cBhvr>
                                      <p:tavLst>
                                        <p:tav tm="0">
                                          <p:val>
                                            <p:strVal val="1+#ppt_w/2"/>
                                          </p:val>
                                        </p:tav>
                                        <p:tav tm="100000">
                                          <p:val>
                                            <p:strVal val="#ppt_x"/>
                                          </p:val>
                                        </p:tav>
                                      </p:tavLst>
                                    </p:anim>
                                    <p:anim calcmode="lin" valueType="num">
                                      <p:cBhvr additive="base">
                                        <p:cTn id="281" dur="3450" fill="hold"/>
                                        <p:tgtEl>
                                          <p:spTgt spid="292"/>
                                        </p:tgtEl>
                                        <p:attrNameLst>
                                          <p:attrName>ppt_y</p:attrName>
                                        </p:attrNameLst>
                                      </p:cBhvr>
                                      <p:tavLst>
                                        <p:tav tm="0">
                                          <p:val>
                                            <p:strVal val="0-#ppt_h/2"/>
                                          </p:val>
                                        </p:tav>
                                        <p:tav tm="100000">
                                          <p:val>
                                            <p:strVal val="#ppt_y"/>
                                          </p:val>
                                        </p:tav>
                                      </p:tavLst>
                                    </p:anim>
                                  </p:childTnLst>
                                </p:cTn>
                              </p:par>
                              <p:par>
                                <p:cTn id="282" presetID="8" presetClass="emph" presetSubtype="0" repeatCount="indefinite" fill="hold" nodeType="withEffect">
                                  <p:stCondLst>
                                    <p:cond delay="0"/>
                                  </p:stCondLst>
                                  <p:childTnLst>
                                    <p:animRot by="-21600000">
                                      <p:cBhvr>
                                        <p:cTn id="283" dur="3450" fill="hold"/>
                                        <p:tgtEl>
                                          <p:spTgt spid="292"/>
                                        </p:tgtEl>
                                        <p:attrNameLst>
                                          <p:attrName>r</p:attrName>
                                        </p:attrNameLst>
                                      </p:cBhvr>
                                    </p:animRot>
                                  </p:childTnLst>
                                </p:cTn>
                              </p:par>
                              <p:par>
                                <p:cTn id="284" presetID="2" presetClass="exit" presetSubtype="8" fill="hold" nodeType="withEffect">
                                  <p:stCondLst>
                                    <p:cond delay="0"/>
                                  </p:stCondLst>
                                  <p:childTnLst>
                                    <p:anim calcmode="lin" valueType="num">
                                      <p:cBhvr additive="base">
                                        <p:cTn id="285" dur="3450"/>
                                        <p:tgtEl>
                                          <p:spTgt spid="292"/>
                                        </p:tgtEl>
                                        <p:attrNameLst>
                                          <p:attrName>ppt_x</p:attrName>
                                        </p:attrNameLst>
                                      </p:cBhvr>
                                      <p:tavLst>
                                        <p:tav tm="0">
                                          <p:val>
                                            <p:strVal val="ppt_x"/>
                                          </p:val>
                                        </p:tav>
                                        <p:tav tm="100000">
                                          <p:val>
                                            <p:strVal val="0-ppt_w/2"/>
                                          </p:val>
                                        </p:tav>
                                      </p:tavLst>
                                    </p:anim>
                                    <p:anim calcmode="lin" valueType="num">
                                      <p:cBhvr additive="base">
                                        <p:cTn id="286" dur="3450"/>
                                        <p:tgtEl>
                                          <p:spTgt spid="292"/>
                                        </p:tgtEl>
                                        <p:attrNameLst>
                                          <p:attrName>ppt_y</p:attrName>
                                        </p:attrNameLst>
                                      </p:cBhvr>
                                      <p:tavLst>
                                        <p:tav tm="0">
                                          <p:val>
                                            <p:strVal val="ppt_y"/>
                                          </p:val>
                                        </p:tav>
                                        <p:tav tm="100000">
                                          <p:val>
                                            <p:strVal val="ppt_y"/>
                                          </p:val>
                                        </p:tav>
                                      </p:tavLst>
                                    </p:anim>
                                    <p:set>
                                      <p:cBhvr>
                                        <p:cTn id="287" dur="1" fill="hold">
                                          <p:stCondLst>
                                            <p:cond delay="3449"/>
                                          </p:stCondLst>
                                        </p:cTn>
                                        <p:tgtEl>
                                          <p:spTgt spid="292"/>
                                        </p:tgtEl>
                                        <p:attrNameLst>
                                          <p:attrName>style.visibility</p:attrName>
                                        </p:attrNameLst>
                                      </p:cBhvr>
                                      <p:to>
                                        <p:strVal val="hidden"/>
                                      </p:to>
                                    </p:set>
                                  </p:childTnLst>
                                </p:cTn>
                              </p:par>
                              <p:par>
                                <p:cTn id="288" presetID="2" presetClass="entr" presetSubtype="3" fill="hold" nodeType="withEffect">
                                  <p:stCondLst>
                                    <p:cond delay="0"/>
                                  </p:stCondLst>
                                  <p:childTnLst>
                                    <p:set>
                                      <p:cBhvr>
                                        <p:cTn id="289" dur="1" fill="hold">
                                          <p:stCondLst>
                                            <p:cond delay="0"/>
                                          </p:stCondLst>
                                        </p:cTn>
                                        <p:tgtEl>
                                          <p:spTgt spid="295"/>
                                        </p:tgtEl>
                                        <p:attrNameLst>
                                          <p:attrName>style.visibility</p:attrName>
                                        </p:attrNameLst>
                                      </p:cBhvr>
                                      <p:to>
                                        <p:strVal val="visible"/>
                                      </p:to>
                                    </p:set>
                                    <p:anim calcmode="lin" valueType="num">
                                      <p:cBhvr additive="base">
                                        <p:cTn id="290" dur="3450" fill="hold"/>
                                        <p:tgtEl>
                                          <p:spTgt spid="295"/>
                                        </p:tgtEl>
                                        <p:attrNameLst>
                                          <p:attrName>ppt_x</p:attrName>
                                        </p:attrNameLst>
                                      </p:cBhvr>
                                      <p:tavLst>
                                        <p:tav tm="0">
                                          <p:val>
                                            <p:strVal val="1+#ppt_w/2"/>
                                          </p:val>
                                        </p:tav>
                                        <p:tav tm="100000">
                                          <p:val>
                                            <p:strVal val="#ppt_x"/>
                                          </p:val>
                                        </p:tav>
                                      </p:tavLst>
                                    </p:anim>
                                    <p:anim calcmode="lin" valueType="num">
                                      <p:cBhvr additive="base">
                                        <p:cTn id="291" dur="3450" fill="hold"/>
                                        <p:tgtEl>
                                          <p:spTgt spid="295"/>
                                        </p:tgtEl>
                                        <p:attrNameLst>
                                          <p:attrName>ppt_y</p:attrName>
                                        </p:attrNameLst>
                                      </p:cBhvr>
                                      <p:tavLst>
                                        <p:tav tm="0">
                                          <p:val>
                                            <p:strVal val="0-#ppt_h/2"/>
                                          </p:val>
                                        </p:tav>
                                        <p:tav tm="100000">
                                          <p:val>
                                            <p:strVal val="#ppt_y"/>
                                          </p:val>
                                        </p:tav>
                                      </p:tavLst>
                                    </p:anim>
                                  </p:childTnLst>
                                </p:cTn>
                              </p:par>
                              <p:par>
                                <p:cTn id="292" presetID="8" presetClass="emph" presetSubtype="0" repeatCount="indefinite" fill="hold" nodeType="withEffect">
                                  <p:stCondLst>
                                    <p:cond delay="0"/>
                                  </p:stCondLst>
                                  <p:childTnLst>
                                    <p:animRot by="-21600000">
                                      <p:cBhvr>
                                        <p:cTn id="293" dur="3450" fill="hold"/>
                                        <p:tgtEl>
                                          <p:spTgt spid="295"/>
                                        </p:tgtEl>
                                        <p:attrNameLst>
                                          <p:attrName>r</p:attrName>
                                        </p:attrNameLst>
                                      </p:cBhvr>
                                    </p:animRot>
                                  </p:childTnLst>
                                </p:cTn>
                              </p:par>
                              <p:par>
                                <p:cTn id="294" presetID="2" presetClass="exit" presetSubtype="8" fill="hold" nodeType="withEffect">
                                  <p:stCondLst>
                                    <p:cond delay="0"/>
                                  </p:stCondLst>
                                  <p:childTnLst>
                                    <p:anim calcmode="lin" valueType="num">
                                      <p:cBhvr additive="base">
                                        <p:cTn id="295" dur="3450"/>
                                        <p:tgtEl>
                                          <p:spTgt spid="295"/>
                                        </p:tgtEl>
                                        <p:attrNameLst>
                                          <p:attrName>ppt_x</p:attrName>
                                        </p:attrNameLst>
                                      </p:cBhvr>
                                      <p:tavLst>
                                        <p:tav tm="0">
                                          <p:val>
                                            <p:strVal val="ppt_x"/>
                                          </p:val>
                                        </p:tav>
                                        <p:tav tm="100000">
                                          <p:val>
                                            <p:strVal val="0-ppt_w/2"/>
                                          </p:val>
                                        </p:tav>
                                      </p:tavLst>
                                    </p:anim>
                                    <p:anim calcmode="lin" valueType="num">
                                      <p:cBhvr additive="base">
                                        <p:cTn id="296" dur="3450"/>
                                        <p:tgtEl>
                                          <p:spTgt spid="295"/>
                                        </p:tgtEl>
                                        <p:attrNameLst>
                                          <p:attrName>ppt_y</p:attrName>
                                        </p:attrNameLst>
                                      </p:cBhvr>
                                      <p:tavLst>
                                        <p:tav tm="0">
                                          <p:val>
                                            <p:strVal val="ppt_y"/>
                                          </p:val>
                                        </p:tav>
                                        <p:tav tm="100000">
                                          <p:val>
                                            <p:strVal val="ppt_y"/>
                                          </p:val>
                                        </p:tav>
                                      </p:tavLst>
                                    </p:anim>
                                    <p:set>
                                      <p:cBhvr>
                                        <p:cTn id="297" dur="1" fill="hold">
                                          <p:stCondLst>
                                            <p:cond delay="3449"/>
                                          </p:stCondLst>
                                        </p:cTn>
                                        <p:tgtEl>
                                          <p:spTgt spid="295"/>
                                        </p:tgtEl>
                                        <p:attrNameLst>
                                          <p:attrName>style.visibility</p:attrName>
                                        </p:attrNameLst>
                                      </p:cBhvr>
                                      <p:to>
                                        <p:strVal val="hidden"/>
                                      </p:to>
                                    </p:set>
                                  </p:childTnLst>
                                </p:cTn>
                              </p:par>
                              <p:par>
                                <p:cTn id="298" presetID="2" presetClass="entr" presetSubtype="3" fill="hold" nodeType="withEffect">
                                  <p:stCondLst>
                                    <p:cond delay="0"/>
                                  </p:stCondLst>
                                  <p:childTnLst>
                                    <p:set>
                                      <p:cBhvr>
                                        <p:cTn id="299" dur="1" fill="hold">
                                          <p:stCondLst>
                                            <p:cond delay="0"/>
                                          </p:stCondLst>
                                        </p:cTn>
                                        <p:tgtEl>
                                          <p:spTgt spid="298"/>
                                        </p:tgtEl>
                                        <p:attrNameLst>
                                          <p:attrName>style.visibility</p:attrName>
                                        </p:attrNameLst>
                                      </p:cBhvr>
                                      <p:to>
                                        <p:strVal val="visible"/>
                                      </p:to>
                                    </p:set>
                                    <p:anim calcmode="lin" valueType="num">
                                      <p:cBhvr additive="base">
                                        <p:cTn id="300" dur="3450" fill="hold"/>
                                        <p:tgtEl>
                                          <p:spTgt spid="298"/>
                                        </p:tgtEl>
                                        <p:attrNameLst>
                                          <p:attrName>ppt_x</p:attrName>
                                        </p:attrNameLst>
                                      </p:cBhvr>
                                      <p:tavLst>
                                        <p:tav tm="0">
                                          <p:val>
                                            <p:strVal val="1+#ppt_w/2"/>
                                          </p:val>
                                        </p:tav>
                                        <p:tav tm="100000">
                                          <p:val>
                                            <p:strVal val="#ppt_x"/>
                                          </p:val>
                                        </p:tav>
                                      </p:tavLst>
                                    </p:anim>
                                    <p:anim calcmode="lin" valueType="num">
                                      <p:cBhvr additive="base">
                                        <p:cTn id="301" dur="3450" fill="hold"/>
                                        <p:tgtEl>
                                          <p:spTgt spid="298"/>
                                        </p:tgtEl>
                                        <p:attrNameLst>
                                          <p:attrName>ppt_y</p:attrName>
                                        </p:attrNameLst>
                                      </p:cBhvr>
                                      <p:tavLst>
                                        <p:tav tm="0">
                                          <p:val>
                                            <p:strVal val="0-#ppt_h/2"/>
                                          </p:val>
                                        </p:tav>
                                        <p:tav tm="100000">
                                          <p:val>
                                            <p:strVal val="#ppt_y"/>
                                          </p:val>
                                        </p:tav>
                                      </p:tavLst>
                                    </p:anim>
                                  </p:childTnLst>
                                </p:cTn>
                              </p:par>
                              <p:par>
                                <p:cTn id="302" presetID="8" presetClass="emph" presetSubtype="0" repeatCount="indefinite" fill="hold" nodeType="withEffect">
                                  <p:stCondLst>
                                    <p:cond delay="0"/>
                                  </p:stCondLst>
                                  <p:childTnLst>
                                    <p:animRot by="-21600000">
                                      <p:cBhvr>
                                        <p:cTn id="303" dur="3450" fill="hold"/>
                                        <p:tgtEl>
                                          <p:spTgt spid="298"/>
                                        </p:tgtEl>
                                        <p:attrNameLst>
                                          <p:attrName>r</p:attrName>
                                        </p:attrNameLst>
                                      </p:cBhvr>
                                    </p:animRot>
                                  </p:childTnLst>
                                </p:cTn>
                              </p:par>
                              <p:par>
                                <p:cTn id="304" presetID="2" presetClass="exit" presetSubtype="8" fill="hold" nodeType="withEffect">
                                  <p:stCondLst>
                                    <p:cond delay="0"/>
                                  </p:stCondLst>
                                  <p:childTnLst>
                                    <p:anim calcmode="lin" valueType="num">
                                      <p:cBhvr additive="base">
                                        <p:cTn id="305" dur="3450"/>
                                        <p:tgtEl>
                                          <p:spTgt spid="298"/>
                                        </p:tgtEl>
                                        <p:attrNameLst>
                                          <p:attrName>ppt_x</p:attrName>
                                        </p:attrNameLst>
                                      </p:cBhvr>
                                      <p:tavLst>
                                        <p:tav tm="0">
                                          <p:val>
                                            <p:strVal val="ppt_x"/>
                                          </p:val>
                                        </p:tav>
                                        <p:tav tm="100000">
                                          <p:val>
                                            <p:strVal val="0-ppt_w/2"/>
                                          </p:val>
                                        </p:tav>
                                      </p:tavLst>
                                    </p:anim>
                                    <p:anim calcmode="lin" valueType="num">
                                      <p:cBhvr additive="base">
                                        <p:cTn id="306" dur="3450"/>
                                        <p:tgtEl>
                                          <p:spTgt spid="298"/>
                                        </p:tgtEl>
                                        <p:attrNameLst>
                                          <p:attrName>ppt_y</p:attrName>
                                        </p:attrNameLst>
                                      </p:cBhvr>
                                      <p:tavLst>
                                        <p:tav tm="0">
                                          <p:val>
                                            <p:strVal val="ppt_y"/>
                                          </p:val>
                                        </p:tav>
                                        <p:tav tm="100000">
                                          <p:val>
                                            <p:strVal val="ppt_y"/>
                                          </p:val>
                                        </p:tav>
                                      </p:tavLst>
                                    </p:anim>
                                    <p:set>
                                      <p:cBhvr>
                                        <p:cTn id="307" dur="1" fill="hold">
                                          <p:stCondLst>
                                            <p:cond delay="3449"/>
                                          </p:stCondLst>
                                        </p:cTn>
                                        <p:tgtEl>
                                          <p:spTgt spid="298"/>
                                        </p:tgtEl>
                                        <p:attrNameLst>
                                          <p:attrName>style.visibility</p:attrName>
                                        </p:attrNameLst>
                                      </p:cBhvr>
                                      <p:to>
                                        <p:strVal val="hidden"/>
                                      </p:to>
                                    </p:set>
                                  </p:childTnLst>
                                </p:cTn>
                              </p:par>
                              <p:par>
                                <p:cTn id="308" presetID="2" presetClass="entr" presetSubtype="3" fill="hold" nodeType="withEffect">
                                  <p:stCondLst>
                                    <p:cond delay="0"/>
                                  </p:stCondLst>
                                  <p:childTnLst>
                                    <p:set>
                                      <p:cBhvr>
                                        <p:cTn id="309" dur="1" fill="hold">
                                          <p:stCondLst>
                                            <p:cond delay="0"/>
                                          </p:stCondLst>
                                        </p:cTn>
                                        <p:tgtEl>
                                          <p:spTgt spid="301"/>
                                        </p:tgtEl>
                                        <p:attrNameLst>
                                          <p:attrName>style.visibility</p:attrName>
                                        </p:attrNameLst>
                                      </p:cBhvr>
                                      <p:to>
                                        <p:strVal val="visible"/>
                                      </p:to>
                                    </p:set>
                                    <p:anim calcmode="lin" valueType="num">
                                      <p:cBhvr additive="base">
                                        <p:cTn id="310" dur="3450" fill="hold"/>
                                        <p:tgtEl>
                                          <p:spTgt spid="301"/>
                                        </p:tgtEl>
                                        <p:attrNameLst>
                                          <p:attrName>ppt_x</p:attrName>
                                        </p:attrNameLst>
                                      </p:cBhvr>
                                      <p:tavLst>
                                        <p:tav tm="0">
                                          <p:val>
                                            <p:strVal val="1+#ppt_w/2"/>
                                          </p:val>
                                        </p:tav>
                                        <p:tav tm="100000">
                                          <p:val>
                                            <p:strVal val="#ppt_x"/>
                                          </p:val>
                                        </p:tav>
                                      </p:tavLst>
                                    </p:anim>
                                    <p:anim calcmode="lin" valueType="num">
                                      <p:cBhvr additive="base">
                                        <p:cTn id="311" dur="3450" fill="hold"/>
                                        <p:tgtEl>
                                          <p:spTgt spid="301"/>
                                        </p:tgtEl>
                                        <p:attrNameLst>
                                          <p:attrName>ppt_y</p:attrName>
                                        </p:attrNameLst>
                                      </p:cBhvr>
                                      <p:tavLst>
                                        <p:tav tm="0">
                                          <p:val>
                                            <p:strVal val="0-#ppt_h/2"/>
                                          </p:val>
                                        </p:tav>
                                        <p:tav tm="100000">
                                          <p:val>
                                            <p:strVal val="#ppt_y"/>
                                          </p:val>
                                        </p:tav>
                                      </p:tavLst>
                                    </p:anim>
                                  </p:childTnLst>
                                </p:cTn>
                              </p:par>
                              <p:par>
                                <p:cTn id="312" presetID="8" presetClass="emph" presetSubtype="0" repeatCount="indefinite" fill="hold" nodeType="withEffect">
                                  <p:stCondLst>
                                    <p:cond delay="0"/>
                                  </p:stCondLst>
                                  <p:childTnLst>
                                    <p:animRot by="-21600000">
                                      <p:cBhvr>
                                        <p:cTn id="313" dur="3450" fill="hold"/>
                                        <p:tgtEl>
                                          <p:spTgt spid="301"/>
                                        </p:tgtEl>
                                        <p:attrNameLst>
                                          <p:attrName>r</p:attrName>
                                        </p:attrNameLst>
                                      </p:cBhvr>
                                    </p:animRot>
                                  </p:childTnLst>
                                </p:cTn>
                              </p:par>
                              <p:par>
                                <p:cTn id="314" presetID="2" presetClass="exit" presetSubtype="8" fill="hold" nodeType="withEffect">
                                  <p:stCondLst>
                                    <p:cond delay="0"/>
                                  </p:stCondLst>
                                  <p:childTnLst>
                                    <p:anim calcmode="lin" valueType="num">
                                      <p:cBhvr additive="base">
                                        <p:cTn id="315" dur="3450"/>
                                        <p:tgtEl>
                                          <p:spTgt spid="301"/>
                                        </p:tgtEl>
                                        <p:attrNameLst>
                                          <p:attrName>ppt_x</p:attrName>
                                        </p:attrNameLst>
                                      </p:cBhvr>
                                      <p:tavLst>
                                        <p:tav tm="0">
                                          <p:val>
                                            <p:strVal val="ppt_x"/>
                                          </p:val>
                                        </p:tav>
                                        <p:tav tm="100000">
                                          <p:val>
                                            <p:strVal val="0-ppt_w/2"/>
                                          </p:val>
                                        </p:tav>
                                      </p:tavLst>
                                    </p:anim>
                                    <p:anim calcmode="lin" valueType="num">
                                      <p:cBhvr additive="base">
                                        <p:cTn id="316" dur="3450"/>
                                        <p:tgtEl>
                                          <p:spTgt spid="301"/>
                                        </p:tgtEl>
                                        <p:attrNameLst>
                                          <p:attrName>ppt_y</p:attrName>
                                        </p:attrNameLst>
                                      </p:cBhvr>
                                      <p:tavLst>
                                        <p:tav tm="0">
                                          <p:val>
                                            <p:strVal val="ppt_y"/>
                                          </p:val>
                                        </p:tav>
                                        <p:tav tm="100000">
                                          <p:val>
                                            <p:strVal val="ppt_y"/>
                                          </p:val>
                                        </p:tav>
                                      </p:tavLst>
                                    </p:anim>
                                    <p:set>
                                      <p:cBhvr>
                                        <p:cTn id="317" dur="1" fill="hold">
                                          <p:stCondLst>
                                            <p:cond delay="3449"/>
                                          </p:stCondLst>
                                        </p:cTn>
                                        <p:tgtEl>
                                          <p:spTgt spid="301"/>
                                        </p:tgtEl>
                                        <p:attrNameLst>
                                          <p:attrName>style.visibility</p:attrName>
                                        </p:attrNameLst>
                                      </p:cBhvr>
                                      <p:to>
                                        <p:strVal val="hidden"/>
                                      </p:to>
                                    </p:set>
                                  </p:childTnLst>
                                </p:cTn>
                              </p:par>
                              <p:par>
                                <p:cTn id="318" presetID="2" presetClass="entr" presetSubtype="3" fill="hold" nodeType="withEffect">
                                  <p:stCondLst>
                                    <p:cond delay="0"/>
                                  </p:stCondLst>
                                  <p:childTnLst>
                                    <p:set>
                                      <p:cBhvr>
                                        <p:cTn id="319" dur="1" fill="hold">
                                          <p:stCondLst>
                                            <p:cond delay="0"/>
                                          </p:stCondLst>
                                        </p:cTn>
                                        <p:tgtEl>
                                          <p:spTgt spid="304"/>
                                        </p:tgtEl>
                                        <p:attrNameLst>
                                          <p:attrName>style.visibility</p:attrName>
                                        </p:attrNameLst>
                                      </p:cBhvr>
                                      <p:to>
                                        <p:strVal val="visible"/>
                                      </p:to>
                                    </p:set>
                                    <p:anim calcmode="lin" valueType="num">
                                      <p:cBhvr additive="base">
                                        <p:cTn id="320" dur="3450" fill="hold"/>
                                        <p:tgtEl>
                                          <p:spTgt spid="304"/>
                                        </p:tgtEl>
                                        <p:attrNameLst>
                                          <p:attrName>ppt_x</p:attrName>
                                        </p:attrNameLst>
                                      </p:cBhvr>
                                      <p:tavLst>
                                        <p:tav tm="0">
                                          <p:val>
                                            <p:strVal val="1+#ppt_w/2"/>
                                          </p:val>
                                        </p:tav>
                                        <p:tav tm="100000">
                                          <p:val>
                                            <p:strVal val="#ppt_x"/>
                                          </p:val>
                                        </p:tav>
                                      </p:tavLst>
                                    </p:anim>
                                    <p:anim calcmode="lin" valueType="num">
                                      <p:cBhvr additive="base">
                                        <p:cTn id="321" dur="3450" fill="hold"/>
                                        <p:tgtEl>
                                          <p:spTgt spid="304"/>
                                        </p:tgtEl>
                                        <p:attrNameLst>
                                          <p:attrName>ppt_y</p:attrName>
                                        </p:attrNameLst>
                                      </p:cBhvr>
                                      <p:tavLst>
                                        <p:tav tm="0">
                                          <p:val>
                                            <p:strVal val="0-#ppt_h/2"/>
                                          </p:val>
                                        </p:tav>
                                        <p:tav tm="100000">
                                          <p:val>
                                            <p:strVal val="#ppt_y"/>
                                          </p:val>
                                        </p:tav>
                                      </p:tavLst>
                                    </p:anim>
                                  </p:childTnLst>
                                </p:cTn>
                              </p:par>
                              <p:par>
                                <p:cTn id="322" presetID="8" presetClass="emph" presetSubtype="0" repeatCount="indefinite" fill="hold" nodeType="withEffect">
                                  <p:stCondLst>
                                    <p:cond delay="0"/>
                                  </p:stCondLst>
                                  <p:childTnLst>
                                    <p:animRot by="-21600000">
                                      <p:cBhvr>
                                        <p:cTn id="323" dur="3450" fill="hold"/>
                                        <p:tgtEl>
                                          <p:spTgt spid="304"/>
                                        </p:tgtEl>
                                        <p:attrNameLst>
                                          <p:attrName>r</p:attrName>
                                        </p:attrNameLst>
                                      </p:cBhvr>
                                    </p:animRot>
                                  </p:childTnLst>
                                </p:cTn>
                              </p:par>
                              <p:par>
                                <p:cTn id="324" presetID="2" presetClass="exit" presetSubtype="8" fill="hold" nodeType="withEffect">
                                  <p:stCondLst>
                                    <p:cond delay="0"/>
                                  </p:stCondLst>
                                  <p:childTnLst>
                                    <p:anim calcmode="lin" valueType="num">
                                      <p:cBhvr additive="base">
                                        <p:cTn id="325" dur="3450"/>
                                        <p:tgtEl>
                                          <p:spTgt spid="304"/>
                                        </p:tgtEl>
                                        <p:attrNameLst>
                                          <p:attrName>ppt_x</p:attrName>
                                        </p:attrNameLst>
                                      </p:cBhvr>
                                      <p:tavLst>
                                        <p:tav tm="0">
                                          <p:val>
                                            <p:strVal val="ppt_x"/>
                                          </p:val>
                                        </p:tav>
                                        <p:tav tm="100000">
                                          <p:val>
                                            <p:strVal val="0-ppt_w/2"/>
                                          </p:val>
                                        </p:tav>
                                      </p:tavLst>
                                    </p:anim>
                                    <p:anim calcmode="lin" valueType="num">
                                      <p:cBhvr additive="base">
                                        <p:cTn id="326" dur="3450"/>
                                        <p:tgtEl>
                                          <p:spTgt spid="304"/>
                                        </p:tgtEl>
                                        <p:attrNameLst>
                                          <p:attrName>ppt_y</p:attrName>
                                        </p:attrNameLst>
                                      </p:cBhvr>
                                      <p:tavLst>
                                        <p:tav tm="0">
                                          <p:val>
                                            <p:strVal val="ppt_y"/>
                                          </p:val>
                                        </p:tav>
                                        <p:tav tm="100000">
                                          <p:val>
                                            <p:strVal val="ppt_y"/>
                                          </p:val>
                                        </p:tav>
                                      </p:tavLst>
                                    </p:anim>
                                    <p:set>
                                      <p:cBhvr>
                                        <p:cTn id="327" dur="1" fill="hold">
                                          <p:stCondLst>
                                            <p:cond delay="3449"/>
                                          </p:stCondLst>
                                        </p:cTn>
                                        <p:tgtEl>
                                          <p:spTgt spid="304"/>
                                        </p:tgtEl>
                                        <p:attrNameLst>
                                          <p:attrName>style.visibility</p:attrName>
                                        </p:attrNameLst>
                                      </p:cBhvr>
                                      <p:to>
                                        <p:strVal val="hidden"/>
                                      </p:to>
                                    </p:set>
                                  </p:childTnLst>
                                </p:cTn>
                              </p:par>
                              <p:par>
                                <p:cTn id="328" presetID="2" presetClass="entr" presetSubtype="3" fill="hold" nodeType="withEffect">
                                  <p:stCondLst>
                                    <p:cond delay="0"/>
                                  </p:stCondLst>
                                  <p:childTnLst>
                                    <p:set>
                                      <p:cBhvr>
                                        <p:cTn id="329" dur="1" fill="hold">
                                          <p:stCondLst>
                                            <p:cond delay="0"/>
                                          </p:stCondLst>
                                        </p:cTn>
                                        <p:tgtEl>
                                          <p:spTgt spid="307"/>
                                        </p:tgtEl>
                                        <p:attrNameLst>
                                          <p:attrName>style.visibility</p:attrName>
                                        </p:attrNameLst>
                                      </p:cBhvr>
                                      <p:to>
                                        <p:strVal val="visible"/>
                                      </p:to>
                                    </p:set>
                                    <p:anim calcmode="lin" valueType="num">
                                      <p:cBhvr additive="base">
                                        <p:cTn id="330" dur="3400" fill="hold"/>
                                        <p:tgtEl>
                                          <p:spTgt spid="307"/>
                                        </p:tgtEl>
                                        <p:attrNameLst>
                                          <p:attrName>ppt_x</p:attrName>
                                        </p:attrNameLst>
                                      </p:cBhvr>
                                      <p:tavLst>
                                        <p:tav tm="0">
                                          <p:val>
                                            <p:strVal val="1+#ppt_w/2"/>
                                          </p:val>
                                        </p:tav>
                                        <p:tav tm="100000">
                                          <p:val>
                                            <p:strVal val="#ppt_x"/>
                                          </p:val>
                                        </p:tav>
                                      </p:tavLst>
                                    </p:anim>
                                    <p:anim calcmode="lin" valueType="num">
                                      <p:cBhvr additive="base">
                                        <p:cTn id="331" dur="3400" fill="hold"/>
                                        <p:tgtEl>
                                          <p:spTgt spid="307"/>
                                        </p:tgtEl>
                                        <p:attrNameLst>
                                          <p:attrName>ppt_y</p:attrName>
                                        </p:attrNameLst>
                                      </p:cBhvr>
                                      <p:tavLst>
                                        <p:tav tm="0">
                                          <p:val>
                                            <p:strVal val="0-#ppt_h/2"/>
                                          </p:val>
                                        </p:tav>
                                        <p:tav tm="100000">
                                          <p:val>
                                            <p:strVal val="#ppt_y"/>
                                          </p:val>
                                        </p:tav>
                                      </p:tavLst>
                                    </p:anim>
                                  </p:childTnLst>
                                </p:cTn>
                              </p:par>
                              <p:par>
                                <p:cTn id="332" presetID="8" presetClass="emph" presetSubtype="0" repeatCount="indefinite" fill="hold" nodeType="withEffect">
                                  <p:stCondLst>
                                    <p:cond delay="0"/>
                                  </p:stCondLst>
                                  <p:childTnLst>
                                    <p:animRot by="-21600000">
                                      <p:cBhvr>
                                        <p:cTn id="333" dur="3400" fill="hold"/>
                                        <p:tgtEl>
                                          <p:spTgt spid="307"/>
                                        </p:tgtEl>
                                        <p:attrNameLst>
                                          <p:attrName>r</p:attrName>
                                        </p:attrNameLst>
                                      </p:cBhvr>
                                    </p:animRot>
                                  </p:childTnLst>
                                </p:cTn>
                              </p:par>
                              <p:par>
                                <p:cTn id="334" presetID="2" presetClass="exit" presetSubtype="8" fill="hold" nodeType="withEffect">
                                  <p:stCondLst>
                                    <p:cond delay="0"/>
                                  </p:stCondLst>
                                  <p:childTnLst>
                                    <p:anim calcmode="lin" valueType="num">
                                      <p:cBhvr additive="base">
                                        <p:cTn id="335" dur="3400"/>
                                        <p:tgtEl>
                                          <p:spTgt spid="307"/>
                                        </p:tgtEl>
                                        <p:attrNameLst>
                                          <p:attrName>ppt_x</p:attrName>
                                        </p:attrNameLst>
                                      </p:cBhvr>
                                      <p:tavLst>
                                        <p:tav tm="0">
                                          <p:val>
                                            <p:strVal val="ppt_x"/>
                                          </p:val>
                                        </p:tav>
                                        <p:tav tm="100000">
                                          <p:val>
                                            <p:strVal val="0-ppt_w/2"/>
                                          </p:val>
                                        </p:tav>
                                      </p:tavLst>
                                    </p:anim>
                                    <p:anim calcmode="lin" valueType="num">
                                      <p:cBhvr additive="base">
                                        <p:cTn id="336" dur="3400"/>
                                        <p:tgtEl>
                                          <p:spTgt spid="307"/>
                                        </p:tgtEl>
                                        <p:attrNameLst>
                                          <p:attrName>ppt_y</p:attrName>
                                        </p:attrNameLst>
                                      </p:cBhvr>
                                      <p:tavLst>
                                        <p:tav tm="0">
                                          <p:val>
                                            <p:strVal val="ppt_y"/>
                                          </p:val>
                                        </p:tav>
                                        <p:tav tm="100000">
                                          <p:val>
                                            <p:strVal val="ppt_y"/>
                                          </p:val>
                                        </p:tav>
                                      </p:tavLst>
                                    </p:anim>
                                    <p:set>
                                      <p:cBhvr>
                                        <p:cTn id="337" dur="1" fill="hold">
                                          <p:stCondLst>
                                            <p:cond delay="3399"/>
                                          </p:stCondLst>
                                        </p:cTn>
                                        <p:tgtEl>
                                          <p:spTgt spid="307"/>
                                        </p:tgtEl>
                                        <p:attrNameLst>
                                          <p:attrName>style.visibility</p:attrName>
                                        </p:attrNameLst>
                                      </p:cBhvr>
                                      <p:to>
                                        <p:strVal val="hidden"/>
                                      </p:to>
                                    </p:set>
                                  </p:childTnLst>
                                </p:cTn>
                              </p:par>
                              <p:par>
                                <p:cTn id="338" presetID="2" presetClass="entr" presetSubtype="3" fill="hold" nodeType="withEffect">
                                  <p:stCondLst>
                                    <p:cond delay="0"/>
                                  </p:stCondLst>
                                  <p:childTnLst>
                                    <p:set>
                                      <p:cBhvr>
                                        <p:cTn id="339" dur="1" fill="hold">
                                          <p:stCondLst>
                                            <p:cond delay="0"/>
                                          </p:stCondLst>
                                        </p:cTn>
                                        <p:tgtEl>
                                          <p:spTgt spid="310"/>
                                        </p:tgtEl>
                                        <p:attrNameLst>
                                          <p:attrName>style.visibility</p:attrName>
                                        </p:attrNameLst>
                                      </p:cBhvr>
                                      <p:to>
                                        <p:strVal val="visible"/>
                                      </p:to>
                                    </p:set>
                                    <p:anim calcmode="lin" valueType="num">
                                      <p:cBhvr additive="base">
                                        <p:cTn id="340" dur="3400" fill="hold"/>
                                        <p:tgtEl>
                                          <p:spTgt spid="310"/>
                                        </p:tgtEl>
                                        <p:attrNameLst>
                                          <p:attrName>ppt_x</p:attrName>
                                        </p:attrNameLst>
                                      </p:cBhvr>
                                      <p:tavLst>
                                        <p:tav tm="0">
                                          <p:val>
                                            <p:strVal val="1+#ppt_w/2"/>
                                          </p:val>
                                        </p:tav>
                                        <p:tav tm="100000">
                                          <p:val>
                                            <p:strVal val="#ppt_x"/>
                                          </p:val>
                                        </p:tav>
                                      </p:tavLst>
                                    </p:anim>
                                    <p:anim calcmode="lin" valueType="num">
                                      <p:cBhvr additive="base">
                                        <p:cTn id="341" dur="3400" fill="hold"/>
                                        <p:tgtEl>
                                          <p:spTgt spid="310"/>
                                        </p:tgtEl>
                                        <p:attrNameLst>
                                          <p:attrName>ppt_y</p:attrName>
                                        </p:attrNameLst>
                                      </p:cBhvr>
                                      <p:tavLst>
                                        <p:tav tm="0">
                                          <p:val>
                                            <p:strVal val="0-#ppt_h/2"/>
                                          </p:val>
                                        </p:tav>
                                        <p:tav tm="100000">
                                          <p:val>
                                            <p:strVal val="#ppt_y"/>
                                          </p:val>
                                        </p:tav>
                                      </p:tavLst>
                                    </p:anim>
                                  </p:childTnLst>
                                </p:cTn>
                              </p:par>
                              <p:par>
                                <p:cTn id="342" presetID="8" presetClass="emph" presetSubtype="0" repeatCount="indefinite" fill="hold" nodeType="withEffect">
                                  <p:stCondLst>
                                    <p:cond delay="0"/>
                                  </p:stCondLst>
                                  <p:childTnLst>
                                    <p:animRot by="-21600000">
                                      <p:cBhvr>
                                        <p:cTn id="343" dur="3400" fill="hold"/>
                                        <p:tgtEl>
                                          <p:spTgt spid="310"/>
                                        </p:tgtEl>
                                        <p:attrNameLst>
                                          <p:attrName>r</p:attrName>
                                        </p:attrNameLst>
                                      </p:cBhvr>
                                    </p:animRot>
                                  </p:childTnLst>
                                </p:cTn>
                              </p:par>
                              <p:par>
                                <p:cTn id="344" presetID="2" presetClass="exit" presetSubtype="8" fill="hold" nodeType="withEffect">
                                  <p:stCondLst>
                                    <p:cond delay="0"/>
                                  </p:stCondLst>
                                  <p:childTnLst>
                                    <p:anim calcmode="lin" valueType="num">
                                      <p:cBhvr additive="base">
                                        <p:cTn id="345" dur="3400"/>
                                        <p:tgtEl>
                                          <p:spTgt spid="310"/>
                                        </p:tgtEl>
                                        <p:attrNameLst>
                                          <p:attrName>ppt_x</p:attrName>
                                        </p:attrNameLst>
                                      </p:cBhvr>
                                      <p:tavLst>
                                        <p:tav tm="0">
                                          <p:val>
                                            <p:strVal val="ppt_x"/>
                                          </p:val>
                                        </p:tav>
                                        <p:tav tm="100000">
                                          <p:val>
                                            <p:strVal val="0-ppt_w/2"/>
                                          </p:val>
                                        </p:tav>
                                      </p:tavLst>
                                    </p:anim>
                                    <p:anim calcmode="lin" valueType="num">
                                      <p:cBhvr additive="base">
                                        <p:cTn id="346" dur="3400"/>
                                        <p:tgtEl>
                                          <p:spTgt spid="310"/>
                                        </p:tgtEl>
                                        <p:attrNameLst>
                                          <p:attrName>ppt_y</p:attrName>
                                        </p:attrNameLst>
                                      </p:cBhvr>
                                      <p:tavLst>
                                        <p:tav tm="0">
                                          <p:val>
                                            <p:strVal val="ppt_y"/>
                                          </p:val>
                                        </p:tav>
                                        <p:tav tm="100000">
                                          <p:val>
                                            <p:strVal val="ppt_y"/>
                                          </p:val>
                                        </p:tav>
                                      </p:tavLst>
                                    </p:anim>
                                    <p:set>
                                      <p:cBhvr>
                                        <p:cTn id="347" dur="1" fill="hold">
                                          <p:stCondLst>
                                            <p:cond delay="3399"/>
                                          </p:stCondLst>
                                        </p:cTn>
                                        <p:tgtEl>
                                          <p:spTgt spid="310"/>
                                        </p:tgtEl>
                                        <p:attrNameLst>
                                          <p:attrName>style.visibility</p:attrName>
                                        </p:attrNameLst>
                                      </p:cBhvr>
                                      <p:to>
                                        <p:strVal val="hidden"/>
                                      </p:to>
                                    </p:set>
                                  </p:childTnLst>
                                </p:cTn>
                              </p:par>
                              <p:par>
                                <p:cTn id="348" presetID="2" presetClass="entr" presetSubtype="3" fill="hold" nodeType="withEffect">
                                  <p:stCondLst>
                                    <p:cond delay="0"/>
                                  </p:stCondLst>
                                  <p:childTnLst>
                                    <p:set>
                                      <p:cBhvr>
                                        <p:cTn id="349" dur="1" fill="hold">
                                          <p:stCondLst>
                                            <p:cond delay="0"/>
                                          </p:stCondLst>
                                        </p:cTn>
                                        <p:tgtEl>
                                          <p:spTgt spid="313"/>
                                        </p:tgtEl>
                                        <p:attrNameLst>
                                          <p:attrName>style.visibility</p:attrName>
                                        </p:attrNameLst>
                                      </p:cBhvr>
                                      <p:to>
                                        <p:strVal val="visible"/>
                                      </p:to>
                                    </p:set>
                                    <p:anim calcmode="lin" valueType="num">
                                      <p:cBhvr additive="base">
                                        <p:cTn id="350" dur="3400" fill="hold"/>
                                        <p:tgtEl>
                                          <p:spTgt spid="313"/>
                                        </p:tgtEl>
                                        <p:attrNameLst>
                                          <p:attrName>ppt_x</p:attrName>
                                        </p:attrNameLst>
                                      </p:cBhvr>
                                      <p:tavLst>
                                        <p:tav tm="0">
                                          <p:val>
                                            <p:strVal val="1+#ppt_w/2"/>
                                          </p:val>
                                        </p:tav>
                                        <p:tav tm="100000">
                                          <p:val>
                                            <p:strVal val="#ppt_x"/>
                                          </p:val>
                                        </p:tav>
                                      </p:tavLst>
                                    </p:anim>
                                    <p:anim calcmode="lin" valueType="num">
                                      <p:cBhvr additive="base">
                                        <p:cTn id="351" dur="3400" fill="hold"/>
                                        <p:tgtEl>
                                          <p:spTgt spid="313"/>
                                        </p:tgtEl>
                                        <p:attrNameLst>
                                          <p:attrName>ppt_y</p:attrName>
                                        </p:attrNameLst>
                                      </p:cBhvr>
                                      <p:tavLst>
                                        <p:tav tm="0">
                                          <p:val>
                                            <p:strVal val="0-#ppt_h/2"/>
                                          </p:val>
                                        </p:tav>
                                        <p:tav tm="100000">
                                          <p:val>
                                            <p:strVal val="#ppt_y"/>
                                          </p:val>
                                        </p:tav>
                                      </p:tavLst>
                                    </p:anim>
                                  </p:childTnLst>
                                </p:cTn>
                              </p:par>
                              <p:par>
                                <p:cTn id="352" presetID="8" presetClass="emph" presetSubtype="0" repeatCount="indefinite" fill="hold" nodeType="withEffect">
                                  <p:stCondLst>
                                    <p:cond delay="0"/>
                                  </p:stCondLst>
                                  <p:childTnLst>
                                    <p:animRot by="-21600000">
                                      <p:cBhvr>
                                        <p:cTn id="353" dur="3400" fill="hold"/>
                                        <p:tgtEl>
                                          <p:spTgt spid="313"/>
                                        </p:tgtEl>
                                        <p:attrNameLst>
                                          <p:attrName>r</p:attrName>
                                        </p:attrNameLst>
                                      </p:cBhvr>
                                    </p:animRot>
                                  </p:childTnLst>
                                </p:cTn>
                              </p:par>
                              <p:par>
                                <p:cTn id="354" presetID="2" presetClass="exit" presetSubtype="8" fill="hold" nodeType="withEffect">
                                  <p:stCondLst>
                                    <p:cond delay="0"/>
                                  </p:stCondLst>
                                  <p:childTnLst>
                                    <p:anim calcmode="lin" valueType="num">
                                      <p:cBhvr additive="base">
                                        <p:cTn id="355" dur="3400"/>
                                        <p:tgtEl>
                                          <p:spTgt spid="313"/>
                                        </p:tgtEl>
                                        <p:attrNameLst>
                                          <p:attrName>ppt_x</p:attrName>
                                        </p:attrNameLst>
                                      </p:cBhvr>
                                      <p:tavLst>
                                        <p:tav tm="0">
                                          <p:val>
                                            <p:strVal val="ppt_x"/>
                                          </p:val>
                                        </p:tav>
                                        <p:tav tm="100000">
                                          <p:val>
                                            <p:strVal val="0-ppt_w/2"/>
                                          </p:val>
                                        </p:tav>
                                      </p:tavLst>
                                    </p:anim>
                                    <p:anim calcmode="lin" valueType="num">
                                      <p:cBhvr additive="base">
                                        <p:cTn id="356" dur="3400"/>
                                        <p:tgtEl>
                                          <p:spTgt spid="313"/>
                                        </p:tgtEl>
                                        <p:attrNameLst>
                                          <p:attrName>ppt_y</p:attrName>
                                        </p:attrNameLst>
                                      </p:cBhvr>
                                      <p:tavLst>
                                        <p:tav tm="0">
                                          <p:val>
                                            <p:strVal val="ppt_y"/>
                                          </p:val>
                                        </p:tav>
                                        <p:tav tm="100000">
                                          <p:val>
                                            <p:strVal val="ppt_y"/>
                                          </p:val>
                                        </p:tav>
                                      </p:tavLst>
                                    </p:anim>
                                    <p:set>
                                      <p:cBhvr>
                                        <p:cTn id="357" dur="1" fill="hold">
                                          <p:stCondLst>
                                            <p:cond delay="3399"/>
                                          </p:stCondLst>
                                        </p:cTn>
                                        <p:tgtEl>
                                          <p:spTgt spid="313"/>
                                        </p:tgtEl>
                                        <p:attrNameLst>
                                          <p:attrName>style.visibility</p:attrName>
                                        </p:attrNameLst>
                                      </p:cBhvr>
                                      <p:to>
                                        <p:strVal val="hidden"/>
                                      </p:to>
                                    </p:set>
                                  </p:childTnLst>
                                </p:cTn>
                              </p:par>
                              <p:par>
                                <p:cTn id="358" presetID="2" presetClass="entr" presetSubtype="3" fill="hold" nodeType="withEffect">
                                  <p:stCondLst>
                                    <p:cond delay="0"/>
                                  </p:stCondLst>
                                  <p:childTnLst>
                                    <p:set>
                                      <p:cBhvr>
                                        <p:cTn id="359" dur="1" fill="hold">
                                          <p:stCondLst>
                                            <p:cond delay="0"/>
                                          </p:stCondLst>
                                        </p:cTn>
                                        <p:tgtEl>
                                          <p:spTgt spid="316"/>
                                        </p:tgtEl>
                                        <p:attrNameLst>
                                          <p:attrName>style.visibility</p:attrName>
                                        </p:attrNameLst>
                                      </p:cBhvr>
                                      <p:to>
                                        <p:strVal val="visible"/>
                                      </p:to>
                                    </p:set>
                                    <p:anim calcmode="lin" valueType="num">
                                      <p:cBhvr additive="base">
                                        <p:cTn id="360" dur="3400" fill="hold"/>
                                        <p:tgtEl>
                                          <p:spTgt spid="316"/>
                                        </p:tgtEl>
                                        <p:attrNameLst>
                                          <p:attrName>ppt_x</p:attrName>
                                        </p:attrNameLst>
                                      </p:cBhvr>
                                      <p:tavLst>
                                        <p:tav tm="0">
                                          <p:val>
                                            <p:strVal val="1+#ppt_w/2"/>
                                          </p:val>
                                        </p:tav>
                                        <p:tav tm="100000">
                                          <p:val>
                                            <p:strVal val="#ppt_x"/>
                                          </p:val>
                                        </p:tav>
                                      </p:tavLst>
                                    </p:anim>
                                    <p:anim calcmode="lin" valueType="num">
                                      <p:cBhvr additive="base">
                                        <p:cTn id="361" dur="3400" fill="hold"/>
                                        <p:tgtEl>
                                          <p:spTgt spid="316"/>
                                        </p:tgtEl>
                                        <p:attrNameLst>
                                          <p:attrName>ppt_y</p:attrName>
                                        </p:attrNameLst>
                                      </p:cBhvr>
                                      <p:tavLst>
                                        <p:tav tm="0">
                                          <p:val>
                                            <p:strVal val="0-#ppt_h/2"/>
                                          </p:val>
                                        </p:tav>
                                        <p:tav tm="100000">
                                          <p:val>
                                            <p:strVal val="#ppt_y"/>
                                          </p:val>
                                        </p:tav>
                                      </p:tavLst>
                                    </p:anim>
                                  </p:childTnLst>
                                </p:cTn>
                              </p:par>
                              <p:par>
                                <p:cTn id="362" presetID="8" presetClass="emph" presetSubtype="0" repeatCount="indefinite" fill="hold" nodeType="withEffect">
                                  <p:stCondLst>
                                    <p:cond delay="0"/>
                                  </p:stCondLst>
                                  <p:childTnLst>
                                    <p:animRot by="-21600000">
                                      <p:cBhvr>
                                        <p:cTn id="363" dur="3400" fill="hold"/>
                                        <p:tgtEl>
                                          <p:spTgt spid="316"/>
                                        </p:tgtEl>
                                        <p:attrNameLst>
                                          <p:attrName>r</p:attrName>
                                        </p:attrNameLst>
                                      </p:cBhvr>
                                    </p:animRot>
                                  </p:childTnLst>
                                </p:cTn>
                              </p:par>
                              <p:par>
                                <p:cTn id="364" presetID="2" presetClass="exit" presetSubtype="8" fill="hold" nodeType="withEffect">
                                  <p:stCondLst>
                                    <p:cond delay="0"/>
                                  </p:stCondLst>
                                  <p:childTnLst>
                                    <p:anim calcmode="lin" valueType="num">
                                      <p:cBhvr additive="base">
                                        <p:cTn id="365" dur="3400"/>
                                        <p:tgtEl>
                                          <p:spTgt spid="316"/>
                                        </p:tgtEl>
                                        <p:attrNameLst>
                                          <p:attrName>ppt_x</p:attrName>
                                        </p:attrNameLst>
                                      </p:cBhvr>
                                      <p:tavLst>
                                        <p:tav tm="0">
                                          <p:val>
                                            <p:strVal val="ppt_x"/>
                                          </p:val>
                                        </p:tav>
                                        <p:tav tm="100000">
                                          <p:val>
                                            <p:strVal val="0-ppt_w/2"/>
                                          </p:val>
                                        </p:tav>
                                      </p:tavLst>
                                    </p:anim>
                                    <p:anim calcmode="lin" valueType="num">
                                      <p:cBhvr additive="base">
                                        <p:cTn id="366" dur="3400"/>
                                        <p:tgtEl>
                                          <p:spTgt spid="316"/>
                                        </p:tgtEl>
                                        <p:attrNameLst>
                                          <p:attrName>ppt_y</p:attrName>
                                        </p:attrNameLst>
                                      </p:cBhvr>
                                      <p:tavLst>
                                        <p:tav tm="0">
                                          <p:val>
                                            <p:strVal val="ppt_y"/>
                                          </p:val>
                                        </p:tav>
                                        <p:tav tm="100000">
                                          <p:val>
                                            <p:strVal val="ppt_y"/>
                                          </p:val>
                                        </p:tav>
                                      </p:tavLst>
                                    </p:anim>
                                    <p:set>
                                      <p:cBhvr>
                                        <p:cTn id="367" dur="1" fill="hold">
                                          <p:stCondLst>
                                            <p:cond delay="3399"/>
                                          </p:stCondLst>
                                        </p:cTn>
                                        <p:tgtEl>
                                          <p:spTgt spid="316"/>
                                        </p:tgtEl>
                                        <p:attrNameLst>
                                          <p:attrName>style.visibility</p:attrName>
                                        </p:attrNameLst>
                                      </p:cBhvr>
                                      <p:to>
                                        <p:strVal val="hidden"/>
                                      </p:to>
                                    </p:set>
                                  </p:childTnLst>
                                </p:cTn>
                              </p:par>
                              <p:par>
                                <p:cTn id="368" presetID="2" presetClass="entr" presetSubtype="3" fill="hold" nodeType="withEffect">
                                  <p:stCondLst>
                                    <p:cond delay="0"/>
                                  </p:stCondLst>
                                  <p:childTnLst>
                                    <p:set>
                                      <p:cBhvr>
                                        <p:cTn id="369" dur="1" fill="hold">
                                          <p:stCondLst>
                                            <p:cond delay="0"/>
                                          </p:stCondLst>
                                        </p:cTn>
                                        <p:tgtEl>
                                          <p:spTgt spid="319"/>
                                        </p:tgtEl>
                                        <p:attrNameLst>
                                          <p:attrName>style.visibility</p:attrName>
                                        </p:attrNameLst>
                                      </p:cBhvr>
                                      <p:to>
                                        <p:strVal val="visible"/>
                                      </p:to>
                                    </p:set>
                                    <p:anim calcmode="lin" valueType="num">
                                      <p:cBhvr additive="base">
                                        <p:cTn id="370" dur="3350" fill="hold"/>
                                        <p:tgtEl>
                                          <p:spTgt spid="319"/>
                                        </p:tgtEl>
                                        <p:attrNameLst>
                                          <p:attrName>ppt_x</p:attrName>
                                        </p:attrNameLst>
                                      </p:cBhvr>
                                      <p:tavLst>
                                        <p:tav tm="0">
                                          <p:val>
                                            <p:strVal val="1+#ppt_w/2"/>
                                          </p:val>
                                        </p:tav>
                                        <p:tav tm="100000">
                                          <p:val>
                                            <p:strVal val="#ppt_x"/>
                                          </p:val>
                                        </p:tav>
                                      </p:tavLst>
                                    </p:anim>
                                    <p:anim calcmode="lin" valueType="num">
                                      <p:cBhvr additive="base">
                                        <p:cTn id="371" dur="3350" fill="hold"/>
                                        <p:tgtEl>
                                          <p:spTgt spid="319"/>
                                        </p:tgtEl>
                                        <p:attrNameLst>
                                          <p:attrName>ppt_y</p:attrName>
                                        </p:attrNameLst>
                                      </p:cBhvr>
                                      <p:tavLst>
                                        <p:tav tm="0">
                                          <p:val>
                                            <p:strVal val="0-#ppt_h/2"/>
                                          </p:val>
                                        </p:tav>
                                        <p:tav tm="100000">
                                          <p:val>
                                            <p:strVal val="#ppt_y"/>
                                          </p:val>
                                        </p:tav>
                                      </p:tavLst>
                                    </p:anim>
                                  </p:childTnLst>
                                </p:cTn>
                              </p:par>
                              <p:par>
                                <p:cTn id="372" presetID="8" presetClass="emph" presetSubtype="0" repeatCount="indefinite" fill="hold" nodeType="withEffect">
                                  <p:stCondLst>
                                    <p:cond delay="0"/>
                                  </p:stCondLst>
                                  <p:childTnLst>
                                    <p:animRot by="-21600000">
                                      <p:cBhvr>
                                        <p:cTn id="373" dur="3350" fill="hold"/>
                                        <p:tgtEl>
                                          <p:spTgt spid="319"/>
                                        </p:tgtEl>
                                        <p:attrNameLst>
                                          <p:attrName>r</p:attrName>
                                        </p:attrNameLst>
                                      </p:cBhvr>
                                    </p:animRot>
                                  </p:childTnLst>
                                </p:cTn>
                              </p:par>
                              <p:par>
                                <p:cTn id="374" presetID="2" presetClass="exit" presetSubtype="8" fill="hold" nodeType="withEffect">
                                  <p:stCondLst>
                                    <p:cond delay="0"/>
                                  </p:stCondLst>
                                  <p:childTnLst>
                                    <p:anim calcmode="lin" valueType="num">
                                      <p:cBhvr additive="base">
                                        <p:cTn id="375" dur="3350"/>
                                        <p:tgtEl>
                                          <p:spTgt spid="319"/>
                                        </p:tgtEl>
                                        <p:attrNameLst>
                                          <p:attrName>ppt_x</p:attrName>
                                        </p:attrNameLst>
                                      </p:cBhvr>
                                      <p:tavLst>
                                        <p:tav tm="0">
                                          <p:val>
                                            <p:strVal val="ppt_x"/>
                                          </p:val>
                                        </p:tav>
                                        <p:tav tm="100000">
                                          <p:val>
                                            <p:strVal val="0-ppt_w/2"/>
                                          </p:val>
                                        </p:tav>
                                      </p:tavLst>
                                    </p:anim>
                                    <p:anim calcmode="lin" valueType="num">
                                      <p:cBhvr additive="base">
                                        <p:cTn id="376" dur="3350"/>
                                        <p:tgtEl>
                                          <p:spTgt spid="319"/>
                                        </p:tgtEl>
                                        <p:attrNameLst>
                                          <p:attrName>ppt_y</p:attrName>
                                        </p:attrNameLst>
                                      </p:cBhvr>
                                      <p:tavLst>
                                        <p:tav tm="0">
                                          <p:val>
                                            <p:strVal val="ppt_y"/>
                                          </p:val>
                                        </p:tav>
                                        <p:tav tm="100000">
                                          <p:val>
                                            <p:strVal val="ppt_y"/>
                                          </p:val>
                                        </p:tav>
                                      </p:tavLst>
                                    </p:anim>
                                    <p:set>
                                      <p:cBhvr>
                                        <p:cTn id="377" dur="1" fill="hold">
                                          <p:stCondLst>
                                            <p:cond delay="3349"/>
                                          </p:stCondLst>
                                        </p:cTn>
                                        <p:tgtEl>
                                          <p:spTgt spid="319"/>
                                        </p:tgtEl>
                                        <p:attrNameLst>
                                          <p:attrName>style.visibility</p:attrName>
                                        </p:attrNameLst>
                                      </p:cBhvr>
                                      <p:to>
                                        <p:strVal val="hidden"/>
                                      </p:to>
                                    </p:set>
                                  </p:childTnLst>
                                </p:cTn>
                              </p:par>
                              <p:par>
                                <p:cTn id="378" presetID="2" presetClass="entr" presetSubtype="3" fill="hold" nodeType="withEffect">
                                  <p:stCondLst>
                                    <p:cond delay="0"/>
                                  </p:stCondLst>
                                  <p:childTnLst>
                                    <p:set>
                                      <p:cBhvr>
                                        <p:cTn id="379" dur="1" fill="hold">
                                          <p:stCondLst>
                                            <p:cond delay="0"/>
                                          </p:stCondLst>
                                        </p:cTn>
                                        <p:tgtEl>
                                          <p:spTgt spid="322"/>
                                        </p:tgtEl>
                                        <p:attrNameLst>
                                          <p:attrName>style.visibility</p:attrName>
                                        </p:attrNameLst>
                                      </p:cBhvr>
                                      <p:to>
                                        <p:strVal val="visible"/>
                                      </p:to>
                                    </p:set>
                                    <p:anim calcmode="lin" valueType="num">
                                      <p:cBhvr additive="base">
                                        <p:cTn id="380" dur="3350" fill="hold"/>
                                        <p:tgtEl>
                                          <p:spTgt spid="322"/>
                                        </p:tgtEl>
                                        <p:attrNameLst>
                                          <p:attrName>ppt_x</p:attrName>
                                        </p:attrNameLst>
                                      </p:cBhvr>
                                      <p:tavLst>
                                        <p:tav tm="0">
                                          <p:val>
                                            <p:strVal val="1+#ppt_w/2"/>
                                          </p:val>
                                        </p:tav>
                                        <p:tav tm="100000">
                                          <p:val>
                                            <p:strVal val="#ppt_x"/>
                                          </p:val>
                                        </p:tav>
                                      </p:tavLst>
                                    </p:anim>
                                    <p:anim calcmode="lin" valueType="num">
                                      <p:cBhvr additive="base">
                                        <p:cTn id="381" dur="3350" fill="hold"/>
                                        <p:tgtEl>
                                          <p:spTgt spid="322"/>
                                        </p:tgtEl>
                                        <p:attrNameLst>
                                          <p:attrName>ppt_y</p:attrName>
                                        </p:attrNameLst>
                                      </p:cBhvr>
                                      <p:tavLst>
                                        <p:tav tm="0">
                                          <p:val>
                                            <p:strVal val="0-#ppt_h/2"/>
                                          </p:val>
                                        </p:tav>
                                        <p:tav tm="100000">
                                          <p:val>
                                            <p:strVal val="#ppt_y"/>
                                          </p:val>
                                        </p:tav>
                                      </p:tavLst>
                                    </p:anim>
                                  </p:childTnLst>
                                </p:cTn>
                              </p:par>
                              <p:par>
                                <p:cTn id="382" presetID="8" presetClass="emph" presetSubtype="0" repeatCount="indefinite" fill="hold" nodeType="withEffect">
                                  <p:stCondLst>
                                    <p:cond delay="0"/>
                                  </p:stCondLst>
                                  <p:childTnLst>
                                    <p:animRot by="-21600000">
                                      <p:cBhvr>
                                        <p:cTn id="383" dur="3350" fill="hold"/>
                                        <p:tgtEl>
                                          <p:spTgt spid="322"/>
                                        </p:tgtEl>
                                        <p:attrNameLst>
                                          <p:attrName>r</p:attrName>
                                        </p:attrNameLst>
                                      </p:cBhvr>
                                    </p:animRot>
                                  </p:childTnLst>
                                </p:cTn>
                              </p:par>
                              <p:par>
                                <p:cTn id="384" presetID="2" presetClass="exit" presetSubtype="8" fill="hold" nodeType="withEffect">
                                  <p:stCondLst>
                                    <p:cond delay="0"/>
                                  </p:stCondLst>
                                  <p:childTnLst>
                                    <p:anim calcmode="lin" valueType="num">
                                      <p:cBhvr additive="base">
                                        <p:cTn id="385" dur="3350"/>
                                        <p:tgtEl>
                                          <p:spTgt spid="322"/>
                                        </p:tgtEl>
                                        <p:attrNameLst>
                                          <p:attrName>ppt_x</p:attrName>
                                        </p:attrNameLst>
                                      </p:cBhvr>
                                      <p:tavLst>
                                        <p:tav tm="0">
                                          <p:val>
                                            <p:strVal val="ppt_x"/>
                                          </p:val>
                                        </p:tav>
                                        <p:tav tm="100000">
                                          <p:val>
                                            <p:strVal val="0-ppt_w/2"/>
                                          </p:val>
                                        </p:tav>
                                      </p:tavLst>
                                    </p:anim>
                                    <p:anim calcmode="lin" valueType="num">
                                      <p:cBhvr additive="base">
                                        <p:cTn id="386" dur="3350"/>
                                        <p:tgtEl>
                                          <p:spTgt spid="322"/>
                                        </p:tgtEl>
                                        <p:attrNameLst>
                                          <p:attrName>ppt_y</p:attrName>
                                        </p:attrNameLst>
                                      </p:cBhvr>
                                      <p:tavLst>
                                        <p:tav tm="0">
                                          <p:val>
                                            <p:strVal val="ppt_y"/>
                                          </p:val>
                                        </p:tav>
                                        <p:tav tm="100000">
                                          <p:val>
                                            <p:strVal val="ppt_y"/>
                                          </p:val>
                                        </p:tav>
                                      </p:tavLst>
                                    </p:anim>
                                    <p:set>
                                      <p:cBhvr>
                                        <p:cTn id="387" dur="1" fill="hold">
                                          <p:stCondLst>
                                            <p:cond delay="3349"/>
                                          </p:stCondLst>
                                        </p:cTn>
                                        <p:tgtEl>
                                          <p:spTgt spid="322"/>
                                        </p:tgtEl>
                                        <p:attrNameLst>
                                          <p:attrName>style.visibility</p:attrName>
                                        </p:attrNameLst>
                                      </p:cBhvr>
                                      <p:to>
                                        <p:strVal val="hidden"/>
                                      </p:to>
                                    </p:set>
                                  </p:childTnLst>
                                </p:cTn>
                              </p:par>
                              <p:par>
                                <p:cTn id="388" presetID="2" presetClass="entr" presetSubtype="3" fill="hold" nodeType="withEffect">
                                  <p:stCondLst>
                                    <p:cond delay="0"/>
                                  </p:stCondLst>
                                  <p:childTnLst>
                                    <p:set>
                                      <p:cBhvr>
                                        <p:cTn id="389" dur="1" fill="hold">
                                          <p:stCondLst>
                                            <p:cond delay="0"/>
                                          </p:stCondLst>
                                        </p:cTn>
                                        <p:tgtEl>
                                          <p:spTgt spid="325"/>
                                        </p:tgtEl>
                                        <p:attrNameLst>
                                          <p:attrName>style.visibility</p:attrName>
                                        </p:attrNameLst>
                                      </p:cBhvr>
                                      <p:to>
                                        <p:strVal val="visible"/>
                                      </p:to>
                                    </p:set>
                                    <p:anim calcmode="lin" valueType="num">
                                      <p:cBhvr additive="base">
                                        <p:cTn id="390" dur="3350" fill="hold"/>
                                        <p:tgtEl>
                                          <p:spTgt spid="325"/>
                                        </p:tgtEl>
                                        <p:attrNameLst>
                                          <p:attrName>ppt_x</p:attrName>
                                        </p:attrNameLst>
                                      </p:cBhvr>
                                      <p:tavLst>
                                        <p:tav tm="0">
                                          <p:val>
                                            <p:strVal val="1+#ppt_w/2"/>
                                          </p:val>
                                        </p:tav>
                                        <p:tav tm="100000">
                                          <p:val>
                                            <p:strVal val="#ppt_x"/>
                                          </p:val>
                                        </p:tav>
                                      </p:tavLst>
                                    </p:anim>
                                    <p:anim calcmode="lin" valueType="num">
                                      <p:cBhvr additive="base">
                                        <p:cTn id="391" dur="3350" fill="hold"/>
                                        <p:tgtEl>
                                          <p:spTgt spid="325"/>
                                        </p:tgtEl>
                                        <p:attrNameLst>
                                          <p:attrName>ppt_y</p:attrName>
                                        </p:attrNameLst>
                                      </p:cBhvr>
                                      <p:tavLst>
                                        <p:tav tm="0">
                                          <p:val>
                                            <p:strVal val="0-#ppt_h/2"/>
                                          </p:val>
                                        </p:tav>
                                        <p:tav tm="100000">
                                          <p:val>
                                            <p:strVal val="#ppt_y"/>
                                          </p:val>
                                        </p:tav>
                                      </p:tavLst>
                                    </p:anim>
                                  </p:childTnLst>
                                </p:cTn>
                              </p:par>
                              <p:par>
                                <p:cTn id="392" presetID="8" presetClass="emph" presetSubtype="0" repeatCount="indefinite" fill="hold" nodeType="withEffect">
                                  <p:stCondLst>
                                    <p:cond delay="0"/>
                                  </p:stCondLst>
                                  <p:childTnLst>
                                    <p:animRot by="-21600000">
                                      <p:cBhvr>
                                        <p:cTn id="393" dur="3350" fill="hold"/>
                                        <p:tgtEl>
                                          <p:spTgt spid="325"/>
                                        </p:tgtEl>
                                        <p:attrNameLst>
                                          <p:attrName>r</p:attrName>
                                        </p:attrNameLst>
                                      </p:cBhvr>
                                    </p:animRot>
                                  </p:childTnLst>
                                </p:cTn>
                              </p:par>
                              <p:par>
                                <p:cTn id="394" presetID="2" presetClass="exit" presetSubtype="8" fill="hold" nodeType="withEffect">
                                  <p:stCondLst>
                                    <p:cond delay="0"/>
                                  </p:stCondLst>
                                  <p:childTnLst>
                                    <p:anim calcmode="lin" valueType="num">
                                      <p:cBhvr additive="base">
                                        <p:cTn id="395" dur="3350"/>
                                        <p:tgtEl>
                                          <p:spTgt spid="325"/>
                                        </p:tgtEl>
                                        <p:attrNameLst>
                                          <p:attrName>ppt_x</p:attrName>
                                        </p:attrNameLst>
                                      </p:cBhvr>
                                      <p:tavLst>
                                        <p:tav tm="0">
                                          <p:val>
                                            <p:strVal val="ppt_x"/>
                                          </p:val>
                                        </p:tav>
                                        <p:tav tm="100000">
                                          <p:val>
                                            <p:strVal val="0-ppt_w/2"/>
                                          </p:val>
                                        </p:tav>
                                      </p:tavLst>
                                    </p:anim>
                                    <p:anim calcmode="lin" valueType="num">
                                      <p:cBhvr additive="base">
                                        <p:cTn id="396" dur="3350"/>
                                        <p:tgtEl>
                                          <p:spTgt spid="325"/>
                                        </p:tgtEl>
                                        <p:attrNameLst>
                                          <p:attrName>ppt_y</p:attrName>
                                        </p:attrNameLst>
                                      </p:cBhvr>
                                      <p:tavLst>
                                        <p:tav tm="0">
                                          <p:val>
                                            <p:strVal val="ppt_y"/>
                                          </p:val>
                                        </p:tav>
                                        <p:tav tm="100000">
                                          <p:val>
                                            <p:strVal val="ppt_y"/>
                                          </p:val>
                                        </p:tav>
                                      </p:tavLst>
                                    </p:anim>
                                    <p:set>
                                      <p:cBhvr>
                                        <p:cTn id="397" dur="1" fill="hold">
                                          <p:stCondLst>
                                            <p:cond delay="3349"/>
                                          </p:stCondLst>
                                        </p:cTn>
                                        <p:tgtEl>
                                          <p:spTgt spid="325"/>
                                        </p:tgtEl>
                                        <p:attrNameLst>
                                          <p:attrName>style.visibility</p:attrName>
                                        </p:attrNameLst>
                                      </p:cBhvr>
                                      <p:to>
                                        <p:strVal val="hidden"/>
                                      </p:to>
                                    </p:set>
                                  </p:childTnLst>
                                </p:cTn>
                              </p:par>
                              <p:par>
                                <p:cTn id="398" presetID="2" presetClass="entr" presetSubtype="3" fill="hold" nodeType="withEffect">
                                  <p:stCondLst>
                                    <p:cond delay="0"/>
                                  </p:stCondLst>
                                  <p:childTnLst>
                                    <p:set>
                                      <p:cBhvr>
                                        <p:cTn id="399" dur="1" fill="hold">
                                          <p:stCondLst>
                                            <p:cond delay="0"/>
                                          </p:stCondLst>
                                        </p:cTn>
                                        <p:tgtEl>
                                          <p:spTgt spid="328"/>
                                        </p:tgtEl>
                                        <p:attrNameLst>
                                          <p:attrName>style.visibility</p:attrName>
                                        </p:attrNameLst>
                                      </p:cBhvr>
                                      <p:to>
                                        <p:strVal val="visible"/>
                                      </p:to>
                                    </p:set>
                                    <p:anim calcmode="lin" valueType="num">
                                      <p:cBhvr additive="base">
                                        <p:cTn id="400" dur="3300" fill="hold"/>
                                        <p:tgtEl>
                                          <p:spTgt spid="328"/>
                                        </p:tgtEl>
                                        <p:attrNameLst>
                                          <p:attrName>ppt_x</p:attrName>
                                        </p:attrNameLst>
                                      </p:cBhvr>
                                      <p:tavLst>
                                        <p:tav tm="0">
                                          <p:val>
                                            <p:strVal val="1+#ppt_w/2"/>
                                          </p:val>
                                        </p:tav>
                                        <p:tav tm="100000">
                                          <p:val>
                                            <p:strVal val="#ppt_x"/>
                                          </p:val>
                                        </p:tav>
                                      </p:tavLst>
                                    </p:anim>
                                    <p:anim calcmode="lin" valueType="num">
                                      <p:cBhvr additive="base">
                                        <p:cTn id="401" dur="3300" fill="hold"/>
                                        <p:tgtEl>
                                          <p:spTgt spid="328"/>
                                        </p:tgtEl>
                                        <p:attrNameLst>
                                          <p:attrName>ppt_y</p:attrName>
                                        </p:attrNameLst>
                                      </p:cBhvr>
                                      <p:tavLst>
                                        <p:tav tm="0">
                                          <p:val>
                                            <p:strVal val="0-#ppt_h/2"/>
                                          </p:val>
                                        </p:tav>
                                        <p:tav tm="100000">
                                          <p:val>
                                            <p:strVal val="#ppt_y"/>
                                          </p:val>
                                        </p:tav>
                                      </p:tavLst>
                                    </p:anim>
                                  </p:childTnLst>
                                </p:cTn>
                              </p:par>
                              <p:par>
                                <p:cTn id="402" presetID="8" presetClass="emph" presetSubtype="0" repeatCount="indefinite" fill="hold" nodeType="withEffect">
                                  <p:stCondLst>
                                    <p:cond delay="0"/>
                                  </p:stCondLst>
                                  <p:childTnLst>
                                    <p:animRot by="-21600000">
                                      <p:cBhvr>
                                        <p:cTn id="403" dur="3300" fill="hold"/>
                                        <p:tgtEl>
                                          <p:spTgt spid="328"/>
                                        </p:tgtEl>
                                        <p:attrNameLst>
                                          <p:attrName>r</p:attrName>
                                        </p:attrNameLst>
                                      </p:cBhvr>
                                    </p:animRot>
                                  </p:childTnLst>
                                </p:cTn>
                              </p:par>
                              <p:par>
                                <p:cTn id="404" presetID="2" presetClass="exit" presetSubtype="8" fill="hold" nodeType="withEffect">
                                  <p:stCondLst>
                                    <p:cond delay="0"/>
                                  </p:stCondLst>
                                  <p:childTnLst>
                                    <p:anim calcmode="lin" valueType="num">
                                      <p:cBhvr additive="base">
                                        <p:cTn id="405" dur="3300"/>
                                        <p:tgtEl>
                                          <p:spTgt spid="328"/>
                                        </p:tgtEl>
                                        <p:attrNameLst>
                                          <p:attrName>ppt_x</p:attrName>
                                        </p:attrNameLst>
                                      </p:cBhvr>
                                      <p:tavLst>
                                        <p:tav tm="0">
                                          <p:val>
                                            <p:strVal val="ppt_x"/>
                                          </p:val>
                                        </p:tav>
                                        <p:tav tm="100000">
                                          <p:val>
                                            <p:strVal val="0-ppt_w/2"/>
                                          </p:val>
                                        </p:tav>
                                      </p:tavLst>
                                    </p:anim>
                                    <p:anim calcmode="lin" valueType="num">
                                      <p:cBhvr additive="base">
                                        <p:cTn id="406" dur="3300"/>
                                        <p:tgtEl>
                                          <p:spTgt spid="328"/>
                                        </p:tgtEl>
                                        <p:attrNameLst>
                                          <p:attrName>ppt_y</p:attrName>
                                        </p:attrNameLst>
                                      </p:cBhvr>
                                      <p:tavLst>
                                        <p:tav tm="0">
                                          <p:val>
                                            <p:strVal val="ppt_y"/>
                                          </p:val>
                                        </p:tav>
                                        <p:tav tm="100000">
                                          <p:val>
                                            <p:strVal val="ppt_y"/>
                                          </p:val>
                                        </p:tav>
                                      </p:tavLst>
                                    </p:anim>
                                    <p:set>
                                      <p:cBhvr>
                                        <p:cTn id="407" dur="1" fill="hold">
                                          <p:stCondLst>
                                            <p:cond delay="3299"/>
                                          </p:stCondLst>
                                        </p:cTn>
                                        <p:tgtEl>
                                          <p:spTgt spid="328"/>
                                        </p:tgtEl>
                                        <p:attrNameLst>
                                          <p:attrName>style.visibility</p:attrName>
                                        </p:attrNameLst>
                                      </p:cBhvr>
                                      <p:to>
                                        <p:strVal val="hidden"/>
                                      </p:to>
                                    </p:set>
                                  </p:childTnLst>
                                </p:cTn>
                              </p:par>
                              <p:par>
                                <p:cTn id="408" presetID="2" presetClass="entr" presetSubtype="3" fill="hold" nodeType="withEffect">
                                  <p:stCondLst>
                                    <p:cond delay="0"/>
                                  </p:stCondLst>
                                  <p:childTnLst>
                                    <p:set>
                                      <p:cBhvr>
                                        <p:cTn id="409" dur="1" fill="hold">
                                          <p:stCondLst>
                                            <p:cond delay="0"/>
                                          </p:stCondLst>
                                        </p:cTn>
                                        <p:tgtEl>
                                          <p:spTgt spid="331"/>
                                        </p:tgtEl>
                                        <p:attrNameLst>
                                          <p:attrName>style.visibility</p:attrName>
                                        </p:attrNameLst>
                                      </p:cBhvr>
                                      <p:to>
                                        <p:strVal val="visible"/>
                                      </p:to>
                                    </p:set>
                                    <p:anim calcmode="lin" valueType="num">
                                      <p:cBhvr additive="base">
                                        <p:cTn id="410" dur="3300" fill="hold"/>
                                        <p:tgtEl>
                                          <p:spTgt spid="331"/>
                                        </p:tgtEl>
                                        <p:attrNameLst>
                                          <p:attrName>ppt_x</p:attrName>
                                        </p:attrNameLst>
                                      </p:cBhvr>
                                      <p:tavLst>
                                        <p:tav tm="0">
                                          <p:val>
                                            <p:strVal val="1+#ppt_w/2"/>
                                          </p:val>
                                        </p:tav>
                                        <p:tav tm="100000">
                                          <p:val>
                                            <p:strVal val="#ppt_x"/>
                                          </p:val>
                                        </p:tav>
                                      </p:tavLst>
                                    </p:anim>
                                    <p:anim calcmode="lin" valueType="num">
                                      <p:cBhvr additive="base">
                                        <p:cTn id="411" dur="3300" fill="hold"/>
                                        <p:tgtEl>
                                          <p:spTgt spid="331"/>
                                        </p:tgtEl>
                                        <p:attrNameLst>
                                          <p:attrName>ppt_y</p:attrName>
                                        </p:attrNameLst>
                                      </p:cBhvr>
                                      <p:tavLst>
                                        <p:tav tm="0">
                                          <p:val>
                                            <p:strVal val="0-#ppt_h/2"/>
                                          </p:val>
                                        </p:tav>
                                        <p:tav tm="100000">
                                          <p:val>
                                            <p:strVal val="#ppt_y"/>
                                          </p:val>
                                        </p:tav>
                                      </p:tavLst>
                                    </p:anim>
                                  </p:childTnLst>
                                </p:cTn>
                              </p:par>
                              <p:par>
                                <p:cTn id="412" presetID="8" presetClass="emph" presetSubtype="0" repeatCount="indefinite" fill="hold" nodeType="withEffect">
                                  <p:stCondLst>
                                    <p:cond delay="0"/>
                                  </p:stCondLst>
                                  <p:childTnLst>
                                    <p:animRot by="-21600000">
                                      <p:cBhvr>
                                        <p:cTn id="413" dur="3300" fill="hold"/>
                                        <p:tgtEl>
                                          <p:spTgt spid="331"/>
                                        </p:tgtEl>
                                        <p:attrNameLst>
                                          <p:attrName>r</p:attrName>
                                        </p:attrNameLst>
                                      </p:cBhvr>
                                    </p:animRot>
                                  </p:childTnLst>
                                </p:cTn>
                              </p:par>
                              <p:par>
                                <p:cTn id="414" presetID="2" presetClass="exit" presetSubtype="8" fill="hold" nodeType="withEffect">
                                  <p:stCondLst>
                                    <p:cond delay="0"/>
                                  </p:stCondLst>
                                  <p:childTnLst>
                                    <p:anim calcmode="lin" valueType="num">
                                      <p:cBhvr additive="base">
                                        <p:cTn id="415" dur="3300"/>
                                        <p:tgtEl>
                                          <p:spTgt spid="331"/>
                                        </p:tgtEl>
                                        <p:attrNameLst>
                                          <p:attrName>ppt_x</p:attrName>
                                        </p:attrNameLst>
                                      </p:cBhvr>
                                      <p:tavLst>
                                        <p:tav tm="0">
                                          <p:val>
                                            <p:strVal val="ppt_x"/>
                                          </p:val>
                                        </p:tav>
                                        <p:tav tm="100000">
                                          <p:val>
                                            <p:strVal val="0-ppt_w/2"/>
                                          </p:val>
                                        </p:tav>
                                      </p:tavLst>
                                    </p:anim>
                                    <p:anim calcmode="lin" valueType="num">
                                      <p:cBhvr additive="base">
                                        <p:cTn id="416" dur="3300"/>
                                        <p:tgtEl>
                                          <p:spTgt spid="331"/>
                                        </p:tgtEl>
                                        <p:attrNameLst>
                                          <p:attrName>ppt_y</p:attrName>
                                        </p:attrNameLst>
                                      </p:cBhvr>
                                      <p:tavLst>
                                        <p:tav tm="0">
                                          <p:val>
                                            <p:strVal val="ppt_y"/>
                                          </p:val>
                                        </p:tav>
                                        <p:tav tm="100000">
                                          <p:val>
                                            <p:strVal val="ppt_y"/>
                                          </p:val>
                                        </p:tav>
                                      </p:tavLst>
                                    </p:anim>
                                    <p:set>
                                      <p:cBhvr>
                                        <p:cTn id="417" dur="1" fill="hold">
                                          <p:stCondLst>
                                            <p:cond delay="3299"/>
                                          </p:stCondLst>
                                        </p:cTn>
                                        <p:tgtEl>
                                          <p:spTgt spid="331"/>
                                        </p:tgtEl>
                                        <p:attrNameLst>
                                          <p:attrName>style.visibility</p:attrName>
                                        </p:attrNameLst>
                                      </p:cBhvr>
                                      <p:to>
                                        <p:strVal val="hidden"/>
                                      </p:to>
                                    </p:set>
                                  </p:childTnLst>
                                </p:cTn>
                              </p:par>
                              <p:par>
                                <p:cTn id="418" presetID="2" presetClass="entr" presetSubtype="3" fill="hold" nodeType="withEffect">
                                  <p:stCondLst>
                                    <p:cond delay="0"/>
                                  </p:stCondLst>
                                  <p:childTnLst>
                                    <p:set>
                                      <p:cBhvr>
                                        <p:cTn id="419" dur="1" fill="hold">
                                          <p:stCondLst>
                                            <p:cond delay="0"/>
                                          </p:stCondLst>
                                        </p:cTn>
                                        <p:tgtEl>
                                          <p:spTgt spid="334"/>
                                        </p:tgtEl>
                                        <p:attrNameLst>
                                          <p:attrName>style.visibility</p:attrName>
                                        </p:attrNameLst>
                                      </p:cBhvr>
                                      <p:to>
                                        <p:strVal val="visible"/>
                                      </p:to>
                                    </p:set>
                                    <p:anim calcmode="lin" valueType="num">
                                      <p:cBhvr additive="base">
                                        <p:cTn id="420" dur="3250" fill="hold"/>
                                        <p:tgtEl>
                                          <p:spTgt spid="334"/>
                                        </p:tgtEl>
                                        <p:attrNameLst>
                                          <p:attrName>ppt_x</p:attrName>
                                        </p:attrNameLst>
                                      </p:cBhvr>
                                      <p:tavLst>
                                        <p:tav tm="0">
                                          <p:val>
                                            <p:strVal val="1+#ppt_w/2"/>
                                          </p:val>
                                        </p:tav>
                                        <p:tav tm="100000">
                                          <p:val>
                                            <p:strVal val="#ppt_x"/>
                                          </p:val>
                                        </p:tav>
                                      </p:tavLst>
                                    </p:anim>
                                    <p:anim calcmode="lin" valueType="num">
                                      <p:cBhvr additive="base">
                                        <p:cTn id="421" dur="3250" fill="hold"/>
                                        <p:tgtEl>
                                          <p:spTgt spid="334"/>
                                        </p:tgtEl>
                                        <p:attrNameLst>
                                          <p:attrName>ppt_y</p:attrName>
                                        </p:attrNameLst>
                                      </p:cBhvr>
                                      <p:tavLst>
                                        <p:tav tm="0">
                                          <p:val>
                                            <p:strVal val="0-#ppt_h/2"/>
                                          </p:val>
                                        </p:tav>
                                        <p:tav tm="100000">
                                          <p:val>
                                            <p:strVal val="#ppt_y"/>
                                          </p:val>
                                        </p:tav>
                                      </p:tavLst>
                                    </p:anim>
                                  </p:childTnLst>
                                </p:cTn>
                              </p:par>
                              <p:par>
                                <p:cTn id="422" presetID="8" presetClass="emph" presetSubtype="0" repeatCount="indefinite" fill="hold" nodeType="withEffect">
                                  <p:stCondLst>
                                    <p:cond delay="0"/>
                                  </p:stCondLst>
                                  <p:childTnLst>
                                    <p:animRot by="-21600000">
                                      <p:cBhvr>
                                        <p:cTn id="423" dur="3250" fill="hold"/>
                                        <p:tgtEl>
                                          <p:spTgt spid="334"/>
                                        </p:tgtEl>
                                        <p:attrNameLst>
                                          <p:attrName>r</p:attrName>
                                        </p:attrNameLst>
                                      </p:cBhvr>
                                    </p:animRot>
                                  </p:childTnLst>
                                </p:cTn>
                              </p:par>
                              <p:par>
                                <p:cTn id="424" presetID="2" presetClass="exit" presetSubtype="8" fill="hold" nodeType="withEffect">
                                  <p:stCondLst>
                                    <p:cond delay="0"/>
                                  </p:stCondLst>
                                  <p:childTnLst>
                                    <p:anim calcmode="lin" valueType="num">
                                      <p:cBhvr additive="base">
                                        <p:cTn id="425" dur="3250"/>
                                        <p:tgtEl>
                                          <p:spTgt spid="334"/>
                                        </p:tgtEl>
                                        <p:attrNameLst>
                                          <p:attrName>ppt_x</p:attrName>
                                        </p:attrNameLst>
                                      </p:cBhvr>
                                      <p:tavLst>
                                        <p:tav tm="0">
                                          <p:val>
                                            <p:strVal val="ppt_x"/>
                                          </p:val>
                                        </p:tav>
                                        <p:tav tm="100000">
                                          <p:val>
                                            <p:strVal val="0-ppt_w/2"/>
                                          </p:val>
                                        </p:tav>
                                      </p:tavLst>
                                    </p:anim>
                                    <p:anim calcmode="lin" valueType="num">
                                      <p:cBhvr additive="base">
                                        <p:cTn id="426" dur="3250"/>
                                        <p:tgtEl>
                                          <p:spTgt spid="334"/>
                                        </p:tgtEl>
                                        <p:attrNameLst>
                                          <p:attrName>ppt_y</p:attrName>
                                        </p:attrNameLst>
                                      </p:cBhvr>
                                      <p:tavLst>
                                        <p:tav tm="0">
                                          <p:val>
                                            <p:strVal val="ppt_y"/>
                                          </p:val>
                                        </p:tav>
                                        <p:tav tm="100000">
                                          <p:val>
                                            <p:strVal val="ppt_y"/>
                                          </p:val>
                                        </p:tav>
                                      </p:tavLst>
                                    </p:anim>
                                    <p:set>
                                      <p:cBhvr>
                                        <p:cTn id="427" dur="1" fill="hold">
                                          <p:stCondLst>
                                            <p:cond delay="3249"/>
                                          </p:stCondLst>
                                        </p:cTn>
                                        <p:tgtEl>
                                          <p:spTgt spid="334"/>
                                        </p:tgtEl>
                                        <p:attrNameLst>
                                          <p:attrName>style.visibility</p:attrName>
                                        </p:attrNameLst>
                                      </p:cBhvr>
                                      <p:to>
                                        <p:strVal val="hidden"/>
                                      </p:to>
                                    </p:set>
                                  </p:childTnLst>
                                </p:cTn>
                              </p:par>
                              <p:par>
                                <p:cTn id="428" presetID="16" presetClass="entr" presetSubtype="37" fill="hold" nodeType="withEffect">
                                  <p:stCondLst>
                                    <p:cond delay="500"/>
                                  </p:stCondLst>
                                  <p:childTnLst>
                                    <p:set>
                                      <p:cBhvr>
                                        <p:cTn id="429" dur="1" fill="hold">
                                          <p:stCondLst>
                                            <p:cond delay="0"/>
                                          </p:stCondLst>
                                        </p:cTn>
                                        <p:tgtEl>
                                          <p:spTgt spid="74"/>
                                        </p:tgtEl>
                                        <p:attrNameLst>
                                          <p:attrName>style.visibility</p:attrName>
                                        </p:attrNameLst>
                                      </p:cBhvr>
                                      <p:to>
                                        <p:strVal val="visible"/>
                                      </p:to>
                                    </p:set>
                                    <p:animEffect transition="in" filter="barn(outVertical)">
                                      <p:cBhvr>
                                        <p:cTn id="430" dur="3000"/>
                                        <p:tgtEl>
                                          <p:spTgt spid="74"/>
                                        </p:tgtEl>
                                      </p:cBhvr>
                                    </p:animEffect>
                                  </p:childTnLst>
                                </p:cTn>
                              </p:par>
                              <p:par>
                                <p:cTn id="431" presetID="23" presetClass="entr" presetSubtype="272" fill="hold" nodeType="withEffect">
                                  <p:stCondLst>
                                    <p:cond delay="500"/>
                                  </p:stCondLst>
                                  <p:childTnLst>
                                    <p:set>
                                      <p:cBhvr>
                                        <p:cTn id="432" dur="1" fill="hold">
                                          <p:stCondLst>
                                            <p:cond delay="0"/>
                                          </p:stCondLst>
                                        </p:cTn>
                                        <p:tgtEl>
                                          <p:spTgt spid="74"/>
                                        </p:tgtEl>
                                        <p:attrNameLst>
                                          <p:attrName>style.visibility</p:attrName>
                                        </p:attrNameLst>
                                      </p:cBhvr>
                                      <p:to>
                                        <p:strVal val="visible"/>
                                      </p:to>
                                    </p:set>
                                    <p:anim calcmode="lin" valueType="num">
                                      <p:cBhvr>
                                        <p:cTn id="433" dur="3000" fill="hold"/>
                                        <p:tgtEl>
                                          <p:spTgt spid="74"/>
                                        </p:tgtEl>
                                        <p:attrNameLst>
                                          <p:attrName>ppt_w</p:attrName>
                                        </p:attrNameLst>
                                      </p:cBhvr>
                                      <p:tavLst>
                                        <p:tav tm="0">
                                          <p:val>
                                            <p:strVal val="2/3*#ppt_w"/>
                                          </p:val>
                                        </p:tav>
                                        <p:tav tm="100000">
                                          <p:val>
                                            <p:strVal val="#ppt_w"/>
                                          </p:val>
                                        </p:tav>
                                      </p:tavLst>
                                    </p:anim>
                                    <p:anim calcmode="lin" valueType="num">
                                      <p:cBhvr>
                                        <p:cTn id="434" dur="3000" fill="hold"/>
                                        <p:tgtEl>
                                          <p:spTgt spid="74"/>
                                        </p:tgtEl>
                                        <p:attrNameLst>
                                          <p:attrName>ppt_h</p:attrName>
                                        </p:attrNameLst>
                                      </p:cBhvr>
                                      <p:tavLst>
                                        <p:tav tm="0">
                                          <p:val>
                                            <p:strVal val="2/3*#ppt_h"/>
                                          </p:val>
                                        </p:tav>
                                        <p:tav tm="100000">
                                          <p:val>
                                            <p:strVal val="#ppt_h"/>
                                          </p:val>
                                        </p:tav>
                                      </p:tavLst>
                                    </p:anim>
                                  </p:childTnLst>
                                </p:cTn>
                              </p:par>
                              <p:par>
                                <p:cTn id="435" presetID="8" presetClass="entr" presetSubtype="32" fill="hold" nodeType="withEffect">
                                  <p:stCondLst>
                                    <p:cond delay="500"/>
                                  </p:stCondLst>
                                  <p:childTnLst>
                                    <p:set>
                                      <p:cBhvr>
                                        <p:cTn id="436" dur="1" fill="hold">
                                          <p:stCondLst>
                                            <p:cond delay="0"/>
                                          </p:stCondLst>
                                        </p:cTn>
                                        <p:tgtEl>
                                          <p:spTgt spid="211"/>
                                        </p:tgtEl>
                                        <p:attrNameLst>
                                          <p:attrName>style.visibility</p:attrName>
                                        </p:attrNameLst>
                                      </p:cBhvr>
                                      <p:to>
                                        <p:strVal val="visible"/>
                                      </p:to>
                                    </p:set>
                                    <p:animEffect transition="in" filter="diamond(out)">
                                      <p:cBhvr>
                                        <p:cTn id="437" dur="3000"/>
                                        <p:tgtEl>
                                          <p:spTgt spid="211"/>
                                        </p:tgtEl>
                                      </p:cBhvr>
                                    </p:animEffect>
                                  </p:childTnLst>
                                </p:cTn>
                              </p:par>
                              <p:par>
                                <p:cTn id="438" presetID="23" presetClass="entr" presetSubtype="16" fill="hold" nodeType="withEffect">
                                  <p:stCondLst>
                                    <p:cond delay="500"/>
                                  </p:stCondLst>
                                  <p:childTnLst>
                                    <p:set>
                                      <p:cBhvr>
                                        <p:cTn id="439" dur="1" fill="hold">
                                          <p:stCondLst>
                                            <p:cond delay="0"/>
                                          </p:stCondLst>
                                        </p:cTn>
                                        <p:tgtEl>
                                          <p:spTgt spid="211"/>
                                        </p:tgtEl>
                                        <p:attrNameLst>
                                          <p:attrName>style.visibility</p:attrName>
                                        </p:attrNameLst>
                                      </p:cBhvr>
                                      <p:to>
                                        <p:strVal val="visible"/>
                                      </p:to>
                                    </p:set>
                                    <p:anim calcmode="lin" valueType="num">
                                      <p:cBhvr>
                                        <p:cTn id="440" dur="3000" fill="hold"/>
                                        <p:tgtEl>
                                          <p:spTgt spid="211"/>
                                        </p:tgtEl>
                                        <p:attrNameLst>
                                          <p:attrName>ppt_w</p:attrName>
                                        </p:attrNameLst>
                                      </p:cBhvr>
                                      <p:tavLst>
                                        <p:tav tm="0">
                                          <p:val>
                                            <p:fltVal val="0"/>
                                          </p:val>
                                        </p:tav>
                                        <p:tav tm="100000">
                                          <p:val>
                                            <p:strVal val="#ppt_w"/>
                                          </p:val>
                                        </p:tav>
                                      </p:tavLst>
                                    </p:anim>
                                    <p:anim calcmode="lin" valueType="num">
                                      <p:cBhvr>
                                        <p:cTn id="441" dur="3000" fill="hold"/>
                                        <p:tgtEl>
                                          <p:spTgt spid="211"/>
                                        </p:tgtEl>
                                        <p:attrNameLst>
                                          <p:attrName>ppt_h</p:attrName>
                                        </p:attrNameLst>
                                      </p:cBhvr>
                                      <p:tavLst>
                                        <p:tav tm="0">
                                          <p:val>
                                            <p:fltVal val="0"/>
                                          </p:val>
                                        </p:tav>
                                        <p:tav tm="100000">
                                          <p:val>
                                            <p:strVal val="#ppt_h"/>
                                          </p:val>
                                        </p:tav>
                                      </p:tavLst>
                                    </p:anim>
                                  </p:childTnLst>
                                </p:cTn>
                              </p:par>
                              <p:par>
                                <p:cTn id="442" presetID="23" presetClass="entr" presetSubtype="528" fill="hold" nodeType="withEffect">
                                  <p:stCondLst>
                                    <p:cond delay="1000"/>
                                  </p:stCondLst>
                                  <p:childTnLst>
                                    <p:set>
                                      <p:cBhvr>
                                        <p:cTn id="443" dur="1" fill="hold">
                                          <p:stCondLst>
                                            <p:cond delay="0"/>
                                          </p:stCondLst>
                                        </p:cTn>
                                        <p:tgtEl>
                                          <p:spTgt spid="1026"/>
                                        </p:tgtEl>
                                        <p:attrNameLst>
                                          <p:attrName>style.visibility</p:attrName>
                                        </p:attrNameLst>
                                      </p:cBhvr>
                                      <p:to>
                                        <p:strVal val="visible"/>
                                      </p:to>
                                    </p:set>
                                    <p:anim calcmode="lin" valueType="num">
                                      <p:cBhvr>
                                        <p:cTn id="444" dur="2500" fill="hold"/>
                                        <p:tgtEl>
                                          <p:spTgt spid="1026"/>
                                        </p:tgtEl>
                                        <p:attrNameLst>
                                          <p:attrName>ppt_w</p:attrName>
                                        </p:attrNameLst>
                                      </p:cBhvr>
                                      <p:tavLst>
                                        <p:tav tm="0">
                                          <p:val>
                                            <p:fltVal val="0"/>
                                          </p:val>
                                        </p:tav>
                                        <p:tav tm="100000">
                                          <p:val>
                                            <p:strVal val="#ppt_w"/>
                                          </p:val>
                                        </p:tav>
                                      </p:tavLst>
                                    </p:anim>
                                    <p:anim calcmode="lin" valueType="num">
                                      <p:cBhvr>
                                        <p:cTn id="445" dur="2500" fill="hold"/>
                                        <p:tgtEl>
                                          <p:spTgt spid="1026"/>
                                        </p:tgtEl>
                                        <p:attrNameLst>
                                          <p:attrName>ppt_h</p:attrName>
                                        </p:attrNameLst>
                                      </p:cBhvr>
                                      <p:tavLst>
                                        <p:tav tm="0">
                                          <p:val>
                                            <p:fltVal val="0"/>
                                          </p:val>
                                        </p:tav>
                                        <p:tav tm="100000">
                                          <p:val>
                                            <p:strVal val="#ppt_h"/>
                                          </p:val>
                                        </p:tav>
                                      </p:tavLst>
                                    </p:anim>
                                    <p:anim calcmode="lin" valueType="num">
                                      <p:cBhvr>
                                        <p:cTn id="446" dur="2500" fill="hold"/>
                                        <p:tgtEl>
                                          <p:spTgt spid="1026"/>
                                        </p:tgtEl>
                                        <p:attrNameLst>
                                          <p:attrName>ppt_x</p:attrName>
                                        </p:attrNameLst>
                                      </p:cBhvr>
                                      <p:tavLst>
                                        <p:tav tm="0">
                                          <p:val>
                                            <p:fltVal val="0.5"/>
                                          </p:val>
                                        </p:tav>
                                        <p:tav tm="100000">
                                          <p:val>
                                            <p:strVal val="#ppt_x"/>
                                          </p:val>
                                        </p:tav>
                                      </p:tavLst>
                                    </p:anim>
                                    <p:anim calcmode="lin" valueType="num">
                                      <p:cBhvr>
                                        <p:cTn id="447" dur="250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 Imagen" descr="Diapositiva2"/>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12700"/>
            <a:ext cx="91440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395536" y="3867894"/>
            <a:ext cx="8568952" cy="1015663"/>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De niños creemos que mamá todo lo puede, que no siente cansancio, que no sufre… esa imagen que guardamos de ella con el tiempo no coincide con la que vemos cuando pasan los años… </a:t>
            </a:r>
          </a:p>
        </p:txBody>
      </p:sp>
      <p:sp>
        <p:nvSpPr>
          <p:cNvPr id="25" name="2 Rectángulo"/>
          <p:cNvSpPr/>
          <p:nvPr/>
        </p:nvSpPr>
        <p:spPr>
          <a:xfrm flipH="1">
            <a:off x="0" y="3398"/>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a:gsLst>
              <a:gs pos="96667">
                <a:srgbClr val="FF66FF"/>
              </a:gs>
              <a:gs pos="87000">
                <a:srgbClr val="D4D1CF">
                  <a:lumMod val="53000"/>
                  <a:lumOff val="47000"/>
                  <a:alpha val="44000"/>
                </a:srgbClr>
              </a:gs>
              <a:gs pos="82000">
                <a:srgbClr val="F5BAF4">
                  <a:lumMod val="24000"/>
                  <a:lumOff val="76000"/>
                  <a:alpha val="57000"/>
                </a:srgbClr>
              </a:gs>
              <a:gs pos="93000">
                <a:srgbClr val="00B0F0">
                  <a:alpha val="68000"/>
                  <a:lumMod val="61000"/>
                </a:srgbClr>
              </a:gs>
              <a:gs pos="5000">
                <a:schemeClr val="accent5">
                  <a:lumMod val="75000"/>
                  <a:alpha val="59000"/>
                </a:schemeClr>
              </a:gs>
              <a:gs pos="77000">
                <a:srgbClr val="F5EBF4"/>
              </a:gs>
              <a:gs pos="79000">
                <a:srgbClr val="FF99FF">
                  <a:alpha val="67000"/>
                </a:srgbClr>
              </a:gs>
              <a:gs pos="40000">
                <a:schemeClr val="tx1">
                  <a:lumMod val="85000"/>
                  <a:alpha val="52000"/>
                </a:schemeClr>
              </a:gs>
            </a:gsLst>
            <a:path path="shape">
              <a:fillToRect l="50000" t="50000" r="50000" b="50000"/>
            </a:path>
          </a:gradFill>
          <a:ln w="127000" cmpd="sng">
            <a:noFill/>
          </a:ln>
          <a:scene3d>
            <a:camera prst="orthographicFront"/>
            <a:lightRig rig="flat" dir="t">
              <a:rot lat="0" lon="0" rev="16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 Rectángulo"/>
          <p:cNvSpPr/>
          <p:nvPr/>
        </p:nvSpPr>
        <p:spPr>
          <a:xfrm>
            <a:off x="-66909" y="8086"/>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96667">
                <a:srgbClr val="FF66FF"/>
              </a:gs>
              <a:gs pos="87000">
                <a:srgbClr val="D4D1CF">
                  <a:lumMod val="53000"/>
                  <a:lumOff val="47000"/>
                  <a:alpha val="44000"/>
                </a:srgbClr>
              </a:gs>
              <a:gs pos="82000">
                <a:srgbClr val="F5BAF4">
                  <a:lumMod val="24000"/>
                  <a:lumOff val="76000"/>
                  <a:alpha val="57000"/>
                </a:srgbClr>
              </a:gs>
              <a:gs pos="93000">
                <a:srgbClr val="00B0F0">
                  <a:alpha val="68000"/>
                  <a:lumMod val="61000"/>
                </a:srgbClr>
              </a:gs>
              <a:gs pos="5000">
                <a:schemeClr val="accent5">
                  <a:lumMod val="75000"/>
                  <a:alpha val="59000"/>
                </a:schemeClr>
              </a:gs>
              <a:gs pos="77000">
                <a:srgbClr val="F5EBF4"/>
              </a:gs>
              <a:gs pos="79000">
                <a:srgbClr val="FF99FF">
                  <a:alpha val="67000"/>
                </a:srgbClr>
              </a:gs>
              <a:gs pos="40000">
                <a:schemeClr val="tx1">
                  <a:lumMod val="85000"/>
                  <a:alpha val="52000"/>
                </a:schemeClr>
              </a:gs>
            </a:gsLst>
            <a:path path="shape">
              <a:fillToRect l="50000" t="50000" r="50000" b="50000"/>
            </a:path>
            <a:tileRect/>
          </a:gradFill>
          <a:ln w="127000" cmpd="sng">
            <a:noFill/>
          </a:ln>
          <a:scene3d>
            <a:camera prst="orthographicFront"/>
            <a:lightRig rig="flat" dir="t">
              <a:rot lat="0" lon="0" rev="66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flipH="1">
            <a:off x="9712"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 calcmode="lin" valueType="num">
                                      <p:cBhvr>
                                        <p:cTn id="10" dur="3000" fill="hold"/>
                                        <p:tgtEl>
                                          <p:spTgt spid="3074"/>
                                        </p:tgtEl>
                                        <p:attrNameLst>
                                          <p:attrName>ppt_w</p:attrName>
                                        </p:attrNameLst>
                                      </p:cBhvr>
                                      <p:tavLst>
                                        <p:tav tm="0">
                                          <p:val>
                                            <p:strVal val="4/3*#ppt_w"/>
                                          </p:val>
                                        </p:tav>
                                        <p:tav tm="100000">
                                          <p:val>
                                            <p:strVal val="#ppt_w"/>
                                          </p:val>
                                        </p:tav>
                                      </p:tavLst>
                                    </p:anim>
                                    <p:anim calcmode="lin" valueType="num">
                                      <p:cBhvr>
                                        <p:cTn id="11" dur="3000" fill="hold"/>
                                        <p:tgtEl>
                                          <p:spTgt spid="3074"/>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24"/>
                                        </p:tgtEl>
                                        <p:attrNameLst>
                                          <p:attrName>ppt_x</p:attrName>
                                        </p:attrNameLst>
                                      </p:cBhvr>
                                      <p:tavLst>
                                        <p:tav tm="0">
                                          <p:val>
                                            <p:strVal val="ppt_x"/>
                                          </p:val>
                                        </p:tav>
                                        <p:tav tm="100000">
                                          <p:val>
                                            <p:strVal val="1+ppt_w/2"/>
                                          </p:val>
                                        </p:tav>
                                      </p:tavLst>
                                    </p:anim>
                                    <p:anim calcmode="lin" valueType="num">
                                      <p:cBhvr additive="base">
                                        <p:cTn id="18" dur="3000"/>
                                        <p:tgtEl>
                                          <p:spTgt spid="24"/>
                                        </p:tgtEl>
                                        <p:attrNameLst>
                                          <p:attrName>ppt_y</p:attrName>
                                        </p:attrNameLst>
                                      </p:cBhvr>
                                      <p:tavLst>
                                        <p:tav tm="0">
                                          <p:val>
                                            <p:strVal val="ppt_y"/>
                                          </p:val>
                                        </p:tav>
                                        <p:tav tm="100000">
                                          <p:val>
                                            <p:strVal val="ppt_y"/>
                                          </p:val>
                                        </p:tav>
                                      </p:tavLst>
                                    </p:anim>
                                    <p:set>
                                      <p:cBhvr>
                                        <p:cTn id="19" dur="1" fill="hold">
                                          <p:stCondLst>
                                            <p:cond delay="2999"/>
                                          </p:stCondLst>
                                        </p:cTn>
                                        <p:tgtEl>
                                          <p:spTgt spid="24"/>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3000"/>
                                        <p:tgtEl>
                                          <p:spTgt spid="25"/>
                                        </p:tgtEl>
                                        <p:attrNameLst>
                                          <p:attrName>ppt_x</p:attrName>
                                        </p:attrNameLst>
                                      </p:cBhvr>
                                      <p:tavLst>
                                        <p:tav tm="0">
                                          <p:val>
                                            <p:strVal val="ppt_x"/>
                                          </p:val>
                                        </p:tav>
                                        <p:tav tm="100000">
                                          <p:val>
                                            <p:strVal val="0-ppt_w/2"/>
                                          </p:val>
                                        </p:tav>
                                      </p:tavLst>
                                    </p:anim>
                                    <p:anim calcmode="lin" valueType="num">
                                      <p:cBhvr additive="base">
                                        <p:cTn id="22" dur="3000"/>
                                        <p:tgtEl>
                                          <p:spTgt spid="25"/>
                                        </p:tgtEl>
                                        <p:attrNameLst>
                                          <p:attrName>ppt_y</p:attrName>
                                        </p:attrNameLst>
                                      </p:cBhvr>
                                      <p:tavLst>
                                        <p:tav tm="0">
                                          <p:val>
                                            <p:strVal val="ppt_y"/>
                                          </p:val>
                                        </p:tav>
                                        <p:tav tm="100000">
                                          <p:val>
                                            <p:strVal val="ppt_y"/>
                                          </p:val>
                                        </p:tav>
                                      </p:tavLst>
                                    </p:anim>
                                    <p:set>
                                      <p:cBhvr>
                                        <p:cTn id="23"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1 Imagen" descr="Diapositiva3"/>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12700" y="-3600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4011910"/>
            <a:ext cx="8568952" cy="984885"/>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Entonces descubrimos que mamá también sufre, se cansa, está triste, no tiene fuerza, calla ocultando el dolor…</a:t>
            </a:r>
          </a:p>
          <a:p>
            <a:pPr algn="ctr" fontAlgn="auto">
              <a:spcBef>
                <a:spcPts val="0"/>
              </a:spcBef>
              <a:spcAft>
                <a:spcPts val="0"/>
              </a:spcAft>
              <a:defRPr/>
            </a:pPr>
            <a:endParaRPr lang="es-ES" dirty="0">
              <a:solidFill>
                <a:srgbClr val="552579"/>
              </a:solidFill>
              <a:latin typeface="Berlin Sans FB" panose="020E0602020502020306" pitchFamily="34" charset="0"/>
              <a:cs typeface="+mn-cs"/>
            </a:endParaRPr>
          </a:p>
        </p:txBody>
      </p:sp>
      <p:grpSp>
        <p:nvGrpSpPr>
          <p:cNvPr id="25" name="24 Grupo"/>
          <p:cNvGrpSpPr>
            <a:grpSpLocks/>
          </p:cNvGrpSpPr>
          <p:nvPr/>
        </p:nvGrpSpPr>
        <p:grpSpPr bwMode="auto">
          <a:xfrm flipH="1">
            <a:off x="-28159" y="0"/>
            <a:ext cx="9123363" cy="5164138"/>
            <a:chOff x="1456668" y="-6120436"/>
            <a:chExt cx="9124124" cy="5164282"/>
          </a:xfrm>
        </p:grpSpPr>
        <p:sp>
          <p:nvSpPr>
            <p:cNvPr id="26" name="2 Rectángulo"/>
            <p:cNvSpPr/>
            <p:nvPr/>
          </p:nvSpPr>
          <p:spPr>
            <a:xfrm flipH="1">
              <a:off x="1456668" y="-6120436"/>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66000">
                  <a:srgbClr val="71F9F9">
                    <a:alpha val="42000"/>
                    <a:lumMod val="34000"/>
                    <a:lumOff val="66000"/>
                  </a:srgbClr>
                </a:gs>
                <a:gs pos="35000">
                  <a:srgbClr val="7030A0">
                    <a:lumMod val="30000"/>
                    <a:lumOff val="70000"/>
                    <a:alpha val="60000"/>
                  </a:srgbClr>
                </a:gs>
                <a:gs pos="86000">
                  <a:schemeClr val="accent2">
                    <a:lumMod val="60000"/>
                    <a:lumOff val="40000"/>
                    <a:alpha val="34000"/>
                  </a:schemeClr>
                </a:gs>
                <a:gs pos="16000">
                  <a:srgbClr val="0070C0">
                    <a:alpha val="77000"/>
                    <a:lumMod val="14000"/>
                    <a:lumOff val="86000"/>
                  </a:srgbClr>
                </a:gs>
                <a:gs pos="52000">
                  <a:schemeClr val="tx1">
                    <a:alpha val="91000"/>
                    <a:lumMod val="82000"/>
                    <a:lumOff val="18000"/>
                  </a:schemeClr>
                </a:gs>
              </a:gsLst>
              <a:lin ang="18900000" scaled="1"/>
            </a:gradFill>
            <a:ln w="114300">
              <a:noFill/>
            </a:ln>
            <a:scene3d>
              <a:camera prst="orthographicFront"/>
              <a:lightRig rig="flat" dir="t">
                <a:rot lat="0" lon="0" rev="18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27" name="26 Elipse"/>
            <p:cNvSpPr/>
            <p:nvPr/>
          </p:nvSpPr>
          <p:spPr>
            <a:xfrm>
              <a:off x="2195736" y="-3980978"/>
              <a:ext cx="914400" cy="914400"/>
            </a:xfrm>
            <a:prstGeom prst="ellipse">
              <a:avLst/>
            </a:prstGeom>
            <a:gradFill>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Elipse"/>
            <p:cNvSpPr/>
            <p:nvPr/>
          </p:nvSpPr>
          <p:spPr>
            <a:xfrm>
              <a:off x="2195736" y="-5061098"/>
              <a:ext cx="783704" cy="778768"/>
            </a:xfrm>
            <a:prstGeom prst="ellipse">
              <a:avLst/>
            </a:prstGeom>
            <a:gradFill>
              <a:gsLst>
                <a:gs pos="19000">
                  <a:srgbClr val="66FFFF">
                    <a:alpha val="82000"/>
                    <a:lumMod val="23000"/>
                    <a:lumOff val="77000"/>
                  </a:srgbClr>
                </a:gs>
                <a:gs pos="100000">
                  <a:srgbClr val="7030A0">
                    <a:lumMod val="44000"/>
                    <a:lumOff val="56000"/>
                  </a:srgbClr>
                </a:gs>
                <a:gs pos="72000">
                  <a:srgbClr val="C0D0EB"/>
                </a:gs>
                <a:gs pos="28000">
                  <a:schemeClr val="accent5">
                    <a:lumMod val="46000"/>
                    <a:lumOff val="54000"/>
                  </a:scheme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Elipse"/>
            <p:cNvSpPr/>
            <p:nvPr/>
          </p:nvSpPr>
          <p:spPr>
            <a:xfrm>
              <a:off x="2195736" y="-2756842"/>
              <a:ext cx="783704" cy="778768"/>
            </a:xfrm>
            <a:prstGeom prst="ellipse">
              <a:avLst/>
            </a:prstGeom>
            <a:gradFill>
              <a:gsLst>
                <a:gs pos="19000">
                  <a:srgbClr val="66FFFF">
                    <a:alpha val="82000"/>
                    <a:lumMod val="23000"/>
                    <a:lumOff val="77000"/>
                  </a:srgbClr>
                </a:gs>
                <a:gs pos="100000">
                  <a:srgbClr val="7030A0">
                    <a:lumMod val="44000"/>
                    <a:lumOff val="56000"/>
                  </a:srgbClr>
                </a:gs>
                <a:gs pos="72000">
                  <a:srgbClr val="C0D0EB"/>
                </a:gs>
                <a:gs pos="28000">
                  <a:schemeClr val="accent5">
                    <a:lumMod val="46000"/>
                    <a:lumOff val="54000"/>
                  </a:scheme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Elipse"/>
            <p:cNvSpPr/>
            <p:nvPr/>
          </p:nvSpPr>
          <p:spPr>
            <a:xfrm>
              <a:off x="1907704" y="-1748730"/>
              <a:ext cx="576064" cy="499120"/>
            </a:xfrm>
            <a:prstGeom prst="ellipse">
              <a:avLst/>
            </a:prstGeom>
            <a:gradFill>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1" name="30 Elipse"/>
            <p:cNvSpPr/>
            <p:nvPr/>
          </p:nvSpPr>
          <p:spPr>
            <a:xfrm>
              <a:off x="1979712" y="-5853186"/>
              <a:ext cx="576064" cy="499120"/>
            </a:xfrm>
            <a:prstGeom prst="ellipse">
              <a:avLst/>
            </a:prstGeom>
            <a:gradFill flip="none" rotWithShape="1">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tileRect r="-100000" b="-100000"/>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4" name="3 Grupo"/>
          <p:cNvGrpSpPr>
            <a:grpSpLocks/>
          </p:cNvGrpSpPr>
          <p:nvPr/>
        </p:nvGrpSpPr>
        <p:grpSpPr bwMode="auto">
          <a:xfrm>
            <a:off x="0" y="0"/>
            <a:ext cx="9123363" cy="5164138"/>
            <a:chOff x="1456668" y="-6120436"/>
            <a:chExt cx="9124124" cy="5164282"/>
          </a:xfrm>
        </p:grpSpPr>
        <p:sp>
          <p:nvSpPr>
            <p:cNvPr id="5" name="2 Rectángulo"/>
            <p:cNvSpPr/>
            <p:nvPr/>
          </p:nvSpPr>
          <p:spPr>
            <a:xfrm flipH="1">
              <a:off x="1456668" y="-6120436"/>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66000">
                  <a:srgbClr val="71F9F9">
                    <a:alpha val="42000"/>
                    <a:lumMod val="34000"/>
                    <a:lumOff val="66000"/>
                  </a:srgbClr>
                </a:gs>
                <a:gs pos="35000">
                  <a:srgbClr val="7030A0">
                    <a:lumMod val="30000"/>
                    <a:lumOff val="70000"/>
                    <a:alpha val="60000"/>
                  </a:srgbClr>
                </a:gs>
                <a:gs pos="86000">
                  <a:schemeClr val="accent2">
                    <a:lumMod val="60000"/>
                    <a:lumOff val="40000"/>
                    <a:alpha val="34000"/>
                  </a:schemeClr>
                </a:gs>
                <a:gs pos="16000">
                  <a:srgbClr val="0070C0">
                    <a:alpha val="77000"/>
                    <a:lumMod val="14000"/>
                    <a:lumOff val="86000"/>
                  </a:srgbClr>
                </a:gs>
                <a:gs pos="52000">
                  <a:schemeClr val="tx1">
                    <a:alpha val="91000"/>
                    <a:lumMod val="82000"/>
                    <a:lumOff val="18000"/>
                  </a:schemeClr>
                </a:gs>
              </a:gsLst>
              <a:lin ang="18900000" scaled="1"/>
            </a:gradFill>
            <a:ln w="114300">
              <a:noFill/>
            </a:ln>
            <a:scene3d>
              <a:camera prst="orthographicFront"/>
              <a:lightRig rig="flat" dir="t">
                <a:rot lat="0" lon="0" rev="12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6" name="5 Elipse"/>
            <p:cNvSpPr/>
            <p:nvPr/>
          </p:nvSpPr>
          <p:spPr>
            <a:xfrm>
              <a:off x="2195736" y="-3980978"/>
              <a:ext cx="914400" cy="914400"/>
            </a:xfrm>
            <a:prstGeom prst="ellipse">
              <a:avLst/>
            </a:prstGeom>
            <a:gradFill>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Elipse"/>
            <p:cNvSpPr/>
            <p:nvPr/>
          </p:nvSpPr>
          <p:spPr>
            <a:xfrm>
              <a:off x="2195736" y="-5061098"/>
              <a:ext cx="783704" cy="778768"/>
            </a:xfrm>
            <a:prstGeom prst="ellipse">
              <a:avLst/>
            </a:prstGeom>
            <a:gradFill>
              <a:gsLst>
                <a:gs pos="19000">
                  <a:srgbClr val="66FFFF">
                    <a:alpha val="82000"/>
                    <a:lumMod val="23000"/>
                    <a:lumOff val="77000"/>
                  </a:srgbClr>
                </a:gs>
                <a:gs pos="100000">
                  <a:srgbClr val="7030A0">
                    <a:lumMod val="44000"/>
                    <a:lumOff val="56000"/>
                  </a:srgbClr>
                </a:gs>
                <a:gs pos="72000">
                  <a:srgbClr val="C0D0EB"/>
                </a:gs>
                <a:gs pos="28000">
                  <a:schemeClr val="accent5">
                    <a:lumMod val="46000"/>
                    <a:lumOff val="54000"/>
                  </a:scheme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Elipse"/>
            <p:cNvSpPr/>
            <p:nvPr/>
          </p:nvSpPr>
          <p:spPr>
            <a:xfrm>
              <a:off x="2195736" y="-2756842"/>
              <a:ext cx="783704" cy="778768"/>
            </a:xfrm>
            <a:prstGeom prst="ellipse">
              <a:avLst/>
            </a:prstGeom>
            <a:gradFill>
              <a:gsLst>
                <a:gs pos="19000">
                  <a:srgbClr val="66FFFF">
                    <a:alpha val="82000"/>
                    <a:lumMod val="23000"/>
                    <a:lumOff val="77000"/>
                  </a:srgbClr>
                </a:gs>
                <a:gs pos="100000">
                  <a:srgbClr val="7030A0">
                    <a:lumMod val="44000"/>
                    <a:lumOff val="56000"/>
                  </a:srgbClr>
                </a:gs>
                <a:gs pos="72000">
                  <a:srgbClr val="C0D0EB"/>
                </a:gs>
                <a:gs pos="28000">
                  <a:schemeClr val="accent5">
                    <a:lumMod val="46000"/>
                    <a:lumOff val="54000"/>
                  </a:scheme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Elipse"/>
            <p:cNvSpPr/>
            <p:nvPr/>
          </p:nvSpPr>
          <p:spPr>
            <a:xfrm>
              <a:off x="1907704" y="-1748730"/>
              <a:ext cx="576064" cy="499120"/>
            </a:xfrm>
            <a:prstGeom prst="ellipse">
              <a:avLst/>
            </a:prstGeom>
            <a:gradFill>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9 Elipse"/>
            <p:cNvSpPr/>
            <p:nvPr/>
          </p:nvSpPr>
          <p:spPr>
            <a:xfrm>
              <a:off x="1979712" y="-5853186"/>
              <a:ext cx="576064" cy="499120"/>
            </a:xfrm>
            <a:prstGeom prst="ellipse">
              <a:avLst/>
            </a:prstGeom>
            <a:gradFill flip="none" rotWithShape="1">
              <a:gsLst>
                <a:gs pos="19000">
                  <a:srgbClr val="66FFFF">
                    <a:alpha val="82000"/>
                    <a:lumMod val="23000"/>
                    <a:lumOff val="77000"/>
                  </a:srgbClr>
                </a:gs>
                <a:gs pos="90000">
                  <a:srgbClr val="7030A0">
                    <a:lumMod val="50000"/>
                    <a:lumOff val="50000"/>
                  </a:srgbClr>
                </a:gs>
                <a:gs pos="28000">
                  <a:srgbClr val="7030A0">
                    <a:alpha val="68000"/>
                    <a:lumMod val="65000"/>
                    <a:lumOff val="35000"/>
                  </a:srgbClr>
                </a:gs>
                <a:gs pos="65000">
                  <a:srgbClr val="FF99FF">
                    <a:alpha val="69804"/>
                    <a:lumMod val="74000"/>
                    <a:lumOff val="26000"/>
                  </a:srgbClr>
                </a:gs>
              </a:gsLst>
              <a:path path="circle">
                <a:fillToRect l="100000" t="100000"/>
              </a:path>
              <a:tileRect r="-100000" b="-100000"/>
            </a:gradFill>
            <a:ln>
              <a:noFill/>
            </a:ln>
            <a:scene3d>
              <a:camera prst="orthographicFront"/>
              <a:lightRig rig="flat"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18" name="17 Rectángulo"/>
          <p:cNvSpPr/>
          <p:nvPr/>
        </p:nvSpPr>
        <p:spPr>
          <a:xfrm flipH="1">
            <a:off x="11207" y="10334"/>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3000" fill="hold"/>
                                        <p:tgtEl>
                                          <p:spTgt spid="4098"/>
                                        </p:tgtEl>
                                        <p:attrNameLst>
                                          <p:attrName>ppt_w</p:attrName>
                                        </p:attrNameLst>
                                      </p:cBhvr>
                                      <p:tavLst>
                                        <p:tav tm="0">
                                          <p:val>
                                            <p:strVal val="4/3*#ppt_w"/>
                                          </p:val>
                                        </p:tav>
                                        <p:tav tm="100000">
                                          <p:val>
                                            <p:strVal val="#ppt_w"/>
                                          </p:val>
                                        </p:tav>
                                      </p:tavLst>
                                    </p:anim>
                                    <p:anim calcmode="lin" valueType="num">
                                      <p:cBhvr>
                                        <p:cTn id="11" dur="3000" fill="hold"/>
                                        <p:tgtEl>
                                          <p:spTgt spid="4098"/>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1+ppt_w/2"/>
                                          </p:val>
                                        </p:tav>
                                      </p:tavLst>
                                    </p:anim>
                                    <p:anim calcmode="lin" valueType="num">
                                      <p:cBhvr additive="base">
                                        <p:cTn id="18" dur="3000"/>
                                        <p:tgtEl>
                                          <p:spTgt spid="4"/>
                                        </p:tgtEl>
                                        <p:attrNameLst>
                                          <p:attrName>ppt_y</p:attrName>
                                        </p:attrNameLst>
                                      </p:cBhvr>
                                      <p:tavLst>
                                        <p:tav tm="0">
                                          <p:val>
                                            <p:strVal val="ppt_y"/>
                                          </p:val>
                                        </p:tav>
                                        <p:tav tm="100000">
                                          <p:val>
                                            <p:strVal val="ppt_y"/>
                                          </p:val>
                                        </p:tav>
                                      </p:tavLst>
                                    </p:anim>
                                    <p:set>
                                      <p:cBhvr>
                                        <p:cTn id="19" dur="1" fill="hold">
                                          <p:stCondLst>
                                            <p:cond delay="2999"/>
                                          </p:stCondLst>
                                        </p:cTn>
                                        <p:tgtEl>
                                          <p:spTgt spid="4"/>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3000"/>
                                        <p:tgtEl>
                                          <p:spTgt spid="25"/>
                                        </p:tgtEl>
                                        <p:attrNameLst>
                                          <p:attrName>ppt_x</p:attrName>
                                        </p:attrNameLst>
                                      </p:cBhvr>
                                      <p:tavLst>
                                        <p:tav tm="0">
                                          <p:val>
                                            <p:strVal val="ppt_x"/>
                                          </p:val>
                                        </p:tav>
                                        <p:tav tm="100000">
                                          <p:val>
                                            <p:strVal val="0-ppt_w/2"/>
                                          </p:val>
                                        </p:tav>
                                      </p:tavLst>
                                    </p:anim>
                                    <p:anim calcmode="lin" valueType="num">
                                      <p:cBhvr additive="base">
                                        <p:cTn id="22" dur="3000"/>
                                        <p:tgtEl>
                                          <p:spTgt spid="25"/>
                                        </p:tgtEl>
                                        <p:attrNameLst>
                                          <p:attrName>ppt_y</p:attrName>
                                        </p:attrNameLst>
                                      </p:cBhvr>
                                      <p:tavLst>
                                        <p:tav tm="0">
                                          <p:val>
                                            <p:strVal val="ppt_y"/>
                                          </p:val>
                                        </p:tav>
                                        <p:tav tm="100000">
                                          <p:val>
                                            <p:strVal val="ppt_y"/>
                                          </p:val>
                                        </p:tav>
                                      </p:tavLst>
                                    </p:anim>
                                    <p:set>
                                      <p:cBhvr>
                                        <p:cTn id="23"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1 Imagen" descr="Diapositiva4"/>
          <p:cNvPicPr>
            <a:picLocks noGrp="1" noChangeAspect="1"/>
          </p:cNvPicPr>
          <p:nvPr isPhoto="1"/>
        </p:nvPicPr>
        <p:blipFill>
          <a:blip r:embed="rId3">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4011910"/>
            <a:ext cx="8568952" cy="1015663"/>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La vemos como un héroe sobrevivir a grandes tragedias, llevarnos de la mano conteniéndonos y mostrándonos la vida siempre del lado más bello…</a:t>
            </a:r>
          </a:p>
          <a:p>
            <a:pPr algn="ctr" fontAlgn="auto">
              <a:spcBef>
                <a:spcPts val="0"/>
              </a:spcBef>
              <a:spcAft>
                <a:spcPts val="0"/>
              </a:spcAft>
              <a:defRPr/>
            </a:pPr>
            <a:endParaRPr lang="es-ES" sz="2000" dirty="0">
              <a:solidFill>
                <a:srgbClr val="552579"/>
              </a:solidFill>
              <a:latin typeface="Berlin Sans FB" panose="020E0602020502020306" pitchFamily="34" charset="0"/>
              <a:cs typeface="+mn-cs"/>
            </a:endParaRPr>
          </a:p>
        </p:txBody>
      </p:sp>
      <p:grpSp>
        <p:nvGrpSpPr>
          <p:cNvPr id="24" name="23 Grupo"/>
          <p:cNvGrpSpPr>
            <a:grpSpLocks/>
          </p:cNvGrpSpPr>
          <p:nvPr/>
        </p:nvGrpSpPr>
        <p:grpSpPr bwMode="auto">
          <a:xfrm rot="10800000">
            <a:off x="-1663700" y="-3175"/>
            <a:ext cx="10807700" cy="5143500"/>
            <a:chOff x="107504" y="19624"/>
            <a:chExt cx="9152751" cy="5143500"/>
          </a:xfrm>
        </p:grpSpPr>
        <p:sp>
          <p:nvSpPr>
            <p:cNvPr id="25" name="3 Rectángulo"/>
            <p:cNvSpPr/>
            <p:nvPr/>
          </p:nvSpPr>
          <p:spPr>
            <a:xfrm flipH="1" flipV="1">
              <a:off x="107504" y="19624"/>
              <a:ext cx="9152751" cy="5143500"/>
            </a:xfrm>
            <a:custGeom>
              <a:avLst/>
              <a:gdLst>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2751" h="6858000">
                  <a:moveTo>
                    <a:pt x="0" y="0"/>
                  </a:moveTo>
                  <a:lnTo>
                    <a:pt x="9152751" y="0"/>
                  </a:lnTo>
                  <a:lnTo>
                    <a:pt x="9152751" y="6858000"/>
                  </a:lnTo>
                  <a:lnTo>
                    <a:pt x="0" y="6858000"/>
                  </a:lnTo>
                  <a:cubicBezTo>
                    <a:pt x="0" y="4572000"/>
                    <a:pt x="11449318" y="1577662"/>
                    <a:pt x="0" y="0"/>
                  </a:cubicBezTo>
                  <a:close/>
                </a:path>
              </a:pathLst>
            </a:custGeom>
            <a:gradFill>
              <a:gsLst>
                <a:gs pos="0">
                  <a:schemeClr val="tx1">
                    <a:alpha val="54000"/>
                  </a:schemeClr>
                </a:gs>
                <a:gs pos="25000">
                  <a:schemeClr val="accent6">
                    <a:alpha val="44000"/>
                    <a:lumMod val="38000"/>
                    <a:lumOff val="62000"/>
                  </a:schemeClr>
                </a:gs>
                <a:gs pos="50000">
                  <a:schemeClr val="bg2">
                    <a:lumMod val="20000"/>
                    <a:lumOff val="80000"/>
                    <a:alpha val="65000"/>
                  </a:schemeClr>
                </a:gs>
                <a:gs pos="100000">
                  <a:schemeClr val="accent4">
                    <a:lumMod val="50000"/>
                  </a:schemeClr>
                </a:gs>
                <a:gs pos="83000">
                  <a:schemeClr val="accent2">
                    <a:lumMod val="36000"/>
                    <a:lumOff val="64000"/>
                    <a:alpha val="68000"/>
                  </a:schemeClr>
                </a:gs>
              </a:gsLst>
              <a:path path="circle">
                <a:fillToRect l="50000" t="50000" r="50000" b="50000"/>
              </a:path>
            </a:gradFill>
            <a:ln>
              <a:noFill/>
            </a:ln>
            <a:scene3d>
              <a:camera prst="orthographicFront"/>
              <a:lightRig rig="threePt" dir="t">
                <a:rot lat="0" lon="0" rev="11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3 Estrella de 5 puntas"/>
            <p:cNvSpPr/>
            <p:nvPr/>
          </p:nvSpPr>
          <p:spPr>
            <a:xfrm rot="19027058">
              <a:off x="3433966" y="357537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3 Estrella de 5 puntas"/>
            <p:cNvSpPr/>
            <p:nvPr/>
          </p:nvSpPr>
          <p:spPr>
            <a:xfrm rot="3650218">
              <a:off x="5869080" y="111868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3 Estrella de 5 puntas"/>
            <p:cNvSpPr/>
            <p:nvPr/>
          </p:nvSpPr>
          <p:spPr>
            <a:xfrm rot="2579589">
              <a:off x="7754510" y="139540"/>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3 Estrella de 5 puntas"/>
            <p:cNvSpPr/>
            <p:nvPr/>
          </p:nvSpPr>
          <p:spPr>
            <a:xfrm rot="2542880">
              <a:off x="6818037" y="694992"/>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3 Estrella de 5 puntas"/>
            <p:cNvSpPr/>
            <p:nvPr/>
          </p:nvSpPr>
          <p:spPr>
            <a:xfrm rot="2460679">
              <a:off x="4798634" y="1784636"/>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1" name="3 Estrella de 5 puntas"/>
            <p:cNvSpPr/>
            <p:nvPr/>
          </p:nvSpPr>
          <p:spPr>
            <a:xfrm rot="21014074">
              <a:off x="5341827" y="4591716"/>
              <a:ext cx="521606" cy="4584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2" name="3 Estrella de 5 puntas"/>
            <p:cNvSpPr/>
            <p:nvPr/>
          </p:nvSpPr>
          <p:spPr>
            <a:xfrm>
              <a:off x="4272344" y="4292278"/>
              <a:ext cx="576650" cy="549104"/>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3" name="3 Estrella de 5 puntas"/>
            <p:cNvSpPr/>
            <p:nvPr/>
          </p:nvSpPr>
          <p:spPr>
            <a:xfrm rot="1279268">
              <a:off x="3818431" y="2529791"/>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14" name="13 Grupo"/>
          <p:cNvGrpSpPr>
            <a:grpSpLocks/>
          </p:cNvGrpSpPr>
          <p:nvPr/>
        </p:nvGrpSpPr>
        <p:grpSpPr bwMode="auto">
          <a:xfrm>
            <a:off x="0" y="-14288"/>
            <a:ext cx="10807700" cy="5143501"/>
            <a:chOff x="107504" y="19624"/>
            <a:chExt cx="9152751" cy="5143500"/>
          </a:xfrm>
        </p:grpSpPr>
        <p:sp>
          <p:nvSpPr>
            <p:cNvPr id="15" name="3 Rectángulo"/>
            <p:cNvSpPr/>
            <p:nvPr/>
          </p:nvSpPr>
          <p:spPr>
            <a:xfrm flipH="1" flipV="1">
              <a:off x="107504" y="19624"/>
              <a:ext cx="9152751" cy="5143500"/>
            </a:xfrm>
            <a:custGeom>
              <a:avLst/>
              <a:gdLst>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2751" h="6858000">
                  <a:moveTo>
                    <a:pt x="0" y="0"/>
                  </a:moveTo>
                  <a:lnTo>
                    <a:pt x="9152751" y="0"/>
                  </a:lnTo>
                  <a:lnTo>
                    <a:pt x="9152751" y="6858000"/>
                  </a:lnTo>
                  <a:lnTo>
                    <a:pt x="0" y="6858000"/>
                  </a:lnTo>
                  <a:cubicBezTo>
                    <a:pt x="0" y="4572000"/>
                    <a:pt x="11449318" y="1577662"/>
                    <a:pt x="0" y="0"/>
                  </a:cubicBezTo>
                  <a:close/>
                </a:path>
              </a:pathLst>
            </a:custGeom>
            <a:gradFill>
              <a:gsLst>
                <a:gs pos="0">
                  <a:schemeClr val="tx1">
                    <a:alpha val="54000"/>
                  </a:schemeClr>
                </a:gs>
                <a:gs pos="25000">
                  <a:schemeClr val="accent6">
                    <a:alpha val="44000"/>
                    <a:lumMod val="38000"/>
                    <a:lumOff val="62000"/>
                  </a:schemeClr>
                </a:gs>
                <a:gs pos="50000">
                  <a:schemeClr val="bg2">
                    <a:lumMod val="20000"/>
                    <a:lumOff val="80000"/>
                    <a:alpha val="65000"/>
                  </a:schemeClr>
                </a:gs>
                <a:gs pos="100000">
                  <a:schemeClr val="accent4">
                    <a:lumMod val="50000"/>
                  </a:schemeClr>
                </a:gs>
                <a:gs pos="83000">
                  <a:schemeClr val="accent2">
                    <a:lumMod val="36000"/>
                    <a:lumOff val="64000"/>
                    <a:alpha val="68000"/>
                  </a:scheme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 name="3 Estrella de 5 puntas"/>
            <p:cNvSpPr/>
            <p:nvPr/>
          </p:nvSpPr>
          <p:spPr>
            <a:xfrm rot="19027058">
              <a:off x="3433966" y="357537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3 Estrella de 5 puntas"/>
            <p:cNvSpPr/>
            <p:nvPr/>
          </p:nvSpPr>
          <p:spPr>
            <a:xfrm rot="3650218">
              <a:off x="5869080" y="111868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8" name="3 Estrella de 5 puntas"/>
            <p:cNvSpPr/>
            <p:nvPr/>
          </p:nvSpPr>
          <p:spPr>
            <a:xfrm rot="2579589">
              <a:off x="7754510" y="139540"/>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9" name="3 Estrella de 5 puntas"/>
            <p:cNvSpPr/>
            <p:nvPr/>
          </p:nvSpPr>
          <p:spPr>
            <a:xfrm rot="2542880">
              <a:off x="6818037" y="694992"/>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 name="3 Estrella de 5 puntas"/>
            <p:cNvSpPr/>
            <p:nvPr/>
          </p:nvSpPr>
          <p:spPr>
            <a:xfrm rot="2460679">
              <a:off x="4798634" y="1784636"/>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1" name="3 Estrella de 5 puntas"/>
            <p:cNvSpPr/>
            <p:nvPr/>
          </p:nvSpPr>
          <p:spPr>
            <a:xfrm rot="21014074">
              <a:off x="5341827" y="4591716"/>
              <a:ext cx="521606" cy="4584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3 Estrella de 5 puntas"/>
            <p:cNvSpPr/>
            <p:nvPr/>
          </p:nvSpPr>
          <p:spPr>
            <a:xfrm>
              <a:off x="4272344" y="4292278"/>
              <a:ext cx="576650" cy="549104"/>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3 Estrella de 5 puntas"/>
            <p:cNvSpPr/>
            <p:nvPr/>
          </p:nvSpPr>
          <p:spPr>
            <a:xfrm rot="1279268">
              <a:off x="3818431" y="2529791"/>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34" name="33 Rectángulo"/>
          <p:cNvSpPr/>
          <p:nvPr/>
        </p:nvSpPr>
        <p:spPr>
          <a:xfrm flipH="1">
            <a:off x="-1620688" y="0"/>
            <a:ext cx="12457384"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3000" fill="hold"/>
                                        <p:tgtEl>
                                          <p:spTgt spid="5122"/>
                                        </p:tgtEl>
                                        <p:attrNameLst>
                                          <p:attrName>ppt_w</p:attrName>
                                        </p:attrNameLst>
                                      </p:cBhvr>
                                      <p:tavLst>
                                        <p:tav tm="0">
                                          <p:val>
                                            <p:strVal val="4/3*#ppt_w"/>
                                          </p:val>
                                        </p:tav>
                                        <p:tav tm="100000">
                                          <p:val>
                                            <p:strVal val="#ppt_w"/>
                                          </p:val>
                                        </p:tav>
                                      </p:tavLst>
                                    </p:anim>
                                    <p:anim calcmode="lin" valueType="num">
                                      <p:cBhvr>
                                        <p:cTn id="11" dur="3000" fill="hold"/>
                                        <p:tgtEl>
                                          <p:spTgt spid="5122"/>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2" presetClass="exit" presetSubtype="8" fill="hold" nodeType="withEffect">
                                  <p:stCondLst>
                                    <p:cond delay="0"/>
                                  </p:stCondLst>
                                  <p:childTnLst>
                                    <p:anim calcmode="lin" valueType="num">
                                      <p:cBhvr additive="base">
                                        <p:cTn id="17" dur="3250"/>
                                        <p:tgtEl>
                                          <p:spTgt spid="14"/>
                                        </p:tgtEl>
                                        <p:attrNameLst>
                                          <p:attrName>ppt_x</p:attrName>
                                        </p:attrNameLst>
                                      </p:cBhvr>
                                      <p:tavLst>
                                        <p:tav tm="0">
                                          <p:val>
                                            <p:strVal val="#ppt_x"/>
                                          </p:val>
                                        </p:tav>
                                        <p:tav tm="100000">
                                          <p:val>
                                            <p:strVal val="#ppt_x-#ppt_w*1.125000"/>
                                          </p:val>
                                        </p:tav>
                                      </p:tavLst>
                                    </p:anim>
                                    <p:animEffect transition="out" filter="wipe(left)">
                                      <p:cBhvr>
                                        <p:cTn id="18" dur="3250"/>
                                        <p:tgtEl>
                                          <p:spTgt spid="14"/>
                                        </p:tgtEl>
                                      </p:cBhvr>
                                    </p:animEffect>
                                    <p:set>
                                      <p:cBhvr>
                                        <p:cTn id="19" dur="1" fill="hold">
                                          <p:stCondLst>
                                            <p:cond delay="3249"/>
                                          </p:stCondLst>
                                        </p:cTn>
                                        <p:tgtEl>
                                          <p:spTgt spid="14"/>
                                        </p:tgtEl>
                                        <p:attrNameLst>
                                          <p:attrName>style.visibility</p:attrName>
                                        </p:attrNameLst>
                                      </p:cBhvr>
                                      <p:to>
                                        <p:strVal val="hidden"/>
                                      </p:to>
                                    </p:set>
                                  </p:childTnLst>
                                </p:cTn>
                              </p:par>
                              <p:par>
                                <p:cTn id="20" presetID="12" presetClass="exit" presetSubtype="2" fill="hold" nodeType="withEffect">
                                  <p:stCondLst>
                                    <p:cond delay="0"/>
                                  </p:stCondLst>
                                  <p:childTnLst>
                                    <p:anim calcmode="lin" valueType="num">
                                      <p:cBhvr additive="base">
                                        <p:cTn id="21" dur="3250"/>
                                        <p:tgtEl>
                                          <p:spTgt spid="24"/>
                                        </p:tgtEl>
                                        <p:attrNameLst>
                                          <p:attrName>ppt_x</p:attrName>
                                        </p:attrNameLst>
                                      </p:cBhvr>
                                      <p:tavLst>
                                        <p:tav tm="0">
                                          <p:val>
                                            <p:strVal val="#ppt_x"/>
                                          </p:val>
                                        </p:tav>
                                        <p:tav tm="100000">
                                          <p:val>
                                            <p:strVal val="#ppt_x+#ppt_w*1.125000"/>
                                          </p:val>
                                        </p:tav>
                                      </p:tavLst>
                                    </p:anim>
                                    <p:animEffect transition="out" filter="wipe(right)">
                                      <p:cBhvr>
                                        <p:cTn id="22" dur="3250"/>
                                        <p:tgtEl>
                                          <p:spTgt spid="24"/>
                                        </p:tgtEl>
                                      </p:cBhvr>
                                    </p:animEffect>
                                    <p:set>
                                      <p:cBhvr>
                                        <p:cTn id="23" dur="1" fill="hold">
                                          <p:stCondLst>
                                            <p:cond delay="324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Diapositiva5"/>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7938"/>
            <a:ext cx="9144000"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4011910"/>
            <a:ext cx="8568952" cy="1015663"/>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De niños no entendemos sus lágrimas… de adultos nos preocupan… o no las comprendemos…</a:t>
            </a:r>
          </a:p>
          <a:p>
            <a:pPr algn="ctr" fontAlgn="auto">
              <a:spcBef>
                <a:spcPts val="0"/>
              </a:spcBef>
              <a:spcAft>
                <a:spcPts val="0"/>
              </a:spcAft>
              <a:defRPr/>
            </a:pPr>
            <a:endParaRPr lang="es-ES" sz="2000" dirty="0">
              <a:solidFill>
                <a:srgbClr val="552579"/>
              </a:solidFill>
              <a:latin typeface="Berlin Sans FB" panose="020E0602020502020306" pitchFamily="34" charset="0"/>
              <a:cs typeface="+mn-cs"/>
            </a:endParaRPr>
          </a:p>
        </p:txBody>
      </p:sp>
      <p:grpSp>
        <p:nvGrpSpPr>
          <p:cNvPr id="10" name="9 Grupo"/>
          <p:cNvGrpSpPr>
            <a:grpSpLocks/>
          </p:cNvGrpSpPr>
          <p:nvPr/>
        </p:nvGrpSpPr>
        <p:grpSpPr bwMode="auto">
          <a:xfrm flipH="1">
            <a:off x="0" y="0"/>
            <a:ext cx="9123363" cy="5143500"/>
            <a:chOff x="-1476672" y="-2252786"/>
            <a:chExt cx="9124124" cy="5143500"/>
          </a:xfrm>
        </p:grpSpPr>
        <p:sp>
          <p:nvSpPr>
            <p:cNvPr id="11" name="10 Rectángulo"/>
            <p:cNvSpPr/>
            <p:nvPr/>
          </p:nvSpPr>
          <p:spPr>
            <a:xfrm flipH="1">
              <a:off x="-1476672" y="-2252786"/>
              <a:ext cx="9124124" cy="5143500"/>
            </a:xfrm>
            <a:prstGeom prst="rect">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ombo"/>
            <p:cNvSpPr/>
            <p:nvPr/>
          </p:nvSpPr>
          <p:spPr>
            <a:xfrm rot="3286138">
              <a:off x="-351254" y="1137684"/>
              <a:ext cx="702507" cy="1327369"/>
            </a:xfrm>
            <a:prstGeom prst="diamond">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ombo"/>
            <p:cNvSpPr/>
            <p:nvPr/>
          </p:nvSpPr>
          <p:spPr>
            <a:xfrm rot="3286138">
              <a:off x="1170375" y="379379"/>
              <a:ext cx="602837" cy="975281"/>
            </a:xfrm>
            <a:prstGeom prst="diamond">
              <a:avLst/>
            </a:prstGeom>
            <a:solidFill>
              <a:schemeClr val="accent1">
                <a:alpha val="57000"/>
              </a:schemeClr>
            </a:solid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Rombo"/>
            <p:cNvSpPr/>
            <p:nvPr/>
          </p:nvSpPr>
          <p:spPr>
            <a:xfrm rot="3286138">
              <a:off x="2510705" y="-294784"/>
              <a:ext cx="467302" cy="836953"/>
            </a:xfrm>
            <a:prstGeom prst="diamond">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Rombo"/>
            <p:cNvSpPr/>
            <p:nvPr/>
          </p:nvSpPr>
          <p:spPr>
            <a:xfrm rot="3286138">
              <a:off x="3708280" y="-882730"/>
              <a:ext cx="381496" cy="727467"/>
            </a:xfrm>
            <a:prstGeom prst="diamond">
              <a:avLst/>
            </a:prstGeom>
            <a:solidFill>
              <a:schemeClr val="accent1">
                <a:alpha val="57000"/>
              </a:schemeClr>
            </a:solid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4" name="3 Grupo"/>
          <p:cNvGrpSpPr>
            <a:grpSpLocks/>
          </p:cNvGrpSpPr>
          <p:nvPr/>
        </p:nvGrpSpPr>
        <p:grpSpPr bwMode="auto">
          <a:xfrm>
            <a:off x="0" y="34925"/>
            <a:ext cx="9123363" cy="5143500"/>
            <a:chOff x="-1476672" y="-2252786"/>
            <a:chExt cx="9124124" cy="5143500"/>
          </a:xfrm>
        </p:grpSpPr>
        <p:sp>
          <p:nvSpPr>
            <p:cNvPr id="5" name="4 Rectángulo"/>
            <p:cNvSpPr/>
            <p:nvPr/>
          </p:nvSpPr>
          <p:spPr>
            <a:xfrm flipH="1">
              <a:off x="-1476672" y="-2252786"/>
              <a:ext cx="9124124" cy="5143500"/>
            </a:xfrm>
            <a:prstGeom prst="rect">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scene3d>
              <a:camera prst="orthographicFront"/>
              <a:lightRig rig="flat" dir="t">
                <a:rot lat="0" lon="0" rev="36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5 Rombo"/>
            <p:cNvSpPr/>
            <p:nvPr/>
          </p:nvSpPr>
          <p:spPr>
            <a:xfrm rot="3286138">
              <a:off x="-351254" y="1137684"/>
              <a:ext cx="702507" cy="1327369"/>
            </a:xfrm>
            <a:prstGeom prst="diamond">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ombo"/>
            <p:cNvSpPr/>
            <p:nvPr/>
          </p:nvSpPr>
          <p:spPr>
            <a:xfrm rot="3286138">
              <a:off x="1170375" y="379379"/>
              <a:ext cx="602837" cy="975281"/>
            </a:xfrm>
            <a:prstGeom prst="diamond">
              <a:avLst/>
            </a:prstGeom>
            <a:solidFill>
              <a:schemeClr val="accent1">
                <a:alpha val="57000"/>
              </a:schemeClr>
            </a:solid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ombo"/>
            <p:cNvSpPr/>
            <p:nvPr/>
          </p:nvSpPr>
          <p:spPr>
            <a:xfrm rot="3286138">
              <a:off x="2510705" y="-294784"/>
              <a:ext cx="467302" cy="836953"/>
            </a:xfrm>
            <a:prstGeom prst="diamond">
              <a:avLst/>
            </a:prstGeom>
            <a:gradFill>
              <a:gsLst>
                <a:gs pos="42000">
                  <a:srgbClr val="7030A0">
                    <a:lumMod val="34000"/>
                    <a:lumOff val="66000"/>
                    <a:alpha val="59000"/>
                  </a:srgbClr>
                </a:gs>
                <a:gs pos="35000">
                  <a:srgbClr val="FF99FF">
                    <a:alpha val="60000"/>
                    <a:lumMod val="42000"/>
                    <a:lumOff val="58000"/>
                  </a:srgbClr>
                </a:gs>
                <a:gs pos="69000">
                  <a:srgbClr val="FF99FF">
                    <a:alpha val="45882"/>
                    <a:lumMod val="84000"/>
                    <a:lumOff val="16000"/>
                  </a:srgbClr>
                </a:gs>
                <a:gs pos="20000">
                  <a:srgbClr val="00B0F0">
                    <a:lumMod val="38000"/>
                    <a:lumOff val="62000"/>
                    <a:alpha val="40000"/>
                  </a:srgbClr>
                </a:gs>
                <a:gs pos="95000">
                  <a:srgbClr val="00B0F0">
                    <a:alpha val="51000"/>
                    <a:lumMod val="3000"/>
                    <a:lumOff val="97000"/>
                  </a:srgbClr>
                </a:gs>
                <a:gs pos="84000">
                  <a:schemeClr val="accent3">
                    <a:lumMod val="97000"/>
                    <a:lumOff val="3000"/>
                    <a:alpha val="9000"/>
                  </a:schemeClr>
                </a:gs>
                <a:gs pos="64580">
                  <a:srgbClr val="7030A0">
                    <a:lumMod val="52000"/>
                    <a:lumOff val="48000"/>
                    <a:alpha val="45000"/>
                  </a:srgbClr>
                </a:gs>
                <a:gs pos="52000">
                  <a:schemeClr val="tx1">
                    <a:lumMod val="95000"/>
                    <a:alpha val="91000"/>
                  </a:schemeClr>
                </a:gs>
              </a:gsLst>
              <a:lin ang="18900000" scaled="1"/>
            </a:gradFill>
            <a:ln>
              <a:noFill/>
            </a:ln>
            <a:effectLst/>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ombo"/>
            <p:cNvSpPr/>
            <p:nvPr/>
          </p:nvSpPr>
          <p:spPr>
            <a:xfrm rot="3286138">
              <a:off x="3708280" y="-882730"/>
              <a:ext cx="381496" cy="727467"/>
            </a:xfrm>
            <a:prstGeom prst="diamond">
              <a:avLst/>
            </a:prstGeom>
            <a:solidFill>
              <a:schemeClr val="accent1">
                <a:alpha val="57000"/>
              </a:schemeClr>
            </a:solid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17" name="16 Rectángulo"/>
          <p:cNvSpPr/>
          <p:nvPr/>
        </p:nvSpPr>
        <p:spPr>
          <a:xfrm flipH="1">
            <a:off x="9712"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3000" fill="hold"/>
                                        <p:tgtEl>
                                          <p:spTgt spid="6146"/>
                                        </p:tgtEl>
                                        <p:attrNameLst>
                                          <p:attrName>ppt_w</p:attrName>
                                        </p:attrNameLst>
                                      </p:cBhvr>
                                      <p:tavLst>
                                        <p:tav tm="0">
                                          <p:val>
                                            <p:strVal val="4/3*#ppt_w"/>
                                          </p:val>
                                        </p:tav>
                                        <p:tav tm="100000">
                                          <p:val>
                                            <p:strVal val="#ppt_w"/>
                                          </p:val>
                                        </p:tav>
                                      </p:tavLst>
                                    </p:anim>
                                    <p:anim calcmode="lin" valueType="num">
                                      <p:cBhvr>
                                        <p:cTn id="11" dur="3000" fill="hold"/>
                                        <p:tgtEl>
                                          <p:spTgt spid="6146"/>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1+ppt_w/2"/>
                                          </p:val>
                                        </p:tav>
                                      </p:tavLst>
                                    </p:anim>
                                    <p:anim calcmode="lin" valueType="num">
                                      <p:cBhvr additive="base">
                                        <p:cTn id="18" dur="3000"/>
                                        <p:tgtEl>
                                          <p:spTgt spid="4"/>
                                        </p:tgtEl>
                                        <p:attrNameLst>
                                          <p:attrName>ppt_y</p:attrName>
                                        </p:attrNameLst>
                                      </p:cBhvr>
                                      <p:tavLst>
                                        <p:tav tm="0">
                                          <p:val>
                                            <p:strVal val="ppt_y"/>
                                          </p:val>
                                        </p:tav>
                                        <p:tav tm="100000">
                                          <p:val>
                                            <p:strVal val="ppt_y"/>
                                          </p:val>
                                        </p:tav>
                                      </p:tavLst>
                                    </p:anim>
                                    <p:set>
                                      <p:cBhvr>
                                        <p:cTn id="19" dur="1" fill="hold">
                                          <p:stCondLst>
                                            <p:cond delay="2999"/>
                                          </p:stCondLst>
                                        </p:cTn>
                                        <p:tgtEl>
                                          <p:spTgt spid="4"/>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3000"/>
                                        <p:tgtEl>
                                          <p:spTgt spid="10"/>
                                        </p:tgtEl>
                                        <p:attrNameLst>
                                          <p:attrName>ppt_x</p:attrName>
                                        </p:attrNameLst>
                                      </p:cBhvr>
                                      <p:tavLst>
                                        <p:tav tm="0">
                                          <p:val>
                                            <p:strVal val="ppt_x"/>
                                          </p:val>
                                        </p:tav>
                                        <p:tav tm="100000">
                                          <p:val>
                                            <p:strVal val="0-ppt_w/2"/>
                                          </p:val>
                                        </p:tav>
                                      </p:tavLst>
                                    </p:anim>
                                    <p:anim calcmode="lin" valueType="num">
                                      <p:cBhvr additive="base">
                                        <p:cTn id="22" dur="3000"/>
                                        <p:tgtEl>
                                          <p:spTgt spid="10"/>
                                        </p:tgtEl>
                                        <p:attrNameLst>
                                          <p:attrName>ppt_y</p:attrName>
                                        </p:attrNameLst>
                                      </p:cBhvr>
                                      <p:tavLst>
                                        <p:tav tm="0">
                                          <p:val>
                                            <p:strVal val="ppt_y"/>
                                          </p:val>
                                        </p:tav>
                                        <p:tav tm="100000">
                                          <p:val>
                                            <p:strVal val="ppt_y"/>
                                          </p:val>
                                        </p:tav>
                                      </p:tavLst>
                                    </p:anim>
                                    <p:set>
                                      <p:cBhvr>
                                        <p:cTn id="23"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Diapositiva6"/>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323528" y="3867894"/>
            <a:ext cx="8568952" cy="1015663"/>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Así como nosotros necesitamos tantas veces de la protección de esos brazos fuertes, de la comprensión de nuestros gestos o de nuestros silencios, de</a:t>
            </a:r>
          </a:p>
          <a:p>
            <a:pPr algn="ctr" fontAlgn="auto">
              <a:spcBef>
                <a:spcPts val="0"/>
              </a:spcBef>
              <a:spcAft>
                <a:spcPts val="0"/>
              </a:spcAft>
              <a:defRPr/>
            </a:pPr>
            <a:r>
              <a:rPr lang="es-ES" sz="2000" dirty="0">
                <a:solidFill>
                  <a:srgbClr val="552579"/>
                </a:solidFill>
                <a:latin typeface="Berlin Sans FB" panose="020E0602020502020306" pitchFamily="34" charset="0"/>
                <a:cs typeface="+mn-cs"/>
              </a:rPr>
              <a:t> nuestro dolor…</a:t>
            </a:r>
          </a:p>
        </p:txBody>
      </p:sp>
      <p:grpSp>
        <p:nvGrpSpPr>
          <p:cNvPr id="7" name="6 Grupo"/>
          <p:cNvGrpSpPr>
            <a:grpSpLocks/>
          </p:cNvGrpSpPr>
          <p:nvPr/>
        </p:nvGrpSpPr>
        <p:grpSpPr bwMode="auto">
          <a:xfrm>
            <a:off x="0" y="-36513"/>
            <a:ext cx="9282113" cy="5222876"/>
            <a:chOff x="-108520" y="-106031"/>
            <a:chExt cx="9282257" cy="5222913"/>
          </a:xfrm>
        </p:grpSpPr>
        <p:sp>
          <p:nvSpPr>
            <p:cNvPr id="8" name="1 Rectángulo"/>
            <p:cNvSpPr/>
            <p:nvPr/>
          </p:nvSpPr>
          <p:spPr>
            <a:xfrm>
              <a:off x="-108520" y="-106031"/>
              <a:ext cx="9282257" cy="5222913"/>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347076"/>
                <a:gd name="connsiteY0" fmla="*/ 0 h 5143500"/>
                <a:gd name="connsiteX1" fmla="*/ 9143876 w 9347076"/>
                <a:gd name="connsiteY1" fmla="*/ 0 h 5143500"/>
                <a:gd name="connsiteX2" fmla="*/ 9143876 w 9347076"/>
                <a:gd name="connsiteY2" fmla="*/ 5143500 h 5143500"/>
                <a:gd name="connsiteX3" fmla="*/ 0 w 9347076"/>
                <a:gd name="connsiteY3" fmla="*/ 5143500 h 5143500"/>
                <a:gd name="connsiteX4" fmla="*/ 0 w 9347076"/>
                <a:gd name="connsiteY4" fmla="*/ 0 h 5143500"/>
                <a:gd name="connsiteX0" fmla="*/ 0 w 9271187"/>
                <a:gd name="connsiteY0" fmla="*/ 0 h 5143500"/>
                <a:gd name="connsiteX1" fmla="*/ 9143876 w 9271187"/>
                <a:gd name="connsiteY1" fmla="*/ 0 h 5143500"/>
                <a:gd name="connsiteX2" fmla="*/ 9143876 w 9271187"/>
                <a:gd name="connsiteY2" fmla="*/ 5143500 h 5143500"/>
                <a:gd name="connsiteX3" fmla="*/ 0 w 9271187"/>
                <a:gd name="connsiteY3" fmla="*/ 5143500 h 5143500"/>
                <a:gd name="connsiteX4" fmla="*/ 0 w 9271187"/>
                <a:gd name="connsiteY4" fmla="*/ 0 h 514350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 name="connsiteX0" fmla="*/ 0 w 9237855"/>
                <a:gd name="connsiteY0" fmla="*/ 30480 h 5173980"/>
                <a:gd name="connsiteX1" fmla="*/ 8808596 w 9237855"/>
                <a:gd name="connsiteY1" fmla="*/ 0 h 5173980"/>
                <a:gd name="connsiteX2" fmla="*/ 9143876 w 9237855"/>
                <a:gd name="connsiteY2" fmla="*/ 5173980 h 5173980"/>
                <a:gd name="connsiteX3" fmla="*/ 0 w 9237855"/>
                <a:gd name="connsiteY3" fmla="*/ 5173980 h 5173980"/>
                <a:gd name="connsiteX4" fmla="*/ 0 w 9237855"/>
                <a:gd name="connsiteY4" fmla="*/ 30480 h 5173980"/>
                <a:gd name="connsiteX0" fmla="*/ 0 w 9143947"/>
                <a:gd name="connsiteY0" fmla="*/ 30480 h 5173980"/>
                <a:gd name="connsiteX1" fmla="*/ 8808596 w 9143947"/>
                <a:gd name="connsiteY1" fmla="*/ 0 h 5173980"/>
                <a:gd name="connsiteX2" fmla="*/ 9143876 w 9143947"/>
                <a:gd name="connsiteY2" fmla="*/ 5173980 h 5173980"/>
                <a:gd name="connsiteX3" fmla="*/ 0 w 9143947"/>
                <a:gd name="connsiteY3" fmla="*/ 5173980 h 5173980"/>
                <a:gd name="connsiteX4" fmla="*/ 0 w 9143947"/>
                <a:gd name="connsiteY4" fmla="*/ 30480 h 5173980"/>
                <a:gd name="connsiteX0" fmla="*/ 0 w 9169593"/>
                <a:gd name="connsiteY0" fmla="*/ 30480 h 5173980"/>
                <a:gd name="connsiteX1" fmla="*/ 8808596 w 9169593"/>
                <a:gd name="connsiteY1" fmla="*/ 0 h 5173980"/>
                <a:gd name="connsiteX2" fmla="*/ 9143876 w 9169593"/>
                <a:gd name="connsiteY2" fmla="*/ 5173980 h 5173980"/>
                <a:gd name="connsiteX3" fmla="*/ 0 w 9169593"/>
                <a:gd name="connsiteY3" fmla="*/ 5173980 h 5173980"/>
                <a:gd name="connsiteX4" fmla="*/ 0 w 9169593"/>
                <a:gd name="connsiteY4" fmla="*/ 30480 h 5173980"/>
                <a:gd name="connsiteX0" fmla="*/ 0 w 9738326"/>
                <a:gd name="connsiteY0" fmla="*/ 30480 h 5173980"/>
                <a:gd name="connsiteX1" fmla="*/ 8808596 w 9738326"/>
                <a:gd name="connsiteY1" fmla="*/ 0 h 5173980"/>
                <a:gd name="connsiteX2" fmla="*/ 8839200 w 9738326"/>
                <a:gd name="connsiteY2" fmla="*/ 3398520 h 5173980"/>
                <a:gd name="connsiteX3" fmla="*/ 9143876 w 9738326"/>
                <a:gd name="connsiteY3" fmla="*/ 5173980 h 5173980"/>
                <a:gd name="connsiteX4" fmla="*/ 0 w 9738326"/>
                <a:gd name="connsiteY4" fmla="*/ 5173980 h 5173980"/>
                <a:gd name="connsiteX5" fmla="*/ 0 w 9738326"/>
                <a:gd name="connsiteY5" fmla="*/ 30480 h 5173980"/>
                <a:gd name="connsiteX0" fmla="*/ 0 w 9537567"/>
                <a:gd name="connsiteY0" fmla="*/ 30480 h 5184381"/>
                <a:gd name="connsiteX1" fmla="*/ 8808596 w 9537567"/>
                <a:gd name="connsiteY1" fmla="*/ 0 h 5184381"/>
                <a:gd name="connsiteX2" fmla="*/ 8839200 w 9537567"/>
                <a:gd name="connsiteY2" fmla="*/ 3398520 h 5184381"/>
                <a:gd name="connsiteX3" fmla="*/ 9143876 w 9537567"/>
                <a:gd name="connsiteY3" fmla="*/ 5173980 h 5184381"/>
                <a:gd name="connsiteX4" fmla="*/ 0 w 9537567"/>
                <a:gd name="connsiteY4" fmla="*/ 5173980 h 5184381"/>
                <a:gd name="connsiteX5" fmla="*/ 0 w 9537567"/>
                <a:gd name="connsiteY5" fmla="*/ 30480 h 5184381"/>
                <a:gd name="connsiteX0" fmla="*/ 0 w 9537567"/>
                <a:gd name="connsiteY0" fmla="*/ 545938 h 5699839"/>
                <a:gd name="connsiteX1" fmla="*/ 8808596 w 9537567"/>
                <a:gd name="connsiteY1" fmla="*/ 515458 h 5699839"/>
                <a:gd name="connsiteX2" fmla="*/ 8839200 w 9537567"/>
                <a:gd name="connsiteY2" fmla="*/ 3913978 h 5699839"/>
                <a:gd name="connsiteX3" fmla="*/ 9143876 w 9537567"/>
                <a:gd name="connsiteY3" fmla="*/ 5689438 h 5699839"/>
                <a:gd name="connsiteX4" fmla="*/ 0 w 9537567"/>
                <a:gd name="connsiteY4" fmla="*/ 5689438 h 5699839"/>
                <a:gd name="connsiteX5" fmla="*/ 0 w 9537567"/>
                <a:gd name="connsiteY5" fmla="*/ 545938 h 5699839"/>
                <a:gd name="connsiteX0" fmla="*/ 0 w 9537567"/>
                <a:gd name="connsiteY0" fmla="*/ 249391 h 5403292"/>
                <a:gd name="connsiteX1" fmla="*/ 8808596 w 9537567"/>
                <a:gd name="connsiteY1" fmla="*/ 218911 h 5403292"/>
                <a:gd name="connsiteX2" fmla="*/ 8839200 w 9537567"/>
                <a:gd name="connsiteY2" fmla="*/ 3617431 h 5403292"/>
                <a:gd name="connsiteX3" fmla="*/ 9143876 w 9537567"/>
                <a:gd name="connsiteY3" fmla="*/ 5392891 h 5403292"/>
                <a:gd name="connsiteX4" fmla="*/ 0 w 9537567"/>
                <a:gd name="connsiteY4" fmla="*/ 5392891 h 5403292"/>
                <a:gd name="connsiteX5" fmla="*/ 0 w 9537567"/>
                <a:gd name="connsiteY5" fmla="*/ 249391 h 5403292"/>
                <a:gd name="connsiteX0" fmla="*/ 0 w 9537567"/>
                <a:gd name="connsiteY0" fmla="*/ 49657 h 5203558"/>
                <a:gd name="connsiteX1" fmla="*/ 8808596 w 9537567"/>
                <a:gd name="connsiteY1" fmla="*/ 19177 h 5203558"/>
                <a:gd name="connsiteX2" fmla="*/ 8839200 w 9537567"/>
                <a:gd name="connsiteY2" fmla="*/ 3417697 h 5203558"/>
                <a:gd name="connsiteX3" fmla="*/ 9143876 w 9537567"/>
                <a:gd name="connsiteY3" fmla="*/ 5193157 h 5203558"/>
                <a:gd name="connsiteX4" fmla="*/ 0 w 9537567"/>
                <a:gd name="connsiteY4" fmla="*/ 5193157 h 5203558"/>
                <a:gd name="connsiteX5" fmla="*/ 0 w 9537567"/>
                <a:gd name="connsiteY5" fmla="*/ 49657 h 5203558"/>
                <a:gd name="connsiteX0" fmla="*/ 0 w 9537567"/>
                <a:gd name="connsiteY0" fmla="*/ 98677 h 5252578"/>
                <a:gd name="connsiteX1" fmla="*/ 8808596 w 9537567"/>
                <a:gd name="connsiteY1" fmla="*/ 68197 h 5252578"/>
                <a:gd name="connsiteX2" fmla="*/ 8839200 w 9537567"/>
                <a:gd name="connsiteY2" fmla="*/ 3466717 h 5252578"/>
                <a:gd name="connsiteX3" fmla="*/ 9143876 w 9537567"/>
                <a:gd name="connsiteY3" fmla="*/ 5242177 h 5252578"/>
                <a:gd name="connsiteX4" fmla="*/ 0 w 9537567"/>
                <a:gd name="connsiteY4" fmla="*/ 5242177 h 5252578"/>
                <a:gd name="connsiteX5" fmla="*/ 0 w 9537567"/>
                <a:gd name="connsiteY5" fmla="*/ 98677 h 5252578"/>
                <a:gd name="connsiteX0" fmla="*/ 0 w 9537567"/>
                <a:gd name="connsiteY0" fmla="*/ 43541 h 5197442"/>
                <a:gd name="connsiteX1" fmla="*/ 8808596 w 9537567"/>
                <a:gd name="connsiteY1" fmla="*/ 13061 h 5197442"/>
                <a:gd name="connsiteX2" fmla="*/ 8839200 w 9537567"/>
                <a:gd name="connsiteY2" fmla="*/ 3411581 h 5197442"/>
                <a:gd name="connsiteX3" fmla="*/ 9143876 w 9537567"/>
                <a:gd name="connsiteY3" fmla="*/ 5187041 h 5197442"/>
                <a:gd name="connsiteX4" fmla="*/ 0 w 9537567"/>
                <a:gd name="connsiteY4" fmla="*/ 5187041 h 5197442"/>
                <a:gd name="connsiteX5" fmla="*/ 0 w 9537567"/>
                <a:gd name="connsiteY5" fmla="*/ 43541 h 5197442"/>
                <a:gd name="connsiteX0" fmla="*/ 0 w 9537567"/>
                <a:gd name="connsiteY0" fmla="*/ 30480 h 5184381"/>
                <a:gd name="connsiteX1" fmla="*/ 8808596 w 9537567"/>
                <a:gd name="connsiteY1" fmla="*/ 0 h 5184381"/>
                <a:gd name="connsiteX2" fmla="*/ 8839200 w 9537567"/>
                <a:gd name="connsiteY2" fmla="*/ 3398520 h 5184381"/>
                <a:gd name="connsiteX3" fmla="*/ 9143876 w 9537567"/>
                <a:gd name="connsiteY3" fmla="*/ 5173980 h 5184381"/>
                <a:gd name="connsiteX4" fmla="*/ 0 w 9537567"/>
                <a:gd name="connsiteY4" fmla="*/ 5173980 h 5184381"/>
                <a:gd name="connsiteX5" fmla="*/ 0 w 9537567"/>
                <a:gd name="connsiteY5" fmla="*/ 30480 h 5184381"/>
                <a:gd name="connsiteX0" fmla="*/ 17785 w 9537567"/>
                <a:gd name="connsiteY0" fmla="*/ 223423 h 5446336"/>
                <a:gd name="connsiteX1" fmla="*/ 8808596 w 9537567"/>
                <a:gd name="connsiteY1" fmla="*/ 261955 h 5446336"/>
                <a:gd name="connsiteX2" fmla="*/ 8839200 w 9537567"/>
                <a:gd name="connsiteY2" fmla="*/ 3660475 h 5446336"/>
                <a:gd name="connsiteX3" fmla="*/ 9143876 w 9537567"/>
                <a:gd name="connsiteY3" fmla="*/ 5435935 h 5446336"/>
                <a:gd name="connsiteX4" fmla="*/ 0 w 9537567"/>
                <a:gd name="connsiteY4" fmla="*/ 5435935 h 5446336"/>
                <a:gd name="connsiteX5" fmla="*/ 17785 w 9537567"/>
                <a:gd name="connsiteY5" fmla="*/ 223423 h 5446336"/>
                <a:gd name="connsiteX0" fmla="*/ 17785 w 9568220"/>
                <a:gd name="connsiteY0" fmla="*/ 0 h 5222913"/>
                <a:gd name="connsiteX1" fmla="*/ 8808596 w 9568220"/>
                <a:gd name="connsiteY1" fmla="*/ 38532 h 5222913"/>
                <a:gd name="connsiteX2" fmla="*/ 8839200 w 9568220"/>
                <a:gd name="connsiteY2" fmla="*/ 3437052 h 5222913"/>
                <a:gd name="connsiteX3" fmla="*/ 9143876 w 9568220"/>
                <a:gd name="connsiteY3" fmla="*/ 5212512 h 5222913"/>
                <a:gd name="connsiteX4" fmla="*/ 0 w 9568220"/>
                <a:gd name="connsiteY4" fmla="*/ 5212512 h 5222913"/>
                <a:gd name="connsiteX5" fmla="*/ 17785 w 9568220"/>
                <a:gd name="connsiteY5" fmla="*/ 0 h 522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220" h="5222913">
                  <a:moveTo>
                    <a:pt x="17785" y="0"/>
                  </a:moveTo>
                  <a:lnTo>
                    <a:pt x="8808596" y="38532"/>
                  </a:lnTo>
                  <a:cubicBezTo>
                    <a:pt x="10527813" y="24778"/>
                    <a:pt x="8783320" y="2574722"/>
                    <a:pt x="8839200" y="3437052"/>
                  </a:cubicBezTo>
                  <a:cubicBezTo>
                    <a:pt x="8895080" y="4299382"/>
                    <a:pt x="10159876" y="5338242"/>
                    <a:pt x="9143876" y="5212512"/>
                  </a:cubicBezTo>
                  <a:lnTo>
                    <a:pt x="0" y="5212512"/>
                  </a:lnTo>
                  <a:cubicBezTo>
                    <a:pt x="5928" y="3475008"/>
                    <a:pt x="11857" y="1737504"/>
                    <a:pt x="17785" y="0"/>
                  </a:cubicBezTo>
                  <a:close/>
                </a:path>
              </a:pathLst>
            </a:custGeom>
            <a:gradFill>
              <a:gsLst>
                <a:gs pos="78000">
                  <a:srgbClr val="00B0F0">
                    <a:lumMod val="28000"/>
                    <a:lumOff val="72000"/>
                    <a:alpha val="62000"/>
                  </a:srgbClr>
                </a:gs>
                <a:gs pos="0">
                  <a:schemeClr val="tx1">
                    <a:alpha val="46000"/>
                  </a:schemeClr>
                </a:gs>
                <a:gs pos="100000">
                  <a:srgbClr val="7030A0">
                    <a:alpha val="44000"/>
                  </a:srgbClr>
                </a:gs>
                <a:gs pos="66000">
                  <a:schemeClr val="tx1">
                    <a:alpha val="37000"/>
                  </a:schemeClr>
                </a:gs>
                <a:gs pos="90000">
                  <a:schemeClr val="tx1">
                    <a:alpha val="33000"/>
                  </a:schemeClr>
                </a:gs>
                <a:gs pos="44000">
                  <a:schemeClr val="tx1">
                    <a:alpha val="31000"/>
                  </a:schemeClr>
                </a:gs>
                <a:gs pos="54000">
                  <a:srgbClr val="7030A0">
                    <a:alpha val="41000"/>
                    <a:lumMod val="48000"/>
                    <a:lumOff val="52000"/>
                  </a:srgbClr>
                </a:gs>
                <a:gs pos="33000">
                  <a:srgbClr val="00B0F0">
                    <a:lumMod val="18000"/>
                    <a:lumOff val="82000"/>
                    <a:alpha val="75000"/>
                  </a:srgbClr>
                </a:gs>
                <a:gs pos="23000">
                  <a:schemeClr val="tx1">
                    <a:alpha val="25000"/>
                  </a:schemeClr>
                </a:gs>
                <a:gs pos="12000">
                  <a:srgbClr val="7030A0">
                    <a:lumMod val="39000"/>
                    <a:lumOff val="61000"/>
                    <a:alpha val="86000"/>
                  </a:srgbClr>
                </a:gs>
              </a:gsLst>
              <a:lin ang="13500000" scaled="1"/>
            </a:gradFill>
            <a:ln>
              <a:noFill/>
            </a:ln>
            <a:scene3d>
              <a:camera prst="orthographicFront"/>
              <a:lightRig rig="flood" dir="t">
                <a:rot lat="0" lon="0" rev="84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3 Onda"/>
            <p:cNvSpPr/>
            <p:nvPr/>
          </p:nvSpPr>
          <p:spPr>
            <a:xfrm rot="5400000">
              <a:off x="5586441" y="2039019"/>
              <a:ext cx="4761108" cy="1338098"/>
            </a:xfrm>
            <a:custGeom>
              <a:avLst/>
              <a:gdLst>
                <a:gd name="connsiteX0" fmla="*/ 0 w 4680520"/>
                <a:gd name="connsiteY0" fmla="*/ 114300 h 914400"/>
                <a:gd name="connsiteX1" fmla="*/ 4680520 w 4680520"/>
                <a:gd name="connsiteY1" fmla="*/ 114300 h 914400"/>
                <a:gd name="connsiteX2" fmla="*/ 4680520 w 4680520"/>
                <a:gd name="connsiteY2" fmla="*/ 800100 h 914400"/>
                <a:gd name="connsiteX3" fmla="*/ 0 w 4680520"/>
                <a:gd name="connsiteY3" fmla="*/ 800100 h 914400"/>
                <a:gd name="connsiteX4" fmla="*/ 0 w 4680520"/>
                <a:gd name="connsiteY4" fmla="*/ 114300 h 914400"/>
                <a:gd name="connsiteX0" fmla="*/ 103517 w 4680520"/>
                <a:gd name="connsiteY0" fmla="*/ 86719 h 1141296"/>
                <a:gd name="connsiteX1" fmla="*/ 4680520 w 4680520"/>
                <a:gd name="connsiteY1" fmla="*/ 345511 h 1141296"/>
                <a:gd name="connsiteX2" fmla="*/ 4680520 w 4680520"/>
                <a:gd name="connsiteY2" fmla="*/ 1031311 h 1141296"/>
                <a:gd name="connsiteX3" fmla="*/ 0 w 4680520"/>
                <a:gd name="connsiteY3" fmla="*/ 1031311 h 1141296"/>
                <a:gd name="connsiteX4" fmla="*/ 103517 w 4680520"/>
                <a:gd name="connsiteY4" fmla="*/ 86719 h 1141296"/>
                <a:gd name="connsiteX0" fmla="*/ 103517 w 4680520"/>
                <a:gd name="connsiteY0" fmla="*/ 80872 h 1135449"/>
                <a:gd name="connsiteX1" fmla="*/ 4680520 w 4680520"/>
                <a:gd name="connsiteY1" fmla="*/ 339664 h 1135449"/>
                <a:gd name="connsiteX2" fmla="*/ 4680520 w 4680520"/>
                <a:gd name="connsiteY2" fmla="*/ 1025464 h 1135449"/>
                <a:gd name="connsiteX3" fmla="*/ 0 w 4680520"/>
                <a:gd name="connsiteY3" fmla="*/ 1025464 h 1135449"/>
                <a:gd name="connsiteX4" fmla="*/ 103517 w 4680520"/>
                <a:gd name="connsiteY4" fmla="*/ 80872 h 1135449"/>
                <a:gd name="connsiteX0" fmla="*/ 103517 w 4680520"/>
                <a:gd name="connsiteY0" fmla="*/ 16830 h 1071407"/>
                <a:gd name="connsiteX1" fmla="*/ 3065300 w 4680520"/>
                <a:gd name="connsiteY1" fmla="*/ 350201 h 1071407"/>
                <a:gd name="connsiteX2" fmla="*/ 4680520 w 4680520"/>
                <a:gd name="connsiteY2" fmla="*/ 275622 h 1071407"/>
                <a:gd name="connsiteX3" fmla="*/ 4680520 w 4680520"/>
                <a:gd name="connsiteY3" fmla="*/ 961422 h 1071407"/>
                <a:gd name="connsiteX4" fmla="*/ 0 w 4680520"/>
                <a:gd name="connsiteY4" fmla="*/ 961422 h 1071407"/>
                <a:gd name="connsiteX5" fmla="*/ 103517 w 4680520"/>
                <a:gd name="connsiteY5" fmla="*/ 16830 h 1071407"/>
                <a:gd name="connsiteX0" fmla="*/ 103517 w 4680520"/>
                <a:gd name="connsiteY0" fmla="*/ 11640 h 1066217"/>
                <a:gd name="connsiteX1" fmla="*/ 3168820 w 4680520"/>
                <a:gd name="connsiteY1" fmla="*/ 552045 h 1066217"/>
                <a:gd name="connsiteX2" fmla="*/ 4680520 w 4680520"/>
                <a:gd name="connsiteY2" fmla="*/ 270432 h 1066217"/>
                <a:gd name="connsiteX3" fmla="*/ 4680520 w 4680520"/>
                <a:gd name="connsiteY3" fmla="*/ 956232 h 1066217"/>
                <a:gd name="connsiteX4" fmla="*/ 0 w 4680520"/>
                <a:gd name="connsiteY4" fmla="*/ 956232 h 1066217"/>
                <a:gd name="connsiteX5" fmla="*/ 103517 w 4680520"/>
                <a:gd name="connsiteY5" fmla="*/ 11640 h 1066217"/>
                <a:gd name="connsiteX0" fmla="*/ 103517 w 4723333"/>
                <a:gd name="connsiteY0" fmla="*/ 11640 h 1066217"/>
                <a:gd name="connsiteX1" fmla="*/ 3168820 w 4723333"/>
                <a:gd name="connsiteY1" fmla="*/ 552045 h 1066217"/>
                <a:gd name="connsiteX2" fmla="*/ 4583552 w 4723333"/>
                <a:gd name="connsiteY2" fmla="*/ 103472 h 1066217"/>
                <a:gd name="connsiteX3" fmla="*/ 4680520 w 4723333"/>
                <a:gd name="connsiteY3" fmla="*/ 270432 h 1066217"/>
                <a:gd name="connsiteX4" fmla="*/ 4680520 w 4723333"/>
                <a:gd name="connsiteY4" fmla="*/ 956232 h 1066217"/>
                <a:gd name="connsiteX5" fmla="*/ 0 w 4723333"/>
                <a:gd name="connsiteY5" fmla="*/ 956232 h 1066217"/>
                <a:gd name="connsiteX6" fmla="*/ 103517 w 4723333"/>
                <a:gd name="connsiteY6" fmla="*/ 11640 h 1066217"/>
                <a:gd name="connsiteX0" fmla="*/ 103517 w 5052496"/>
                <a:gd name="connsiteY0" fmla="*/ 11640 h 1066217"/>
                <a:gd name="connsiteX1" fmla="*/ 3168820 w 5052496"/>
                <a:gd name="connsiteY1" fmla="*/ 552045 h 1066217"/>
                <a:gd name="connsiteX2" fmla="*/ 4583552 w 5052496"/>
                <a:gd name="connsiteY2" fmla="*/ 103472 h 1066217"/>
                <a:gd name="connsiteX3" fmla="*/ 4680520 w 5052496"/>
                <a:gd name="connsiteY3" fmla="*/ 956232 h 1066217"/>
                <a:gd name="connsiteX4" fmla="*/ 0 w 5052496"/>
                <a:gd name="connsiteY4" fmla="*/ 956232 h 1066217"/>
                <a:gd name="connsiteX5" fmla="*/ 103517 w 5052496"/>
                <a:gd name="connsiteY5" fmla="*/ 11640 h 1066217"/>
                <a:gd name="connsiteX0" fmla="*/ 103517 w 4729286"/>
                <a:gd name="connsiteY0" fmla="*/ 11640 h 1066217"/>
                <a:gd name="connsiteX1" fmla="*/ 3168820 w 4729286"/>
                <a:gd name="connsiteY1" fmla="*/ 552045 h 1066217"/>
                <a:gd name="connsiteX2" fmla="*/ 4583552 w 4729286"/>
                <a:gd name="connsiteY2" fmla="*/ 103472 h 1066217"/>
                <a:gd name="connsiteX3" fmla="*/ 4680520 w 4729286"/>
                <a:gd name="connsiteY3" fmla="*/ 956232 h 1066217"/>
                <a:gd name="connsiteX4" fmla="*/ 0 w 4729286"/>
                <a:gd name="connsiteY4" fmla="*/ 956232 h 1066217"/>
                <a:gd name="connsiteX5" fmla="*/ 103517 w 4729286"/>
                <a:gd name="connsiteY5" fmla="*/ 11640 h 1066217"/>
                <a:gd name="connsiteX0" fmla="*/ 103517 w 4681737"/>
                <a:gd name="connsiteY0" fmla="*/ 11640 h 1066217"/>
                <a:gd name="connsiteX1" fmla="*/ 3168820 w 4681737"/>
                <a:gd name="connsiteY1" fmla="*/ 552045 h 1066217"/>
                <a:gd name="connsiteX2" fmla="*/ 4583552 w 4681737"/>
                <a:gd name="connsiteY2" fmla="*/ 103472 h 1066217"/>
                <a:gd name="connsiteX3" fmla="*/ 4680520 w 4681737"/>
                <a:gd name="connsiteY3" fmla="*/ 956232 h 1066217"/>
                <a:gd name="connsiteX4" fmla="*/ 0 w 4681737"/>
                <a:gd name="connsiteY4" fmla="*/ 956232 h 1066217"/>
                <a:gd name="connsiteX5" fmla="*/ 103517 w 4681737"/>
                <a:gd name="connsiteY5" fmla="*/ 11640 h 1066217"/>
                <a:gd name="connsiteX0" fmla="*/ 103517 w 4695972"/>
                <a:gd name="connsiteY0" fmla="*/ 16492 h 1071069"/>
                <a:gd name="connsiteX1" fmla="*/ 3168820 w 4695972"/>
                <a:gd name="connsiteY1" fmla="*/ 556897 h 1071069"/>
                <a:gd name="connsiteX2" fmla="*/ 4635310 w 4695972"/>
                <a:gd name="connsiteY2" fmla="*/ 4807 h 1071069"/>
                <a:gd name="connsiteX3" fmla="*/ 4680520 w 4695972"/>
                <a:gd name="connsiteY3" fmla="*/ 961084 h 1071069"/>
                <a:gd name="connsiteX4" fmla="*/ 0 w 4695972"/>
                <a:gd name="connsiteY4" fmla="*/ 961084 h 1071069"/>
                <a:gd name="connsiteX5" fmla="*/ 103517 w 4695972"/>
                <a:gd name="connsiteY5" fmla="*/ 16492 h 1071069"/>
                <a:gd name="connsiteX0" fmla="*/ 257396 w 4849851"/>
                <a:gd name="connsiteY0" fmla="*/ 16492 h 1071069"/>
                <a:gd name="connsiteX1" fmla="*/ 3322699 w 4849851"/>
                <a:gd name="connsiteY1" fmla="*/ 556897 h 1071069"/>
                <a:gd name="connsiteX2" fmla="*/ 4789189 w 4849851"/>
                <a:gd name="connsiteY2" fmla="*/ 4807 h 1071069"/>
                <a:gd name="connsiteX3" fmla="*/ 4834399 w 4849851"/>
                <a:gd name="connsiteY3" fmla="*/ 961084 h 1071069"/>
                <a:gd name="connsiteX4" fmla="*/ 153879 w 4849851"/>
                <a:gd name="connsiteY4" fmla="*/ 961084 h 1071069"/>
                <a:gd name="connsiteX5" fmla="*/ 257396 w 4849851"/>
                <a:gd name="connsiteY5" fmla="*/ 16492 h 1071069"/>
                <a:gd name="connsiteX0" fmla="*/ 120721 w 4713176"/>
                <a:gd name="connsiteY0" fmla="*/ 107006 h 1161583"/>
                <a:gd name="connsiteX1" fmla="*/ 3186024 w 4713176"/>
                <a:gd name="connsiteY1" fmla="*/ 647411 h 1161583"/>
                <a:gd name="connsiteX2" fmla="*/ 4652514 w 4713176"/>
                <a:gd name="connsiteY2" fmla="*/ 95321 h 1161583"/>
                <a:gd name="connsiteX3" fmla="*/ 4697724 w 4713176"/>
                <a:gd name="connsiteY3" fmla="*/ 1051598 h 1161583"/>
                <a:gd name="connsiteX4" fmla="*/ 17204 w 4713176"/>
                <a:gd name="connsiteY4" fmla="*/ 1051598 h 1161583"/>
                <a:gd name="connsiteX5" fmla="*/ 120721 w 4713176"/>
                <a:gd name="connsiteY5" fmla="*/ 107006 h 1161583"/>
                <a:gd name="connsiteX0" fmla="*/ 276048 w 4695972"/>
                <a:gd name="connsiteY0" fmla="*/ 115282 h 1083595"/>
                <a:gd name="connsiteX1" fmla="*/ 3168820 w 4695972"/>
                <a:gd name="connsiteY1" fmla="*/ 569423 h 1083595"/>
                <a:gd name="connsiteX2" fmla="*/ 4635310 w 4695972"/>
                <a:gd name="connsiteY2" fmla="*/ 17333 h 1083595"/>
                <a:gd name="connsiteX3" fmla="*/ 4680520 w 4695972"/>
                <a:gd name="connsiteY3" fmla="*/ 973610 h 1083595"/>
                <a:gd name="connsiteX4" fmla="*/ 0 w 4695972"/>
                <a:gd name="connsiteY4" fmla="*/ 973610 h 1083595"/>
                <a:gd name="connsiteX5" fmla="*/ 276048 w 4695972"/>
                <a:gd name="connsiteY5" fmla="*/ 115282 h 1083595"/>
                <a:gd name="connsiteX0" fmla="*/ 276048 w 4695972"/>
                <a:gd name="connsiteY0" fmla="*/ 115282 h 1047409"/>
                <a:gd name="connsiteX1" fmla="*/ 3168820 w 4695972"/>
                <a:gd name="connsiteY1" fmla="*/ 569423 h 1047409"/>
                <a:gd name="connsiteX2" fmla="*/ 4635310 w 4695972"/>
                <a:gd name="connsiteY2" fmla="*/ 17333 h 1047409"/>
                <a:gd name="connsiteX3" fmla="*/ 4680520 w 4695972"/>
                <a:gd name="connsiteY3" fmla="*/ 973610 h 1047409"/>
                <a:gd name="connsiteX4" fmla="*/ 0 w 4695972"/>
                <a:gd name="connsiteY4" fmla="*/ 973610 h 1047409"/>
                <a:gd name="connsiteX5" fmla="*/ 276048 w 4695972"/>
                <a:gd name="connsiteY5" fmla="*/ 115282 h 1047409"/>
                <a:gd name="connsiteX0" fmla="*/ 276048 w 4695972"/>
                <a:gd name="connsiteY0" fmla="*/ 115282 h 1061292"/>
                <a:gd name="connsiteX1" fmla="*/ 3168820 w 4695972"/>
                <a:gd name="connsiteY1" fmla="*/ 569423 h 1061292"/>
                <a:gd name="connsiteX2" fmla="*/ 4635310 w 4695972"/>
                <a:gd name="connsiteY2" fmla="*/ 17333 h 1061292"/>
                <a:gd name="connsiteX3" fmla="*/ 4680520 w 4695972"/>
                <a:gd name="connsiteY3" fmla="*/ 973610 h 1061292"/>
                <a:gd name="connsiteX4" fmla="*/ 3151563 w 4695972"/>
                <a:gd name="connsiteY4" fmla="*/ 1017997 h 1061292"/>
                <a:gd name="connsiteX5" fmla="*/ 0 w 4695972"/>
                <a:gd name="connsiteY5" fmla="*/ 973610 h 1061292"/>
                <a:gd name="connsiteX6" fmla="*/ 276048 w 4695972"/>
                <a:gd name="connsiteY6" fmla="*/ 115282 h 1061292"/>
                <a:gd name="connsiteX0" fmla="*/ 276048 w 4695972"/>
                <a:gd name="connsiteY0" fmla="*/ 115282 h 1156305"/>
                <a:gd name="connsiteX1" fmla="*/ 3168820 w 4695972"/>
                <a:gd name="connsiteY1" fmla="*/ 569423 h 1156305"/>
                <a:gd name="connsiteX2" fmla="*/ 4635310 w 4695972"/>
                <a:gd name="connsiteY2" fmla="*/ 17333 h 1156305"/>
                <a:gd name="connsiteX3" fmla="*/ 4680520 w 4695972"/>
                <a:gd name="connsiteY3" fmla="*/ 973610 h 1156305"/>
                <a:gd name="connsiteX4" fmla="*/ 3272332 w 4695972"/>
                <a:gd name="connsiteY4" fmla="*/ 1156019 h 1156305"/>
                <a:gd name="connsiteX5" fmla="*/ 3151563 w 4695972"/>
                <a:gd name="connsiteY5" fmla="*/ 1017997 h 1156305"/>
                <a:gd name="connsiteX6" fmla="*/ 0 w 4695972"/>
                <a:gd name="connsiteY6" fmla="*/ 973610 h 1156305"/>
                <a:gd name="connsiteX7" fmla="*/ 276048 w 4695972"/>
                <a:gd name="connsiteY7" fmla="*/ 115282 h 1156305"/>
                <a:gd name="connsiteX0" fmla="*/ 276048 w 4695972"/>
                <a:gd name="connsiteY0" fmla="*/ 115282 h 1061292"/>
                <a:gd name="connsiteX1" fmla="*/ 3168820 w 4695972"/>
                <a:gd name="connsiteY1" fmla="*/ 569423 h 1061292"/>
                <a:gd name="connsiteX2" fmla="*/ 4635310 w 4695972"/>
                <a:gd name="connsiteY2" fmla="*/ 17333 h 1061292"/>
                <a:gd name="connsiteX3" fmla="*/ 4680520 w 4695972"/>
                <a:gd name="connsiteY3" fmla="*/ 973610 h 1061292"/>
                <a:gd name="connsiteX4" fmla="*/ 3151563 w 4695972"/>
                <a:gd name="connsiteY4" fmla="*/ 1017997 h 1061292"/>
                <a:gd name="connsiteX5" fmla="*/ 0 w 4695972"/>
                <a:gd name="connsiteY5" fmla="*/ 973610 h 1061292"/>
                <a:gd name="connsiteX6" fmla="*/ 276048 w 4695972"/>
                <a:gd name="connsiteY6" fmla="*/ 115282 h 1061292"/>
                <a:gd name="connsiteX0" fmla="*/ 276048 w 4695972"/>
                <a:gd name="connsiteY0" fmla="*/ 115282 h 1242284"/>
                <a:gd name="connsiteX1" fmla="*/ 3168820 w 4695972"/>
                <a:gd name="connsiteY1" fmla="*/ 569423 h 1242284"/>
                <a:gd name="connsiteX2" fmla="*/ 4635310 w 4695972"/>
                <a:gd name="connsiteY2" fmla="*/ 17333 h 1242284"/>
                <a:gd name="connsiteX3" fmla="*/ 4680520 w 4695972"/>
                <a:gd name="connsiteY3" fmla="*/ 973610 h 1242284"/>
                <a:gd name="connsiteX4" fmla="*/ 3203321 w 4695972"/>
                <a:gd name="connsiteY4" fmla="*/ 1242284 h 1242284"/>
                <a:gd name="connsiteX5" fmla="*/ 0 w 4695972"/>
                <a:gd name="connsiteY5" fmla="*/ 973610 h 1242284"/>
                <a:gd name="connsiteX6" fmla="*/ 276048 w 4695972"/>
                <a:gd name="connsiteY6" fmla="*/ 115282 h 1242284"/>
                <a:gd name="connsiteX0" fmla="*/ 276048 w 4695972"/>
                <a:gd name="connsiteY0" fmla="*/ 115282 h 1242284"/>
                <a:gd name="connsiteX1" fmla="*/ 3168820 w 4695972"/>
                <a:gd name="connsiteY1" fmla="*/ 569423 h 1242284"/>
                <a:gd name="connsiteX2" fmla="*/ 4635310 w 4695972"/>
                <a:gd name="connsiteY2" fmla="*/ 17333 h 1242284"/>
                <a:gd name="connsiteX3" fmla="*/ 4680520 w 4695972"/>
                <a:gd name="connsiteY3" fmla="*/ 973610 h 1242284"/>
                <a:gd name="connsiteX4" fmla="*/ 3203321 w 4695972"/>
                <a:gd name="connsiteY4" fmla="*/ 1242284 h 1242284"/>
                <a:gd name="connsiteX5" fmla="*/ 0 w 4695972"/>
                <a:gd name="connsiteY5" fmla="*/ 973610 h 1242284"/>
                <a:gd name="connsiteX6" fmla="*/ 276048 w 4695972"/>
                <a:gd name="connsiteY6" fmla="*/ 115282 h 1242284"/>
                <a:gd name="connsiteX0" fmla="*/ 306531 w 4726455"/>
                <a:gd name="connsiteY0" fmla="*/ 102757 h 1229759"/>
                <a:gd name="connsiteX1" fmla="*/ 3199303 w 4726455"/>
                <a:gd name="connsiteY1" fmla="*/ 556898 h 1229759"/>
                <a:gd name="connsiteX2" fmla="*/ 4665793 w 4726455"/>
                <a:gd name="connsiteY2" fmla="*/ 4808 h 1229759"/>
                <a:gd name="connsiteX3" fmla="*/ 4711003 w 4726455"/>
                <a:gd name="connsiteY3" fmla="*/ 961085 h 1229759"/>
                <a:gd name="connsiteX4" fmla="*/ 3233804 w 4726455"/>
                <a:gd name="connsiteY4" fmla="*/ 1229759 h 1229759"/>
                <a:gd name="connsiteX5" fmla="*/ 30483 w 4726455"/>
                <a:gd name="connsiteY5" fmla="*/ 961085 h 1229759"/>
                <a:gd name="connsiteX6" fmla="*/ 306531 w 4726455"/>
                <a:gd name="connsiteY6" fmla="*/ 102757 h 1229759"/>
                <a:gd name="connsiteX0" fmla="*/ 306531 w 4718901"/>
                <a:gd name="connsiteY0" fmla="*/ 102757 h 1229759"/>
                <a:gd name="connsiteX1" fmla="*/ 3199303 w 4718901"/>
                <a:gd name="connsiteY1" fmla="*/ 556898 h 1229759"/>
                <a:gd name="connsiteX2" fmla="*/ 4665793 w 4718901"/>
                <a:gd name="connsiteY2" fmla="*/ 4808 h 1229759"/>
                <a:gd name="connsiteX3" fmla="*/ 4693751 w 4718901"/>
                <a:gd name="connsiteY3" fmla="*/ 823063 h 1229759"/>
                <a:gd name="connsiteX4" fmla="*/ 3233804 w 4718901"/>
                <a:gd name="connsiteY4" fmla="*/ 1229759 h 1229759"/>
                <a:gd name="connsiteX5" fmla="*/ 30483 w 4718901"/>
                <a:gd name="connsiteY5" fmla="*/ 961085 h 1229759"/>
                <a:gd name="connsiteX6" fmla="*/ 306531 w 4718901"/>
                <a:gd name="connsiteY6" fmla="*/ 102757 h 1229759"/>
                <a:gd name="connsiteX0" fmla="*/ 306531 w 4698927"/>
                <a:gd name="connsiteY0" fmla="*/ 102757 h 1229759"/>
                <a:gd name="connsiteX1" fmla="*/ 3199303 w 4698927"/>
                <a:gd name="connsiteY1" fmla="*/ 556898 h 1229759"/>
                <a:gd name="connsiteX2" fmla="*/ 4665793 w 4698927"/>
                <a:gd name="connsiteY2" fmla="*/ 4808 h 1229759"/>
                <a:gd name="connsiteX3" fmla="*/ 4693751 w 4698927"/>
                <a:gd name="connsiteY3" fmla="*/ 823063 h 1229759"/>
                <a:gd name="connsiteX4" fmla="*/ 3233804 w 4698927"/>
                <a:gd name="connsiteY4" fmla="*/ 1229759 h 1229759"/>
                <a:gd name="connsiteX5" fmla="*/ 30483 w 4698927"/>
                <a:gd name="connsiteY5" fmla="*/ 961085 h 1229759"/>
                <a:gd name="connsiteX6" fmla="*/ 306531 w 4698927"/>
                <a:gd name="connsiteY6" fmla="*/ 102757 h 1229759"/>
                <a:gd name="connsiteX0" fmla="*/ 306531 w 4746244"/>
                <a:gd name="connsiteY0" fmla="*/ 102757 h 1229759"/>
                <a:gd name="connsiteX1" fmla="*/ 3199303 w 4746244"/>
                <a:gd name="connsiteY1" fmla="*/ 556898 h 1229759"/>
                <a:gd name="connsiteX2" fmla="*/ 4665793 w 4746244"/>
                <a:gd name="connsiteY2" fmla="*/ 4808 h 1229759"/>
                <a:gd name="connsiteX3" fmla="*/ 4745851 w 4746244"/>
                <a:gd name="connsiteY3" fmla="*/ 650535 h 1229759"/>
                <a:gd name="connsiteX4" fmla="*/ 3233804 w 4746244"/>
                <a:gd name="connsiteY4" fmla="*/ 1229759 h 1229759"/>
                <a:gd name="connsiteX5" fmla="*/ 30483 w 4746244"/>
                <a:gd name="connsiteY5" fmla="*/ 961085 h 1229759"/>
                <a:gd name="connsiteX6" fmla="*/ 306531 w 4746244"/>
                <a:gd name="connsiteY6" fmla="*/ 102757 h 1229759"/>
                <a:gd name="connsiteX0" fmla="*/ 306531 w 4745851"/>
                <a:gd name="connsiteY0" fmla="*/ 102757 h 1229759"/>
                <a:gd name="connsiteX1" fmla="*/ 3199303 w 4745851"/>
                <a:gd name="connsiteY1" fmla="*/ 556898 h 1229759"/>
                <a:gd name="connsiteX2" fmla="*/ 4665793 w 4745851"/>
                <a:gd name="connsiteY2" fmla="*/ 4808 h 1229759"/>
                <a:gd name="connsiteX3" fmla="*/ 4745851 w 4745851"/>
                <a:gd name="connsiteY3" fmla="*/ 650535 h 1229759"/>
                <a:gd name="connsiteX4" fmla="*/ 3233804 w 4745851"/>
                <a:gd name="connsiteY4" fmla="*/ 1229759 h 1229759"/>
                <a:gd name="connsiteX5" fmla="*/ 30483 w 4745851"/>
                <a:gd name="connsiteY5" fmla="*/ 961085 h 1229759"/>
                <a:gd name="connsiteX6" fmla="*/ 306531 w 4745851"/>
                <a:gd name="connsiteY6" fmla="*/ 102757 h 1229759"/>
                <a:gd name="connsiteX0" fmla="*/ 306531 w 4745851"/>
                <a:gd name="connsiteY0" fmla="*/ 137040 h 1264042"/>
                <a:gd name="connsiteX1" fmla="*/ 3199303 w 4745851"/>
                <a:gd name="connsiteY1" fmla="*/ 591181 h 1264042"/>
                <a:gd name="connsiteX2" fmla="*/ 4717892 w 4745851"/>
                <a:gd name="connsiteY2" fmla="*/ 4584 h 1264042"/>
                <a:gd name="connsiteX3" fmla="*/ 4745851 w 4745851"/>
                <a:gd name="connsiteY3" fmla="*/ 684818 h 1264042"/>
                <a:gd name="connsiteX4" fmla="*/ 3233804 w 4745851"/>
                <a:gd name="connsiteY4" fmla="*/ 1264042 h 1264042"/>
                <a:gd name="connsiteX5" fmla="*/ 30483 w 4745851"/>
                <a:gd name="connsiteY5" fmla="*/ 995368 h 1264042"/>
                <a:gd name="connsiteX6" fmla="*/ 306531 w 4745851"/>
                <a:gd name="connsiteY6" fmla="*/ 137040 h 1264042"/>
                <a:gd name="connsiteX0" fmla="*/ 306531 w 4914958"/>
                <a:gd name="connsiteY0" fmla="*/ 205661 h 1332663"/>
                <a:gd name="connsiteX1" fmla="*/ 3199303 w 4914958"/>
                <a:gd name="connsiteY1" fmla="*/ 659802 h 1332663"/>
                <a:gd name="connsiteX2" fmla="*/ 4908913 w 4914958"/>
                <a:gd name="connsiteY2" fmla="*/ 4194 h 1332663"/>
                <a:gd name="connsiteX3" fmla="*/ 4745851 w 4914958"/>
                <a:gd name="connsiteY3" fmla="*/ 753439 h 1332663"/>
                <a:gd name="connsiteX4" fmla="*/ 3233804 w 4914958"/>
                <a:gd name="connsiteY4" fmla="*/ 1332663 h 1332663"/>
                <a:gd name="connsiteX5" fmla="*/ 30483 w 4914958"/>
                <a:gd name="connsiteY5" fmla="*/ 1063989 h 1332663"/>
                <a:gd name="connsiteX6" fmla="*/ 306531 w 4914958"/>
                <a:gd name="connsiteY6" fmla="*/ 205661 h 1332663"/>
                <a:gd name="connsiteX0" fmla="*/ 306531 w 5006335"/>
                <a:gd name="connsiteY0" fmla="*/ 205661 h 1332663"/>
                <a:gd name="connsiteX1" fmla="*/ 3199303 w 5006335"/>
                <a:gd name="connsiteY1" fmla="*/ 659802 h 1332663"/>
                <a:gd name="connsiteX2" fmla="*/ 4908913 w 5006335"/>
                <a:gd name="connsiteY2" fmla="*/ 4194 h 1332663"/>
                <a:gd name="connsiteX3" fmla="*/ 5006335 w 5006335"/>
                <a:gd name="connsiteY3" fmla="*/ 684427 h 1332663"/>
                <a:gd name="connsiteX4" fmla="*/ 3233804 w 5006335"/>
                <a:gd name="connsiteY4" fmla="*/ 1332663 h 1332663"/>
                <a:gd name="connsiteX5" fmla="*/ 30483 w 5006335"/>
                <a:gd name="connsiteY5" fmla="*/ 1063989 h 1332663"/>
                <a:gd name="connsiteX6" fmla="*/ 306531 w 5006335"/>
                <a:gd name="connsiteY6" fmla="*/ 205661 h 1332663"/>
                <a:gd name="connsiteX0" fmla="*/ 306531 w 4971606"/>
                <a:gd name="connsiteY0" fmla="*/ 205661 h 1332663"/>
                <a:gd name="connsiteX1" fmla="*/ 3199303 w 4971606"/>
                <a:gd name="connsiteY1" fmla="*/ 659802 h 1332663"/>
                <a:gd name="connsiteX2" fmla="*/ 4908913 w 4971606"/>
                <a:gd name="connsiteY2" fmla="*/ 4194 h 1332663"/>
                <a:gd name="connsiteX3" fmla="*/ 4971606 w 4971606"/>
                <a:gd name="connsiteY3" fmla="*/ 684427 h 1332663"/>
                <a:gd name="connsiteX4" fmla="*/ 3233804 w 4971606"/>
                <a:gd name="connsiteY4" fmla="*/ 1332663 h 1332663"/>
                <a:gd name="connsiteX5" fmla="*/ 30483 w 4971606"/>
                <a:gd name="connsiteY5" fmla="*/ 1063989 h 1332663"/>
                <a:gd name="connsiteX6" fmla="*/ 306531 w 4971606"/>
                <a:gd name="connsiteY6" fmla="*/ 205661 h 1332663"/>
                <a:gd name="connsiteX0" fmla="*/ 306533 w 4971606"/>
                <a:gd name="connsiteY0" fmla="*/ 79895 h 1362173"/>
                <a:gd name="connsiteX1" fmla="*/ 3199303 w 4971606"/>
                <a:gd name="connsiteY1" fmla="*/ 689312 h 1362173"/>
                <a:gd name="connsiteX2" fmla="*/ 4908913 w 4971606"/>
                <a:gd name="connsiteY2" fmla="*/ 33704 h 1362173"/>
                <a:gd name="connsiteX3" fmla="*/ 4971606 w 4971606"/>
                <a:gd name="connsiteY3" fmla="*/ 713937 h 1362173"/>
                <a:gd name="connsiteX4" fmla="*/ 3233804 w 4971606"/>
                <a:gd name="connsiteY4" fmla="*/ 1362173 h 1362173"/>
                <a:gd name="connsiteX5" fmla="*/ 30483 w 4971606"/>
                <a:gd name="connsiteY5" fmla="*/ 1093499 h 1362173"/>
                <a:gd name="connsiteX6" fmla="*/ 306533 w 4971606"/>
                <a:gd name="connsiteY6" fmla="*/ 79895 h 1362173"/>
                <a:gd name="connsiteX0" fmla="*/ 274139 w 4939212"/>
                <a:gd name="connsiteY0" fmla="*/ 50667 h 1332945"/>
                <a:gd name="connsiteX1" fmla="*/ 3166909 w 4939212"/>
                <a:gd name="connsiteY1" fmla="*/ 660084 h 1332945"/>
                <a:gd name="connsiteX2" fmla="*/ 4876519 w 4939212"/>
                <a:gd name="connsiteY2" fmla="*/ 4476 h 1332945"/>
                <a:gd name="connsiteX3" fmla="*/ 4939212 w 4939212"/>
                <a:gd name="connsiteY3" fmla="*/ 684709 h 1332945"/>
                <a:gd name="connsiteX4" fmla="*/ 3201410 w 4939212"/>
                <a:gd name="connsiteY4" fmla="*/ 1332945 h 1332945"/>
                <a:gd name="connsiteX5" fmla="*/ 119650 w 4939212"/>
                <a:gd name="connsiteY5" fmla="*/ 1047018 h 1332945"/>
                <a:gd name="connsiteX6" fmla="*/ 274139 w 4939212"/>
                <a:gd name="connsiteY6" fmla="*/ 50667 h 1332945"/>
                <a:gd name="connsiteX0" fmla="*/ 382033 w 4838718"/>
                <a:gd name="connsiteY0" fmla="*/ 4061 h 1338098"/>
                <a:gd name="connsiteX1" fmla="*/ 3066415 w 4838718"/>
                <a:gd name="connsiteY1" fmla="*/ 665237 h 1338098"/>
                <a:gd name="connsiteX2" fmla="*/ 4776025 w 4838718"/>
                <a:gd name="connsiteY2" fmla="*/ 9629 h 1338098"/>
                <a:gd name="connsiteX3" fmla="*/ 4838718 w 4838718"/>
                <a:gd name="connsiteY3" fmla="*/ 689862 h 1338098"/>
                <a:gd name="connsiteX4" fmla="*/ 3100916 w 4838718"/>
                <a:gd name="connsiteY4" fmla="*/ 1338098 h 1338098"/>
                <a:gd name="connsiteX5" fmla="*/ 19156 w 4838718"/>
                <a:gd name="connsiteY5" fmla="*/ 1052171 h 1338098"/>
                <a:gd name="connsiteX6" fmla="*/ 382033 w 4838718"/>
                <a:gd name="connsiteY6" fmla="*/ 4061 h 1338098"/>
                <a:gd name="connsiteX0" fmla="*/ 382033 w 4792198"/>
                <a:gd name="connsiteY0" fmla="*/ 4061 h 1338098"/>
                <a:gd name="connsiteX1" fmla="*/ 3066415 w 4792198"/>
                <a:gd name="connsiteY1" fmla="*/ 665237 h 1338098"/>
                <a:gd name="connsiteX2" fmla="*/ 4776025 w 4792198"/>
                <a:gd name="connsiteY2" fmla="*/ 9629 h 1338098"/>
                <a:gd name="connsiteX3" fmla="*/ 4769256 w 4792198"/>
                <a:gd name="connsiteY3" fmla="*/ 707115 h 1338098"/>
                <a:gd name="connsiteX4" fmla="*/ 3100916 w 4792198"/>
                <a:gd name="connsiteY4" fmla="*/ 1338098 h 1338098"/>
                <a:gd name="connsiteX5" fmla="*/ 19156 w 4792198"/>
                <a:gd name="connsiteY5" fmla="*/ 1052171 h 1338098"/>
                <a:gd name="connsiteX6" fmla="*/ 382033 w 4792198"/>
                <a:gd name="connsiteY6" fmla="*/ 4061 h 1338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92198" h="1338098">
                  <a:moveTo>
                    <a:pt x="382033" y="4061"/>
                  </a:moveTo>
                  <a:cubicBezTo>
                    <a:pt x="889909" y="-60428"/>
                    <a:pt x="2334083" y="664309"/>
                    <a:pt x="3066415" y="665237"/>
                  </a:cubicBezTo>
                  <a:cubicBezTo>
                    <a:pt x="3798747" y="666165"/>
                    <a:pt x="4524075" y="-57735"/>
                    <a:pt x="4776025" y="9629"/>
                  </a:cubicBezTo>
                  <a:cubicBezTo>
                    <a:pt x="4820944" y="335785"/>
                    <a:pt x="4756697" y="288943"/>
                    <a:pt x="4769256" y="707115"/>
                  </a:cubicBezTo>
                  <a:cubicBezTo>
                    <a:pt x="4521965" y="873892"/>
                    <a:pt x="3881003" y="1338098"/>
                    <a:pt x="3100916" y="1338098"/>
                  </a:cubicBezTo>
                  <a:cubicBezTo>
                    <a:pt x="2567029" y="1330700"/>
                    <a:pt x="1188521" y="478004"/>
                    <a:pt x="19156" y="1052171"/>
                  </a:cubicBezTo>
                  <a:cubicBezTo>
                    <a:pt x="19156" y="823571"/>
                    <a:pt x="-125843" y="68550"/>
                    <a:pt x="382033" y="4061"/>
                  </a:cubicBezTo>
                  <a:close/>
                </a:path>
              </a:pathLst>
            </a:custGeom>
            <a:blipFill dpi="0" rotWithShape="1">
              <a:blip r:embed="rId3">
                <a:alphaModFix amt="59000"/>
              </a:blip>
              <a:srcRect/>
              <a:stretch>
                <a:fillRect/>
              </a:stretch>
            </a:blipFill>
            <a:ln>
              <a:solidFill>
                <a:schemeClr val="accent4">
                  <a:lumMod val="60000"/>
                  <a:lumOff val="40000"/>
                </a:schemeClr>
              </a:solidFill>
            </a:ln>
            <a:scene3d>
              <a:camera prst="orthographicFront"/>
              <a:lightRig rig="chilly" dir="t">
                <a:rot lat="0" lon="0" rev="7800000"/>
              </a:lightRig>
            </a:scene3d>
            <a:sp3d prstMaterial="powder">
              <a:bevelT w="273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4" name="3 Grupo"/>
          <p:cNvGrpSpPr>
            <a:grpSpLocks/>
          </p:cNvGrpSpPr>
          <p:nvPr/>
        </p:nvGrpSpPr>
        <p:grpSpPr bwMode="auto">
          <a:xfrm flipH="1">
            <a:off x="0" y="-17463"/>
            <a:ext cx="9223375" cy="5222876"/>
            <a:chOff x="-108520" y="-106031"/>
            <a:chExt cx="9282257" cy="5222913"/>
          </a:xfrm>
        </p:grpSpPr>
        <p:sp>
          <p:nvSpPr>
            <p:cNvPr id="5" name="1 Rectángulo"/>
            <p:cNvSpPr/>
            <p:nvPr/>
          </p:nvSpPr>
          <p:spPr>
            <a:xfrm>
              <a:off x="-108520" y="-106031"/>
              <a:ext cx="9282257" cy="5222913"/>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347076"/>
                <a:gd name="connsiteY0" fmla="*/ 0 h 5143500"/>
                <a:gd name="connsiteX1" fmla="*/ 9143876 w 9347076"/>
                <a:gd name="connsiteY1" fmla="*/ 0 h 5143500"/>
                <a:gd name="connsiteX2" fmla="*/ 9143876 w 9347076"/>
                <a:gd name="connsiteY2" fmla="*/ 5143500 h 5143500"/>
                <a:gd name="connsiteX3" fmla="*/ 0 w 9347076"/>
                <a:gd name="connsiteY3" fmla="*/ 5143500 h 5143500"/>
                <a:gd name="connsiteX4" fmla="*/ 0 w 9347076"/>
                <a:gd name="connsiteY4" fmla="*/ 0 h 5143500"/>
                <a:gd name="connsiteX0" fmla="*/ 0 w 9271187"/>
                <a:gd name="connsiteY0" fmla="*/ 0 h 5143500"/>
                <a:gd name="connsiteX1" fmla="*/ 9143876 w 9271187"/>
                <a:gd name="connsiteY1" fmla="*/ 0 h 5143500"/>
                <a:gd name="connsiteX2" fmla="*/ 9143876 w 9271187"/>
                <a:gd name="connsiteY2" fmla="*/ 5143500 h 5143500"/>
                <a:gd name="connsiteX3" fmla="*/ 0 w 9271187"/>
                <a:gd name="connsiteY3" fmla="*/ 5143500 h 5143500"/>
                <a:gd name="connsiteX4" fmla="*/ 0 w 9271187"/>
                <a:gd name="connsiteY4" fmla="*/ 0 h 514350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 name="connsiteX0" fmla="*/ 0 w 9237855"/>
                <a:gd name="connsiteY0" fmla="*/ 30480 h 5173980"/>
                <a:gd name="connsiteX1" fmla="*/ 8808596 w 9237855"/>
                <a:gd name="connsiteY1" fmla="*/ 0 h 5173980"/>
                <a:gd name="connsiteX2" fmla="*/ 9143876 w 9237855"/>
                <a:gd name="connsiteY2" fmla="*/ 5173980 h 5173980"/>
                <a:gd name="connsiteX3" fmla="*/ 0 w 9237855"/>
                <a:gd name="connsiteY3" fmla="*/ 5173980 h 5173980"/>
                <a:gd name="connsiteX4" fmla="*/ 0 w 9237855"/>
                <a:gd name="connsiteY4" fmla="*/ 30480 h 5173980"/>
                <a:gd name="connsiteX0" fmla="*/ 0 w 9143947"/>
                <a:gd name="connsiteY0" fmla="*/ 30480 h 5173980"/>
                <a:gd name="connsiteX1" fmla="*/ 8808596 w 9143947"/>
                <a:gd name="connsiteY1" fmla="*/ 0 h 5173980"/>
                <a:gd name="connsiteX2" fmla="*/ 9143876 w 9143947"/>
                <a:gd name="connsiteY2" fmla="*/ 5173980 h 5173980"/>
                <a:gd name="connsiteX3" fmla="*/ 0 w 9143947"/>
                <a:gd name="connsiteY3" fmla="*/ 5173980 h 5173980"/>
                <a:gd name="connsiteX4" fmla="*/ 0 w 9143947"/>
                <a:gd name="connsiteY4" fmla="*/ 30480 h 5173980"/>
                <a:gd name="connsiteX0" fmla="*/ 0 w 9169593"/>
                <a:gd name="connsiteY0" fmla="*/ 30480 h 5173980"/>
                <a:gd name="connsiteX1" fmla="*/ 8808596 w 9169593"/>
                <a:gd name="connsiteY1" fmla="*/ 0 h 5173980"/>
                <a:gd name="connsiteX2" fmla="*/ 9143876 w 9169593"/>
                <a:gd name="connsiteY2" fmla="*/ 5173980 h 5173980"/>
                <a:gd name="connsiteX3" fmla="*/ 0 w 9169593"/>
                <a:gd name="connsiteY3" fmla="*/ 5173980 h 5173980"/>
                <a:gd name="connsiteX4" fmla="*/ 0 w 9169593"/>
                <a:gd name="connsiteY4" fmla="*/ 30480 h 5173980"/>
                <a:gd name="connsiteX0" fmla="*/ 0 w 9738326"/>
                <a:gd name="connsiteY0" fmla="*/ 30480 h 5173980"/>
                <a:gd name="connsiteX1" fmla="*/ 8808596 w 9738326"/>
                <a:gd name="connsiteY1" fmla="*/ 0 h 5173980"/>
                <a:gd name="connsiteX2" fmla="*/ 8839200 w 9738326"/>
                <a:gd name="connsiteY2" fmla="*/ 3398520 h 5173980"/>
                <a:gd name="connsiteX3" fmla="*/ 9143876 w 9738326"/>
                <a:gd name="connsiteY3" fmla="*/ 5173980 h 5173980"/>
                <a:gd name="connsiteX4" fmla="*/ 0 w 9738326"/>
                <a:gd name="connsiteY4" fmla="*/ 5173980 h 5173980"/>
                <a:gd name="connsiteX5" fmla="*/ 0 w 9738326"/>
                <a:gd name="connsiteY5" fmla="*/ 30480 h 5173980"/>
                <a:gd name="connsiteX0" fmla="*/ 0 w 9537567"/>
                <a:gd name="connsiteY0" fmla="*/ 30480 h 5184381"/>
                <a:gd name="connsiteX1" fmla="*/ 8808596 w 9537567"/>
                <a:gd name="connsiteY1" fmla="*/ 0 h 5184381"/>
                <a:gd name="connsiteX2" fmla="*/ 8839200 w 9537567"/>
                <a:gd name="connsiteY2" fmla="*/ 3398520 h 5184381"/>
                <a:gd name="connsiteX3" fmla="*/ 9143876 w 9537567"/>
                <a:gd name="connsiteY3" fmla="*/ 5173980 h 5184381"/>
                <a:gd name="connsiteX4" fmla="*/ 0 w 9537567"/>
                <a:gd name="connsiteY4" fmla="*/ 5173980 h 5184381"/>
                <a:gd name="connsiteX5" fmla="*/ 0 w 9537567"/>
                <a:gd name="connsiteY5" fmla="*/ 30480 h 5184381"/>
                <a:gd name="connsiteX0" fmla="*/ 0 w 9537567"/>
                <a:gd name="connsiteY0" fmla="*/ 545938 h 5699839"/>
                <a:gd name="connsiteX1" fmla="*/ 8808596 w 9537567"/>
                <a:gd name="connsiteY1" fmla="*/ 515458 h 5699839"/>
                <a:gd name="connsiteX2" fmla="*/ 8839200 w 9537567"/>
                <a:gd name="connsiteY2" fmla="*/ 3913978 h 5699839"/>
                <a:gd name="connsiteX3" fmla="*/ 9143876 w 9537567"/>
                <a:gd name="connsiteY3" fmla="*/ 5689438 h 5699839"/>
                <a:gd name="connsiteX4" fmla="*/ 0 w 9537567"/>
                <a:gd name="connsiteY4" fmla="*/ 5689438 h 5699839"/>
                <a:gd name="connsiteX5" fmla="*/ 0 w 9537567"/>
                <a:gd name="connsiteY5" fmla="*/ 545938 h 5699839"/>
                <a:gd name="connsiteX0" fmla="*/ 0 w 9537567"/>
                <a:gd name="connsiteY0" fmla="*/ 249391 h 5403292"/>
                <a:gd name="connsiteX1" fmla="*/ 8808596 w 9537567"/>
                <a:gd name="connsiteY1" fmla="*/ 218911 h 5403292"/>
                <a:gd name="connsiteX2" fmla="*/ 8839200 w 9537567"/>
                <a:gd name="connsiteY2" fmla="*/ 3617431 h 5403292"/>
                <a:gd name="connsiteX3" fmla="*/ 9143876 w 9537567"/>
                <a:gd name="connsiteY3" fmla="*/ 5392891 h 5403292"/>
                <a:gd name="connsiteX4" fmla="*/ 0 w 9537567"/>
                <a:gd name="connsiteY4" fmla="*/ 5392891 h 5403292"/>
                <a:gd name="connsiteX5" fmla="*/ 0 w 9537567"/>
                <a:gd name="connsiteY5" fmla="*/ 249391 h 5403292"/>
                <a:gd name="connsiteX0" fmla="*/ 0 w 9537567"/>
                <a:gd name="connsiteY0" fmla="*/ 49657 h 5203558"/>
                <a:gd name="connsiteX1" fmla="*/ 8808596 w 9537567"/>
                <a:gd name="connsiteY1" fmla="*/ 19177 h 5203558"/>
                <a:gd name="connsiteX2" fmla="*/ 8839200 w 9537567"/>
                <a:gd name="connsiteY2" fmla="*/ 3417697 h 5203558"/>
                <a:gd name="connsiteX3" fmla="*/ 9143876 w 9537567"/>
                <a:gd name="connsiteY3" fmla="*/ 5193157 h 5203558"/>
                <a:gd name="connsiteX4" fmla="*/ 0 w 9537567"/>
                <a:gd name="connsiteY4" fmla="*/ 5193157 h 5203558"/>
                <a:gd name="connsiteX5" fmla="*/ 0 w 9537567"/>
                <a:gd name="connsiteY5" fmla="*/ 49657 h 5203558"/>
                <a:gd name="connsiteX0" fmla="*/ 0 w 9537567"/>
                <a:gd name="connsiteY0" fmla="*/ 98677 h 5252578"/>
                <a:gd name="connsiteX1" fmla="*/ 8808596 w 9537567"/>
                <a:gd name="connsiteY1" fmla="*/ 68197 h 5252578"/>
                <a:gd name="connsiteX2" fmla="*/ 8839200 w 9537567"/>
                <a:gd name="connsiteY2" fmla="*/ 3466717 h 5252578"/>
                <a:gd name="connsiteX3" fmla="*/ 9143876 w 9537567"/>
                <a:gd name="connsiteY3" fmla="*/ 5242177 h 5252578"/>
                <a:gd name="connsiteX4" fmla="*/ 0 w 9537567"/>
                <a:gd name="connsiteY4" fmla="*/ 5242177 h 5252578"/>
                <a:gd name="connsiteX5" fmla="*/ 0 w 9537567"/>
                <a:gd name="connsiteY5" fmla="*/ 98677 h 5252578"/>
                <a:gd name="connsiteX0" fmla="*/ 0 w 9537567"/>
                <a:gd name="connsiteY0" fmla="*/ 43541 h 5197442"/>
                <a:gd name="connsiteX1" fmla="*/ 8808596 w 9537567"/>
                <a:gd name="connsiteY1" fmla="*/ 13061 h 5197442"/>
                <a:gd name="connsiteX2" fmla="*/ 8839200 w 9537567"/>
                <a:gd name="connsiteY2" fmla="*/ 3411581 h 5197442"/>
                <a:gd name="connsiteX3" fmla="*/ 9143876 w 9537567"/>
                <a:gd name="connsiteY3" fmla="*/ 5187041 h 5197442"/>
                <a:gd name="connsiteX4" fmla="*/ 0 w 9537567"/>
                <a:gd name="connsiteY4" fmla="*/ 5187041 h 5197442"/>
                <a:gd name="connsiteX5" fmla="*/ 0 w 9537567"/>
                <a:gd name="connsiteY5" fmla="*/ 43541 h 5197442"/>
                <a:gd name="connsiteX0" fmla="*/ 0 w 9537567"/>
                <a:gd name="connsiteY0" fmla="*/ 30480 h 5184381"/>
                <a:gd name="connsiteX1" fmla="*/ 8808596 w 9537567"/>
                <a:gd name="connsiteY1" fmla="*/ 0 h 5184381"/>
                <a:gd name="connsiteX2" fmla="*/ 8839200 w 9537567"/>
                <a:gd name="connsiteY2" fmla="*/ 3398520 h 5184381"/>
                <a:gd name="connsiteX3" fmla="*/ 9143876 w 9537567"/>
                <a:gd name="connsiteY3" fmla="*/ 5173980 h 5184381"/>
                <a:gd name="connsiteX4" fmla="*/ 0 w 9537567"/>
                <a:gd name="connsiteY4" fmla="*/ 5173980 h 5184381"/>
                <a:gd name="connsiteX5" fmla="*/ 0 w 9537567"/>
                <a:gd name="connsiteY5" fmla="*/ 30480 h 5184381"/>
                <a:gd name="connsiteX0" fmla="*/ 17785 w 9537567"/>
                <a:gd name="connsiteY0" fmla="*/ 223423 h 5446336"/>
                <a:gd name="connsiteX1" fmla="*/ 8808596 w 9537567"/>
                <a:gd name="connsiteY1" fmla="*/ 261955 h 5446336"/>
                <a:gd name="connsiteX2" fmla="*/ 8839200 w 9537567"/>
                <a:gd name="connsiteY2" fmla="*/ 3660475 h 5446336"/>
                <a:gd name="connsiteX3" fmla="*/ 9143876 w 9537567"/>
                <a:gd name="connsiteY3" fmla="*/ 5435935 h 5446336"/>
                <a:gd name="connsiteX4" fmla="*/ 0 w 9537567"/>
                <a:gd name="connsiteY4" fmla="*/ 5435935 h 5446336"/>
                <a:gd name="connsiteX5" fmla="*/ 17785 w 9537567"/>
                <a:gd name="connsiteY5" fmla="*/ 223423 h 5446336"/>
                <a:gd name="connsiteX0" fmla="*/ 17785 w 9568220"/>
                <a:gd name="connsiteY0" fmla="*/ 0 h 5222913"/>
                <a:gd name="connsiteX1" fmla="*/ 8808596 w 9568220"/>
                <a:gd name="connsiteY1" fmla="*/ 38532 h 5222913"/>
                <a:gd name="connsiteX2" fmla="*/ 8839200 w 9568220"/>
                <a:gd name="connsiteY2" fmla="*/ 3437052 h 5222913"/>
                <a:gd name="connsiteX3" fmla="*/ 9143876 w 9568220"/>
                <a:gd name="connsiteY3" fmla="*/ 5212512 h 5222913"/>
                <a:gd name="connsiteX4" fmla="*/ 0 w 9568220"/>
                <a:gd name="connsiteY4" fmla="*/ 5212512 h 5222913"/>
                <a:gd name="connsiteX5" fmla="*/ 17785 w 9568220"/>
                <a:gd name="connsiteY5" fmla="*/ 0 h 5222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68220" h="5222913">
                  <a:moveTo>
                    <a:pt x="17785" y="0"/>
                  </a:moveTo>
                  <a:lnTo>
                    <a:pt x="8808596" y="38532"/>
                  </a:lnTo>
                  <a:cubicBezTo>
                    <a:pt x="10527813" y="24778"/>
                    <a:pt x="8783320" y="2574722"/>
                    <a:pt x="8839200" y="3437052"/>
                  </a:cubicBezTo>
                  <a:cubicBezTo>
                    <a:pt x="8895080" y="4299382"/>
                    <a:pt x="10159876" y="5338242"/>
                    <a:pt x="9143876" y="5212512"/>
                  </a:cubicBezTo>
                  <a:lnTo>
                    <a:pt x="0" y="5212512"/>
                  </a:lnTo>
                  <a:cubicBezTo>
                    <a:pt x="5928" y="3475008"/>
                    <a:pt x="11857" y="1737504"/>
                    <a:pt x="17785" y="0"/>
                  </a:cubicBezTo>
                  <a:close/>
                </a:path>
              </a:pathLst>
            </a:custGeom>
            <a:gradFill flip="none" rotWithShape="1">
              <a:gsLst>
                <a:gs pos="78000">
                  <a:srgbClr val="00B0F0">
                    <a:lumMod val="28000"/>
                    <a:lumOff val="72000"/>
                    <a:alpha val="62000"/>
                  </a:srgbClr>
                </a:gs>
                <a:gs pos="0">
                  <a:schemeClr val="tx1">
                    <a:alpha val="46000"/>
                  </a:schemeClr>
                </a:gs>
                <a:gs pos="100000">
                  <a:srgbClr val="7030A0">
                    <a:alpha val="44000"/>
                  </a:srgbClr>
                </a:gs>
                <a:gs pos="66000">
                  <a:schemeClr val="tx1">
                    <a:alpha val="37000"/>
                  </a:schemeClr>
                </a:gs>
                <a:gs pos="90000">
                  <a:schemeClr val="tx1">
                    <a:alpha val="33000"/>
                  </a:schemeClr>
                </a:gs>
                <a:gs pos="44000">
                  <a:schemeClr val="tx1">
                    <a:alpha val="31000"/>
                  </a:schemeClr>
                </a:gs>
                <a:gs pos="54000">
                  <a:srgbClr val="7030A0">
                    <a:alpha val="41000"/>
                    <a:lumMod val="48000"/>
                    <a:lumOff val="52000"/>
                  </a:srgbClr>
                </a:gs>
                <a:gs pos="33000">
                  <a:srgbClr val="00B0F0">
                    <a:lumMod val="18000"/>
                    <a:lumOff val="82000"/>
                    <a:alpha val="75000"/>
                  </a:srgbClr>
                </a:gs>
                <a:gs pos="23000">
                  <a:schemeClr val="tx1">
                    <a:alpha val="25000"/>
                  </a:schemeClr>
                </a:gs>
                <a:gs pos="12000">
                  <a:srgbClr val="7030A0">
                    <a:lumMod val="39000"/>
                    <a:lumOff val="61000"/>
                    <a:alpha val="86000"/>
                  </a:srgbClr>
                </a:gs>
              </a:gsLst>
              <a:lin ang="13500000" scaled="1"/>
              <a:tileRect/>
            </a:gradFill>
            <a:ln>
              <a:noFill/>
            </a:ln>
            <a:scene3d>
              <a:camera prst="orthographicFront"/>
              <a:lightRig rig="flood" dir="t">
                <a:rot lat="0" lon="0" rev="36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3 Onda"/>
            <p:cNvSpPr/>
            <p:nvPr/>
          </p:nvSpPr>
          <p:spPr>
            <a:xfrm rot="5400000">
              <a:off x="5586441" y="2039019"/>
              <a:ext cx="4761108" cy="1338098"/>
            </a:xfrm>
            <a:custGeom>
              <a:avLst/>
              <a:gdLst>
                <a:gd name="connsiteX0" fmla="*/ 0 w 4680520"/>
                <a:gd name="connsiteY0" fmla="*/ 114300 h 914400"/>
                <a:gd name="connsiteX1" fmla="*/ 4680520 w 4680520"/>
                <a:gd name="connsiteY1" fmla="*/ 114300 h 914400"/>
                <a:gd name="connsiteX2" fmla="*/ 4680520 w 4680520"/>
                <a:gd name="connsiteY2" fmla="*/ 800100 h 914400"/>
                <a:gd name="connsiteX3" fmla="*/ 0 w 4680520"/>
                <a:gd name="connsiteY3" fmla="*/ 800100 h 914400"/>
                <a:gd name="connsiteX4" fmla="*/ 0 w 4680520"/>
                <a:gd name="connsiteY4" fmla="*/ 114300 h 914400"/>
                <a:gd name="connsiteX0" fmla="*/ 103517 w 4680520"/>
                <a:gd name="connsiteY0" fmla="*/ 86719 h 1141296"/>
                <a:gd name="connsiteX1" fmla="*/ 4680520 w 4680520"/>
                <a:gd name="connsiteY1" fmla="*/ 345511 h 1141296"/>
                <a:gd name="connsiteX2" fmla="*/ 4680520 w 4680520"/>
                <a:gd name="connsiteY2" fmla="*/ 1031311 h 1141296"/>
                <a:gd name="connsiteX3" fmla="*/ 0 w 4680520"/>
                <a:gd name="connsiteY3" fmla="*/ 1031311 h 1141296"/>
                <a:gd name="connsiteX4" fmla="*/ 103517 w 4680520"/>
                <a:gd name="connsiteY4" fmla="*/ 86719 h 1141296"/>
                <a:gd name="connsiteX0" fmla="*/ 103517 w 4680520"/>
                <a:gd name="connsiteY0" fmla="*/ 80872 h 1135449"/>
                <a:gd name="connsiteX1" fmla="*/ 4680520 w 4680520"/>
                <a:gd name="connsiteY1" fmla="*/ 339664 h 1135449"/>
                <a:gd name="connsiteX2" fmla="*/ 4680520 w 4680520"/>
                <a:gd name="connsiteY2" fmla="*/ 1025464 h 1135449"/>
                <a:gd name="connsiteX3" fmla="*/ 0 w 4680520"/>
                <a:gd name="connsiteY3" fmla="*/ 1025464 h 1135449"/>
                <a:gd name="connsiteX4" fmla="*/ 103517 w 4680520"/>
                <a:gd name="connsiteY4" fmla="*/ 80872 h 1135449"/>
                <a:gd name="connsiteX0" fmla="*/ 103517 w 4680520"/>
                <a:gd name="connsiteY0" fmla="*/ 16830 h 1071407"/>
                <a:gd name="connsiteX1" fmla="*/ 3065300 w 4680520"/>
                <a:gd name="connsiteY1" fmla="*/ 350201 h 1071407"/>
                <a:gd name="connsiteX2" fmla="*/ 4680520 w 4680520"/>
                <a:gd name="connsiteY2" fmla="*/ 275622 h 1071407"/>
                <a:gd name="connsiteX3" fmla="*/ 4680520 w 4680520"/>
                <a:gd name="connsiteY3" fmla="*/ 961422 h 1071407"/>
                <a:gd name="connsiteX4" fmla="*/ 0 w 4680520"/>
                <a:gd name="connsiteY4" fmla="*/ 961422 h 1071407"/>
                <a:gd name="connsiteX5" fmla="*/ 103517 w 4680520"/>
                <a:gd name="connsiteY5" fmla="*/ 16830 h 1071407"/>
                <a:gd name="connsiteX0" fmla="*/ 103517 w 4680520"/>
                <a:gd name="connsiteY0" fmla="*/ 11640 h 1066217"/>
                <a:gd name="connsiteX1" fmla="*/ 3168820 w 4680520"/>
                <a:gd name="connsiteY1" fmla="*/ 552045 h 1066217"/>
                <a:gd name="connsiteX2" fmla="*/ 4680520 w 4680520"/>
                <a:gd name="connsiteY2" fmla="*/ 270432 h 1066217"/>
                <a:gd name="connsiteX3" fmla="*/ 4680520 w 4680520"/>
                <a:gd name="connsiteY3" fmla="*/ 956232 h 1066217"/>
                <a:gd name="connsiteX4" fmla="*/ 0 w 4680520"/>
                <a:gd name="connsiteY4" fmla="*/ 956232 h 1066217"/>
                <a:gd name="connsiteX5" fmla="*/ 103517 w 4680520"/>
                <a:gd name="connsiteY5" fmla="*/ 11640 h 1066217"/>
                <a:gd name="connsiteX0" fmla="*/ 103517 w 4723333"/>
                <a:gd name="connsiteY0" fmla="*/ 11640 h 1066217"/>
                <a:gd name="connsiteX1" fmla="*/ 3168820 w 4723333"/>
                <a:gd name="connsiteY1" fmla="*/ 552045 h 1066217"/>
                <a:gd name="connsiteX2" fmla="*/ 4583552 w 4723333"/>
                <a:gd name="connsiteY2" fmla="*/ 103472 h 1066217"/>
                <a:gd name="connsiteX3" fmla="*/ 4680520 w 4723333"/>
                <a:gd name="connsiteY3" fmla="*/ 270432 h 1066217"/>
                <a:gd name="connsiteX4" fmla="*/ 4680520 w 4723333"/>
                <a:gd name="connsiteY4" fmla="*/ 956232 h 1066217"/>
                <a:gd name="connsiteX5" fmla="*/ 0 w 4723333"/>
                <a:gd name="connsiteY5" fmla="*/ 956232 h 1066217"/>
                <a:gd name="connsiteX6" fmla="*/ 103517 w 4723333"/>
                <a:gd name="connsiteY6" fmla="*/ 11640 h 1066217"/>
                <a:gd name="connsiteX0" fmla="*/ 103517 w 5052496"/>
                <a:gd name="connsiteY0" fmla="*/ 11640 h 1066217"/>
                <a:gd name="connsiteX1" fmla="*/ 3168820 w 5052496"/>
                <a:gd name="connsiteY1" fmla="*/ 552045 h 1066217"/>
                <a:gd name="connsiteX2" fmla="*/ 4583552 w 5052496"/>
                <a:gd name="connsiteY2" fmla="*/ 103472 h 1066217"/>
                <a:gd name="connsiteX3" fmla="*/ 4680520 w 5052496"/>
                <a:gd name="connsiteY3" fmla="*/ 956232 h 1066217"/>
                <a:gd name="connsiteX4" fmla="*/ 0 w 5052496"/>
                <a:gd name="connsiteY4" fmla="*/ 956232 h 1066217"/>
                <a:gd name="connsiteX5" fmla="*/ 103517 w 5052496"/>
                <a:gd name="connsiteY5" fmla="*/ 11640 h 1066217"/>
                <a:gd name="connsiteX0" fmla="*/ 103517 w 4729286"/>
                <a:gd name="connsiteY0" fmla="*/ 11640 h 1066217"/>
                <a:gd name="connsiteX1" fmla="*/ 3168820 w 4729286"/>
                <a:gd name="connsiteY1" fmla="*/ 552045 h 1066217"/>
                <a:gd name="connsiteX2" fmla="*/ 4583552 w 4729286"/>
                <a:gd name="connsiteY2" fmla="*/ 103472 h 1066217"/>
                <a:gd name="connsiteX3" fmla="*/ 4680520 w 4729286"/>
                <a:gd name="connsiteY3" fmla="*/ 956232 h 1066217"/>
                <a:gd name="connsiteX4" fmla="*/ 0 w 4729286"/>
                <a:gd name="connsiteY4" fmla="*/ 956232 h 1066217"/>
                <a:gd name="connsiteX5" fmla="*/ 103517 w 4729286"/>
                <a:gd name="connsiteY5" fmla="*/ 11640 h 1066217"/>
                <a:gd name="connsiteX0" fmla="*/ 103517 w 4681737"/>
                <a:gd name="connsiteY0" fmla="*/ 11640 h 1066217"/>
                <a:gd name="connsiteX1" fmla="*/ 3168820 w 4681737"/>
                <a:gd name="connsiteY1" fmla="*/ 552045 h 1066217"/>
                <a:gd name="connsiteX2" fmla="*/ 4583552 w 4681737"/>
                <a:gd name="connsiteY2" fmla="*/ 103472 h 1066217"/>
                <a:gd name="connsiteX3" fmla="*/ 4680520 w 4681737"/>
                <a:gd name="connsiteY3" fmla="*/ 956232 h 1066217"/>
                <a:gd name="connsiteX4" fmla="*/ 0 w 4681737"/>
                <a:gd name="connsiteY4" fmla="*/ 956232 h 1066217"/>
                <a:gd name="connsiteX5" fmla="*/ 103517 w 4681737"/>
                <a:gd name="connsiteY5" fmla="*/ 11640 h 1066217"/>
                <a:gd name="connsiteX0" fmla="*/ 103517 w 4695972"/>
                <a:gd name="connsiteY0" fmla="*/ 16492 h 1071069"/>
                <a:gd name="connsiteX1" fmla="*/ 3168820 w 4695972"/>
                <a:gd name="connsiteY1" fmla="*/ 556897 h 1071069"/>
                <a:gd name="connsiteX2" fmla="*/ 4635310 w 4695972"/>
                <a:gd name="connsiteY2" fmla="*/ 4807 h 1071069"/>
                <a:gd name="connsiteX3" fmla="*/ 4680520 w 4695972"/>
                <a:gd name="connsiteY3" fmla="*/ 961084 h 1071069"/>
                <a:gd name="connsiteX4" fmla="*/ 0 w 4695972"/>
                <a:gd name="connsiteY4" fmla="*/ 961084 h 1071069"/>
                <a:gd name="connsiteX5" fmla="*/ 103517 w 4695972"/>
                <a:gd name="connsiteY5" fmla="*/ 16492 h 1071069"/>
                <a:gd name="connsiteX0" fmla="*/ 257396 w 4849851"/>
                <a:gd name="connsiteY0" fmla="*/ 16492 h 1071069"/>
                <a:gd name="connsiteX1" fmla="*/ 3322699 w 4849851"/>
                <a:gd name="connsiteY1" fmla="*/ 556897 h 1071069"/>
                <a:gd name="connsiteX2" fmla="*/ 4789189 w 4849851"/>
                <a:gd name="connsiteY2" fmla="*/ 4807 h 1071069"/>
                <a:gd name="connsiteX3" fmla="*/ 4834399 w 4849851"/>
                <a:gd name="connsiteY3" fmla="*/ 961084 h 1071069"/>
                <a:gd name="connsiteX4" fmla="*/ 153879 w 4849851"/>
                <a:gd name="connsiteY4" fmla="*/ 961084 h 1071069"/>
                <a:gd name="connsiteX5" fmla="*/ 257396 w 4849851"/>
                <a:gd name="connsiteY5" fmla="*/ 16492 h 1071069"/>
                <a:gd name="connsiteX0" fmla="*/ 120721 w 4713176"/>
                <a:gd name="connsiteY0" fmla="*/ 107006 h 1161583"/>
                <a:gd name="connsiteX1" fmla="*/ 3186024 w 4713176"/>
                <a:gd name="connsiteY1" fmla="*/ 647411 h 1161583"/>
                <a:gd name="connsiteX2" fmla="*/ 4652514 w 4713176"/>
                <a:gd name="connsiteY2" fmla="*/ 95321 h 1161583"/>
                <a:gd name="connsiteX3" fmla="*/ 4697724 w 4713176"/>
                <a:gd name="connsiteY3" fmla="*/ 1051598 h 1161583"/>
                <a:gd name="connsiteX4" fmla="*/ 17204 w 4713176"/>
                <a:gd name="connsiteY4" fmla="*/ 1051598 h 1161583"/>
                <a:gd name="connsiteX5" fmla="*/ 120721 w 4713176"/>
                <a:gd name="connsiteY5" fmla="*/ 107006 h 1161583"/>
                <a:gd name="connsiteX0" fmla="*/ 276048 w 4695972"/>
                <a:gd name="connsiteY0" fmla="*/ 115282 h 1083595"/>
                <a:gd name="connsiteX1" fmla="*/ 3168820 w 4695972"/>
                <a:gd name="connsiteY1" fmla="*/ 569423 h 1083595"/>
                <a:gd name="connsiteX2" fmla="*/ 4635310 w 4695972"/>
                <a:gd name="connsiteY2" fmla="*/ 17333 h 1083595"/>
                <a:gd name="connsiteX3" fmla="*/ 4680520 w 4695972"/>
                <a:gd name="connsiteY3" fmla="*/ 973610 h 1083595"/>
                <a:gd name="connsiteX4" fmla="*/ 0 w 4695972"/>
                <a:gd name="connsiteY4" fmla="*/ 973610 h 1083595"/>
                <a:gd name="connsiteX5" fmla="*/ 276048 w 4695972"/>
                <a:gd name="connsiteY5" fmla="*/ 115282 h 1083595"/>
                <a:gd name="connsiteX0" fmla="*/ 276048 w 4695972"/>
                <a:gd name="connsiteY0" fmla="*/ 115282 h 1047409"/>
                <a:gd name="connsiteX1" fmla="*/ 3168820 w 4695972"/>
                <a:gd name="connsiteY1" fmla="*/ 569423 h 1047409"/>
                <a:gd name="connsiteX2" fmla="*/ 4635310 w 4695972"/>
                <a:gd name="connsiteY2" fmla="*/ 17333 h 1047409"/>
                <a:gd name="connsiteX3" fmla="*/ 4680520 w 4695972"/>
                <a:gd name="connsiteY3" fmla="*/ 973610 h 1047409"/>
                <a:gd name="connsiteX4" fmla="*/ 0 w 4695972"/>
                <a:gd name="connsiteY4" fmla="*/ 973610 h 1047409"/>
                <a:gd name="connsiteX5" fmla="*/ 276048 w 4695972"/>
                <a:gd name="connsiteY5" fmla="*/ 115282 h 1047409"/>
                <a:gd name="connsiteX0" fmla="*/ 276048 w 4695972"/>
                <a:gd name="connsiteY0" fmla="*/ 115282 h 1061292"/>
                <a:gd name="connsiteX1" fmla="*/ 3168820 w 4695972"/>
                <a:gd name="connsiteY1" fmla="*/ 569423 h 1061292"/>
                <a:gd name="connsiteX2" fmla="*/ 4635310 w 4695972"/>
                <a:gd name="connsiteY2" fmla="*/ 17333 h 1061292"/>
                <a:gd name="connsiteX3" fmla="*/ 4680520 w 4695972"/>
                <a:gd name="connsiteY3" fmla="*/ 973610 h 1061292"/>
                <a:gd name="connsiteX4" fmla="*/ 3151563 w 4695972"/>
                <a:gd name="connsiteY4" fmla="*/ 1017997 h 1061292"/>
                <a:gd name="connsiteX5" fmla="*/ 0 w 4695972"/>
                <a:gd name="connsiteY5" fmla="*/ 973610 h 1061292"/>
                <a:gd name="connsiteX6" fmla="*/ 276048 w 4695972"/>
                <a:gd name="connsiteY6" fmla="*/ 115282 h 1061292"/>
                <a:gd name="connsiteX0" fmla="*/ 276048 w 4695972"/>
                <a:gd name="connsiteY0" fmla="*/ 115282 h 1156305"/>
                <a:gd name="connsiteX1" fmla="*/ 3168820 w 4695972"/>
                <a:gd name="connsiteY1" fmla="*/ 569423 h 1156305"/>
                <a:gd name="connsiteX2" fmla="*/ 4635310 w 4695972"/>
                <a:gd name="connsiteY2" fmla="*/ 17333 h 1156305"/>
                <a:gd name="connsiteX3" fmla="*/ 4680520 w 4695972"/>
                <a:gd name="connsiteY3" fmla="*/ 973610 h 1156305"/>
                <a:gd name="connsiteX4" fmla="*/ 3272332 w 4695972"/>
                <a:gd name="connsiteY4" fmla="*/ 1156019 h 1156305"/>
                <a:gd name="connsiteX5" fmla="*/ 3151563 w 4695972"/>
                <a:gd name="connsiteY5" fmla="*/ 1017997 h 1156305"/>
                <a:gd name="connsiteX6" fmla="*/ 0 w 4695972"/>
                <a:gd name="connsiteY6" fmla="*/ 973610 h 1156305"/>
                <a:gd name="connsiteX7" fmla="*/ 276048 w 4695972"/>
                <a:gd name="connsiteY7" fmla="*/ 115282 h 1156305"/>
                <a:gd name="connsiteX0" fmla="*/ 276048 w 4695972"/>
                <a:gd name="connsiteY0" fmla="*/ 115282 h 1061292"/>
                <a:gd name="connsiteX1" fmla="*/ 3168820 w 4695972"/>
                <a:gd name="connsiteY1" fmla="*/ 569423 h 1061292"/>
                <a:gd name="connsiteX2" fmla="*/ 4635310 w 4695972"/>
                <a:gd name="connsiteY2" fmla="*/ 17333 h 1061292"/>
                <a:gd name="connsiteX3" fmla="*/ 4680520 w 4695972"/>
                <a:gd name="connsiteY3" fmla="*/ 973610 h 1061292"/>
                <a:gd name="connsiteX4" fmla="*/ 3151563 w 4695972"/>
                <a:gd name="connsiteY4" fmla="*/ 1017997 h 1061292"/>
                <a:gd name="connsiteX5" fmla="*/ 0 w 4695972"/>
                <a:gd name="connsiteY5" fmla="*/ 973610 h 1061292"/>
                <a:gd name="connsiteX6" fmla="*/ 276048 w 4695972"/>
                <a:gd name="connsiteY6" fmla="*/ 115282 h 1061292"/>
                <a:gd name="connsiteX0" fmla="*/ 276048 w 4695972"/>
                <a:gd name="connsiteY0" fmla="*/ 115282 h 1242284"/>
                <a:gd name="connsiteX1" fmla="*/ 3168820 w 4695972"/>
                <a:gd name="connsiteY1" fmla="*/ 569423 h 1242284"/>
                <a:gd name="connsiteX2" fmla="*/ 4635310 w 4695972"/>
                <a:gd name="connsiteY2" fmla="*/ 17333 h 1242284"/>
                <a:gd name="connsiteX3" fmla="*/ 4680520 w 4695972"/>
                <a:gd name="connsiteY3" fmla="*/ 973610 h 1242284"/>
                <a:gd name="connsiteX4" fmla="*/ 3203321 w 4695972"/>
                <a:gd name="connsiteY4" fmla="*/ 1242284 h 1242284"/>
                <a:gd name="connsiteX5" fmla="*/ 0 w 4695972"/>
                <a:gd name="connsiteY5" fmla="*/ 973610 h 1242284"/>
                <a:gd name="connsiteX6" fmla="*/ 276048 w 4695972"/>
                <a:gd name="connsiteY6" fmla="*/ 115282 h 1242284"/>
                <a:gd name="connsiteX0" fmla="*/ 276048 w 4695972"/>
                <a:gd name="connsiteY0" fmla="*/ 115282 h 1242284"/>
                <a:gd name="connsiteX1" fmla="*/ 3168820 w 4695972"/>
                <a:gd name="connsiteY1" fmla="*/ 569423 h 1242284"/>
                <a:gd name="connsiteX2" fmla="*/ 4635310 w 4695972"/>
                <a:gd name="connsiteY2" fmla="*/ 17333 h 1242284"/>
                <a:gd name="connsiteX3" fmla="*/ 4680520 w 4695972"/>
                <a:gd name="connsiteY3" fmla="*/ 973610 h 1242284"/>
                <a:gd name="connsiteX4" fmla="*/ 3203321 w 4695972"/>
                <a:gd name="connsiteY4" fmla="*/ 1242284 h 1242284"/>
                <a:gd name="connsiteX5" fmla="*/ 0 w 4695972"/>
                <a:gd name="connsiteY5" fmla="*/ 973610 h 1242284"/>
                <a:gd name="connsiteX6" fmla="*/ 276048 w 4695972"/>
                <a:gd name="connsiteY6" fmla="*/ 115282 h 1242284"/>
                <a:gd name="connsiteX0" fmla="*/ 306531 w 4726455"/>
                <a:gd name="connsiteY0" fmla="*/ 102757 h 1229759"/>
                <a:gd name="connsiteX1" fmla="*/ 3199303 w 4726455"/>
                <a:gd name="connsiteY1" fmla="*/ 556898 h 1229759"/>
                <a:gd name="connsiteX2" fmla="*/ 4665793 w 4726455"/>
                <a:gd name="connsiteY2" fmla="*/ 4808 h 1229759"/>
                <a:gd name="connsiteX3" fmla="*/ 4711003 w 4726455"/>
                <a:gd name="connsiteY3" fmla="*/ 961085 h 1229759"/>
                <a:gd name="connsiteX4" fmla="*/ 3233804 w 4726455"/>
                <a:gd name="connsiteY4" fmla="*/ 1229759 h 1229759"/>
                <a:gd name="connsiteX5" fmla="*/ 30483 w 4726455"/>
                <a:gd name="connsiteY5" fmla="*/ 961085 h 1229759"/>
                <a:gd name="connsiteX6" fmla="*/ 306531 w 4726455"/>
                <a:gd name="connsiteY6" fmla="*/ 102757 h 1229759"/>
                <a:gd name="connsiteX0" fmla="*/ 306531 w 4718901"/>
                <a:gd name="connsiteY0" fmla="*/ 102757 h 1229759"/>
                <a:gd name="connsiteX1" fmla="*/ 3199303 w 4718901"/>
                <a:gd name="connsiteY1" fmla="*/ 556898 h 1229759"/>
                <a:gd name="connsiteX2" fmla="*/ 4665793 w 4718901"/>
                <a:gd name="connsiteY2" fmla="*/ 4808 h 1229759"/>
                <a:gd name="connsiteX3" fmla="*/ 4693751 w 4718901"/>
                <a:gd name="connsiteY3" fmla="*/ 823063 h 1229759"/>
                <a:gd name="connsiteX4" fmla="*/ 3233804 w 4718901"/>
                <a:gd name="connsiteY4" fmla="*/ 1229759 h 1229759"/>
                <a:gd name="connsiteX5" fmla="*/ 30483 w 4718901"/>
                <a:gd name="connsiteY5" fmla="*/ 961085 h 1229759"/>
                <a:gd name="connsiteX6" fmla="*/ 306531 w 4718901"/>
                <a:gd name="connsiteY6" fmla="*/ 102757 h 1229759"/>
                <a:gd name="connsiteX0" fmla="*/ 306531 w 4698927"/>
                <a:gd name="connsiteY0" fmla="*/ 102757 h 1229759"/>
                <a:gd name="connsiteX1" fmla="*/ 3199303 w 4698927"/>
                <a:gd name="connsiteY1" fmla="*/ 556898 h 1229759"/>
                <a:gd name="connsiteX2" fmla="*/ 4665793 w 4698927"/>
                <a:gd name="connsiteY2" fmla="*/ 4808 h 1229759"/>
                <a:gd name="connsiteX3" fmla="*/ 4693751 w 4698927"/>
                <a:gd name="connsiteY3" fmla="*/ 823063 h 1229759"/>
                <a:gd name="connsiteX4" fmla="*/ 3233804 w 4698927"/>
                <a:gd name="connsiteY4" fmla="*/ 1229759 h 1229759"/>
                <a:gd name="connsiteX5" fmla="*/ 30483 w 4698927"/>
                <a:gd name="connsiteY5" fmla="*/ 961085 h 1229759"/>
                <a:gd name="connsiteX6" fmla="*/ 306531 w 4698927"/>
                <a:gd name="connsiteY6" fmla="*/ 102757 h 1229759"/>
                <a:gd name="connsiteX0" fmla="*/ 306531 w 4746244"/>
                <a:gd name="connsiteY0" fmla="*/ 102757 h 1229759"/>
                <a:gd name="connsiteX1" fmla="*/ 3199303 w 4746244"/>
                <a:gd name="connsiteY1" fmla="*/ 556898 h 1229759"/>
                <a:gd name="connsiteX2" fmla="*/ 4665793 w 4746244"/>
                <a:gd name="connsiteY2" fmla="*/ 4808 h 1229759"/>
                <a:gd name="connsiteX3" fmla="*/ 4745851 w 4746244"/>
                <a:gd name="connsiteY3" fmla="*/ 650535 h 1229759"/>
                <a:gd name="connsiteX4" fmla="*/ 3233804 w 4746244"/>
                <a:gd name="connsiteY4" fmla="*/ 1229759 h 1229759"/>
                <a:gd name="connsiteX5" fmla="*/ 30483 w 4746244"/>
                <a:gd name="connsiteY5" fmla="*/ 961085 h 1229759"/>
                <a:gd name="connsiteX6" fmla="*/ 306531 w 4746244"/>
                <a:gd name="connsiteY6" fmla="*/ 102757 h 1229759"/>
                <a:gd name="connsiteX0" fmla="*/ 306531 w 4745851"/>
                <a:gd name="connsiteY0" fmla="*/ 102757 h 1229759"/>
                <a:gd name="connsiteX1" fmla="*/ 3199303 w 4745851"/>
                <a:gd name="connsiteY1" fmla="*/ 556898 h 1229759"/>
                <a:gd name="connsiteX2" fmla="*/ 4665793 w 4745851"/>
                <a:gd name="connsiteY2" fmla="*/ 4808 h 1229759"/>
                <a:gd name="connsiteX3" fmla="*/ 4745851 w 4745851"/>
                <a:gd name="connsiteY3" fmla="*/ 650535 h 1229759"/>
                <a:gd name="connsiteX4" fmla="*/ 3233804 w 4745851"/>
                <a:gd name="connsiteY4" fmla="*/ 1229759 h 1229759"/>
                <a:gd name="connsiteX5" fmla="*/ 30483 w 4745851"/>
                <a:gd name="connsiteY5" fmla="*/ 961085 h 1229759"/>
                <a:gd name="connsiteX6" fmla="*/ 306531 w 4745851"/>
                <a:gd name="connsiteY6" fmla="*/ 102757 h 1229759"/>
                <a:gd name="connsiteX0" fmla="*/ 306531 w 4745851"/>
                <a:gd name="connsiteY0" fmla="*/ 137040 h 1264042"/>
                <a:gd name="connsiteX1" fmla="*/ 3199303 w 4745851"/>
                <a:gd name="connsiteY1" fmla="*/ 591181 h 1264042"/>
                <a:gd name="connsiteX2" fmla="*/ 4717892 w 4745851"/>
                <a:gd name="connsiteY2" fmla="*/ 4584 h 1264042"/>
                <a:gd name="connsiteX3" fmla="*/ 4745851 w 4745851"/>
                <a:gd name="connsiteY3" fmla="*/ 684818 h 1264042"/>
                <a:gd name="connsiteX4" fmla="*/ 3233804 w 4745851"/>
                <a:gd name="connsiteY4" fmla="*/ 1264042 h 1264042"/>
                <a:gd name="connsiteX5" fmla="*/ 30483 w 4745851"/>
                <a:gd name="connsiteY5" fmla="*/ 995368 h 1264042"/>
                <a:gd name="connsiteX6" fmla="*/ 306531 w 4745851"/>
                <a:gd name="connsiteY6" fmla="*/ 137040 h 1264042"/>
                <a:gd name="connsiteX0" fmla="*/ 306531 w 4914958"/>
                <a:gd name="connsiteY0" fmla="*/ 205661 h 1332663"/>
                <a:gd name="connsiteX1" fmla="*/ 3199303 w 4914958"/>
                <a:gd name="connsiteY1" fmla="*/ 659802 h 1332663"/>
                <a:gd name="connsiteX2" fmla="*/ 4908913 w 4914958"/>
                <a:gd name="connsiteY2" fmla="*/ 4194 h 1332663"/>
                <a:gd name="connsiteX3" fmla="*/ 4745851 w 4914958"/>
                <a:gd name="connsiteY3" fmla="*/ 753439 h 1332663"/>
                <a:gd name="connsiteX4" fmla="*/ 3233804 w 4914958"/>
                <a:gd name="connsiteY4" fmla="*/ 1332663 h 1332663"/>
                <a:gd name="connsiteX5" fmla="*/ 30483 w 4914958"/>
                <a:gd name="connsiteY5" fmla="*/ 1063989 h 1332663"/>
                <a:gd name="connsiteX6" fmla="*/ 306531 w 4914958"/>
                <a:gd name="connsiteY6" fmla="*/ 205661 h 1332663"/>
                <a:gd name="connsiteX0" fmla="*/ 306531 w 5006335"/>
                <a:gd name="connsiteY0" fmla="*/ 205661 h 1332663"/>
                <a:gd name="connsiteX1" fmla="*/ 3199303 w 5006335"/>
                <a:gd name="connsiteY1" fmla="*/ 659802 h 1332663"/>
                <a:gd name="connsiteX2" fmla="*/ 4908913 w 5006335"/>
                <a:gd name="connsiteY2" fmla="*/ 4194 h 1332663"/>
                <a:gd name="connsiteX3" fmla="*/ 5006335 w 5006335"/>
                <a:gd name="connsiteY3" fmla="*/ 684427 h 1332663"/>
                <a:gd name="connsiteX4" fmla="*/ 3233804 w 5006335"/>
                <a:gd name="connsiteY4" fmla="*/ 1332663 h 1332663"/>
                <a:gd name="connsiteX5" fmla="*/ 30483 w 5006335"/>
                <a:gd name="connsiteY5" fmla="*/ 1063989 h 1332663"/>
                <a:gd name="connsiteX6" fmla="*/ 306531 w 5006335"/>
                <a:gd name="connsiteY6" fmla="*/ 205661 h 1332663"/>
                <a:gd name="connsiteX0" fmla="*/ 306531 w 4971606"/>
                <a:gd name="connsiteY0" fmla="*/ 205661 h 1332663"/>
                <a:gd name="connsiteX1" fmla="*/ 3199303 w 4971606"/>
                <a:gd name="connsiteY1" fmla="*/ 659802 h 1332663"/>
                <a:gd name="connsiteX2" fmla="*/ 4908913 w 4971606"/>
                <a:gd name="connsiteY2" fmla="*/ 4194 h 1332663"/>
                <a:gd name="connsiteX3" fmla="*/ 4971606 w 4971606"/>
                <a:gd name="connsiteY3" fmla="*/ 684427 h 1332663"/>
                <a:gd name="connsiteX4" fmla="*/ 3233804 w 4971606"/>
                <a:gd name="connsiteY4" fmla="*/ 1332663 h 1332663"/>
                <a:gd name="connsiteX5" fmla="*/ 30483 w 4971606"/>
                <a:gd name="connsiteY5" fmla="*/ 1063989 h 1332663"/>
                <a:gd name="connsiteX6" fmla="*/ 306531 w 4971606"/>
                <a:gd name="connsiteY6" fmla="*/ 205661 h 1332663"/>
                <a:gd name="connsiteX0" fmla="*/ 306533 w 4971606"/>
                <a:gd name="connsiteY0" fmla="*/ 79895 h 1362173"/>
                <a:gd name="connsiteX1" fmla="*/ 3199303 w 4971606"/>
                <a:gd name="connsiteY1" fmla="*/ 689312 h 1362173"/>
                <a:gd name="connsiteX2" fmla="*/ 4908913 w 4971606"/>
                <a:gd name="connsiteY2" fmla="*/ 33704 h 1362173"/>
                <a:gd name="connsiteX3" fmla="*/ 4971606 w 4971606"/>
                <a:gd name="connsiteY3" fmla="*/ 713937 h 1362173"/>
                <a:gd name="connsiteX4" fmla="*/ 3233804 w 4971606"/>
                <a:gd name="connsiteY4" fmla="*/ 1362173 h 1362173"/>
                <a:gd name="connsiteX5" fmla="*/ 30483 w 4971606"/>
                <a:gd name="connsiteY5" fmla="*/ 1093499 h 1362173"/>
                <a:gd name="connsiteX6" fmla="*/ 306533 w 4971606"/>
                <a:gd name="connsiteY6" fmla="*/ 79895 h 1362173"/>
                <a:gd name="connsiteX0" fmla="*/ 274139 w 4939212"/>
                <a:gd name="connsiteY0" fmla="*/ 50667 h 1332945"/>
                <a:gd name="connsiteX1" fmla="*/ 3166909 w 4939212"/>
                <a:gd name="connsiteY1" fmla="*/ 660084 h 1332945"/>
                <a:gd name="connsiteX2" fmla="*/ 4876519 w 4939212"/>
                <a:gd name="connsiteY2" fmla="*/ 4476 h 1332945"/>
                <a:gd name="connsiteX3" fmla="*/ 4939212 w 4939212"/>
                <a:gd name="connsiteY3" fmla="*/ 684709 h 1332945"/>
                <a:gd name="connsiteX4" fmla="*/ 3201410 w 4939212"/>
                <a:gd name="connsiteY4" fmla="*/ 1332945 h 1332945"/>
                <a:gd name="connsiteX5" fmla="*/ 119650 w 4939212"/>
                <a:gd name="connsiteY5" fmla="*/ 1047018 h 1332945"/>
                <a:gd name="connsiteX6" fmla="*/ 274139 w 4939212"/>
                <a:gd name="connsiteY6" fmla="*/ 50667 h 1332945"/>
                <a:gd name="connsiteX0" fmla="*/ 382033 w 4838718"/>
                <a:gd name="connsiteY0" fmla="*/ 4061 h 1338098"/>
                <a:gd name="connsiteX1" fmla="*/ 3066415 w 4838718"/>
                <a:gd name="connsiteY1" fmla="*/ 665237 h 1338098"/>
                <a:gd name="connsiteX2" fmla="*/ 4776025 w 4838718"/>
                <a:gd name="connsiteY2" fmla="*/ 9629 h 1338098"/>
                <a:gd name="connsiteX3" fmla="*/ 4838718 w 4838718"/>
                <a:gd name="connsiteY3" fmla="*/ 689862 h 1338098"/>
                <a:gd name="connsiteX4" fmla="*/ 3100916 w 4838718"/>
                <a:gd name="connsiteY4" fmla="*/ 1338098 h 1338098"/>
                <a:gd name="connsiteX5" fmla="*/ 19156 w 4838718"/>
                <a:gd name="connsiteY5" fmla="*/ 1052171 h 1338098"/>
                <a:gd name="connsiteX6" fmla="*/ 382033 w 4838718"/>
                <a:gd name="connsiteY6" fmla="*/ 4061 h 1338098"/>
                <a:gd name="connsiteX0" fmla="*/ 382033 w 4792198"/>
                <a:gd name="connsiteY0" fmla="*/ 4061 h 1338098"/>
                <a:gd name="connsiteX1" fmla="*/ 3066415 w 4792198"/>
                <a:gd name="connsiteY1" fmla="*/ 665237 h 1338098"/>
                <a:gd name="connsiteX2" fmla="*/ 4776025 w 4792198"/>
                <a:gd name="connsiteY2" fmla="*/ 9629 h 1338098"/>
                <a:gd name="connsiteX3" fmla="*/ 4769256 w 4792198"/>
                <a:gd name="connsiteY3" fmla="*/ 707115 h 1338098"/>
                <a:gd name="connsiteX4" fmla="*/ 3100916 w 4792198"/>
                <a:gd name="connsiteY4" fmla="*/ 1338098 h 1338098"/>
                <a:gd name="connsiteX5" fmla="*/ 19156 w 4792198"/>
                <a:gd name="connsiteY5" fmla="*/ 1052171 h 1338098"/>
                <a:gd name="connsiteX6" fmla="*/ 382033 w 4792198"/>
                <a:gd name="connsiteY6" fmla="*/ 4061 h 1338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92198" h="1338098">
                  <a:moveTo>
                    <a:pt x="382033" y="4061"/>
                  </a:moveTo>
                  <a:cubicBezTo>
                    <a:pt x="889909" y="-60428"/>
                    <a:pt x="2334083" y="664309"/>
                    <a:pt x="3066415" y="665237"/>
                  </a:cubicBezTo>
                  <a:cubicBezTo>
                    <a:pt x="3798747" y="666165"/>
                    <a:pt x="4524075" y="-57735"/>
                    <a:pt x="4776025" y="9629"/>
                  </a:cubicBezTo>
                  <a:cubicBezTo>
                    <a:pt x="4820944" y="335785"/>
                    <a:pt x="4756697" y="288943"/>
                    <a:pt x="4769256" y="707115"/>
                  </a:cubicBezTo>
                  <a:cubicBezTo>
                    <a:pt x="4521965" y="873892"/>
                    <a:pt x="3881003" y="1338098"/>
                    <a:pt x="3100916" y="1338098"/>
                  </a:cubicBezTo>
                  <a:cubicBezTo>
                    <a:pt x="2567029" y="1330700"/>
                    <a:pt x="1188521" y="478004"/>
                    <a:pt x="19156" y="1052171"/>
                  </a:cubicBezTo>
                  <a:cubicBezTo>
                    <a:pt x="19156" y="823571"/>
                    <a:pt x="-125843" y="68550"/>
                    <a:pt x="382033" y="4061"/>
                  </a:cubicBezTo>
                  <a:close/>
                </a:path>
              </a:pathLst>
            </a:custGeom>
            <a:blipFill dpi="0" rotWithShape="1">
              <a:blip r:embed="rId3">
                <a:alphaModFix amt="59000"/>
              </a:blip>
              <a:srcRect/>
              <a:stretch>
                <a:fillRect/>
              </a:stretch>
            </a:blipFill>
            <a:ln>
              <a:solidFill>
                <a:schemeClr val="accent4">
                  <a:lumMod val="60000"/>
                  <a:lumOff val="40000"/>
                </a:schemeClr>
              </a:solidFill>
            </a:ln>
            <a:scene3d>
              <a:camera prst="orthographicFront"/>
              <a:lightRig rig="chilly" dir="t">
                <a:rot lat="0" lon="0" rev="7800000"/>
              </a:lightRig>
            </a:scene3d>
            <a:sp3d prstMaterial="powder">
              <a:bevelT w="2603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10" name="9 Rectángulo"/>
          <p:cNvSpPr/>
          <p:nvPr/>
        </p:nvSpPr>
        <p:spPr>
          <a:xfrm flipH="1">
            <a:off x="-180528" y="0"/>
            <a:ext cx="9505056"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3000" fill="hold"/>
                                        <p:tgtEl>
                                          <p:spTgt spid="7170"/>
                                        </p:tgtEl>
                                        <p:attrNameLst>
                                          <p:attrName>ppt_w</p:attrName>
                                        </p:attrNameLst>
                                      </p:cBhvr>
                                      <p:tavLst>
                                        <p:tav tm="0">
                                          <p:val>
                                            <p:strVal val="4/3*#ppt_w"/>
                                          </p:val>
                                        </p:tav>
                                        <p:tav tm="100000">
                                          <p:val>
                                            <p:strVal val="#ppt_w"/>
                                          </p:val>
                                        </p:tav>
                                      </p:tavLst>
                                    </p:anim>
                                    <p:anim calcmode="lin" valueType="num">
                                      <p:cBhvr>
                                        <p:cTn id="11" dur="3000" fill="hold"/>
                                        <p:tgtEl>
                                          <p:spTgt spid="7170"/>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1+ppt_w/2"/>
                                          </p:val>
                                        </p:tav>
                                      </p:tavLst>
                                    </p:anim>
                                    <p:anim calcmode="lin" valueType="num">
                                      <p:cBhvr additive="base">
                                        <p:cTn id="18" dur="3000"/>
                                        <p:tgtEl>
                                          <p:spTgt spid="4"/>
                                        </p:tgtEl>
                                        <p:attrNameLst>
                                          <p:attrName>ppt_y</p:attrName>
                                        </p:attrNameLst>
                                      </p:cBhvr>
                                      <p:tavLst>
                                        <p:tav tm="0">
                                          <p:val>
                                            <p:strVal val="ppt_y"/>
                                          </p:val>
                                        </p:tav>
                                        <p:tav tm="100000">
                                          <p:val>
                                            <p:strVal val="ppt_y"/>
                                          </p:val>
                                        </p:tav>
                                      </p:tavLst>
                                    </p:anim>
                                    <p:set>
                                      <p:cBhvr>
                                        <p:cTn id="19" dur="1" fill="hold">
                                          <p:stCondLst>
                                            <p:cond delay="2999"/>
                                          </p:stCondLst>
                                        </p:cTn>
                                        <p:tgtEl>
                                          <p:spTgt spid="4"/>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0-ppt_w/2"/>
                                          </p:val>
                                        </p:tav>
                                      </p:tavLst>
                                    </p:anim>
                                    <p:anim calcmode="lin" valueType="num">
                                      <p:cBhvr additive="base">
                                        <p:cTn id="22" dur="3000"/>
                                        <p:tgtEl>
                                          <p:spTgt spid="7"/>
                                        </p:tgtEl>
                                        <p:attrNameLst>
                                          <p:attrName>ppt_y</p:attrName>
                                        </p:attrNameLst>
                                      </p:cBhvr>
                                      <p:tavLst>
                                        <p:tav tm="0">
                                          <p:val>
                                            <p:strVal val="ppt_y"/>
                                          </p:val>
                                        </p:tav>
                                        <p:tav tm="100000">
                                          <p:val>
                                            <p:strVal val="ppt_y"/>
                                          </p:val>
                                        </p:tav>
                                      </p:tavLst>
                                    </p:anim>
                                    <p:set>
                                      <p:cBhvr>
                                        <p:cTn id="23"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 Imagen" descr="Diapositiva7"/>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15 Rectángulo"/>
          <p:cNvSpPr/>
          <p:nvPr/>
        </p:nvSpPr>
        <p:spPr>
          <a:xfrm>
            <a:off x="288000" y="4011910"/>
            <a:ext cx="8568952" cy="769441"/>
          </a:xfrm>
          <a:prstGeom prst="rect">
            <a:avLst/>
          </a:prstGeom>
          <a:noFill/>
        </p:spPr>
        <p:txBody>
          <a:bodyPr>
            <a:spAutoFit/>
            <a:scene3d>
              <a:camera prst="obliqueBottomLeft"/>
              <a:lightRig rig="threePt" dir="t"/>
            </a:scene3d>
            <a:sp3d extrusionH="12700">
              <a:extrusionClr>
                <a:schemeClr val="tx1"/>
              </a:extrusionClr>
            </a:sp3d>
          </a:bodyPr>
          <a:lstStyle/>
          <a:p>
            <a:pPr algn="ctr" fontAlgn="auto">
              <a:spcBef>
                <a:spcPts val="0"/>
              </a:spcBef>
              <a:spcAft>
                <a:spcPts val="0"/>
              </a:spcAft>
              <a:defRPr/>
            </a:pPr>
            <a:r>
              <a:rPr lang="es-ES" sz="4400" dirty="0">
                <a:solidFill>
                  <a:srgbClr val="552579"/>
                </a:solidFill>
                <a:latin typeface="AR BERKLEY" panose="02000000000000000000" pitchFamily="2" charset="0"/>
                <a:cs typeface="+mn-cs"/>
              </a:rPr>
              <a:t>ella también nos necesita…</a:t>
            </a:r>
          </a:p>
        </p:txBody>
      </p:sp>
      <p:grpSp>
        <p:nvGrpSpPr>
          <p:cNvPr id="8" name="7 Grupo"/>
          <p:cNvGrpSpPr/>
          <p:nvPr/>
        </p:nvGrpSpPr>
        <p:grpSpPr>
          <a:xfrm flipH="1">
            <a:off x="19193" y="0"/>
            <a:ext cx="9124807" cy="5143500"/>
            <a:chOff x="19193" y="0"/>
            <a:chExt cx="9124807" cy="5143500"/>
          </a:xfrm>
        </p:grpSpPr>
        <p:sp>
          <p:nvSpPr>
            <p:cNvPr id="9" name="2 Rectángulo"/>
            <p:cNvSpPr/>
            <p:nvPr/>
          </p:nvSpPr>
          <p:spPr>
            <a:xfrm flipH="1">
              <a:off x="19193"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a:gsLst>
                <a:gs pos="46000">
                  <a:schemeClr val="accent6">
                    <a:lumMod val="20000"/>
                    <a:lumOff val="80000"/>
                    <a:alpha val="42000"/>
                  </a:schemeClr>
                </a:gs>
                <a:gs pos="0">
                  <a:srgbClr val="7030A0">
                    <a:lumMod val="46000"/>
                    <a:lumOff val="54000"/>
                    <a:alpha val="71000"/>
                  </a:srgbClr>
                </a:gs>
                <a:gs pos="91000">
                  <a:schemeClr val="bg2">
                    <a:lumMod val="20000"/>
                    <a:lumOff val="80000"/>
                    <a:alpha val="65000"/>
                  </a:schemeClr>
                </a:gs>
                <a:gs pos="17000">
                  <a:srgbClr val="FF99FF">
                    <a:lumMod val="42000"/>
                    <a:lumOff val="58000"/>
                    <a:alpha val="56000"/>
                  </a:srgbClr>
                </a:gs>
              </a:gsLst>
              <a:lin ang="16200000" scaled="1"/>
            </a:gradFill>
            <a:ln w="127000" cmpd="sng">
              <a:noFill/>
            </a:ln>
            <a:scene3d>
              <a:camera prst="orthographicFront"/>
              <a:lightRig rig="flat" dir="t">
                <a:rot lat="0" lon="0" rev="19200000"/>
              </a:lightRig>
            </a:scene3d>
            <a:sp3d>
              <a:bevelT w="419100" h="1079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251520" y="2931790"/>
              <a:ext cx="7205663" cy="187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00" y="360000"/>
              <a:ext cx="7205663" cy="187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2" name="11 Grupo"/>
          <p:cNvGrpSpPr/>
          <p:nvPr/>
        </p:nvGrpSpPr>
        <p:grpSpPr>
          <a:xfrm>
            <a:off x="19193" y="0"/>
            <a:ext cx="9124807" cy="5143500"/>
            <a:chOff x="19193" y="0"/>
            <a:chExt cx="9124807" cy="5143500"/>
          </a:xfrm>
        </p:grpSpPr>
        <p:sp>
          <p:nvSpPr>
            <p:cNvPr id="13" name="2 Rectángulo"/>
            <p:cNvSpPr/>
            <p:nvPr/>
          </p:nvSpPr>
          <p:spPr>
            <a:xfrm flipH="1">
              <a:off x="19193" y="0"/>
              <a:ext cx="9124807"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62617 w 4634617"/>
                <a:gd name="connsiteY0" fmla="*/ 0 h 6858000"/>
                <a:gd name="connsiteX1" fmla="*/ 4634617 w 4634617"/>
                <a:gd name="connsiteY1" fmla="*/ 0 h 6858000"/>
                <a:gd name="connsiteX2" fmla="*/ 4634617 w 4634617"/>
                <a:gd name="connsiteY2" fmla="*/ 6858000 h 6858000"/>
                <a:gd name="connsiteX3" fmla="*/ 62617 w 4634617"/>
                <a:gd name="connsiteY3" fmla="*/ 6858000 h 6858000"/>
                <a:gd name="connsiteX4" fmla="*/ 2606018 w 4634617"/>
                <a:gd name="connsiteY4" fmla="*/ 3464246 h 6858000"/>
                <a:gd name="connsiteX5" fmla="*/ 62617 w 4634617"/>
                <a:gd name="connsiteY5" fmla="*/ 0 h 6858000"/>
                <a:gd name="connsiteX0" fmla="*/ 63377 w 4635377"/>
                <a:gd name="connsiteY0" fmla="*/ 0 h 6858000"/>
                <a:gd name="connsiteX1" fmla="*/ 4635377 w 4635377"/>
                <a:gd name="connsiteY1" fmla="*/ 0 h 6858000"/>
                <a:gd name="connsiteX2" fmla="*/ 4635377 w 4635377"/>
                <a:gd name="connsiteY2" fmla="*/ 6858000 h 6858000"/>
                <a:gd name="connsiteX3" fmla="*/ 63377 w 4635377"/>
                <a:gd name="connsiteY3" fmla="*/ 6858000 h 6858000"/>
                <a:gd name="connsiteX4" fmla="*/ 2606778 w 4635377"/>
                <a:gd name="connsiteY4" fmla="*/ 3464246 h 6858000"/>
                <a:gd name="connsiteX5" fmla="*/ 63377 w 4635377"/>
                <a:gd name="connsiteY5" fmla="*/ 0 h 6858000"/>
                <a:gd name="connsiteX0" fmla="*/ 63177 w 4635177"/>
                <a:gd name="connsiteY0" fmla="*/ 0 h 6858000"/>
                <a:gd name="connsiteX1" fmla="*/ 4635177 w 4635177"/>
                <a:gd name="connsiteY1" fmla="*/ 0 h 6858000"/>
                <a:gd name="connsiteX2" fmla="*/ 4635177 w 4635177"/>
                <a:gd name="connsiteY2" fmla="*/ 6858000 h 6858000"/>
                <a:gd name="connsiteX3" fmla="*/ 63177 w 4635177"/>
                <a:gd name="connsiteY3" fmla="*/ 6858000 h 6858000"/>
                <a:gd name="connsiteX4" fmla="*/ 2613603 w 4635177"/>
                <a:gd name="connsiteY4" fmla="*/ 3366219 h 6858000"/>
                <a:gd name="connsiteX5" fmla="*/ 63177 w 4635177"/>
                <a:gd name="connsiteY5" fmla="*/ 0 h 6858000"/>
                <a:gd name="connsiteX0" fmla="*/ 64758 w 4636758"/>
                <a:gd name="connsiteY0" fmla="*/ 0 h 6858000"/>
                <a:gd name="connsiteX1" fmla="*/ 4636758 w 4636758"/>
                <a:gd name="connsiteY1" fmla="*/ 0 h 6858000"/>
                <a:gd name="connsiteX2" fmla="*/ 4636758 w 4636758"/>
                <a:gd name="connsiteY2" fmla="*/ 6858000 h 6858000"/>
                <a:gd name="connsiteX3" fmla="*/ 64758 w 4636758"/>
                <a:gd name="connsiteY3" fmla="*/ 6858000 h 6858000"/>
                <a:gd name="connsiteX4" fmla="*/ 2615184 w 4636758"/>
                <a:gd name="connsiteY4" fmla="*/ 3366219 h 6858000"/>
                <a:gd name="connsiteX5" fmla="*/ 64758 w 4636758"/>
                <a:gd name="connsiteY5" fmla="*/ 0 h 6858000"/>
                <a:gd name="connsiteX0" fmla="*/ 64970 w 4636970"/>
                <a:gd name="connsiteY0" fmla="*/ 0 h 6858000"/>
                <a:gd name="connsiteX1" fmla="*/ 4636970 w 4636970"/>
                <a:gd name="connsiteY1" fmla="*/ 0 h 6858000"/>
                <a:gd name="connsiteX2" fmla="*/ 4636970 w 4636970"/>
                <a:gd name="connsiteY2" fmla="*/ 6858000 h 6858000"/>
                <a:gd name="connsiteX3" fmla="*/ 64970 w 4636970"/>
                <a:gd name="connsiteY3" fmla="*/ 6858000 h 6858000"/>
                <a:gd name="connsiteX4" fmla="*/ 2615396 w 4636970"/>
                <a:gd name="connsiteY4" fmla="*/ 3366219 h 6858000"/>
                <a:gd name="connsiteX5" fmla="*/ 64970 w 4636970"/>
                <a:gd name="connsiteY5" fmla="*/ 0 h 6858000"/>
                <a:gd name="connsiteX0" fmla="*/ 51488 w 4623488"/>
                <a:gd name="connsiteY0" fmla="*/ 0 h 6858000"/>
                <a:gd name="connsiteX1" fmla="*/ 4623488 w 4623488"/>
                <a:gd name="connsiteY1" fmla="*/ 0 h 6858000"/>
                <a:gd name="connsiteX2" fmla="*/ 4623488 w 4623488"/>
                <a:gd name="connsiteY2" fmla="*/ 6858000 h 6858000"/>
                <a:gd name="connsiteX3" fmla="*/ 51488 w 4623488"/>
                <a:gd name="connsiteY3" fmla="*/ 6858000 h 6858000"/>
                <a:gd name="connsiteX4" fmla="*/ 3163950 w 4623488"/>
                <a:gd name="connsiteY4" fmla="*/ 3366219 h 6858000"/>
                <a:gd name="connsiteX5" fmla="*/ 51488 w 4623488"/>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5697 w 4627697"/>
                <a:gd name="connsiteY0" fmla="*/ 0 h 6858000"/>
                <a:gd name="connsiteX1" fmla="*/ 4627697 w 4627697"/>
                <a:gd name="connsiteY1" fmla="*/ 0 h 6858000"/>
                <a:gd name="connsiteX2" fmla="*/ 4627697 w 4627697"/>
                <a:gd name="connsiteY2" fmla="*/ 6858000 h 6858000"/>
                <a:gd name="connsiteX3" fmla="*/ 55697 w 4627697"/>
                <a:gd name="connsiteY3" fmla="*/ 6858000 h 6858000"/>
                <a:gd name="connsiteX4" fmla="*/ 3168159 w 4627697"/>
                <a:gd name="connsiteY4" fmla="*/ 3366219 h 6858000"/>
                <a:gd name="connsiteX5" fmla="*/ 55697 w 462769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54507 w 4626507"/>
                <a:gd name="connsiteY0" fmla="*/ 0 h 6858000"/>
                <a:gd name="connsiteX1" fmla="*/ 4626507 w 4626507"/>
                <a:gd name="connsiteY1" fmla="*/ 0 h 6858000"/>
                <a:gd name="connsiteX2" fmla="*/ 4626507 w 4626507"/>
                <a:gd name="connsiteY2" fmla="*/ 6858000 h 6858000"/>
                <a:gd name="connsiteX3" fmla="*/ 54507 w 4626507"/>
                <a:gd name="connsiteY3" fmla="*/ 6858000 h 6858000"/>
                <a:gd name="connsiteX4" fmla="*/ 3166969 w 4626507"/>
                <a:gd name="connsiteY4" fmla="*/ 3366219 h 6858000"/>
                <a:gd name="connsiteX5" fmla="*/ 54507 w 4626507"/>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112462 w 4572000"/>
                <a:gd name="connsiteY4" fmla="*/ 3366219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4235443 w 4572000"/>
                <a:gd name="connsiteY4" fmla="*/ 3451713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3878686 w 4572000"/>
                <a:gd name="connsiteY4" fmla="*/ 3438885 h 6858000"/>
                <a:gd name="connsiteX5" fmla="*/ 0 w 4572000"/>
                <a:gd name="connsiteY5"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2847822 w 4572000"/>
                <a:gd name="connsiteY4" fmla="*/ 3438886 h 6858000"/>
                <a:gd name="connsiteX5" fmla="*/ 0 w 4572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72000" h="6858000">
                  <a:moveTo>
                    <a:pt x="0" y="0"/>
                  </a:moveTo>
                  <a:lnTo>
                    <a:pt x="4572000" y="0"/>
                  </a:lnTo>
                  <a:lnTo>
                    <a:pt x="4572000" y="6858000"/>
                  </a:lnTo>
                  <a:lnTo>
                    <a:pt x="0" y="6858000"/>
                  </a:lnTo>
                  <a:cubicBezTo>
                    <a:pt x="373830" y="6395303"/>
                    <a:pt x="1237201" y="3462610"/>
                    <a:pt x="2847822" y="3438886"/>
                  </a:cubicBezTo>
                  <a:cubicBezTo>
                    <a:pt x="1274284" y="3499144"/>
                    <a:pt x="120914" y="134150"/>
                    <a:pt x="0" y="0"/>
                  </a:cubicBezTo>
                  <a:close/>
                </a:path>
              </a:pathLst>
            </a:custGeom>
            <a:gradFill>
              <a:gsLst>
                <a:gs pos="46000">
                  <a:schemeClr val="accent6">
                    <a:lumMod val="20000"/>
                    <a:lumOff val="80000"/>
                    <a:alpha val="42000"/>
                  </a:schemeClr>
                </a:gs>
                <a:gs pos="0">
                  <a:srgbClr val="7030A0">
                    <a:lumMod val="46000"/>
                    <a:lumOff val="54000"/>
                    <a:alpha val="71000"/>
                  </a:srgbClr>
                </a:gs>
                <a:gs pos="91000">
                  <a:schemeClr val="bg2">
                    <a:lumMod val="20000"/>
                    <a:lumOff val="80000"/>
                    <a:alpha val="65000"/>
                  </a:schemeClr>
                </a:gs>
                <a:gs pos="17000">
                  <a:srgbClr val="FF99FF">
                    <a:lumMod val="42000"/>
                    <a:lumOff val="58000"/>
                    <a:alpha val="56000"/>
                  </a:srgbClr>
                </a:gs>
              </a:gsLst>
              <a:lin ang="16200000" scaled="1"/>
            </a:gradFill>
            <a:ln w="127000" cmpd="sng">
              <a:noFill/>
            </a:ln>
            <a:scene3d>
              <a:camera prst="orthographicFront"/>
              <a:lightRig rig="flat" dir="t">
                <a:rot lat="0" lon="0" rev="10800000"/>
              </a:lightRig>
            </a:scene3d>
            <a:sp3d>
              <a:bevelT w="419100" h="1079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V="1">
              <a:off x="251520" y="2931790"/>
              <a:ext cx="7205663" cy="187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000" y="360000"/>
              <a:ext cx="7205663" cy="187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7" name="6 Rectángulo"/>
          <p:cNvSpPr/>
          <p:nvPr/>
        </p:nvSpPr>
        <p:spPr>
          <a:xfrm flipH="1">
            <a:off x="9712"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8194"/>
                                        </p:tgtEl>
                                        <p:attrNameLst>
                                          <p:attrName>style.visibility</p:attrName>
                                        </p:attrNameLst>
                                      </p:cBhvr>
                                      <p:to>
                                        <p:strVal val="visible"/>
                                      </p:to>
                                    </p:set>
                                    <p:anim calcmode="lin" valueType="num">
                                      <p:cBhvr>
                                        <p:cTn id="10" dur="3000" fill="hold"/>
                                        <p:tgtEl>
                                          <p:spTgt spid="8194"/>
                                        </p:tgtEl>
                                        <p:attrNameLst>
                                          <p:attrName>ppt_w</p:attrName>
                                        </p:attrNameLst>
                                      </p:cBhvr>
                                      <p:tavLst>
                                        <p:tav tm="0">
                                          <p:val>
                                            <p:strVal val="4/3*#ppt_w"/>
                                          </p:val>
                                        </p:tav>
                                        <p:tav tm="100000">
                                          <p:val>
                                            <p:strVal val="#ppt_w"/>
                                          </p:val>
                                        </p:tav>
                                      </p:tavLst>
                                    </p:anim>
                                    <p:anim calcmode="lin" valueType="num">
                                      <p:cBhvr>
                                        <p:cTn id="11" dur="3000" fill="hold"/>
                                        <p:tgtEl>
                                          <p:spTgt spid="8194"/>
                                        </p:tgtEl>
                                        <p:attrNameLst>
                                          <p:attrName>ppt_h</p:attrName>
                                        </p:attrNameLst>
                                      </p:cBhvr>
                                      <p:tavLst>
                                        <p:tav tm="0">
                                          <p:val>
                                            <p:strVal val="4/3*#ppt_h"/>
                                          </p:val>
                                        </p:tav>
                                        <p:tav tm="100000">
                                          <p:val>
                                            <p:strVal val="#ppt_h"/>
                                          </p:val>
                                        </p:tav>
                                      </p:tavLst>
                                    </p:anim>
                                  </p:childTnLst>
                                </p:cTn>
                              </p:par>
                              <p:par>
                                <p:cTn id="12" presetID="2" presetClass="exit" presetSubtype="8" fill="hold" nodeType="withEffect">
                                  <p:stCondLst>
                                    <p:cond delay="0"/>
                                  </p:stCondLst>
                                  <p:childTnLst>
                                    <p:anim calcmode="lin" valueType="num">
                                      <p:cBhvr additive="base">
                                        <p:cTn id="13" dur="3000"/>
                                        <p:tgtEl>
                                          <p:spTgt spid="12"/>
                                        </p:tgtEl>
                                        <p:attrNameLst>
                                          <p:attrName>ppt_x</p:attrName>
                                        </p:attrNameLst>
                                      </p:cBhvr>
                                      <p:tavLst>
                                        <p:tav tm="0">
                                          <p:val>
                                            <p:strVal val="ppt_x"/>
                                          </p:val>
                                        </p:tav>
                                        <p:tav tm="100000">
                                          <p:val>
                                            <p:strVal val="0-ppt_w/2"/>
                                          </p:val>
                                        </p:tav>
                                      </p:tavLst>
                                    </p:anim>
                                    <p:anim calcmode="lin" valueType="num">
                                      <p:cBhvr additive="base">
                                        <p:cTn id="14" dur="3000"/>
                                        <p:tgtEl>
                                          <p:spTgt spid="12"/>
                                        </p:tgtEl>
                                        <p:attrNameLst>
                                          <p:attrName>ppt_y</p:attrName>
                                        </p:attrNameLst>
                                      </p:cBhvr>
                                      <p:tavLst>
                                        <p:tav tm="0">
                                          <p:val>
                                            <p:strVal val="ppt_y"/>
                                          </p:val>
                                        </p:tav>
                                        <p:tav tm="100000">
                                          <p:val>
                                            <p:strVal val="ppt_y"/>
                                          </p:val>
                                        </p:tav>
                                      </p:tavLst>
                                    </p:anim>
                                    <p:set>
                                      <p:cBhvr>
                                        <p:cTn id="15" dur="1" fill="hold">
                                          <p:stCondLst>
                                            <p:cond delay="2999"/>
                                          </p:stCondLst>
                                        </p:cTn>
                                        <p:tgtEl>
                                          <p:spTgt spid="12"/>
                                        </p:tgtEl>
                                        <p:attrNameLst>
                                          <p:attrName>style.visibility</p:attrName>
                                        </p:attrNameLst>
                                      </p:cBhvr>
                                      <p:to>
                                        <p:strVal val="hidden"/>
                                      </p:to>
                                    </p:set>
                                  </p:childTnLst>
                                </p:cTn>
                              </p:par>
                              <p:par>
                                <p:cTn id="16" presetID="2" presetClass="exit" presetSubtype="2" fill="hold" nodeType="withEffect">
                                  <p:stCondLst>
                                    <p:cond delay="0"/>
                                  </p:stCondLst>
                                  <p:childTnLst>
                                    <p:anim calcmode="lin" valueType="num">
                                      <p:cBhvr additive="base">
                                        <p:cTn id="17" dur="3000"/>
                                        <p:tgtEl>
                                          <p:spTgt spid="8"/>
                                        </p:tgtEl>
                                        <p:attrNameLst>
                                          <p:attrName>ppt_x</p:attrName>
                                        </p:attrNameLst>
                                      </p:cBhvr>
                                      <p:tavLst>
                                        <p:tav tm="0">
                                          <p:val>
                                            <p:strVal val="ppt_x"/>
                                          </p:val>
                                        </p:tav>
                                        <p:tav tm="100000">
                                          <p:val>
                                            <p:strVal val="1+ppt_w/2"/>
                                          </p:val>
                                        </p:tav>
                                      </p:tavLst>
                                    </p:anim>
                                    <p:anim calcmode="lin" valueType="num">
                                      <p:cBhvr additive="base">
                                        <p:cTn id="18" dur="3000"/>
                                        <p:tgtEl>
                                          <p:spTgt spid="8"/>
                                        </p:tgtEl>
                                        <p:attrNameLst>
                                          <p:attrName>ppt_y</p:attrName>
                                        </p:attrNameLst>
                                      </p:cBhvr>
                                      <p:tavLst>
                                        <p:tav tm="0">
                                          <p:val>
                                            <p:strVal val="ppt_y"/>
                                          </p:val>
                                        </p:tav>
                                        <p:tav tm="100000">
                                          <p:val>
                                            <p:strVal val="ppt_y"/>
                                          </p:val>
                                        </p:tav>
                                      </p:tavLst>
                                    </p:anim>
                                    <p:set>
                                      <p:cBhvr>
                                        <p:cTn id="19" dur="1" fill="hold">
                                          <p:stCondLst>
                                            <p:cond delay="2999"/>
                                          </p:stCondLst>
                                        </p:cTn>
                                        <p:tgtEl>
                                          <p:spTgt spid="8"/>
                                        </p:tgtEl>
                                        <p:attrNameLst>
                                          <p:attrName>style.visibility</p:attrName>
                                        </p:attrNameLst>
                                      </p:cBhvr>
                                      <p:to>
                                        <p:strVal val="hidden"/>
                                      </p:to>
                                    </p:set>
                                  </p:childTnLst>
                                </p:cTn>
                              </p:par>
                              <p:par>
                                <p:cTn id="20" presetID="2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3000" fill="hold"/>
                                        <p:tgtEl>
                                          <p:spTgt spid="16"/>
                                        </p:tgtEl>
                                        <p:attrNameLst>
                                          <p:attrName>ppt_w</p:attrName>
                                        </p:attrNameLst>
                                      </p:cBhvr>
                                      <p:tavLst>
                                        <p:tav tm="0">
                                          <p:val>
                                            <p:fltVal val="0"/>
                                          </p:val>
                                        </p:tav>
                                        <p:tav tm="100000">
                                          <p:val>
                                            <p:strVal val="#ppt_w"/>
                                          </p:val>
                                        </p:tav>
                                      </p:tavLst>
                                    </p:anim>
                                    <p:anim calcmode="lin" valueType="num">
                                      <p:cBhvr>
                                        <p:cTn id="23"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Diapositiva8"/>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4155926"/>
            <a:ext cx="8568952" cy="707886"/>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Por eso debemos detenernos y observarla… abrazarla y hacer que sienta que estamos allí… que nos importa, que es muy valiosa… </a:t>
            </a:r>
          </a:p>
        </p:txBody>
      </p:sp>
      <p:grpSp>
        <p:nvGrpSpPr>
          <p:cNvPr id="7" name="6 Grupo"/>
          <p:cNvGrpSpPr>
            <a:grpSpLocks/>
          </p:cNvGrpSpPr>
          <p:nvPr/>
        </p:nvGrpSpPr>
        <p:grpSpPr bwMode="auto">
          <a:xfrm flipH="1">
            <a:off x="0" y="0"/>
            <a:ext cx="11938000" cy="5157788"/>
            <a:chOff x="-2793880" y="-123478"/>
            <a:chExt cx="11937880" cy="5157823"/>
          </a:xfrm>
        </p:grpSpPr>
        <p:sp>
          <p:nvSpPr>
            <p:cNvPr id="8" name="2 Rectángulo"/>
            <p:cNvSpPr/>
            <p:nvPr/>
          </p:nvSpPr>
          <p:spPr>
            <a:xfrm>
              <a:off x="-2793880" y="-123478"/>
              <a:ext cx="11937880" cy="515782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37345 w 4609345"/>
                <a:gd name="connsiteY0" fmla="*/ 0 h 6858000"/>
                <a:gd name="connsiteX1" fmla="*/ 4609345 w 4609345"/>
                <a:gd name="connsiteY1" fmla="*/ 0 h 6858000"/>
                <a:gd name="connsiteX2" fmla="*/ 4609345 w 4609345"/>
                <a:gd name="connsiteY2" fmla="*/ 6858000 h 6858000"/>
                <a:gd name="connsiteX3" fmla="*/ 37345 w 4609345"/>
                <a:gd name="connsiteY3" fmla="*/ 6858000 h 6858000"/>
                <a:gd name="connsiteX4" fmla="*/ 2109817 w 4609345"/>
                <a:gd name="connsiteY4" fmla="*/ 3450331 h 6858000"/>
                <a:gd name="connsiteX5" fmla="*/ 37345 w 4609345"/>
                <a:gd name="connsiteY5" fmla="*/ 0 h 6858000"/>
                <a:gd name="connsiteX0" fmla="*/ 42567 w 4614567"/>
                <a:gd name="connsiteY0" fmla="*/ 0 h 6858000"/>
                <a:gd name="connsiteX1" fmla="*/ 4614567 w 4614567"/>
                <a:gd name="connsiteY1" fmla="*/ 0 h 6858000"/>
                <a:gd name="connsiteX2" fmla="*/ 4614567 w 4614567"/>
                <a:gd name="connsiteY2" fmla="*/ 6858000 h 6858000"/>
                <a:gd name="connsiteX3" fmla="*/ 42567 w 4614567"/>
                <a:gd name="connsiteY3" fmla="*/ 6858000 h 6858000"/>
                <a:gd name="connsiteX4" fmla="*/ 1668213 w 4614567"/>
                <a:gd name="connsiteY4" fmla="*/ 3381510 h 6858000"/>
                <a:gd name="connsiteX5" fmla="*/ 42567 w 4614567"/>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4567" h="6858000">
                  <a:moveTo>
                    <a:pt x="42567" y="0"/>
                  </a:moveTo>
                  <a:lnTo>
                    <a:pt x="4614567" y="0"/>
                  </a:lnTo>
                  <a:lnTo>
                    <a:pt x="4614567" y="6858000"/>
                  </a:lnTo>
                  <a:lnTo>
                    <a:pt x="42567" y="6858000"/>
                  </a:lnTo>
                  <a:cubicBezTo>
                    <a:pt x="-384505" y="6367294"/>
                    <a:pt x="2605333" y="5227204"/>
                    <a:pt x="1668213" y="3381510"/>
                  </a:cubicBezTo>
                  <a:cubicBezTo>
                    <a:pt x="2563984" y="1273209"/>
                    <a:pt x="-384505" y="652294"/>
                    <a:pt x="42567" y="0"/>
                  </a:cubicBezTo>
                  <a:close/>
                </a:path>
              </a:pathLst>
            </a:custGeom>
            <a:gradFill>
              <a:gsLst>
                <a:gs pos="78000">
                  <a:srgbClr val="7030A0">
                    <a:lumMod val="57000"/>
                    <a:lumOff val="43000"/>
                    <a:alpha val="50000"/>
                  </a:srgbClr>
                </a:gs>
                <a:gs pos="0">
                  <a:schemeClr val="tx1">
                    <a:alpha val="46000"/>
                  </a:schemeClr>
                </a:gs>
                <a:gs pos="100000">
                  <a:srgbClr val="00B0F0">
                    <a:alpha val="20000"/>
                    <a:lumMod val="18000"/>
                    <a:lumOff val="82000"/>
                  </a:srgbClr>
                </a:gs>
                <a:gs pos="66000">
                  <a:schemeClr val="tx1">
                    <a:alpha val="71000"/>
                  </a:schemeClr>
                </a:gs>
                <a:gs pos="90000">
                  <a:schemeClr val="tx1">
                    <a:alpha val="44000"/>
                  </a:schemeClr>
                </a:gs>
                <a:gs pos="44000">
                  <a:schemeClr val="tx1">
                    <a:alpha val="60000"/>
                  </a:schemeClr>
                </a:gs>
                <a:gs pos="54000">
                  <a:srgbClr val="00B0F0">
                    <a:lumMod val="20000"/>
                    <a:lumOff val="80000"/>
                    <a:alpha val="37000"/>
                  </a:srgbClr>
                </a:gs>
                <a:gs pos="33000">
                  <a:srgbClr val="7030A0">
                    <a:lumMod val="60000"/>
                    <a:lumOff val="40000"/>
                    <a:alpha val="38000"/>
                  </a:srgbClr>
                </a:gs>
                <a:gs pos="23000">
                  <a:schemeClr val="tx1">
                    <a:alpha val="53000"/>
                  </a:schemeClr>
                </a:gs>
                <a:gs pos="12000">
                  <a:srgbClr val="00B0F0">
                    <a:alpha val="44000"/>
                    <a:lumMod val="19000"/>
                    <a:lumOff val="81000"/>
                  </a:srgbClr>
                </a:gs>
              </a:gsLst>
              <a:lin ang="13500000" scaled="1"/>
            </a:gradFill>
            <a:ln w="127000" cmpd="sng">
              <a:noFill/>
            </a:ln>
            <a:scene3d>
              <a:camera prst="orthographicFront"/>
              <a:lightRig rig="flat" dir="t">
                <a:rot lat="0" lon="0" rev="114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2 Triángulo isósceles"/>
            <p:cNvSpPr/>
            <p:nvPr/>
          </p:nvSpPr>
          <p:spPr>
            <a:xfrm rot="16200000">
              <a:off x="1491460" y="2267915"/>
              <a:ext cx="1153892" cy="465417"/>
            </a:xfrm>
            <a:custGeom>
              <a:avLst/>
              <a:gdLst>
                <a:gd name="connsiteX0" fmla="*/ 0 w 721224"/>
                <a:gd name="connsiteY0" fmla="*/ 718936 h 718936"/>
                <a:gd name="connsiteX1" fmla="*/ 360612 w 721224"/>
                <a:gd name="connsiteY1" fmla="*/ 0 h 718936"/>
                <a:gd name="connsiteX2" fmla="*/ 721224 w 721224"/>
                <a:gd name="connsiteY2" fmla="*/ 718936 h 718936"/>
                <a:gd name="connsiteX3" fmla="*/ 0 w 721224"/>
                <a:gd name="connsiteY3" fmla="*/ 718936 h 718936"/>
                <a:gd name="connsiteX0" fmla="*/ 0 w 935327"/>
                <a:gd name="connsiteY0" fmla="*/ 718936 h 718936"/>
                <a:gd name="connsiteX1" fmla="*/ 360612 w 935327"/>
                <a:gd name="connsiteY1" fmla="*/ 0 h 718936"/>
                <a:gd name="connsiteX2" fmla="*/ 935327 w 935327"/>
                <a:gd name="connsiteY2" fmla="*/ 348715 h 718936"/>
                <a:gd name="connsiteX3" fmla="*/ 0 w 935327"/>
                <a:gd name="connsiteY3" fmla="*/ 718936 h 718936"/>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89970"/>
                <a:gd name="connsiteX1" fmla="*/ 579177 w 1153892"/>
                <a:gd name="connsiteY1" fmla="*/ 0 h 389970"/>
                <a:gd name="connsiteX2" fmla="*/ 1153892 w 1153892"/>
                <a:gd name="connsiteY2" fmla="*/ 348715 h 389970"/>
                <a:gd name="connsiteX3" fmla="*/ 0 w 1153892"/>
                <a:gd name="connsiteY3" fmla="*/ 317495 h 389970"/>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47032"/>
                <a:gd name="connsiteX1" fmla="*/ 579177 w 1153892"/>
                <a:gd name="connsiteY1" fmla="*/ 0 h 447032"/>
                <a:gd name="connsiteX2" fmla="*/ 1153892 w 1153892"/>
                <a:gd name="connsiteY2" fmla="*/ 348715 h 447032"/>
                <a:gd name="connsiteX3" fmla="*/ 0 w 1153892"/>
                <a:gd name="connsiteY3" fmla="*/ 317495 h 447032"/>
                <a:gd name="connsiteX0" fmla="*/ 0 w 1153892"/>
                <a:gd name="connsiteY0" fmla="*/ 317495 h 465417"/>
                <a:gd name="connsiteX1" fmla="*/ 579177 w 1153892"/>
                <a:gd name="connsiteY1" fmla="*/ 0 h 465417"/>
                <a:gd name="connsiteX2" fmla="*/ 1153892 w 1153892"/>
                <a:gd name="connsiteY2" fmla="*/ 348715 h 465417"/>
                <a:gd name="connsiteX3" fmla="*/ 0 w 1153892"/>
                <a:gd name="connsiteY3" fmla="*/ 317495 h 465417"/>
              </a:gdLst>
              <a:ahLst/>
              <a:cxnLst>
                <a:cxn ang="0">
                  <a:pos x="connsiteX0" y="connsiteY0"/>
                </a:cxn>
                <a:cxn ang="0">
                  <a:pos x="connsiteX1" y="connsiteY1"/>
                </a:cxn>
                <a:cxn ang="0">
                  <a:pos x="connsiteX2" y="connsiteY2"/>
                </a:cxn>
                <a:cxn ang="0">
                  <a:pos x="connsiteX3" y="connsiteY3"/>
                </a:cxn>
              </a:cxnLst>
              <a:rect l="l" t="t" r="r" b="b"/>
              <a:pathLst>
                <a:path w="1153892" h="465417">
                  <a:moveTo>
                    <a:pt x="0" y="317495"/>
                  </a:moveTo>
                  <a:cubicBezTo>
                    <a:pt x="536517" y="238436"/>
                    <a:pt x="475327" y="105835"/>
                    <a:pt x="579177" y="0"/>
                  </a:cubicBezTo>
                  <a:cubicBezTo>
                    <a:pt x="686000" y="98399"/>
                    <a:pt x="596560" y="201257"/>
                    <a:pt x="1153892" y="348715"/>
                  </a:cubicBezTo>
                  <a:cubicBezTo>
                    <a:pt x="742499" y="481043"/>
                    <a:pt x="491683" y="537551"/>
                    <a:pt x="0" y="317495"/>
                  </a:cubicBezTo>
                  <a:close/>
                </a:path>
              </a:pathLst>
            </a:custGeom>
            <a:gradFill>
              <a:gsLst>
                <a:gs pos="0">
                  <a:srgbClr val="CCCCFF"/>
                </a:gs>
                <a:gs pos="17999">
                  <a:srgbClr val="99CCFF">
                    <a:lumMod val="53000"/>
                    <a:lumOff val="47000"/>
                  </a:srgbClr>
                </a:gs>
                <a:gs pos="36000">
                  <a:srgbClr val="9966FF"/>
                </a:gs>
                <a:gs pos="61000">
                  <a:srgbClr val="CC99FF"/>
                </a:gs>
                <a:gs pos="82001">
                  <a:srgbClr val="99CCFF">
                    <a:lumMod val="42000"/>
                    <a:lumOff val="58000"/>
                  </a:srgbClr>
                </a:gs>
                <a:gs pos="100000">
                  <a:srgbClr val="CCCCFF"/>
                </a:gs>
              </a:gsLst>
              <a:lin ang="5400000" scaled="0"/>
            </a:gradFill>
            <a:ln>
              <a:no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4" name="3 Grupo"/>
          <p:cNvGrpSpPr>
            <a:grpSpLocks/>
          </p:cNvGrpSpPr>
          <p:nvPr/>
        </p:nvGrpSpPr>
        <p:grpSpPr bwMode="auto">
          <a:xfrm>
            <a:off x="-2794000" y="-34925"/>
            <a:ext cx="11938000" cy="5157788"/>
            <a:chOff x="-2793880" y="0"/>
            <a:chExt cx="11937880" cy="5157823"/>
          </a:xfrm>
        </p:grpSpPr>
        <p:sp>
          <p:nvSpPr>
            <p:cNvPr id="5" name="2 Rectángulo"/>
            <p:cNvSpPr/>
            <p:nvPr/>
          </p:nvSpPr>
          <p:spPr>
            <a:xfrm>
              <a:off x="-2793880" y="0"/>
              <a:ext cx="11937880" cy="5157823"/>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37345 w 4609345"/>
                <a:gd name="connsiteY0" fmla="*/ 0 h 6858000"/>
                <a:gd name="connsiteX1" fmla="*/ 4609345 w 4609345"/>
                <a:gd name="connsiteY1" fmla="*/ 0 h 6858000"/>
                <a:gd name="connsiteX2" fmla="*/ 4609345 w 4609345"/>
                <a:gd name="connsiteY2" fmla="*/ 6858000 h 6858000"/>
                <a:gd name="connsiteX3" fmla="*/ 37345 w 4609345"/>
                <a:gd name="connsiteY3" fmla="*/ 6858000 h 6858000"/>
                <a:gd name="connsiteX4" fmla="*/ 2109817 w 4609345"/>
                <a:gd name="connsiteY4" fmla="*/ 3450331 h 6858000"/>
                <a:gd name="connsiteX5" fmla="*/ 37345 w 4609345"/>
                <a:gd name="connsiteY5" fmla="*/ 0 h 6858000"/>
                <a:gd name="connsiteX0" fmla="*/ 42567 w 4614567"/>
                <a:gd name="connsiteY0" fmla="*/ 0 h 6858000"/>
                <a:gd name="connsiteX1" fmla="*/ 4614567 w 4614567"/>
                <a:gd name="connsiteY1" fmla="*/ 0 h 6858000"/>
                <a:gd name="connsiteX2" fmla="*/ 4614567 w 4614567"/>
                <a:gd name="connsiteY2" fmla="*/ 6858000 h 6858000"/>
                <a:gd name="connsiteX3" fmla="*/ 42567 w 4614567"/>
                <a:gd name="connsiteY3" fmla="*/ 6858000 h 6858000"/>
                <a:gd name="connsiteX4" fmla="*/ 1668213 w 4614567"/>
                <a:gd name="connsiteY4" fmla="*/ 3381510 h 6858000"/>
                <a:gd name="connsiteX5" fmla="*/ 42567 w 4614567"/>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4567" h="6858000">
                  <a:moveTo>
                    <a:pt x="42567" y="0"/>
                  </a:moveTo>
                  <a:lnTo>
                    <a:pt x="4614567" y="0"/>
                  </a:lnTo>
                  <a:lnTo>
                    <a:pt x="4614567" y="6858000"/>
                  </a:lnTo>
                  <a:lnTo>
                    <a:pt x="42567" y="6858000"/>
                  </a:lnTo>
                  <a:cubicBezTo>
                    <a:pt x="-384505" y="6367294"/>
                    <a:pt x="2605333" y="5227204"/>
                    <a:pt x="1668213" y="3381510"/>
                  </a:cubicBezTo>
                  <a:cubicBezTo>
                    <a:pt x="2563984" y="1273209"/>
                    <a:pt x="-384505" y="652294"/>
                    <a:pt x="42567" y="0"/>
                  </a:cubicBezTo>
                  <a:close/>
                </a:path>
              </a:pathLst>
            </a:custGeom>
            <a:gradFill>
              <a:gsLst>
                <a:gs pos="78000">
                  <a:srgbClr val="7030A0">
                    <a:lumMod val="57000"/>
                    <a:lumOff val="43000"/>
                    <a:alpha val="50000"/>
                  </a:srgbClr>
                </a:gs>
                <a:gs pos="0">
                  <a:schemeClr val="tx1">
                    <a:alpha val="46000"/>
                  </a:schemeClr>
                </a:gs>
                <a:gs pos="100000">
                  <a:srgbClr val="00B0F0">
                    <a:lumMod val="21000"/>
                    <a:lumOff val="79000"/>
                    <a:alpha val="27000"/>
                  </a:srgbClr>
                </a:gs>
                <a:gs pos="66000">
                  <a:schemeClr val="tx1">
                    <a:alpha val="71000"/>
                  </a:schemeClr>
                </a:gs>
                <a:gs pos="90000">
                  <a:schemeClr val="tx1">
                    <a:alpha val="44000"/>
                  </a:schemeClr>
                </a:gs>
                <a:gs pos="44000">
                  <a:schemeClr val="tx1">
                    <a:alpha val="60000"/>
                  </a:schemeClr>
                </a:gs>
                <a:gs pos="54000">
                  <a:srgbClr val="00B0F0">
                    <a:lumMod val="20000"/>
                    <a:lumOff val="80000"/>
                    <a:alpha val="37000"/>
                  </a:srgbClr>
                </a:gs>
                <a:gs pos="33000">
                  <a:srgbClr val="7030A0">
                    <a:lumMod val="60000"/>
                    <a:lumOff val="40000"/>
                    <a:alpha val="38000"/>
                  </a:srgbClr>
                </a:gs>
                <a:gs pos="23000">
                  <a:schemeClr val="tx1">
                    <a:alpha val="53000"/>
                  </a:schemeClr>
                </a:gs>
                <a:gs pos="12000">
                  <a:srgbClr val="00B0F0">
                    <a:alpha val="44000"/>
                    <a:lumMod val="19000"/>
                    <a:lumOff val="81000"/>
                  </a:srgbClr>
                </a:gs>
              </a:gsLst>
              <a:lin ang="13500000" scaled="1"/>
            </a:gradFill>
            <a:ln w="127000" cmpd="sng">
              <a:noFill/>
            </a:ln>
            <a:scene3d>
              <a:camera prst="orthographicFront"/>
              <a:lightRig rig="flat" dir="t">
                <a:rot lat="0" lon="0" rev="138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2 Triángulo isósceles"/>
            <p:cNvSpPr/>
            <p:nvPr/>
          </p:nvSpPr>
          <p:spPr>
            <a:xfrm rot="16200000">
              <a:off x="1491460" y="2267915"/>
              <a:ext cx="1153892" cy="465417"/>
            </a:xfrm>
            <a:custGeom>
              <a:avLst/>
              <a:gdLst>
                <a:gd name="connsiteX0" fmla="*/ 0 w 721224"/>
                <a:gd name="connsiteY0" fmla="*/ 718936 h 718936"/>
                <a:gd name="connsiteX1" fmla="*/ 360612 w 721224"/>
                <a:gd name="connsiteY1" fmla="*/ 0 h 718936"/>
                <a:gd name="connsiteX2" fmla="*/ 721224 w 721224"/>
                <a:gd name="connsiteY2" fmla="*/ 718936 h 718936"/>
                <a:gd name="connsiteX3" fmla="*/ 0 w 721224"/>
                <a:gd name="connsiteY3" fmla="*/ 718936 h 718936"/>
                <a:gd name="connsiteX0" fmla="*/ 0 w 935327"/>
                <a:gd name="connsiteY0" fmla="*/ 718936 h 718936"/>
                <a:gd name="connsiteX1" fmla="*/ 360612 w 935327"/>
                <a:gd name="connsiteY1" fmla="*/ 0 h 718936"/>
                <a:gd name="connsiteX2" fmla="*/ 935327 w 935327"/>
                <a:gd name="connsiteY2" fmla="*/ 348715 h 718936"/>
                <a:gd name="connsiteX3" fmla="*/ 0 w 935327"/>
                <a:gd name="connsiteY3" fmla="*/ 718936 h 718936"/>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48715"/>
                <a:gd name="connsiteX1" fmla="*/ 579177 w 1153892"/>
                <a:gd name="connsiteY1" fmla="*/ 0 h 348715"/>
                <a:gd name="connsiteX2" fmla="*/ 1153892 w 1153892"/>
                <a:gd name="connsiteY2" fmla="*/ 348715 h 348715"/>
                <a:gd name="connsiteX3" fmla="*/ 0 w 1153892"/>
                <a:gd name="connsiteY3" fmla="*/ 317495 h 348715"/>
                <a:gd name="connsiteX0" fmla="*/ 0 w 1153892"/>
                <a:gd name="connsiteY0" fmla="*/ 317495 h 389970"/>
                <a:gd name="connsiteX1" fmla="*/ 579177 w 1153892"/>
                <a:gd name="connsiteY1" fmla="*/ 0 h 389970"/>
                <a:gd name="connsiteX2" fmla="*/ 1153892 w 1153892"/>
                <a:gd name="connsiteY2" fmla="*/ 348715 h 389970"/>
                <a:gd name="connsiteX3" fmla="*/ 0 w 1153892"/>
                <a:gd name="connsiteY3" fmla="*/ 317495 h 389970"/>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18435"/>
                <a:gd name="connsiteX1" fmla="*/ 579177 w 1153892"/>
                <a:gd name="connsiteY1" fmla="*/ 0 h 418435"/>
                <a:gd name="connsiteX2" fmla="*/ 1153892 w 1153892"/>
                <a:gd name="connsiteY2" fmla="*/ 348715 h 418435"/>
                <a:gd name="connsiteX3" fmla="*/ 0 w 1153892"/>
                <a:gd name="connsiteY3" fmla="*/ 317495 h 418435"/>
                <a:gd name="connsiteX0" fmla="*/ 0 w 1153892"/>
                <a:gd name="connsiteY0" fmla="*/ 317495 h 447032"/>
                <a:gd name="connsiteX1" fmla="*/ 579177 w 1153892"/>
                <a:gd name="connsiteY1" fmla="*/ 0 h 447032"/>
                <a:gd name="connsiteX2" fmla="*/ 1153892 w 1153892"/>
                <a:gd name="connsiteY2" fmla="*/ 348715 h 447032"/>
                <a:gd name="connsiteX3" fmla="*/ 0 w 1153892"/>
                <a:gd name="connsiteY3" fmla="*/ 317495 h 447032"/>
                <a:gd name="connsiteX0" fmla="*/ 0 w 1153892"/>
                <a:gd name="connsiteY0" fmla="*/ 317495 h 465417"/>
                <a:gd name="connsiteX1" fmla="*/ 579177 w 1153892"/>
                <a:gd name="connsiteY1" fmla="*/ 0 h 465417"/>
                <a:gd name="connsiteX2" fmla="*/ 1153892 w 1153892"/>
                <a:gd name="connsiteY2" fmla="*/ 348715 h 465417"/>
                <a:gd name="connsiteX3" fmla="*/ 0 w 1153892"/>
                <a:gd name="connsiteY3" fmla="*/ 317495 h 465417"/>
              </a:gdLst>
              <a:ahLst/>
              <a:cxnLst>
                <a:cxn ang="0">
                  <a:pos x="connsiteX0" y="connsiteY0"/>
                </a:cxn>
                <a:cxn ang="0">
                  <a:pos x="connsiteX1" y="connsiteY1"/>
                </a:cxn>
                <a:cxn ang="0">
                  <a:pos x="connsiteX2" y="connsiteY2"/>
                </a:cxn>
                <a:cxn ang="0">
                  <a:pos x="connsiteX3" y="connsiteY3"/>
                </a:cxn>
              </a:cxnLst>
              <a:rect l="l" t="t" r="r" b="b"/>
              <a:pathLst>
                <a:path w="1153892" h="465417">
                  <a:moveTo>
                    <a:pt x="0" y="317495"/>
                  </a:moveTo>
                  <a:cubicBezTo>
                    <a:pt x="536517" y="238436"/>
                    <a:pt x="475327" y="105835"/>
                    <a:pt x="579177" y="0"/>
                  </a:cubicBezTo>
                  <a:cubicBezTo>
                    <a:pt x="686000" y="98399"/>
                    <a:pt x="596560" y="201257"/>
                    <a:pt x="1153892" y="348715"/>
                  </a:cubicBezTo>
                  <a:cubicBezTo>
                    <a:pt x="742499" y="481043"/>
                    <a:pt x="491683" y="537551"/>
                    <a:pt x="0" y="317495"/>
                  </a:cubicBezTo>
                  <a:close/>
                </a:path>
              </a:pathLst>
            </a:custGeom>
            <a:gradFill>
              <a:gsLst>
                <a:gs pos="0">
                  <a:srgbClr val="CCCCFF"/>
                </a:gs>
                <a:gs pos="17999">
                  <a:srgbClr val="99CCFF">
                    <a:lumMod val="53000"/>
                    <a:lumOff val="47000"/>
                  </a:srgbClr>
                </a:gs>
                <a:gs pos="36000">
                  <a:srgbClr val="9966FF"/>
                </a:gs>
                <a:gs pos="61000">
                  <a:srgbClr val="CC99FF"/>
                </a:gs>
                <a:gs pos="82001">
                  <a:srgbClr val="99CCFF">
                    <a:lumMod val="42000"/>
                    <a:lumOff val="58000"/>
                  </a:srgbClr>
                </a:gs>
                <a:gs pos="100000">
                  <a:srgbClr val="CCCCFF"/>
                </a:gs>
              </a:gsLst>
              <a:lin ang="5400000" scaled="0"/>
            </a:gradFill>
            <a:ln>
              <a:noFill/>
            </a:ln>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10" name="9 Rectángulo"/>
          <p:cNvSpPr/>
          <p:nvPr/>
        </p:nvSpPr>
        <p:spPr>
          <a:xfrm flipH="1">
            <a:off x="-2916832" y="0"/>
            <a:ext cx="14905656"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3000" fill="hold"/>
                                        <p:tgtEl>
                                          <p:spTgt spid="9218"/>
                                        </p:tgtEl>
                                        <p:attrNameLst>
                                          <p:attrName>ppt_w</p:attrName>
                                        </p:attrNameLst>
                                      </p:cBhvr>
                                      <p:tavLst>
                                        <p:tav tm="0">
                                          <p:val>
                                            <p:strVal val="4/3*#ppt_w"/>
                                          </p:val>
                                        </p:tav>
                                        <p:tav tm="100000">
                                          <p:val>
                                            <p:strVal val="#ppt_w"/>
                                          </p:val>
                                        </p:tav>
                                      </p:tavLst>
                                    </p:anim>
                                    <p:anim calcmode="lin" valueType="num">
                                      <p:cBhvr>
                                        <p:cTn id="11" dur="3000" fill="hold"/>
                                        <p:tgtEl>
                                          <p:spTgt spid="9218"/>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1+ppt_w/2"/>
                                          </p:val>
                                        </p:tav>
                                      </p:tavLst>
                                    </p:anim>
                                    <p:anim calcmode="lin" valueType="num">
                                      <p:cBhvr additive="base">
                                        <p:cTn id="18" dur="3000"/>
                                        <p:tgtEl>
                                          <p:spTgt spid="4"/>
                                        </p:tgtEl>
                                        <p:attrNameLst>
                                          <p:attrName>ppt_y</p:attrName>
                                        </p:attrNameLst>
                                      </p:cBhvr>
                                      <p:tavLst>
                                        <p:tav tm="0">
                                          <p:val>
                                            <p:strVal val="ppt_y"/>
                                          </p:val>
                                        </p:tav>
                                        <p:tav tm="100000">
                                          <p:val>
                                            <p:strVal val="ppt_y"/>
                                          </p:val>
                                        </p:tav>
                                      </p:tavLst>
                                    </p:anim>
                                    <p:set>
                                      <p:cBhvr>
                                        <p:cTn id="19" dur="1" fill="hold">
                                          <p:stCondLst>
                                            <p:cond delay="2999"/>
                                          </p:stCondLst>
                                        </p:cTn>
                                        <p:tgtEl>
                                          <p:spTgt spid="4"/>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0-ppt_w/2"/>
                                          </p:val>
                                        </p:tav>
                                      </p:tavLst>
                                    </p:anim>
                                    <p:anim calcmode="lin" valueType="num">
                                      <p:cBhvr additive="base">
                                        <p:cTn id="22" dur="3000"/>
                                        <p:tgtEl>
                                          <p:spTgt spid="7"/>
                                        </p:tgtEl>
                                        <p:attrNameLst>
                                          <p:attrName>ppt_y</p:attrName>
                                        </p:attrNameLst>
                                      </p:cBhvr>
                                      <p:tavLst>
                                        <p:tav tm="0">
                                          <p:val>
                                            <p:strVal val="ppt_y"/>
                                          </p:val>
                                        </p:tav>
                                        <p:tav tm="100000">
                                          <p:val>
                                            <p:strVal val="ppt_y"/>
                                          </p:val>
                                        </p:tav>
                                      </p:tavLst>
                                    </p:anim>
                                    <p:set>
                                      <p:cBhvr>
                                        <p:cTn id="23"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51520" y="4155926"/>
            <a:ext cx="8568952" cy="707886"/>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y de esta forma regresaremos a ella el más hermoso sentimiento que nos enseñó, </a:t>
            </a:r>
          </a:p>
        </p:txBody>
      </p:sp>
      <p:grpSp>
        <p:nvGrpSpPr>
          <p:cNvPr id="14" name="13 Grupo"/>
          <p:cNvGrpSpPr>
            <a:grpSpLocks/>
          </p:cNvGrpSpPr>
          <p:nvPr/>
        </p:nvGrpSpPr>
        <p:grpSpPr bwMode="auto">
          <a:xfrm rot="10800000">
            <a:off x="-1663700" y="21510"/>
            <a:ext cx="10807700" cy="5143500"/>
            <a:chOff x="107504" y="19624"/>
            <a:chExt cx="9152751" cy="5143500"/>
          </a:xfrm>
        </p:grpSpPr>
        <p:sp>
          <p:nvSpPr>
            <p:cNvPr id="15" name="3 Rectángulo"/>
            <p:cNvSpPr/>
            <p:nvPr/>
          </p:nvSpPr>
          <p:spPr>
            <a:xfrm flipH="1" flipV="1">
              <a:off x="107504" y="19624"/>
              <a:ext cx="9152751" cy="5143500"/>
            </a:xfrm>
            <a:custGeom>
              <a:avLst/>
              <a:gdLst>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2751" h="6858000">
                  <a:moveTo>
                    <a:pt x="0" y="0"/>
                  </a:moveTo>
                  <a:lnTo>
                    <a:pt x="9152751" y="0"/>
                  </a:lnTo>
                  <a:lnTo>
                    <a:pt x="9152751" y="6858000"/>
                  </a:lnTo>
                  <a:lnTo>
                    <a:pt x="0" y="6858000"/>
                  </a:lnTo>
                  <a:cubicBezTo>
                    <a:pt x="0" y="4572000"/>
                    <a:pt x="11449318" y="1577662"/>
                    <a:pt x="0" y="0"/>
                  </a:cubicBezTo>
                  <a:close/>
                </a:path>
              </a:pathLst>
            </a:custGeom>
            <a:gradFill>
              <a:gsLst>
                <a:gs pos="0">
                  <a:schemeClr val="tx1">
                    <a:alpha val="54000"/>
                  </a:schemeClr>
                </a:gs>
                <a:gs pos="25000">
                  <a:schemeClr val="accent6">
                    <a:alpha val="44000"/>
                    <a:lumMod val="38000"/>
                    <a:lumOff val="62000"/>
                  </a:schemeClr>
                </a:gs>
                <a:gs pos="50000">
                  <a:schemeClr val="bg2">
                    <a:lumMod val="20000"/>
                    <a:lumOff val="80000"/>
                    <a:alpha val="65000"/>
                  </a:schemeClr>
                </a:gs>
                <a:gs pos="100000">
                  <a:schemeClr val="accent4">
                    <a:lumMod val="50000"/>
                  </a:schemeClr>
                </a:gs>
                <a:gs pos="83000">
                  <a:schemeClr val="accent2">
                    <a:lumMod val="36000"/>
                    <a:lumOff val="64000"/>
                    <a:alpha val="68000"/>
                  </a:schemeClr>
                </a:gs>
              </a:gsLst>
              <a:path path="circle">
                <a:fillToRect l="50000" t="50000" r="50000" b="50000"/>
              </a:path>
            </a:gradFill>
            <a:ln>
              <a:noFill/>
            </a:ln>
            <a:scene3d>
              <a:camera prst="orthographicFront"/>
              <a:lightRig rig="threePt" dir="t">
                <a:rot lat="0" lon="0" rev="11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 name="3 Estrella de 5 puntas"/>
            <p:cNvSpPr/>
            <p:nvPr/>
          </p:nvSpPr>
          <p:spPr>
            <a:xfrm rot="19027058">
              <a:off x="3433966" y="357537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3 Estrella de 5 puntas"/>
            <p:cNvSpPr/>
            <p:nvPr/>
          </p:nvSpPr>
          <p:spPr>
            <a:xfrm rot="3650218">
              <a:off x="5869080" y="111868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8" name="3 Estrella de 5 puntas"/>
            <p:cNvSpPr/>
            <p:nvPr/>
          </p:nvSpPr>
          <p:spPr>
            <a:xfrm rot="2579589">
              <a:off x="7754510" y="139540"/>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9" name="3 Estrella de 5 puntas"/>
            <p:cNvSpPr/>
            <p:nvPr/>
          </p:nvSpPr>
          <p:spPr>
            <a:xfrm rot="2542880">
              <a:off x="6818037" y="694992"/>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 name="3 Estrella de 5 puntas"/>
            <p:cNvSpPr/>
            <p:nvPr/>
          </p:nvSpPr>
          <p:spPr>
            <a:xfrm rot="2460679">
              <a:off x="4798634" y="1784636"/>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1" name="3 Estrella de 5 puntas"/>
            <p:cNvSpPr/>
            <p:nvPr/>
          </p:nvSpPr>
          <p:spPr>
            <a:xfrm rot="21014074">
              <a:off x="5341827" y="4591716"/>
              <a:ext cx="521606" cy="4584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3 Estrella de 5 puntas"/>
            <p:cNvSpPr/>
            <p:nvPr/>
          </p:nvSpPr>
          <p:spPr>
            <a:xfrm>
              <a:off x="4272344" y="4292278"/>
              <a:ext cx="576650" cy="549104"/>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3 Estrella de 5 puntas"/>
            <p:cNvSpPr/>
            <p:nvPr/>
          </p:nvSpPr>
          <p:spPr>
            <a:xfrm rot="1279268">
              <a:off x="3818431" y="2529791"/>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4" name="3 Grupo"/>
          <p:cNvGrpSpPr>
            <a:grpSpLocks/>
          </p:cNvGrpSpPr>
          <p:nvPr/>
        </p:nvGrpSpPr>
        <p:grpSpPr bwMode="auto">
          <a:xfrm>
            <a:off x="0" y="0"/>
            <a:ext cx="10807700" cy="5143501"/>
            <a:chOff x="107504" y="19624"/>
            <a:chExt cx="9152751" cy="5143500"/>
          </a:xfrm>
        </p:grpSpPr>
        <p:sp>
          <p:nvSpPr>
            <p:cNvPr id="5" name="3 Rectángulo"/>
            <p:cNvSpPr/>
            <p:nvPr/>
          </p:nvSpPr>
          <p:spPr>
            <a:xfrm flipH="1" flipV="1">
              <a:off x="107504" y="19624"/>
              <a:ext cx="9152751" cy="5143500"/>
            </a:xfrm>
            <a:custGeom>
              <a:avLst/>
              <a:gdLst>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 name="connsiteX0" fmla="*/ 0 w 9152751"/>
                <a:gd name="connsiteY0" fmla="*/ 0 h 6858000"/>
                <a:gd name="connsiteX1" fmla="*/ 9152751 w 9152751"/>
                <a:gd name="connsiteY1" fmla="*/ 0 h 6858000"/>
                <a:gd name="connsiteX2" fmla="*/ 9152751 w 9152751"/>
                <a:gd name="connsiteY2" fmla="*/ 6858000 h 6858000"/>
                <a:gd name="connsiteX3" fmla="*/ 0 w 9152751"/>
                <a:gd name="connsiteY3" fmla="*/ 6858000 h 6858000"/>
                <a:gd name="connsiteX4" fmla="*/ 0 w 9152751"/>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2751" h="6858000">
                  <a:moveTo>
                    <a:pt x="0" y="0"/>
                  </a:moveTo>
                  <a:lnTo>
                    <a:pt x="9152751" y="0"/>
                  </a:lnTo>
                  <a:lnTo>
                    <a:pt x="9152751" y="6858000"/>
                  </a:lnTo>
                  <a:lnTo>
                    <a:pt x="0" y="6858000"/>
                  </a:lnTo>
                  <a:cubicBezTo>
                    <a:pt x="0" y="4572000"/>
                    <a:pt x="11449318" y="1577662"/>
                    <a:pt x="0" y="0"/>
                  </a:cubicBezTo>
                  <a:close/>
                </a:path>
              </a:pathLst>
            </a:custGeom>
            <a:gradFill>
              <a:gsLst>
                <a:gs pos="0">
                  <a:schemeClr val="tx1">
                    <a:alpha val="54000"/>
                  </a:schemeClr>
                </a:gs>
                <a:gs pos="25000">
                  <a:schemeClr val="accent6">
                    <a:alpha val="44000"/>
                    <a:lumMod val="38000"/>
                    <a:lumOff val="62000"/>
                  </a:schemeClr>
                </a:gs>
                <a:gs pos="50000">
                  <a:schemeClr val="bg2">
                    <a:lumMod val="20000"/>
                    <a:lumOff val="80000"/>
                    <a:alpha val="65000"/>
                  </a:schemeClr>
                </a:gs>
                <a:gs pos="100000">
                  <a:schemeClr val="accent4">
                    <a:lumMod val="50000"/>
                  </a:schemeClr>
                </a:gs>
                <a:gs pos="83000">
                  <a:schemeClr val="accent2">
                    <a:lumMod val="36000"/>
                    <a:lumOff val="64000"/>
                    <a:alpha val="68000"/>
                  </a:scheme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3 Estrella de 5 puntas"/>
            <p:cNvSpPr/>
            <p:nvPr/>
          </p:nvSpPr>
          <p:spPr>
            <a:xfrm rot="19027058">
              <a:off x="3433966" y="357537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3 Estrella de 5 puntas"/>
            <p:cNvSpPr/>
            <p:nvPr/>
          </p:nvSpPr>
          <p:spPr>
            <a:xfrm rot="3650218">
              <a:off x="5869080" y="1118687"/>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3 Estrella de 5 puntas"/>
            <p:cNvSpPr/>
            <p:nvPr/>
          </p:nvSpPr>
          <p:spPr>
            <a:xfrm rot="2579589">
              <a:off x="7754510" y="139540"/>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3 Estrella de 5 puntas"/>
            <p:cNvSpPr/>
            <p:nvPr/>
          </p:nvSpPr>
          <p:spPr>
            <a:xfrm rot="2542880">
              <a:off x="6818037" y="694992"/>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 name="3 Estrella de 5 puntas"/>
            <p:cNvSpPr/>
            <p:nvPr/>
          </p:nvSpPr>
          <p:spPr>
            <a:xfrm rot="2460679">
              <a:off x="4798634" y="1784636"/>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3 Estrella de 5 puntas"/>
            <p:cNvSpPr/>
            <p:nvPr/>
          </p:nvSpPr>
          <p:spPr>
            <a:xfrm rot="21014074">
              <a:off x="5341827" y="4591716"/>
              <a:ext cx="521606" cy="4584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3 Estrella de 5 puntas"/>
            <p:cNvSpPr/>
            <p:nvPr/>
          </p:nvSpPr>
          <p:spPr>
            <a:xfrm>
              <a:off x="4272344" y="4292278"/>
              <a:ext cx="576650" cy="549104"/>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3 Estrella de 5 puntas"/>
            <p:cNvSpPr/>
            <p:nvPr/>
          </p:nvSpPr>
          <p:spPr>
            <a:xfrm rot="1279268">
              <a:off x="3818431" y="2529791"/>
              <a:ext cx="700644"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24" name="23 Rectángulo"/>
          <p:cNvSpPr/>
          <p:nvPr/>
        </p:nvSpPr>
        <p:spPr>
          <a:xfrm flipH="1">
            <a:off x="-1692696" y="0"/>
            <a:ext cx="12745416"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childTnLst>
                                </p:cTn>
                              </p:par>
                              <p:par>
                                <p:cTn id="12" presetID="12" presetClass="exit" presetSubtype="8" fill="hold" nodeType="withEffect">
                                  <p:stCondLst>
                                    <p:cond delay="0"/>
                                  </p:stCondLst>
                                  <p:childTnLst>
                                    <p:anim calcmode="lin" valueType="num">
                                      <p:cBhvr additive="base">
                                        <p:cTn id="13" dur="3250"/>
                                        <p:tgtEl>
                                          <p:spTgt spid="4"/>
                                        </p:tgtEl>
                                        <p:attrNameLst>
                                          <p:attrName>ppt_x</p:attrName>
                                        </p:attrNameLst>
                                      </p:cBhvr>
                                      <p:tavLst>
                                        <p:tav tm="0">
                                          <p:val>
                                            <p:strVal val="#ppt_x"/>
                                          </p:val>
                                        </p:tav>
                                        <p:tav tm="100000">
                                          <p:val>
                                            <p:strVal val="#ppt_x-#ppt_w*1.125000"/>
                                          </p:val>
                                        </p:tav>
                                      </p:tavLst>
                                    </p:anim>
                                    <p:animEffect transition="out" filter="wipe(left)">
                                      <p:cBhvr>
                                        <p:cTn id="14" dur="3250"/>
                                        <p:tgtEl>
                                          <p:spTgt spid="4"/>
                                        </p:tgtEl>
                                      </p:cBhvr>
                                    </p:animEffect>
                                    <p:set>
                                      <p:cBhvr>
                                        <p:cTn id="15" dur="1" fill="hold">
                                          <p:stCondLst>
                                            <p:cond delay="3249"/>
                                          </p:stCondLst>
                                        </p:cTn>
                                        <p:tgtEl>
                                          <p:spTgt spid="4"/>
                                        </p:tgtEl>
                                        <p:attrNameLst>
                                          <p:attrName>style.visibility</p:attrName>
                                        </p:attrNameLst>
                                      </p:cBhvr>
                                      <p:to>
                                        <p:strVal val="hidden"/>
                                      </p:to>
                                    </p:set>
                                  </p:childTnLst>
                                </p:cTn>
                              </p:par>
                              <p:par>
                                <p:cTn id="16" presetID="12" presetClass="exit" presetSubtype="2" fill="hold" nodeType="withEffect">
                                  <p:stCondLst>
                                    <p:cond delay="0"/>
                                  </p:stCondLst>
                                  <p:childTnLst>
                                    <p:anim calcmode="lin" valueType="num">
                                      <p:cBhvr additive="base">
                                        <p:cTn id="17" dur="3250"/>
                                        <p:tgtEl>
                                          <p:spTgt spid="14"/>
                                        </p:tgtEl>
                                        <p:attrNameLst>
                                          <p:attrName>ppt_x</p:attrName>
                                        </p:attrNameLst>
                                      </p:cBhvr>
                                      <p:tavLst>
                                        <p:tav tm="0">
                                          <p:val>
                                            <p:strVal val="#ppt_x"/>
                                          </p:val>
                                        </p:tav>
                                        <p:tav tm="100000">
                                          <p:val>
                                            <p:strVal val="#ppt_x+#ppt_w*1.125000"/>
                                          </p:val>
                                        </p:tav>
                                      </p:tavLst>
                                    </p:anim>
                                    <p:animEffect transition="out" filter="wipe(right)">
                                      <p:cBhvr>
                                        <p:cTn id="18" dur="3250"/>
                                        <p:tgtEl>
                                          <p:spTgt spid="14"/>
                                        </p:tgtEl>
                                      </p:cBhvr>
                                    </p:animEffect>
                                    <p:set>
                                      <p:cBhvr>
                                        <p:cTn id="19" dur="1" fill="hold">
                                          <p:stCondLst>
                                            <p:cond delay="3249"/>
                                          </p:stCondLst>
                                        </p:cTn>
                                        <p:tgtEl>
                                          <p:spTgt spid="14"/>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Diapositiva10"/>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3939902"/>
            <a:ext cx="8568952" cy="1015663"/>
          </a:xfrm>
          <a:prstGeom prst="rect">
            <a:avLst/>
          </a:prstGeom>
          <a:noFill/>
        </p:spPr>
        <p:txBody>
          <a:bodyPr>
            <a:spAutoFit/>
            <a:scene3d>
              <a:camera prst="obliqueBottomLeft"/>
              <a:lightRig rig="threePt" dir="t"/>
            </a:scene3d>
            <a:sp3d extrusionH="12700">
              <a:extrusionClr>
                <a:schemeClr val="bg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el sentimiento que lleva paz y tranquilidad en los momentos difíciles de la vida, el que nos contiene, el que minimiza el dolor, el que nos hace luchar por nuestros sueños e ideales… </a:t>
            </a:r>
          </a:p>
        </p:txBody>
      </p:sp>
      <p:grpSp>
        <p:nvGrpSpPr>
          <p:cNvPr id="4" name="3 Grupo"/>
          <p:cNvGrpSpPr>
            <a:grpSpLocks/>
          </p:cNvGrpSpPr>
          <p:nvPr/>
        </p:nvGrpSpPr>
        <p:grpSpPr bwMode="auto">
          <a:xfrm>
            <a:off x="-28575" y="-30163"/>
            <a:ext cx="9144000" cy="5173663"/>
            <a:chOff x="-756592" y="-1748730"/>
            <a:chExt cx="9143876" cy="5173980"/>
          </a:xfrm>
        </p:grpSpPr>
        <p:sp>
          <p:nvSpPr>
            <p:cNvPr id="5" name="1 Rectángulo"/>
            <p:cNvSpPr/>
            <p:nvPr/>
          </p:nvSpPr>
          <p:spPr>
            <a:xfrm flipH="1" flipV="1">
              <a:off x="-756592" y="-1748730"/>
              <a:ext cx="9143876" cy="5173980"/>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347076"/>
                <a:gd name="connsiteY0" fmla="*/ 0 h 5143500"/>
                <a:gd name="connsiteX1" fmla="*/ 9143876 w 9347076"/>
                <a:gd name="connsiteY1" fmla="*/ 0 h 5143500"/>
                <a:gd name="connsiteX2" fmla="*/ 9143876 w 9347076"/>
                <a:gd name="connsiteY2" fmla="*/ 5143500 h 5143500"/>
                <a:gd name="connsiteX3" fmla="*/ 0 w 9347076"/>
                <a:gd name="connsiteY3" fmla="*/ 5143500 h 5143500"/>
                <a:gd name="connsiteX4" fmla="*/ 0 w 9347076"/>
                <a:gd name="connsiteY4" fmla="*/ 0 h 5143500"/>
                <a:gd name="connsiteX0" fmla="*/ 0 w 9271187"/>
                <a:gd name="connsiteY0" fmla="*/ 0 h 5143500"/>
                <a:gd name="connsiteX1" fmla="*/ 9143876 w 9271187"/>
                <a:gd name="connsiteY1" fmla="*/ 0 h 5143500"/>
                <a:gd name="connsiteX2" fmla="*/ 9143876 w 9271187"/>
                <a:gd name="connsiteY2" fmla="*/ 5143500 h 5143500"/>
                <a:gd name="connsiteX3" fmla="*/ 0 w 9271187"/>
                <a:gd name="connsiteY3" fmla="*/ 5143500 h 5143500"/>
                <a:gd name="connsiteX4" fmla="*/ 0 w 9271187"/>
                <a:gd name="connsiteY4" fmla="*/ 0 h 514350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 name="connsiteX0" fmla="*/ 0 w 9237855"/>
                <a:gd name="connsiteY0" fmla="*/ 30480 h 5173980"/>
                <a:gd name="connsiteX1" fmla="*/ 8808596 w 9237855"/>
                <a:gd name="connsiteY1" fmla="*/ 0 h 5173980"/>
                <a:gd name="connsiteX2" fmla="*/ 9143876 w 9237855"/>
                <a:gd name="connsiteY2" fmla="*/ 5173980 h 5173980"/>
                <a:gd name="connsiteX3" fmla="*/ 0 w 9237855"/>
                <a:gd name="connsiteY3" fmla="*/ 5173980 h 5173980"/>
                <a:gd name="connsiteX4" fmla="*/ 0 w 9237855"/>
                <a:gd name="connsiteY4" fmla="*/ 30480 h 5173980"/>
                <a:gd name="connsiteX0" fmla="*/ 0 w 9143947"/>
                <a:gd name="connsiteY0" fmla="*/ 30480 h 5173980"/>
                <a:gd name="connsiteX1" fmla="*/ 8808596 w 9143947"/>
                <a:gd name="connsiteY1" fmla="*/ 0 h 5173980"/>
                <a:gd name="connsiteX2" fmla="*/ 9143876 w 9143947"/>
                <a:gd name="connsiteY2" fmla="*/ 5173980 h 5173980"/>
                <a:gd name="connsiteX3" fmla="*/ 0 w 9143947"/>
                <a:gd name="connsiteY3" fmla="*/ 5173980 h 5173980"/>
                <a:gd name="connsiteX4" fmla="*/ 0 w 9143947"/>
                <a:gd name="connsiteY4" fmla="*/ 30480 h 5173980"/>
                <a:gd name="connsiteX0" fmla="*/ 0 w 9169593"/>
                <a:gd name="connsiteY0" fmla="*/ 30480 h 5173980"/>
                <a:gd name="connsiteX1" fmla="*/ 8808596 w 9169593"/>
                <a:gd name="connsiteY1" fmla="*/ 0 h 5173980"/>
                <a:gd name="connsiteX2" fmla="*/ 9143876 w 9169593"/>
                <a:gd name="connsiteY2" fmla="*/ 5173980 h 5173980"/>
                <a:gd name="connsiteX3" fmla="*/ 0 w 9169593"/>
                <a:gd name="connsiteY3" fmla="*/ 5173980 h 5173980"/>
                <a:gd name="connsiteX4" fmla="*/ 0 w 9169593"/>
                <a:gd name="connsiteY4" fmla="*/ 30480 h 517398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876" h="5173980">
                  <a:moveTo>
                    <a:pt x="0" y="30480"/>
                  </a:moveTo>
                  <a:lnTo>
                    <a:pt x="8808596" y="0"/>
                  </a:lnTo>
                  <a:cubicBezTo>
                    <a:pt x="10126164" y="1843347"/>
                    <a:pt x="6970098" y="2460567"/>
                    <a:pt x="9143876" y="5173980"/>
                  </a:cubicBezTo>
                  <a:lnTo>
                    <a:pt x="0" y="5173980"/>
                  </a:lnTo>
                  <a:lnTo>
                    <a:pt x="0" y="30480"/>
                  </a:lnTo>
                  <a:close/>
                </a:path>
              </a:pathLst>
            </a:custGeom>
            <a:gradFill flip="none" rotWithShape="1">
              <a:gsLst>
                <a:gs pos="78000">
                  <a:srgbClr val="7030A0">
                    <a:alpha val="56000"/>
                    <a:lumMod val="52000"/>
                    <a:lumOff val="48000"/>
                  </a:srgbClr>
                </a:gs>
                <a:gs pos="0">
                  <a:schemeClr val="tx1">
                    <a:alpha val="46000"/>
                  </a:schemeClr>
                </a:gs>
                <a:gs pos="100000">
                  <a:srgbClr val="00B0F0">
                    <a:lumMod val="20000"/>
                    <a:lumOff val="80000"/>
                    <a:alpha val="56000"/>
                  </a:srgbClr>
                </a:gs>
                <a:gs pos="66000">
                  <a:schemeClr val="tx1">
                    <a:alpha val="71000"/>
                  </a:schemeClr>
                </a:gs>
                <a:gs pos="90000">
                  <a:schemeClr val="tx1">
                    <a:alpha val="44000"/>
                  </a:schemeClr>
                </a:gs>
                <a:gs pos="44000">
                  <a:schemeClr val="tx1">
                    <a:alpha val="60000"/>
                  </a:schemeClr>
                </a:gs>
                <a:gs pos="54000">
                  <a:srgbClr val="00B0F0">
                    <a:lumMod val="36000"/>
                    <a:lumOff val="64000"/>
                    <a:alpha val="69000"/>
                  </a:srgbClr>
                </a:gs>
                <a:gs pos="33000">
                  <a:srgbClr val="7030A0">
                    <a:alpha val="52000"/>
                    <a:lumMod val="81000"/>
                    <a:lumOff val="19000"/>
                  </a:srgbClr>
                </a:gs>
                <a:gs pos="23000">
                  <a:schemeClr val="tx1">
                    <a:alpha val="53000"/>
                  </a:schemeClr>
                </a:gs>
                <a:gs pos="12000">
                  <a:srgbClr val="00B0F0">
                    <a:alpha val="44000"/>
                    <a:lumMod val="43000"/>
                    <a:lumOff val="57000"/>
                  </a:srgbClr>
                </a:gs>
              </a:gsLst>
              <a:lin ang="13500000" scaled="1"/>
              <a:tileRect/>
            </a:gradFill>
            <a:ln>
              <a:noFill/>
            </a:ln>
            <a:scene3d>
              <a:camera prst="orthographicFront"/>
              <a:lightRig rig="flood" dir="t">
                <a:rot lat="0" lon="0" rev="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11286" name="5 Grupo"/>
            <p:cNvGrpSpPr>
              <a:grpSpLocks/>
            </p:cNvGrpSpPr>
            <p:nvPr/>
          </p:nvGrpSpPr>
          <p:grpSpPr bwMode="auto">
            <a:xfrm>
              <a:off x="-359550" y="1312246"/>
              <a:ext cx="1229038" cy="1799605"/>
              <a:chOff x="-359550" y="1312246"/>
              <a:chExt cx="1229038" cy="1799605"/>
            </a:xfrm>
          </p:grpSpPr>
          <p:sp>
            <p:nvSpPr>
              <p:cNvPr id="7" name="3 Estrella de 5 puntas"/>
              <p:cNvSpPr/>
              <p:nvPr/>
            </p:nvSpPr>
            <p:spPr>
              <a:xfrm rot="2460679">
                <a:off x="-111307" y="1312246"/>
                <a:ext cx="827310"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3 Estrella de 5 puntas"/>
              <p:cNvSpPr/>
              <p:nvPr/>
            </p:nvSpPr>
            <p:spPr>
              <a:xfrm rot="2460679">
                <a:off x="-359550" y="2164274"/>
                <a:ext cx="486690" cy="51426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3 Estrella de 5 puntas"/>
              <p:cNvSpPr/>
              <p:nvPr/>
            </p:nvSpPr>
            <p:spPr>
              <a:xfrm rot="2460679">
                <a:off x="218982" y="2504528"/>
                <a:ext cx="650506" cy="60732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grpSp>
        <p:nvGrpSpPr>
          <p:cNvPr id="11" name="10 Grupo"/>
          <p:cNvGrpSpPr>
            <a:grpSpLocks/>
          </p:cNvGrpSpPr>
          <p:nvPr/>
        </p:nvGrpSpPr>
        <p:grpSpPr bwMode="auto">
          <a:xfrm rot="10800000" flipH="1" flipV="1">
            <a:off x="316" y="-50205"/>
            <a:ext cx="9143684" cy="5173663"/>
            <a:chOff x="-4356992" y="1851670"/>
            <a:chExt cx="9143876" cy="5173980"/>
          </a:xfrm>
        </p:grpSpPr>
        <p:sp>
          <p:nvSpPr>
            <p:cNvPr id="12" name="1 Rectángulo"/>
            <p:cNvSpPr/>
            <p:nvPr/>
          </p:nvSpPr>
          <p:spPr>
            <a:xfrm>
              <a:off x="-4356992" y="1851670"/>
              <a:ext cx="9143876" cy="5173980"/>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347076"/>
                <a:gd name="connsiteY0" fmla="*/ 0 h 5143500"/>
                <a:gd name="connsiteX1" fmla="*/ 9143876 w 9347076"/>
                <a:gd name="connsiteY1" fmla="*/ 0 h 5143500"/>
                <a:gd name="connsiteX2" fmla="*/ 9143876 w 9347076"/>
                <a:gd name="connsiteY2" fmla="*/ 5143500 h 5143500"/>
                <a:gd name="connsiteX3" fmla="*/ 0 w 9347076"/>
                <a:gd name="connsiteY3" fmla="*/ 5143500 h 5143500"/>
                <a:gd name="connsiteX4" fmla="*/ 0 w 9347076"/>
                <a:gd name="connsiteY4" fmla="*/ 0 h 5143500"/>
                <a:gd name="connsiteX0" fmla="*/ 0 w 9271187"/>
                <a:gd name="connsiteY0" fmla="*/ 0 h 5143500"/>
                <a:gd name="connsiteX1" fmla="*/ 9143876 w 9271187"/>
                <a:gd name="connsiteY1" fmla="*/ 0 h 5143500"/>
                <a:gd name="connsiteX2" fmla="*/ 9143876 w 9271187"/>
                <a:gd name="connsiteY2" fmla="*/ 5143500 h 5143500"/>
                <a:gd name="connsiteX3" fmla="*/ 0 w 9271187"/>
                <a:gd name="connsiteY3" fmla="*/ 5143500 h 5143500"/>
                <a:gd name="connsiteX4" fmla="*/ 0 w 9271187"/>
                <a:gd name="connsiteY4" fmla="*/ 0 h 514350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 name="connsiteX0" fmla="*/ 0 w 9237855"/>
                <a:gd name="connsiteY0" fmla="*/ 30480 h 5173980"/>
                <a:gd name="connsiteX1" fmla="*/ 8808596 w 9237855"/>
                <a:gd name="connsiteY1" fmla="*/ 0 h 5173980"/>
                <a:gd name="connsiteX2" fmla="*/ 9143876 w 9237855"/>
                <a:gd name="connsiteY2" fmla="*/ 5173980 h 5173980"/>
                <a:gd name="connsiteX3" fmla="*/ 0 w 9237855"/>
                <a:gd name="connsiteY3" fmla="*/ 5173980 h 5173980"/>
                <a:gd name="connsiteX4" fmla="*/ 0 w 9237855"/>
                <a:gd name="connsiteY4" fmla="*/ 30480 h 5173980"/>
                <a:gd name="connsiteX0" fmla="*/ 0 w 9143947"/>
                <a:gd name="connsiteY0" fmla="*/ 30480 h 5173980"/>
                <a:gd name="connsiteX1" fmla="*/ 8808596 w 9143947"/>
                <a:gd name="connsiteY1" fmla="*/ 0 h 5173980"/>
                <a:gd name="connsiteX2" fmla="*/ 9143876 w 9143947"/>
                <a:gd name="connsiteY2" fmla="*/ 5173980 h 5173980"/>
                <a:gd name="connsiteX3" fmla="*/ 0 w 9143947"/>
                <a:gd name="connsiteY3" fmla="*/ 5173980 h 5173980"/>
                <a:gd name="connsiteX4" fmla="*/ 0 w 9143947"/>
                <a:gd name="connsiteY4" fmla="*/ 30480 h 5173980"/>
                <a:gd name="connsiteX0" fmla="*/ 0 w 9169593"/>
                <a:gd name="connsiteY0" fmla="*/ 30480 h 5173980"/>
                <a:gd name="connsiteX1" fmla="*/ 8808596 w 9169593"/>
                <a:gd name="connsiteY1" fmla="*/ 0 h 5173980"/>
                <a:gd name="connsiteX2" fmla="*/ 9143876 w 9169593"/>
                <a:gd name="connsiteY2" fmla="*/ 5173980 h 5173980"/>
                <a:gd name="connsiteX3" fmla="*/ 0 w 9169593"/>
                <a:gd name="connsiteY3" fmla="*/ 5173980 h 5173980"/>
                <a:gd name="connsiteX4" fmla="*/ 0 w 9169593"/>
                <a:gd name="connsiteY4" fmla="*/ 30480 h 5173980"/>
                <a:gd name="connsiteX0" fmla="*/ 0 w 9143876"/>
                <a:gd name="connsiteY0" fmla="*/ 30480 h 5173980"/>
                <a:gd name="connsiteX1" fmla="*/ 8808596 w 9143876"/>
                <a:gd name="connsiteY1" fmla="*/ 0 h 5173980"/>
                <a:gd name="connsiteX2" fmla="*/ 9143876 w 9143876"/>
                <a:gd name="connsiteY2" fmla="*/ 5173980 h 5173980"/>
                <a:gd name="connsiteX3" fmla="*/ 0 w 9143876"/>
                <a:gd name="connsiteY3" fmla="*/ 5173980 h 5173980"/>
                <a:gd name="connsiteX4" fmla="*/ 0 w 9143876"/>
                <a:gd name="connsiteY4" fmla="*/ 30480 h 5173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876" h="5173980">
                  <a:moveTo>
                    <a:pt x="0" y="30480"/>
                  </a:moveTo>
                  <a:lnTo>
                    <a:pt x="8808596" y="0"/>
                  </a:lnTo>
                  <a:cubicBezTo>
                    <a:pt x="9890636" y="1912620"/>
                    <a:pt x="7114566" y="2657003"/>
                    <a:pt x="9143876" y="5173980"/>
                  </a:cubicBezTo>
                  <a:lnTo>
                    <a:pt x="0" y="5173980"/>
                  </a:lnTo>
                  <a:lnTo>
                    <a:pt x="0" y="30480"/>
                  </a:lnTo>
                  <a:close/>
                </a:path>
              </a:pathLst>
            </a:custGeom>
            <a:gradFill>
              <a:gsLst>
                <a:gs pos="78000">
                  <a:srgbClr val="7030A0">
                    <a:alpha val="56000"/>
                    <a:lumMod val="52000"/>
                    <a:lumOff val="48000"/>
                  </a:srgbClr>
                </a:gs>
                <a:gs pos="0">
                  <a:schemeClr val="tx1">
                    <a:alpha val="46000"/>
                  </a:schemeClr>
                </a:gs>
                <a:gs pos="100000">
                  <a:srgbClr val="00B0F0">
                    <a:lumMod val="20000"/>
                    <a:lumOff val="80000"/>
                    <a:alpha val="56000"/>
                  </a:srgbClr>
                </a:gs>
                <a:gs pos="66000">
                  <a:schemeClr val="tx1">
                    <a:alpha val="71000"/>
                  </a:schemeClr>
                </a:gs>
                <a:gs pos="90000">
                  <a:schemeClr val="tx1">
                    <a:alpha val="44000"/>
                  </a:schemeClr>
                </a:gs>
                <a:gs pos="44000">
                  <a:schemeClr val="tx1">
                    <a:alpha val="60000"/>
                  </a:schemeClr>
                </a:gs>
                <a:gs pos="54000">
                  <a:srgbClr val="00B0F0">
                    <a:lumMod val="36000"/>
                    <a:lumOff val="64000"/>
                    <a:alpha val="69000"/>
                  </a:srgbClr>
                </a:gs>
                <a:gs pos="33000">
                  <a:srgbClr val="7030A0">
                    <a:alpha val="52000"/>
                    <a:lumMod val="81000"/>
                    <a:lumOff val="19000"/>
                  </a:srgbClr>
                </a:gs>
                <a:gs pos="23000">
                  <a:schemeClr val="tx1">
                    <a:alpha val="53000"/>
                  </a:schemeClr>
                </a:gs>
                <a:gs pos="12000">
                  <a:srgbClr val="00B0F0">
                    <a:alpha val="44000"/>
                    <a:lumMod val="43000"/>
                    <a:lumOff val="57000"/>
                  </a:srgbClr>
                </a:gs>
              </a:gsLst>
              <a:lin ang="13500000" scaled="1"/>
            </a:gradFill>
            <a:ln>
              <a:noFill/>
            </a:ln>
            <a:scene3d>
              <a:camera prst="orthographicFront"/>
              <a:lightRig rig="flood" dir="t">
                <a:rot lat="0" lon="0" rev="210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11273" name="12 Grupo"/>
            <p:cNvGrpSpPr>
              <a:grpSpLocks/>
            </p:cNvGrpSpPr>
            <p:nvPr/>
          </p:nvGrpSpPr>
          <p:grpSpPr bwMode="auto">
            <a:xfrm rot="10800000">
              <a:off x="3241064" y="2232723"/>
              <a:ext cx="1233303" cy="1768699"/>
              <a:chOff x="-359550" y="1312246"/>
              <a:chExt cx="1233303" cy="1768699"/>
            </a:xfrm>
          </p:grpSpPr>
          <p:sp>
            <p:nvSpPr>
              <p:cNvPr id="14" name="3 Estrella de 5 puntas"/>
              <p:cNvSpPr/>
              <p:nvPr/>
            </p:nvSpPr>
            <p:spPr>
              <a:xfrm rot="2460679">
                <a:off x="-111307" y="1312246"/>
                <a:ext cx="827310" cy="73985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3 Estrella de 5 puntas"/>
              <p:cNvSpPr/>
              <p:nvPr/>
            </p:nvSpPr>
            <p:spPr>
              <a:xfrm rot="2460679">
                <a:off x="-359550" y="2164274"/>
                <a:ext cx="486690" cy="51426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 name="3 Estrella de 5 puntas"/>
              <p:cNvSpPr/>
              <p:nvPr/>
            </p:nvSpPr>
            <p:spPr>
              <a:xfrm rot="2460679">
                <a:off x="223247" y="2473622"/>
                <a:ext cx="650506" cy="60732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sp>
        <p:nvSpPr>
          <p:cNvPr id="17" name="16 Rectángulo"/>
          <p:cNvSpPr/>
          <p:nvPr/>
        </p:nvSpPr>
        <p:spPr>
          <a:xfrm flipH="1">
            <a:off x="9712" y="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3000" fill="hold"/>
                                        <p:tgtEl>
                                          <p:spTgt spid="11266"/>
                                        </p:tgtEl>
                                        <p:attrNameLst>
                                          <p:attrName>ppt_w</p:attrName>
                                        </p:attrNameLst>
                                      </p:cBhvr>
                                      <p:tavLst>
                                        <p:tav tm="0">
                                          <p:val>
                                            <p:strVal val="4/3*#ppt_w"/>
                                          </p:val>
                                        </p:tav>
                                        <p:tav tm="100000">
                                          <p:val>
                                            <p:strVal val="#ppt_w"/>
                                          </p:val>
                                        </p:tav>
                                      </p:tavLst>
                                    </p:anim>
                                    <p:anim calcmode="lin" valueType="num">
                                      <p:cBhvr>
                                        <p:cTn id="11" dur="3000" fill="hold"/>
                                        <p:tgtEl>
                                          <p:spTgt spid="11266"/>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2" presetClass="exit" presetSubtype="2" fill="hold"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ppt_x+#ppt_w*1.125000"/>
                                          </p:val>
                                        </p:tav>
                                      </p:tavLst>
                                    </p:anim>
                                    <p:animEffect transition="out" filter="wipe(righ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12" presetClass="exit" presetSubtype="8" fill="hold" nodeType="withEffect">
                                  <p:stCondLst>
                                    <p:cond delay="0"/>
                                  </p:stCondLst>
                                  <p:childTnLst>
                                    <p:anim calcmode="lin" valueType="num">
                                      <p:cBhvr additive="base">
                                        <p:cTn id="21" dur="3000"/>
                                        <p:tgtEl>
                                          <p:spTgt spid="11"/>
                                        </p:tgtEl>
                                        <p:attrNameLst>
                                          <p:attrName>ppt_x</p:attrName>
                                        </p:attrNameLst>
                                      </p:cBhvr>
                                      <p:tavLst>
                                        <p:tav tm="0">
                                          <p:val>
                                            <p:strVal val="#ppt_x"/>
                                          </p:val>
                                        </p:tav>
                                        <p:tav tm="100000">
                                          <p:val>
                                            <p:strVal val="#ppt_x-#ppt_w*1.125000"/>
                                          </p:val>
                                        </p:tav>
                                      </p:tavLst>
                                    </p:anim>
                                    <p:animEffect transition="out" filter="wipe(left)">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Diapositiva11"/>
          <p:cNvPicPr>
            <a:picLocks noGrp="1" noChangeAspect="1"/>
          </p:cNvPicPr>
          <p:nvPr isPhoto="1"/>
        </p:nvPicPr>
        <p:blipFill>
          <a:blip r:embed="rId2">
            <a:extLst>
              <a:ext uri="{28A0092B-C50C-407E-A947-70E740481C1C}">
                <a14:useLocalDpi xmlns:a14="http://schemas.microsoft.com/office/drawing/2010/main" val="0"/>
              </a:ext>
            </a:extLst>
          </a:blip>
          <a:srcRect t="391" b="391"/>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251520" y="4011910"/>
            <a:ext cx="8568952" cy="1077218"/>
          </a:xfrm>
          <a:prstGeom prst="rect">
            <a:avLst/>
          </a:prstGeom>
          <a:noFill/>
        </p:spPr>
        <p:txBody>
          <a:bodyPr>
            <a:spAutoFit/>
            <a:scene3d>
              <a:camera prst="obliqueBottomLeft"/>
              <a:lightRig rig="threePt" dir="t"/>
            </a:scene3d>
            <a:sp3d extrusionH="25400">
              <a:extrusionClr>
                <a:schemeClr val="tx1"/>
              </a:extrusionClr>
            </a:sp3d>
          </a:bodyPr>
          <a:lstStyle/>
          <a:p>
            <a:pPr algn="ctr" fontAlgn="auto">
              <a:spcBef>
                <a:spcPts val="0"/>
              </a:spcBef>
              <a:spcAft>
                <a:spcPts val="0"/>
              </a:spcAft>
              <a:defRPr/>
            </a:pPr>
            <a:r>
              <a:rPr lang="es-ES" sz="2000" dirty="0">
                <a:solidFill>
                  <a:srgbClr val="552579"/>
                </a:solidFill>
                <a:latin typeface="Berlin Sans FB" panose="020E0602020502020306" pitchFamily="34" charset="0"/>
                <a:cs typeface="+mn-cs"/>
              </a:rPr>
              <a:t>pero por sobre todo nos enseña a dar sin pedir nada a cambio: </a:t>
            </a:r>
          </a:p>
          <a:p>
            <a:pPr algn="ctr" fontAlgn="auto">
              <a:spcBef>
                <a:spcPts val="0"/>
              </a:spcBef>
              <a:spcAft>
                <a:spcPts val="0"/>
              </a:spcAft>
              <a:defRPr/>
            </a:pPr>
            <a:r>
              <a:rPr lang="es-ES" sz="4400" dirty="0">
                <a:solidFill>
                  <a:srgbClr val="552579"/>
                </a:solidFill>
                <a:latin typeface="AR BERKLEY" panose="02000000000000000000" pitchFamily="2" charset="0"/>
                <a:cs typeface="+mn-cs"/>
              </a:rPr>
              <a:t>El Amor.</a:t>
            </a:r>
          </a:p>
        </p:txBody>
      </p:sp>
      <p:grpSp>
        <p:nvGrpSpPr>
          <p:cNvPr id="72" name="71 Grupo"/>
          <p:cNvGrpSpPr/>
          <p:nvPr/>
        </p:nvGrpSpPr>
        <p:grpSpPr>
          <a:xfrm flipH="1">
            <a:off x="0" y="11038"/>
            <a:ext cx="9144000" cy="5143500"/>
            <a:chOff x="-32792" y="0"/>
            <a:chExt cx="9144000" cy="5143500"/>
          </a:xfrm>
        </p:grpSpPr>
        <p:grpSp>
          <p:nvGrpSpPr>
            <p:cNvPr id="73" name="72 Grupo"/>
            <p:cNvGrpSpPr>
              <a:grpSpLocks/>
            </p:cNvGrpSpPr>
            <p:nvPr/>
          </p:nvGrpSpPr>
          <p:grpSpPr bwMode="auto">
            <a:xfrm>
              <a:off x="-32792" y="0"/>
              <a:ext cx="9144000" cy="5143500"/>
              <a:chOff x="-10261648" y="2355726"/>
              <a:chExt cx="9143876" cy="5143500"/>
            </a:xfrm>
          </p:grpSpPr>
          <p:sp>
            <p:nvSpPr>
              <p:cNvPr id="75" name="1 Rectángulo"/>
              <p:cNvSpPr/>
              <p:nvPr/>
            </p:nvSpPr>
            <p:spPr>
              <a:xfrm>
                <a:off x="-10261648" y="2355726"/>
                <a:ext cx="9143876" cy="5143500"/>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876" h="5143500">
                    <a:moveTo>
                      <a:pt x="0" y="0"/>
                    </a:moveTo>
                    <a:lnTo>
                      <a:pt x="9143876" y="0"/>
                    </a:lnTo>
                    <a:cubicBezTo>
                      <a:pt x="7899169" y="1841500"/>
                      <a:pt x="7421756" y="4053840"/>
                      <a:pt x="9143876" y="5143500"/>
                    </a:cubicBezTo>
                    <a:lnTo>
                      <a:pt x="0" y="5143500"/>
                    </a:lnTo>
                    <a:lnTo>
                      <a:pt x="0" y="0"/>
                    </a:lnTo>
                    <a:close/>
                  </a:path>
                </a:pathLst>
              </a:custGeom>
              <a:gradFill>
                <a:gsLst>
                  <a:gs pos="78000">
                    <a:srgbClr val="7030A0">
                      <a:lumMod val="61000"/>
                      <a:lumOff val="39000"/>
                      <a:alpha val="50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lin ang="18900000" scaled="1"/>
              </a:gradFill>
              <a:ln>
                <a:noFill/>
              </a:ln>
              <a:scene3d>
                <a:camera prst="orthographicFront"/>
                <a:lightRig rig="flood" dir="t">
                  <a:rot lat="0" lon="0" rev="18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76" name="25 Grupo"/>
              <p:cNvGrpSpPr>
                <a:grpSpLocks/>
              </p:cNvGrpSpPr>
              <p:nvPr/>
            </p:nvGrpSpPr>
            <p:grpSpPr bwMode="auto">
              <a:xfrm flipH="1">
                <a:off x="-3309962" y="2765029"/>
                <a:ext cx="1360538" cy="4037609"/>
                <a:chOff x="-1138704" y="-4139355"/>
                <a:chExt cx="1360538" cy="4037609"/>
              </a:xfrm>
            </p:grpSpPr>
            <p:sp>
              <p:nvSpPr>
                <p:cNvPr id="77" name="76 Corazón"/>
                <p:cNvSpPr/>
                <p:nvPr/>
              </p:nvSpPr>
              <p:spPr>
                <a:xfrm rot="20196916">
                  <a:off x="-1138704" y="-4139355"/>
                  <a:ext cx="944765" cy="905194"/>
                </a:xfrm>
                <a:prstGeom prst="heart">
                  <a:avLst/>
                </a:prstGeom>
                <a:gradFill flip="none" rotWithShape="1">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tileRect r="-100000" b="-100000"/>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p>
              </p:txBody>
            </p:sp>
            <p:sp>
              <p:nvSpPr>
                <p:cNvPr id="78" name="77 Corazón"/>
                <p:cNvSpPr/>
                <p:nvPr/>
              </p:nvSpPr>
              <p:spPr>
                <a:xfrm rot="21038396">
                  <a:off x="-685749" y="-2900350"/>
                  <a:ext cx="855255" cy="813842"/>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9" name="78 Corazón"/>
                <p:cNvSpPr/>
                <p:nvPr/>
              </p:nvSpPr>
              <p:spPr>
                <a:xfrm rot="452642">
                  <a:off x="-497110" y="-1644703"/>
                  <a:ext cx="718944" cy="698376"/>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0" name="79 Corazón"/>
                <p:cNvSpPr/>
                <p:nvPr/>
              </p:nvSpPr>
              <p:spPr>
                <a:xfrm rot="1606307">
                  <a:off x="-700698" y="-635568"/>
                  <a:ext cx="576064" cy="533822"/>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sp>
          <p:nvSpPr>
            <p:cNvPr id="74" name="73 Corazón"/>
            <p:cNvSpPr/>
            <p:nvPr/>
          </p:nvSpPr>
          <p:spPr bwMode="auto">
            <a:xfrm rot="18367190" flipH="1">
              <a:off x="7816065" y="4576953"/>
              <a:ext cx="381815" cy="393508"/>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nvGrpSpPr>
          <p:cNvPr id="82" name="81 Grupo"/>
          <p:cNvGrpSpPr/>
          <p:nvPr/>
        </p:nvGrpSpPr>
        <p:grpSpPr>
          <a:xfrm>
            <a:off x="-25936" y="0"/>
            <a:ext cx="9144000" cy="5143500"/>
            <a:chOff x="-32792" y="0"/>
            <a:chExt cx="9144000" cy="5143500"/>
          </a:xfrm>
        </p:grpSpPr>
        <p:grpSp>
          <p:nvGrpSpPr>
            <p:cNvPr id="83" name="82 Grupo"/>
            <p:cNvGrpSpPr>
              <a:grpSpLocks/>
            </p:cNvGrpSpPr>
            <p:nvPr/>
          </p:nvGrpSpPr>
          <p:grpSpPr bwMode="auto">
            <a:xfrm>
              <a:off x="-32792" y="0"/>
              <a:ext cx="9144000" cy="5143500"/>
              <a:chOff x="-10261648" y="2355726"/>
              <a:chExt cx="9143876" cy="5143500"/>
            </a:xfrm>
          </p:grpSpPr>
          <p:sp>
            <p:nvSpPr>
              <p:cNvPr id="85" name="1 Rectángulo"/>
              <p:cNvSpPr/>
              <p:nvPr/>
            </p:nvSpPr>
            <p:spPr>
              <a:xfrm>
                <a:off x="-10261648" y="2355726"/>
                <a:ext cx="9143876" cy="5143500"/>
              </a:xfrm>
              <a:custGeom>
                <a:avLst/>
                <a:gdLst>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 name="connsiteX0" fmla="*/ 0 w 9143876"/>
                  <a:gd name="connsiteY0" fmla="*/ 0 h 5143500"/>
                  <a:gd name="connsiteX1" fmla="*/ 9143876 w 9143876"/>
                  <a:gd name="connsiteY1" fmla="*/ 0 h 5143500"/>
                  <a:gd name="connsiteX2" fmla="*/ 9143876 w 9143876"/>
                  <a:gd name="connsiteY2" fmla="*/ 5143500 h 5143500"/>
                  <a:gd name="connsiteX3" fmla="*/ 0 w 9143876"/>
                  <a:gd name="connsiteY3" fmla="*/ 5143500 h 5143500"/>
                  <a:gd name="connsiteX4" fmla="*/ 0 w 9143876"/>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876" h="5143500">
                    <a:moveTo>
                      <a:pt x="0" y="0"/>
                    </a:moveTo>
                    <a:lnTo>
                      <a:pt x="9143876" y="0"/>
                    </a:lnTo>
                    <a:cubicBezTo>
                      <a:pt x="7899169" y="1841500"/>
                      <a:pt x="7421756" y="4053840"/>
                      <a:pt x="9143876" y="5143500"/>
                    </a:cubicBezTo>
                    <a:lnTo>
                      <a:pt x="0" y="5143500"/>
                    </a:lnTo>
                    <a:lnTo>
                      <a:pt x="0" y="0"/>
                    </a:lnTo>
                    <a:close/>
                  </a:path>
                </a:pathLst>
              </a:custGeom>
              <a:gradFill>
                <a:gsLst>
                  <a:gs pos="78000">
                    <a:srgbClr val="7030A0">
                      <a:lumMod val="61000"/>
                      <a:lumOff val="39000"/>
                      <a:alpha val="50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lin ang="18900000" scaled="1"/>
              </a:gradFill>
              <a:ln>
                <a:noFill/>
              </a:ln>
              <a:scene3d>
                <a:camera prst="orthographicFront"/>
                <a:lightRig rig="flood" dir="t">
                  <a:rot lat="0" lon="0" rev="9600000"/>
                </a:lightRig>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86" name="25 Grupo"/>
              <p:cNvGrpSpPr>
                <a:grpSpLocks/>
              </p:cNvGrpSpPr>
              <p:nvPr/>
            </p:nvGrpSpPr>
            <p:grpSpPr bwMode="auto">
              <a:xfrm flipH="1">
                <a:off x="-3309962" y="2765029"/>
                <a:ext cx="1360538" cy="4037609"/>
                <a:chOff x="-1138704" y="-4139355"/>
                <a:chExt cx="1360538" cy="4037609"/>
              </a:xfrm>
            </p:grpSpPr>
            <p:sp>
              <p:nvSpPr>
                <p:cNvPr id="87" name="86 Corazón"/>
                <p:cNvSpPr/>
                <p:nvPr/>
              </p:nvSpPr>
              <p:spPr>
                <a:xfrm rot="20196916">
                  <a:off x="-1138704" y="-4139355"/>
                  <a:ext cx="944765" cy="905194"/>
                </a:xfrm>
                <a:prstGeom prst="heart">
                  <a:avLst/>
                </a:prstGeom>
                <a:gradFill flip="none" rotWithShape="1">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tileRect r="-100000" b="-100000"/>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p>
              </p:txBody>
            </p:sp>
            <p:sp>
              <p:nvSpPr>
                <p:cNvPr id="88" name="87 Corazón"/>
                <p:cNvSpPr/>
                <p:nvPr/>
              </p:nvSpPr>
              <p:spPr>
                <a:xfrm rot="21038396">
                  <a:off x="-685749" y="-2900350"/>
                  <a:ext cx="855255" cy="813842"/>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9" name="88 Corazón"/>
                <p:cNvSpPr/>
                <p:nvPr/>
              </p:nvSpPr>
              <p:spPr>
                <a:xfrm rot="452642">
                  <a:off x="-497110" y="-1644703"/>
                  <a:ext cx="718944" cy="698376"/>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0" name="89 Corazón"/>
                <p:cNvSpPr/>
                <p:nvPr/>
              </p:nvSpPr>
              <p:spPr>
                <a:xfrm rot="1606307">
                  <a:off x="-700698" y="-635568"/>
                  <a:ext cx="576064" cy="533822"/>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sp>
          <p:nvSpPr>
            <p:cNvPr id="84" name="83 Corazón"/>
            <p:cNvSpPr/>
            <p:nvPr/>
          </p:nvSpPr>
          <p:spPr bwMode="auto">
            <a:xfrm rot="18367190" flipH="1">
              <a:off x="7816065" y="4576953"/>
              <a:ext cx="381815" cy="393508"/>
            </a:xfrm>
            <a:prstGeom prst="heart">
              <a:avLst/>
            </a:prstGeom>
            <a:gradFill>
              <a:gsLst>
                <a:gs pos="78000">
                  <a:srgbClr val="7030A0">
                    <a:alpha val="50000"/>
                    <a:lumMod val="45000"/>
                    <a:lumOff val="55000"/>
                  </a:srgbClr>
                </a:gs>
                <a:gs pos="0">
                  <a:schemeClr val="tx1">
                    <a:alpha val="46000"/>
                  </a:schemeClr>
                </a:gs>
                <a:gs pos="100000">
                  <a:srgbClr val="00B0F0">
                    <a:alpha val="61000"/>
                    <a:lumMod val="23000"/>
                    <a:lumOff val="77000"/>
                  </a:srgbClr>
                </a:gs>
                <a:gs pos="66000">
                  <a:schemeClr val="tx1">
                    <a:alpha val="71000"/>
                  </a:schemeClr>
                </a:gs>
                <a:gs pos="90000">
                  <a:schemeClr val="tx1">
                    <a:alpha val="44000"/>
                  </a:schemeClr>
                </a:gs>
                <a:gs pos="44000">
                  <a:schemeClr val="tx1">
                    <a:alpha val="60000"/>
                  </a:schemeClr>
                </a:gs>
                <a:gs pos="54000">
                  <a:srgbClr val="00B0F0">
                    <a:alpha val="64000"/>
                    <a:lumMod val="18000"/>
                    <a:lumOff val="82000"/>
                  </a:srgbClr>
                </a:gs>
                <a:gs pos="33000">
                  <a:srgbClr val="7030A0">
                    <a:lumMod val="38000"/>
                    <a:lumOff val="62000"/>
                    <a:alpha val="70000"/>
                  </a:srgbClr>
                </a:gs>
                <a:gs pos="23000">
                  <a:schemeClr val="tx1">
                    <a:alpha val="53000"/>
                  </a:schemeClr>
                </a:gs>
                <a:gs pos="12000">
                  <a:srgbClr val="00B0F0">
                    <a:alpha val="60000"/>
                    <a:lumMod val="26000"/>
                    <a:lumOff val="74000"/>
                  </a:srgbClr>
                </a:gs>
              </a:gsLst>
              <a:path path="circle">
                <a:fillToRect l="100000" t="100000"/>
              </a:path>
            </a:gradFill>
            <a:ln>
              <a:noFill/>
            </a:ln>
            <a:scene3d>
              <a:camera prst="orthographicFront"/>
              <a:lightRig rig="flat" dir="t"/>
            </a:scene3d>
            <a:sp3d>
              <a:bevelT w="1651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44" name="43 Rectángulo"/>
          <p:cNvSpPr/>
          <p:nvPr/>
        </p:nvSpPr>
        <p:spPr>
          <a:xfrm flipH="1">
            <a:off x="0" y="13390"/>
            <a:ext cx="9134288" cy="5236046"/>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3" presetClass="entr" presetSubtype="288"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ppt_w</p:attrName>
                                        </p:attrNameLst>
                                      </p:cBhvr>
                                      <p:tavLst>
                                        <p:tav tm="0">
                                          <p:val>
                                            <p:strVal val="4/3*#ppt_w"/>
                                          </p:val>
                                        </p:tav>
                                        <p:tav tm="100000">
                                          <p:val>
                                            <p:strVal val="#ppt_w"/>
                                          </p:val>
                                        </p:tav>
                                      </p:tavLst>
                                    </p:anim>
                                    <p:anim calcmode="lin" valueType="num">
                                      <p:cBhvr>
                                        <p:cTn id="11" dur="3000" fill="hold"/>
                                        <p:tgtEl>
                                          <p:spTgt spid="12290"/>
                                        </p:tgtEl>
                                        <p:attrNameLst>
                                          <p:attrName>ppt_h</p:attrName>
                                        </p:attrNameLst>
                                      </p:cBhvr>
                                      <p:tavLst>
                                        <p:tav tm="0">
                                          <p:val>
                                            <p:strVal val="4/3*#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2" presetClass="exit" presetSubtype="2" fill="hold" nodeType="withEffect">
                                  <p:stCondLst>
                                    <p:cond delay="0"/>
                                  </p:stCondLst>
                                  <p:childTnLst>
                                    <p:anim calcmode="lin" valueType="num">
                                      <p:cBhvr additive="base">
                                        <p:cTn id="17" dur="3250"/>
                                        <p:tgtEl>
                                          <p:spTgt spid="72"/>
                                        </p:tgtEl>
                                        <p:attrNameLst>
                                          <p:attrName>ppt_x</p:attrName>
                                        </p:attrNameLst>
                                      </p:cBhvr>
                                      <p:tavLst>
                                        <p:tav tm="0">
                                          <p:val>
                                            <p:strVal val="#ppt_x"/>
                                          </p:val>
                                        </p:tav>
                                        <p:tav tm="100000">
                                          <p:val>
                                            <p:strVal val="#ppt_x+#ppt_w*1.125000"/>
                                          </p:val>
                                        </p:tav>
                                      </p:tavLst>
                                    </p:anim>
                                    <p:animEffect transition="out" filter="wipe(right)">
                                      <p:cBhvr>
                                        <p:cTn id="18" dur="3250"/>
                                        <p:tgtEl>
                                          <p:spTgt spid="72"/>
                                        </p:tgtEl>
                                      </p:cBhvr>
                                    </p:animEffect>
                                    <p:set>
                                      <p:cBhvr>
                                        <p:cTn id="19" dur="1" fill="hold">
                                          <p:stCondLst>
                                            <p:cond delay="3249"/>
                                          </p:stCondLst>
                                        </p:cTn>
                                        <p:tgtEl>
                                          <p:spTgt spid="72"/>
                                        </p:tgtEl>
                                        <p:attrNameLst>
                                          <p:attrName>style.visibility</p:attrName>
                                        </p:attrNameLst>
                                      </p:cBhvr>
                                      <p:to>
                                        <p:strVal val="hidden"/>
                                      </p:to>
                                    </p:set>
                                  </p:childTnLst>
                                </p:cTn>
                              </p:par>
                              <p:par>
                                <p:cTn id="20" presetID="12" presetClass="exit" presetSubtype="8" fill="hold" nodeType="withEffect">
                                  <p:stCondLst>
                                    <p:cond delay="0"/>
                                  </p:stCondLst>
                                  <p:childTnLst>
                                    <p:anim calcmode="lin" valueType="num">
                                      <p:cBhvr additive="base">
                                        <p:cTn id="21" dur="3250"/>
                                        <p:tgtEl>
                                          <p:spTgt spid="82"/>
                                        </p:tgtEl>
                                        <p:attrNameLst>
                                          <p:attrName>ppt_x</p:attrName>
                                        </p:attrNameLst>
                                      </p:cBhvr>
                                      <p:tavLst>
                                        <p:tav tm="0">
                                          <p:val>
                                            <p:strVal val="#ppt_x"/>
                                          </p:val>
                                        </p:tav>
                                        <p:tav tm="100000">
                                          <p:val>
                                            <p:strVal val="#ppt_x-#ppt_w*1.125000"/>
                                          </p:val>
                                        </p:tav>
                                      </p:tavLst>
                                    </p:anim>
                                    <p:animEffect transition="out" filter="wipe(left)">
                                      <p:cBhvr>
                                        <p:cTn id="22" dur="3250"/>
                                        <p:tgtEl>
                                          <p:spTgt spid="82"/>
                                        </p:tgtEl>
                                      </p:cBhvr>
                                    </p:animEffect>
                                    <p:set>
                                      <p:cBhvr>
                                        <p:cTn id="23" dur="1" fill="hold">
                                          <p:stCondLst>
                                            <p:cond delay="3249"/>
                                          </p:stCondLst>
                                        </p:cTn>
                                        <p:tgtEl>
                                          <p:spTgt spid="8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13028" y="0"/>
            <a:ext cx="9144000" cy="5143500"/>
          </a:xfrm>
          <a:prstGeom prst="rect">
            <a:avLst/>
          </a:prstGeom>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2556000"/>
            <a:ext cx="3562501" cy="18623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8274" r="8877"/>
          <a:stretch/>
        </p:blipFill>
        <p:spPr bwMode="auto">
          <a:xfrm>
            <a:off x="5148065" y="252648"/>
            <a:ext cx="3744415" cy="1995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5">
            <a:extLst>
              <a:ext uri="{28A0092B-C50C-407E-A947-70E740481C1C}">
                <a14:useLocalDpi xmlns:a14="http://schemas.microsoft.com/office/drawing/2010/main" val="0"/>
              </a:ext>
            </a:extLst>
          </a:blip>
          <a:srcRect l="3645" t="12285" r="8476" b="20288"/>
          <a:stretch>
            <a:fillRect/>
          </a:stretch>
        </p:blipFill>
        <p:spPr bwMode="auto">
          <a:xfrm>
            <a:off x="7812091" y="4678596"/>
            <a:ext cx="1331909" cy="433734"/>
          </a:xfrm>
          <a:prstGeom prst="rect">
            <a:avLst/>
          </a:prstGeom>
          <a:noFill/>
          <a:ln>
            <a:noFill/>
          </a:ln>
          <a:effectLst>
            <a:outerShdw algn="ctr" rotWithShape="0">
              <a:srgbClr val="7030A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3" name="12 Grupo"/>
          <p:cNvGrpSpPr/>
          <p:nvPr/>
        </p:nvGrpSpPr>
        <p:grpSpPr>
          <a:xfrm>
            <a:off x="-2818397" y="8705"/>
            <a:ext cx="11938000" cy="5157788"/>
            <a:chOff x="-2794000" y="-34925"/>
            <a:chExt cx="11938000" cy="5157788"/>
          </a:xfrm>
        </p:grpSpPr>
        <p:sp>
          <p:nvSpPr>
            <p:cNvPr id="14" name="2 Rectángulo"/>
            <p:cNvSpPr/>
            <p:nvPr/>
          </p:nvSpPr>
          <p:spPr bwMode="auto">
            <a:xfrm>
              <a:off x="-2794000" y="-34925"/>
              <a:ext cx="11938000" cy="515778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37345 w 4609345"/>
                <a:gd name="connsiteY0" fmla="*/ 0 h 6858000"/>
                <a:gd name="connsiteX1" fmla="*/ 4609345 w 4609345"/>
                <a:gd name="connsiteY1" fmla="*/ 0 h 6858000"/>
                <a:gd name="connsiteX2" fmla="*/ 4609345 w 4609345"/>
                <a:gd name="connsiteY2" fmla="*/ 6858000 h 6858000"/>
                <a:gd name="connsiteX3" fmla="*/ 37345 w 4609345"/>
                <a:gd name="connsiteY3" fmla="*/ 6858000 h 6858000"/>
                <a:gd name="connsiteX4" fmla="*/ 2109817 w 4609345"/>
                <a:gd name="connsiteY4" fmla="*/ 3450331 h 6858000"/>
                <a:gd name="connsiteX5" fmla="*/ 37345 w 4609345"/>
                <a:gd name="connsiteY5" fmla="*/ 0 h 6858000"/>
                <a:gd name="connsiteX0" fmla="*/ 42567 w 4614567"/>
                <a:gd name="connsiteY0" fmla="*/ 0 h 6858000"/>
                <a:gd name="connsiteX1" fmla="*/ 4614567 w 4614567"/>
                <a:gd name="connsiteY1" fmla="*/ 0 h 6858000"/>
                <a:gd name="connsiteX2" fmla="*/ 4614567 w 4614567"/>
                <a:gd name="connsiteY2" fmla="*/ 6858000 h 6858000"/>
                <a:gd name="connsiteX3" fmla="*/ 42567 w 4614567"/>
                <a:gd name="connsiteY3" fmla="*/ 6858000 h 6858000"/>
                <a:gd name="connsiteX4" fmla="*/ 1668213 w 4614567"/>
                <a:gd name="connsiteY4" fmla="*/ 3381510 h 6858000"/>
                <a:gd name="connsiteX5" fmla="*/ 42567 w 4614567"/>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4567" h="6858000">
                  <a:moveTo>
                    <a:pt x="42567" y="0"/>
                  </a:moveTo>
                  <a:lnTo>
                    <a:pt x="4614567" y="0"/>
                  </a:lnTo>
                  <a:lnTo>
                    <a:pt x="4614567" y="6858000"/>
                  </a:lnTo>
                  <a:lnTo>
                    <a:pt x="42567" y="6858000"/>
                  </a:lnTo>
                  <a:cubicBezTo>
                    <a:pt x="-384505" y="6367294"/>
                    <a:pt x="2605333" y="5227204"/>
                    <a:pt x="1668213" y="3381510"/>
                  </a:cubicBezTo>
                  <a:cubicBezTo>
                    <a:pt x="2563984" y="1273209"/>
                    <a:pt x="-384505" y="652294"/>
                    <a:pt x="42567" y="0"/>
                  </a:cubicBezTo>
                  <a:close/>
                </a:path>
              </a:pathLst>
            </a:custGeom>
            <a:gradFill>
              <a:gsLst>
                <a:gs pos="78000">
                  <a:srgbClr val="7030A0">
                    <a:lumMod val="57000"/>
                    <a:lumOff val="43000"/>
                    <a:alpha val="50000"/>
                  </a:srgbClr>
                </a:gs>
                <a:gs pos="0">
                  <a:schemeClr val="tx1">
                    <a:alpha val="46000"/>
                  </a:schemeClr>
                </a:gs>
                <a:gs pos="100000">
                  <a:srgbClr val="00B0F0">
                    <a:lumMod val="21000"/>
                    <a:lumOff val="79000"/>
                    <a:alpha val="27000"/>
                  </a:srgbClr>
                </a:gs>
                <a:gs pos="66000">
                  <a:schemeClr val="tx1">
                    <a:alpha val="71000"/>
                  </a:schemeClr>
                </a:gs>
                <a:gs pos="90000">
                  <a:schemeClr val="tx1">
                    <a:alpha val="44000"/>
                  </a:schemeClr>
                </a:gs>
                <a:gs pos="44000">
                  <a:schemeClr val="tx1">
                    <a:alpha val="60000"/>
                  </a:schemeClr>
                </a:gs>
                <a:gs pos="54000">
                  <a:srgbClr val="00B0F0">
                    <a:lumMod val="20000"/>
                    <a:lumOff val="80000"/>
                    <a:alpha val="37000"/>
                  </a:srgbClr>
                </a:gs>
                <a:gs pos="33000">
                  <a:srgbClr val="7030A0">
                    <a:lumMod val="60000"/>
                    <a:lumOff val="40000"/>
                    <a:alpha val="38000"/>
                  </a:srgbClr>
                </a:gs>
                <a:gs pos="23000">
                  <a:schemeClr val="tx1">
                    <a:alpha val="53000"/>
                  </a:schemeClr>
                </a:gs>
                <a:gs pos="12000">
                  <a:srgbClr val="00B0F0">
                    <a:alpha val="44000"/>
                    <a:lumMod val="19000"/>
                    <a:lumOff val="81000"/>
                  </a:srgbClr>
                </a:gs>
              </a:gsLst>
              <a:lin ang="13500000" scaled="1"/>
            </a:gradFill>
            <a:ln w="127000" cmpd="sng">
              <a:noFill/>
            </a:ln>
            <a:scene3d>
              <a:camera prst="orthographicFront"/>
              <a:lightRig rig="flat" dir="t">
                <a:rot lat="0" lon="0" rev="138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15" name="14 Grupo"/>
            <p:cNvGrpSpPr/>
            <p:nvPr/>
          </p:nvGrpSpPr>
          <p:grpSpPr>
            <a:xfrm flipH="1">
              <a:off x="-1548680" y="72000"/>
              <a:ext cx="4353882" cy="4934597"/>
              <a:chOff x="6297392" y="97191"/>
              <a:chExt cx="4353882" cy="4934597"/>
            </a:xfrm>
          </p:grpSpPr>
          <p:sp>
            <p:nvSpPr>
              <p:cNvPr id="16" name="3 Estrella de 5 puntas"/>
              <p:cNvSpPr/>
              <p:nvPr/>
            </p:nvSpPr>
            <p:spPr bwMode="auto">
              <a:xfrm rot="13260679">
                <a:off x="6297392" y="2176341"/>
                <a:ext cx="827292" cy="739807"/>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3 Estrella de 5 puntas"/>
              <p:cNvSpPr/>
              <p:nvPr/>
            </p:nvSpPr>
            <p:spPr bwMode="auto">
              <a:xfrm rot="14354735">
                <a:off x="7185861" y="722896"/>
                <a:ext cx="510976" cy="50833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8" name="3 Estrella de 5 puntas"/>
              <p:cNvSpPr/>
              <p:nvPr/>
            </p:nvSpPr>
            <p:spPr bwMode="auto">
              <a:xfrm rot="13260679">
                <a:off x="6441432" y="1279157"/>
                <a:ext cx="685377" cy="6300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9" name="3 Estrella de 5 puntas"/>
              <p:cNvSpPr/>
              <p:nvPr/>
            </p:nvSpPr>
            <p:spPr bwMode="auto">
              <a:xfrm rot="14354735">
                <a:off x="8028000" y="431789"/>
                <a:ext cx="481753" cy="46952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 name="3 Estrella de 5 puntas"/>
              <p:cNvSpPr/>
              <p:nvPr/>
            </p:nvSpPr>
            <p:spPr bwMode="auto">
              <a:xfrm rot="14354735">
                <a:off x="8856000" y="282056"/>
                <a:ext cx="389634" cy="33091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1" name="3 Estrella de 5 puntas"/>
              <p:cNvSpPr/>
              <p:nvPr/>
            </p:nvSpPr>
            <p:spPr bwMode="auto">
              <a:xfrm rot="14354735">
                <a:off x="9612000" y="186237"/>
                <a:ext cx="309537" cy="28750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3 Estrella de 5 puntas"/>
              <p:cNvSpPr/>
              <p:nvPr/>
            </p:nvSpPr>
            <p:spPr bwMode="auto">
              <a:xfrm rot="14354735">
                <a:off x="10368000" y="108000"/>
                <a:ext cx="219300" cy="197681"/>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23" name="22 Grupo"/>
              <p:cNvGrpSpPr/>
              <p:nvPr/>
            </p:nvGrpSpPr>
            <p:grpSpPr>
              <a:xfrm rot="10800000" flipH="1">
                <a:off x="6516216" y="3219822"/>
                <a:ext cx="4135058" cy="1811966"/>
                <a:chOff x="6441432" y="97191"/>
                <a:chExt cx="4135058" cy="1811966"/>
              </a:xfrm>
            </p:grpSpPr>
            <p:sp>
              <p:nvSpPr>
                <p:cNvPr id="24" name="3 Estrella de 5 puntas"/>
                <p:cNvSpPr/>
                <p:nvPr/>
              </p:nvSpPr>
              <p:spPr bwMode="auto">
                <a:xfrm rot="14354735">
                  <a:off x="7185861" y="722896"/>
                  <a:ext cx="510976" cy="50833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3 Estrella de 5 puntas"/>
                <p:cNvSpPr/>
                <p:nvPr/>
              </p:nvSpPr>
              <p:spPr bwMode="auto">
                <a:xfrm rot="13260679">
                  <a:off x="6441432" y="1279157"/>
                  <a:ext cx="685377" cy="6300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3 Estrella de 5 puntas"/>
                <p:cNvSpPr/>
                <p:nvPr/>
              </p:nvSpPr>
              <p:spPr bwMode="auto">
                <a:xfrm rot="14354735">
                  <a:off x="8028000" y="431789"/>
                  <a:ext cx="481753" cy="46952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3 Estrella de 5 puntas"/>
                <p:cNvSpPr/>
                <p:nvPr/>
              </p:nvSpPr>
              <p:spPr bwMode="auto">
                <a:xfrm rot="14354735">
                  <a:off x="8856000" y="282056"/>
                  <a:ext cx="389634" cy="33091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3 Estrella de 5 puntas"/>
                <p:cNvSpPr/>
                <p:nvPr/>
              </p:nvSpPr>
              <p:spPr bwMode="auto">
                <a:xfrm rot="14354735">
                  <a:off x="9612000" y="186237"/>
                  <a:ext cx="309537" cy="28750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3 Estrella de 5 puntas"/>
                <p:cNvSpPr/>
                <p:nvPr/>
              </p:nvSpPr>
              <p:spPr bwMode="auto">
                <a:xfrm rot="14354735">
                  <a:off x="10368000" y="108000"/>
                  <a:ext cx="219300" cy="197681"/>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grpSp>
      <p:grpSp>
        <p:nvGrpSpPr>
          <p:cNvPr id="30" name="29 Grupo"/>
          <p:cNvGrpSpPr/>
          <p:nvPr/>
        </p:nvGrpSpPr>
        <p:grpSpPr>
          <a:xfrm>
            <a:off x="0" y="-14288"/>
            <a:ext cx="11938000" cy="5157788"/>
            <a:chOff x="0" y="-14288"/>
            <a:chExt cx="11938000" cy="5157788"/>
          </a:xfrm>
        </p:grpSpPr>
        <p:sp>
          <p:nvSpPr>
            <p:cNvPr id="31" name="2 Rectángulo"/>
            <p:cNvSpPr/>
            <p:nvPr/>
          </p:nvSpPr>
          <p:spPr bwMode="auto">
            <a:xfrm flipH="1">
              <a:off x="0" y="-14288"/>
              <a:ext cx="11938000" cy="515778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190424 h 7295699"/>
                <a:gd name="connsiteX1" fmla="*/ 4999072 w 4999072"/>
                <a:gd name="connsiteY1" fmla="*/ 190424 h 7295699"/>
                <a:gd name="connsiteX2" fmla="*/ 4999072 w 4999072"/>
                <a:gd name="connsiteY2" fmla="*/ 7048424 h 7295699"/>
                <a:gd name="connsiteX3" fmla="*/ 427072 w 4999072"/>
                <a:gd name="connsiteY3" fmla="*/ 7048424 h 7295699"/>
                <a:gd name="connsiteX4" fmla="*/ 2499544 w 4999072"/>
                <a:gd name="connsiteY4" fmla="*/ 3704744 h 7295699"/>
                <a:gd name="connsiteX5" fmla="*/ 427072 w 4999072"/>
                <a:gd name="connsiteY5" fmla="*/ 190424 h 7295699"/>
                <a:gd name="connsiteX0" fmla="*/ 427072 w 4999072"/>
                <a:gd name="connsiteY0" fmla="*/ 0 h 7105275"/>
                <a:gd name="connsiteX1" fmla="*/ 4999072 w 4999072"/>
                <a:gd name="connsiteY1" fmla="*/ 0 h 7105275"/>
                <a:gd name="connsiteX2" fmla="*/ 4999072 w 4999072"/>
                <a:gd name="connsiteY2" fmla="*/ 6858000 h 7105275"/>
                <a:gd name="connsiteX3" fmla="*/ 427072 w 4999072"/>
                <a:gd name="connsiteY3" fmla="*/ 6858000 h 7105275"/>
                <a:gd name="connsiteX4" fmla="*/ 2499544 w 4999072"/>
                <a:gd name="connsiteY4" fmla="*/ 3514320 h 7105275"/>
                <a:gd name="connsiteX5" fmla="*/ 427072 w 4999072"/>
                <a:gd name="connsiteY5" fmla="*/ 0 h 7105275"/>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499544 w 4999072"/>
                <a:gd name="connsiteY4" fmla="*/ 3514320 h 6858000"/>
                <a:gd name="connsiteX5" fmla="*/ 427072 w 4999072"/>
                <a:gd name="connsiteY5" fmla="*/ 0 h 6858000"/>
                <a:gd name="connsiteX0" fmla="*/ 37345 w 4609345"/>
                <a:gd name="connsiteY0" fmla="*/ 0 h 6858000"/>
                <a:gd name="connsiteX1" fmla="*/ 4609345 w 4609345"/>
                <a:gd name="connsiteY1" fmla="*/ 0 h 6858000"/>
                <a:gd name="connsiteX2" fmla="*/ 4609345 w 4609345"/>
                <a:gd name="connsiteY2" fmla="*/ 6858000 h 6858000"/>
                <a:gd name="connsiteX3" fmla="*/ 37345 w 4609345"/>
                <a:gd name="connsiteY3" fmla="*/ 6858000 h 6858000"/>
                <a:gd name="connsiteX4" fmla="*/ 2109817 w 4609345"/>
                <a:gd name="connsiteY4" fmla="*/ 3450331 h 6858000"/>
                <a:gd name="connsiteX5" fmla="*/ 37345 w 4609345"/>
                <a:gd name="connsiteY5" fmla="*/ 0 h 6858000"/>
                <a:gd name="connsiteX0" fmla="*/ 42567 w 4614567"/>
                <a:gd name="connsiteY0" fmla="*/ 0 h 6858000"/>
                <a:gd name="connsiteX1" fmla="*/ 4614567 w 4614567"/>
                <a:gd name="connsiteY1" fmla="*/ 0 h 6858000"/>
                <a:gd name="connsiteX2" fmla="*/ 4614567 w 4614567"/>
                <a:gd name="connsiteY2" fmla="*/ 6858000 h 6858000"/>
                <a:gd name="connsiteX3" fmla="*/ 42567 w 4614567"/>
                <a:gd name="connsiteY3" fmla="*/ 6858000 h 6858000"/>
                <a:gd name="connsiteX4" fmla="*/ 1668213 w 4614567"/>
                <a:gd name="connsiteY4" fmla="*/ 3381510 h 6858000"/>
                <a:gd name="connsiteX5" fmla="*/ 42567 w 4614567"/>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4567" h="6858000">
                  <a:moveTo>
                    <a:pt x="42567" y="0"/>
                  </a:moveTo>
                  <a:lnTo>
                    <a:pt x="4614567" y="0"/>
                  </a:lnTo>
                  <a:lnTo>
                    <a:pt x="4614567" y="6858000"/>
                  </a:lnTo>
                  <a:lnTo>
                    <a:pt x="42567" y="6858000"/>
                  </a:lnTo>
                  <a:cubicBezTo>
                    <a:pt x="-384505" y="6367294"/>
                    <a:pt x="2605333" y="5227204"/>
                    <a:pt x="1668213" y="3381510"/>
                  </a:cubicBezTo>
                  <a:cubicBezTo>
                    <a:pt x="2563984" y="1273209"/>
                    <a:pt x="-384505" y="652294"/>
                    <a:pt x="42567" y="0"/>
                  </a:cubicBezTo>
                  <a:close/>
                </a:path>
              </a:pathLst>
            </a:custGeom>
            <a:gradFill>
              <a:gsLst>
                <a:gs pos="78000">
                  <a:srgbClr val="7030A0">
                    <a:lumMod val="57000"/>
                    <a:lumOff val="43000"/>
                    <a:alpha val="50000"/>
                  </a:srgbClr>
                </a:gs>
                <a:gs pos="0">
                  <a:schemeClr val="tx1">
                    <a:alpha val="46000"/>
                  </a:schemeClr>
                </a:gs>
                <a:gs pos="100000">
                  <a:srgbClr val="00B0F0">
                    <a:alpha val="20000"/>
                    <a:lumMod val="18000"/>
                    <a:lumOff val="82000"/>
                  </a:srgbClr>
                </a:gs>
                <a:gs pos="66000">
                  <a:schemeClr val="tx1">
                    <a:alpha val="71000"/>
                  </a:schemeClr>
                </a:gs>
                <a:gs pos="90000">
                  <a:schemeClr val="tx1">
                    <a:alpha val="44000"/>
                  </a:schemeClr>
                </a:gs>
                <a:gs pos="44000">
                  <a:schemeClr val="tx1">
                    <a:alpha val="60000"/>
                  </a:schemeClr>
                </a:gs>
                <a:gs pos="54000">
                  <a:srgbClr val="00B0F0">
                    <a:lumMod val="20000"/>
                    <a:lumOff val="80000"/>
                    <a:alpha val="37000"/>
                  </a:srgbClr>
                </a:gs>
                <a:gs pos="33000">
                  <a:srgbClr val="7030A0">
                    <a:lumMod val="60000"/>
                    <a:lumOff val="40000"/>
                    <a:alpha val="38000"/>
                  </a:srgbClr>
                </a:gs>
                <a:gs pos="23000">
                  <a:schemeClr val="tx1">
                    <a:alpha val="53000"/>
                  </a:schemeClr>
                </a:gs>
                <a:gs pos="12000">
                  <a:srgbClr val="00B0F0">
                    <a:alpha val="44000"/>
                    <a:lumMod val="19000"/>
                    <a:lumOff val="81000"/>
                  </a:srgbClr>
                </a:gs>
              </a:gsLst>
              <a:lin ang="13500000" scaled="1"/>
            </a:gradFill>
            <a:ln w="127000" cmpd="sng">
              <a:noFill/>
            </a:ln>
            <a:scene3d>
              <a:camera prst="orthographicFront"/>
              <a:lightRig rig="flat" dir="t">
                <a:rot lat="0" lon="0" rev="11400000"/>
              </a:lightRig>
            </a:scene3d>
            <a:sp3d>
              <a:bevelT w="12065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32" name="31 Grupo"/>
            <p:cNvGrpSpPr/>
            <p:nvPr/>
          </p:nvGrpSpPr>
          <p:grpSpPr>
            <a:xfrm>
              <a:off x="6297392" y="97191"/>
              <a:ext cx="4353882" cy="4934597"/>
              <a:chOff x="6297392" y="97191"/>
              <a:chExt cx="4353882" cy="4934597"/>
            </a:xfrm>
          </p:grpSpPr>
          <p:sp>
            <p:nvSpPr>
              <p:cNvPr id="33" name="3 Estrella de 5 puntas"/>
              <p:cNvSpPr/>
              <p:nvPr/>
            </p:nvSpPr>
            <p:spPr bwMode="auto">
              <a:xfrm rot="13260679">
                <a:off x="6297392" y="2176341"/>
                <a:ext cx="827292" cy="739807"/>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4" name="3 Estrella de 5 puntas"/>
              <p:cNvSpPr/>
              <p:nvPr/>
            </p:nvSpPr>
            <p:spPr bwMode="auto">
              <a:xfrm rot="14354735">
                <a:off x="7185861" y="722896"/>
                <a:ext cx="510976" cy="50833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5" name="3 Estrella de 5 puntas"/>
              <p:cNvSpPr/>
              <p:nvPr/>
            </p:nvSpPr>
            <p:spPr bwMode="auto">
              <a:xfrm rot="13260679">
                <a:off x="6441432" y="1279157"/>
                <a:ext cx="685377" cy="6300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6" name="3 Estrella de 5 puntas"/>
              <p:cNvSpPr/>
              <p:nvPr/>
            </p:nvSpPr>
            <p:spPr bwMode="auto">
              <a:xfrm rot="14354735">
                <a:off x="8028000" y="431789"/>
                <a:ext cx="481753" cy="46952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7" name="3 Estrella de 5 puntas"/>
              <p:cNvSpPr/>
              <p:nvPr/>
            </p:nvSpPr>
            <p:spPr bwMode="auto">
              <a:xfrm rot="14354735">
                <a:off x="8856000" y="282056"/>
                <a:ext cx="389634" cy="33091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8" name="3 Estrella de 5 puntas"/>
              <p:cNvSpPr/>
              <p:nvPr/>
            </p:nvSpPr>
            <p:spPr bwMode="auto">
              <a:xfrm rot="14354735">
                <a:off x="9612000" y="186237"/>
                <a:ext cx="309537" cy="28750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9" name="3 Estrella de 5 puntas"/>
              <p:cNvSpPr/>
              <p:nvPr/>
            </p:nvSpPr>
            <p:spPr bwMode="auto">
              <a:xfrm rot="14354735">
                <a:off x="10368000" y="108000"/>
                <a:ext cx="219300" cy="197681"/>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nvGrpSpPr>
              <p:cNvPr id="40" name="39 Grupo"/>
              <p:cNvGrpSpPr/>
              <p:nvPr/>
            </p:nvGrpSpPr>
            <p:grpSpPr>
              <a:xfrm rot="10800000" flipH="1">
                <a:off x="6516216" y="3219822"/>
                <a:ext cx="4135058" cy="1811966"/>
                <a:chOff x="6441432" y="97191"/>
                <a:chExt cx="4135058" cy="1811966"/>
              </a:xfrm>
            </p:grpSpPr>
            <p:sp>
              <p:nvSpPr>
                <p:cNvPr id="41" name="3 Estrella de 5 puntas"/>
                <p:cNvSpPr/>
                <p:nvPr/>
              </p:nvSpPr>
              <p:spPr bwMode="auto">
                <a:xfrm rot="14354735">
                  <a:off x="7185861" y="722896"/>
                  <a:ext cx="510976" cy="508333"/>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2" name="3 Estrella de 5 puntas"/>
                <p:cNvSpPr/>
                <p:nvPr/>
              </p:nvSpPr>
              <p:spPr bwMode="auto">
                <a:xfrm rot="13260679">
                  <a:off x="6441432" y="1279157"/>
                  <a:ext cx="685377" cy="630000"/>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3" name="3 Estrella de 5 puntas"/>
                <p:cNvSpPr/>
                <p:nvPr/>
              </p:nvSpPr>
              <p:spPr bwMode="auto">
                <a:xfrm rot="14354735">
                  <a:off x="8028000" y="431789"/>
                  <a:ext cx="481753" cy="469522"/>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4" name="3 Estrella de 5 puntas"/>
                <p:cNvSpPr/>
                <p:nvPr/>
              </p:nvSpPr>
              <p:spPr bwMode="auto">
                <a:xfrm rot="14354735">
                  <a:off x="8856000" y="282056"/>
                  <a:ext cx="389634" cy="33091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5" name="3 Estrella de 5 puntas"/>
                <p:cNvSpPr/>
                <p:nvPr/>
              </p:nvSpPr>
              <p:spPr bwMode="auto">
                <a:xfrm rot="14354735">
                  <a:off x="9612000" y="186237"/>
                  <a:ext cx="309537" cy="287506"/>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6" name="3 Estrella de 5 puntas"/>
                <p:cNvSpPr/>
                <p:nvPr/>
              </p:nvSpPr>
              <p:spPr bwMode="auto">
                <a:xfrm rot="14354735">
                  <a:off x="10368000" y="108000"/>
                  <a:ext cx="219300" cy="197681"/>
                </a:xfrm>
                <a:custGeom>
                  <a:avLst/>
                  <a:gdLst>
                    <a:gd name="connsiteX0" fmla="*/ 4 w 3434680"/>
                    <a:gd name="connsiteY0" fmla="*/ 1100182 h 2880320"/>
                    <a:gd name="connsiteX1" fmla="*/ 1311938 w 3434680"/>
                    <a:gd name="connsiteY1" fmla="*/ 1100189 h 2880320"/>
                    <a:gd name="connsiteX2" fmla="*/ 1717340 w 3434680"/>
                    <a:gd name="connsiteY2" fmla="*/ 0 h 2880320"/>
                    <a:gd name="connsiteX3" fmla="*/ 2122742 w 3434680"/>
                    <a:gd name="connsiteY3" fmla="*/ 1100189 h 2880320"/>
                    <a:gd name="connsiteX4" fmla="*/ 3434676 w 3434680"/>
                    <a:gd name="connsiteY4" fmla="*/ 1100182 h 2880320"/>
                    <a:gd name="connsiteX5" fmla="*/ 2373294 w 3434680"/>
                    <a:gd name="connsiteY5" fmla="*/ 1780128 h 2880320"/>
                    <a:gd name="connsiteX6" fmla="*/ 2778712 w 3434680"/>
                    <a:gd name="connsiteY6" fmla="*/ 2880313 h 2880320"/>
                    <a:gd name="connsiteX7" fmla="*/ 1717340 w 3434680"/>
                    <a:gd name="connsiteY7" fmla="*/ 2200354 h 2880320"/>
                    <a:gd name="connsiteX8" fmla="*/ 655968 w 3434680"/>
                    <a:gd name="connsiteY8" fmla="*/ 2880313 h 2880320"/>
                    <a:gd name="connsiteX9" fmla="*/ 1061386 w 3434680"/>
                    <a:gd name="connsiteY9" fmla="*/ 1780128 h 2880320"/>
                    <a:gd name="connsiteX10" fmla="*/ 4 w 3434680"/>
                    <a:gd name="connsiteY10" fmla="*/ 1100182 h 2880320"/>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373290 w 3434672"/>
                    <a:gd name="connsiteY5" fmla="*/ 178012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122738 w 3434672"/>
                    <a:gd name="connsiteY3" fmla="*/ 11001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717336 w 3434672"/>
                    <a:gd name="connsiteY7" fmla="*/ 220035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061382 w 3434672"/>
                    <a:gd name="connsiteY9" fmla="*/ 1780128 h 2880313"/>
                    <a:gd name="connsiteX10" fmla="*/ 0 w 3434672"/>
                    <a:gd name="connsiteY10" fmla="*/ 1100182 h 2880313"/>
                    <a:gd name="connsiteX0" fmla="*/ 0 w 3434672"/>
                    <a:gd name="connsiteY0" fmla="*/ 1100182 h 2880313"/>
                    <a:gd name="connsiteX1" fmla="*/ 1311934 w 3434672"/>
                    <a:gd name="connsiteY1" fmla="*/ 11001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2061778 w 3434672"/>
                    <a:gd name="connsiteY3" fmla="*/ 125258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434672"/>
                    <a:gd name="connsiteY0" fmla="*/ 1100182 h 2880313"/>
                    <a:gd name="connsiteX1" fmla="*/ 1571014 w 3434672"/>
                    <a:gd name="connsiteY1" fmla="*/ 1328789 h 2880313"/>
                    <a:gd name="connsiteX2" fmla="*/ 1717336 w 3434672"/>
                    <a:gd name="connsiteY2" fmla="*/ 0 h 2880313"/>
                    <a:gd name="connsiteX3" fmla="*/ 1985578 w 3434672"/>
                    <a:gd name="connsiteY3" fmla="*/ 1267829 h 2880313"/>
                    <a:gd name="connsiteX4" fmla="*/ 3434672 w 3434672"/>
                    <a:gd name="connsiteY4" fmla="*/ 1100182 h 2880313"/>
                    <a:gd name="connsiteX5" fmla="*/ 2068490 w 3434672"/>
                    <a:gd name="connsiteY5" fmla="*/ 1658208 h 2880313"/>
                    <a:gd name="connsiteX6" fmla="*/ 2778708 w 3434672"/>
                    <a:gd name="connsiteY6" fmla="*/ 2880313 h 2880313"/>
                    <a:gd name="connsiteX7" fmla="*/ 1671616 w 3434672"/>
                    <a:gd name="connsiteY7" fmla="*/ 1849834 h 2880313"/>
                    <a:gd name="connsiteX8" fmla="*/ 655964 w 3434672"/>
                    <a:gd name="connsiteY8" fmla="*/ 2880313 h 2880313"/>
                    <a:gd name="connsiteX9" fmla="*/ 1411902 w 3434672"/>
                    <a:gd name="connsiteY9" fmla="*/ 1612488 h 2880313"/>
                    <a:gd name="connsiteX10" fmla="*/ 0 w 3434672"/>
                    <a:gd name="connsiteY10" fmla="*/ 110018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880313"/>
                    <a:gd name="connsiteX1" fmla="*/ 1479574 w 3343232"/>
                    <a:gd name="connsiteY1" fmla="*/ 1328789 h 2880313"/>
                    <a:gd name="connsiteX2" fmla="*/ 1625896 w 3343232"/>
                    <a:gd name="connsiteY2" fmla="*/ 0 h 2880313"/>
                    <a:gd name="connsiteX3" fmla="*/ 1894138 w 3343232"/>
                    <a:gd name="connsiteY3" fmla="*/ 1267829 h 2880313"/>
                    <a:gd name="connsiteX4" fmla="*/ 3343232 w 3343232"/>
                    <a:gd name="connsiteY4" fmla="*/ 1100182 h 2880313"/>
                    <a:gd name="connsiteX5" fmla="*/ 1977050 w 3343232"/>
                    <a:gd name="connsiteY5" fmla="*/ 1658208 h 2880313"/>
                    <a:gd name="connsiteX6" fmla="*/ 2687268 w 3343232"/>
                    <a:gd name="connsiteY6" fmla="*/ 2880313 h 2880313"/>
                    <a:gd name="connsiteX7" fmla="*/ 1580176 w 3343232"/>
                    <a:gd name="connsiteY7" fmla="*/ 1849834 h 2880313"/>
                    <a:gd name="connsiteX8" fmla="*/ 564524 w 3343232"/>
                    <a:gd name="connsiteY8" fmla="*/ 2880313 h 2880313"/>
                    <a:gd name="connsiteX9" fmla="*/ 1320462 w 3343232"/>
                    <a:gd name="connsiteY9" fmla="*/ 1612488 h 2880313"/>
                    <a:gd name="connsiteX10" fmla="*/ 0 w 3343232"/>
                    <a:gd name="connsiteY10" fmla="*/ 1206862 h 2880313"/>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 name="connsiteX0" fmla="*/ 0 w 3343232"/>
                    <a:gd name="connsiteY0" fmla="*/ 1206862 h 2900092"/>
                    <a:gd name="connsiteX1" fmla="*/ 1479574 w 3343232"/>
                    <a:gd name="connsiteY1" fmla="*/ 1328789 h 2900092"/>
                    <a:gd name="connsiteX2" fmla="*/ 1625896 w 3343232"/>
                    <a:gd name="connsiteY2" fmla="*/ 0 h 2900092"/>
                    <a:gd name="connsiteX3" fmla="*/ 1894138 w 3343232"/>
                    <a:gd name="connsiteY3" fmla="*/ 1267829 h 2900092"/>
                    <a:gd name="connsiteX4" fmla="*/ 3343232 w 3343232"/>
                    <a:gd name="connsiteY4" fmla="*/ 1100182 h 2900092"/>
                    <a:gd name="connsiteX5" fmla="*/ 1977050 w 3343232"/>
                    <a:gd name="connsiteY5" fmla="*/ 1658208 h 2900092"/>
                    <a:gd name="connsiteX6" fmla="*/ 2687268 w 3343232"/>
                    <a:gd name="connsiteY6" fmla="*/ 2880313 h 2900092"/>
                    <a:gd name="connsiteX7" fmla="*/ 1580176 w 3343232"/>
                    <a:gd name="connsiteY7" fmla="*/ 1849834 h 2900092"/>
                    <a:gd name="connsiteX8" fmla="*/ 564524 w 3343232"/>
                    <a:gd name="connsiteY8" fmla="*/ 2880313 h 2900092"/>
                    <a:gd name="connsiteX9" fmla="*/ 1320462 w 3343232"/>
                    <a:gd name="connsiteY9" fmla="*/ 1612488 h 2900092"/>
                    <a:gd name="connsiteX10" fmla="*/ 0 w 3343232"/>
                    <a:gd name="connsiteY10" fmla="*/ 1206862 h 2900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43232" h="2900092">
                      <a:moveTo>
                        <a:pt x="0" y="1206862"/>
                      </a:moveTo>
                      <a:cubicBezTo>
                        <a:pt x="1163751" y="353424"/>
                        <a:pt x="955903" y="1252587"/>
                        <a:pt x="1479574" y="1328789"/>
                      </a:cubicBezTo>
                      <a:cubicBezTo>
                        <a:pt x="1614708" y="962059"/>
                        <a:pt x="42962" y="717250"/>
                        <a:pt x="1625896" y="0"/>
                      </a:cubicBezTo>
                      <a:cubicBezTo>
                        <a:pt x="2782110" y="321010"/>
                        <a:pt x="1759004" y="901099"/>
                        <a:pt x="1894138" y="1267829"/>
                      </a:cubicBezTo>
                      <a:cubicBezTo>
                        <a:pt x="2331449" y="1267827"/>
                        <a:pt x="1823881" y="140064"/>
                        <a:pt x="3343232" y="1100182"/>
                      </a:cubicBezTo>
                      <a:cubicBezTo>
                        <a:pt x="2745598" y="2439351"/>
                        <a:pt x="2330844" y="1431559"/>
                        <a:pt x="1977050" y="1658208"/>
                      </a:cubicBezTo>
                      <a:cubicBezTo>
                        <a:pt x="2213789" y="2065576"/>
                        <a:pt x="2831529" y="1695705"/>
                        <a:pt x="2687268" y="2880313"/>
                      </a:cubicBezTo>
                      <a:cubicBezTo>
                        <a:pt x="900917" y="2933060"/>
                        <a:pt x="1949207" y="2193327"/>
                        <a:pt x="1580176" y="1849834"/>
                      </a:cubicBezTo>
                      <a:cubicBezTo>
                        <a:pt x="1241625" y="2193327"/>
                        <a:pt x="1954635" y="3039740"/>
                        <a:pt x="564524" y="2880313"/>
                      </a:cubicBezTo>
                      <a:cubicBezTo>
                        <a:pt x="176423" y="1589025"/>
                        <a:pt x="1068483" y="2035096"/>
                        <a:pt x="1320462" y="1612488"/>
                      </a:cubicBezTo>
                      <a:cubicBezTo>
                        <a:pt x="849828" y="1441719"/>
                        <a:pt x="729714" y="2505391"/>
                        <a:pt x="0" y="1206862"/>
                      </a:cubicBezTo>
                      <a:close/>
                    </a:path>
                  </a:pathLst>
                </a:custGeom>
                <a:gradFill>
                  <a:gsLst>
                    <a:gs pos="0">
                      <a:srgbClr val="7030A0"/>
                    </a:gs>
                    <a:gs pos="48000">
                      <a:schemeClr val="accent6">
                        <a:lumMod val="0"/>
                        <a:lumOff val="100000"/>
                        <a:alpha val="79000"/>
                      </a:schemeClr>
                    </a:gs>
                    <a:gs pos="13000">
                      <a:srgbClr val="FF99FF">
                        <a:alpha val="77647"/>
                        <a:lumMod val="80000"/>
                        <a:lumOff val="20000"/>
                      </a:srgbClr>
                    </a:gs>
                    <a:gs pos="26000">
                      <a:schemeClr val="accent2">
                        <a:lumMod val="60000"/>
                        <a:lumOff val="40000"/>
                      </a:schemeClr>
                    </a:gs>
                    <a:gs pos="39000">
                      <a:schemeClr val="accent6">
                        <a:lumMod val="0"/>
                        <a:lumOff val="100000"/>
                        <a:alpha val="61000"/>
                      </a:schemeClr>
                    </a:gs>
                  </a:gsLst>
                  <a:path path="circle">
                    <a:fillToRect l="50000" t="50000" r="50000" b="50000"/>
                  </a:path>
                </a:gradFill>
                <a:ln>
                  <a:noFill/>
                </a:ln>
                <a:scene3d>
                  <a:camera prst="orthographicFront"/>
                  <a:lightRig rig="threePt" dir="t"/>
                </a:scene3d>
                <a:sp3d>
                  <a:bevelT w="552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grpSp>
      </p:grpSp>
      <p:sp>
        <p:nvSpPr>
          <p:cNvPr id="47" name="46 Rectángulo"/>
          <p:cNvSpPr/>
          <p:nvPr/>
        </p:nvSpPr>
        <p:spPr>
          <a:xfrm flipH="1">
            <a:off x="-2988840" y="0"/>
            <a:ext cx="14977664" cy="5400600"/>
          </a:xfrm>
          <a:prstGeom prst="rect">
            <a:avLst/>
          </a:prstGeom>
          <a:gradFill flip="none" rotWithShape="1">
            <a:gsLst>
              <a:gs pos="2000">
                <a:srgbClr val="FF0000">
                  <a:lumMod val="0"/>
                  <a:lumOff val="100000"/>
                </a:srgbClr>
              </a:gs>
              <a:gs pos="57000">
                <a:srgbClr val="C690F8"/>
              </a:gs>
              <a:gs pos="93000">
                <a:srgbClr val="C886F7"/>
              </a:gs>
              <a:gs pos="79000">
                <a:srgbClr val="FF99FF">
                  <a:lumMod val="28000"/>
                  <a:lumOff val="72000"/>
                </a:srgbClr>
              </a:gs>
              <a:gs pos="41000">
                <a:srgbClr val="FAB2C3">
                  <a:lumMod val="39000"/>
                  <a:lumOff val="61000"/>
                </a:srgbClr>
              </a:gs>
              <a:gs pos="23000">
                <a:srgbClr val="9933FF">
                  <a:lumMod val="58000"/>
                  <a:lumOff val="42000"/>
                </a:srgbClr>
              </a:gs>
              <a:gs pos="100000">
                <a:srgbClr val="D0129E">
                  <a:lumMod val="18000"/>
                  <a:lumOff val="82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grpId="0" nodeType="withEffect">
                                  <p:stCondLst>
                                    <p:cond delay="0"/>
                                  </p:stCondLst>
                                  <p:childTnLst>
                                    <p:set>
                                      <p:cBhvr rctx="PPT">
                                        <p:cTn id="6" dur="indefinite"/>
                                        <p:tgtEl>
                                          <p:spTgt spid="47"/>
                                        </p:tgtEl>
                                        <p:attrNameLst>
                                          <p:attrName>style.opacity</p:attrName>
                                        </p:attrNameLst>
                                      </p:cBhvr>
                                      <p:to>
                                        <p:strVal val="0"/>
                                      </p:to>
                                    </p:set>
                                    <p:animEffect filter="image" prLst="opacity: 0">
                                      <p:cBhvr rctx="IE">
                                        <p:cTn id="7" dur="indefinite"/>
                                        <p:tgtEl>
                                          <p:spTgt spid="47"/>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 presetClass="exit" presetSubtype="2" fill="hold" nodeType="withEffect">
                                  <p:stCondLst>
                                    <p:cond delay="0"/>
                                  </p:stCondLst>
                                  <p:childTnLst>
                                    <p:anim calcmode="lin" valueType="num">
                                      <p:cBhvr additive="base">
                                        <p:cTn id="15" dur="3250"/>
                                        <p:tgtEl>
                                          <p:spTgt spid="13"/>
                                        </p:tgtEl>
                                        <p:attrNameLst>
                                          <p:attrName>ppt_x</p:attrName>
                                        </p:attrNameLst>
                                      </p:cBhvr>
                                      <p:tavLst>
                                        <p:tav tm="0">
                                          <p:val>
                                            <p:strVal val="ppt_x"/>
                                          </p:val>
                                        </p:tav>
                                        <p:tav tm="100000">
                                          <p:val>
                                            <p:strVal val="1+ppt_w/2"/>
                                          </p:val>
                                        </p:tav>
                                      </p:tavLst>
                                    </p:anim>
                                    <p:anim calcmode="lin" valueType="num">
                                      <p:cBhvr additive="base">
                                        <p:cTn id="16" dur="3250"/>
                                        <p:tgtEl>
                                          <p:spTgt spid="13"/>
                                        </p:tgtEl>
                                        <p:attrNameLst>
                                          <p:attrName>ppt_y</p:attrName>
                                        </p:attrNameLst>
                                      </p:cBhvr>
                                      <p:tavLst>
                                        <p:tav tm="0">
                                          <p:val>
                                            <p:strVal val="ppt_y"/>
                                          </p:val>
                                        </p:tav>
                                        <p:tav tm="100000">
                                          <p:val>
                                            <p:strVal val="ppt_y"/>
                                          </p:val>
                                        </p:tav>
                                      </p:tavLst>
                                    </p:anim>
                                    <p:set>
                                      <p:cBhvr>
                                        <p:cTn id="17" dur="1" fill="hold">
                                          <p:stCondLst>
                                            <p:cond delay="3249"/>
                                          </p:stCondLst>
                                        </p:cTn>
                                        <p:tgtEl>
                                          <p:spTgt spid="13"/>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3250"/>
                                        <p:tgtEl>
                                          <p:spTgt spid="30"/>
                                        </p:tgtEl>
                                        <p:attrNameLst>
                                          <p:attrName>ppt_x</p:attrName>
                                        </p:attrNameLst>
                                      </p:cBhvr>
                                      <p:tavLst>
                                        <p:tav tm="0">
                                          <p:val>
                                            <p:strVal val="ppt_x"/>
                                          </p:val>
                                        </p:tav>
                                        <p:tav tm="100000">
                                          <p:val>
                                            <p:strVal val="0-ppt_w/2"/>
                                          </p:val>
                                        </p:tav>
                                      </p:tavLst>
                                    </p:anim>
                                    <p:anim calcmode="lin" valueType="num">
                                      <p:cBhvr additive="base">
                                        <p:cTn id="20" dur="3250"/>
                                        <p:tgtEl>
                                          <p:spTgt spid="30"/>
                                        </p:tgtEl>
                                        <p:attrNameLst>
                                          <p:attrName>ppt_y</p:attrName>
                                        </p:attrNameLst>
                                      </p:cBhvr>
                                      <p:tavLst>
                                        <p:tav tm="0">
                                          <p:val>
                                            <p:strVal val="ppt_y"/>
                                          </p:val>
                                        </p:tav>
                                        <p:tav tm="100000">
                                          <p:val>
                                            <p:strVal val="ppt_y"/>
                                          </p:val>
                                        </p:tav>
                                      </p:tavLst>
                                    </p:anim>
                                    <p:set>
                                      <p:cBhvr>
                                        <p:cTn id="21" dur="1" fill="hold">
                                          <p:stCondLst>
                                            <p:cond delay="3249"/>
                                          </p:stCondLst>
                                        </p:cTn>
                                        <p:tgtEl>
                                          <p:spTgt spid="30"/>
                                        </p:tgtEl>
                                        <p:attrNameLst>
                                          <p:attrName>style.visibility</p:attrName>
                                        </p:attrNameLst>
                                      </p:cBhvr>
                                      <p:to>
                                        <p:strVal val="hidden"/>
                                      </p:to>
                                    </p:set>
                                  </p:childTnLst>
                                </p:cTn>
                              </p:par>
                              <p:par>
                                <p:cTn id="22" presetID="23" presetClass="entr" presetSubtype="528" fill="hold" nodeType="with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3000" fill="hold"/>
                                        <p:tgtEl>
                                          <p:spTgt spid="2050"/>
                                        </p:tgtEl>
                                        <p:attrNameLst>
                                          <p:attrName>ppt_w</p:attrName>
                                        </p:attrNameLst>
                                      </p:cBhvr>
                                      <p:tavLst>
                                        <p:tav tm="0">
                                          <p:val>
                                            <p:fltVal val="0"/>
                                          </p:val>
                                        </p:tav>
                                        <p:tav tm="100000">
                                          <p:val>
                                            <p:strVal val="#ppt_w"/>
                                          </p:val>
                                        </p:tav>
                                      </p:tavLst>
                                    </p:anim>
                                    <p:anim calcmode="lin" valueType="num">
                                      <p:cBhvr>
                                        <p:cTn id="25" dur="3000" fill="hold"/>
                                        <p:tgtEl>
                                          <p:spTgt spid="2050"/>
                                        </p:tgtEl>
                                        <p:attrNameLst>
                                          <p:attrName>ppt_h</p:attrName>
                                        </p:attrNameLst>
                                      </p:cBhvr>
                                      <p:tavLst>
                                        <p:tav tm="0">
                                          <p:val>
                                            <p:fltVal val="0"/>
                                          </p:val>
                                        </p:tav>
                                        <p:tav tm="100000">
                                          <p:val>
                                            <p:strVal val="#ppt_h"/>
                                          </p:val>
                                        </p:tav>
                                      </p:tavLst>
                                    </p:anim>
                                    <p:anim calcmode="lin" valueType="num">
                                      <p:cBhvr>
                                        <p:cTn id="26" dur="3000" fill="hold"/>
                                        <p:tgtEl>
                                          <p:spTgt spid="2050"/>
                                        </p:tgtEl>
                                        <p:attrNameLst>
                                          <p:attrName>ppt_x</p:attrName>
                                        </p:attrNameLst>
                                      </p:cBhvr>
                                      <p:tavLst>
                                        <p:tav tm="0">
                                          <p:val>
                                            <p:fltVal val="0.5"/>
                                          </p:val>
                                        </p:tav>
                                        <p:tav tm="100000">
                                          <p:val>
                                            <p:strVal val="#ppt_x"/>
                                          </p:val>
                                        </p:tav>
                                      </p:tavLst>
                                    </p:anim>
                                    <p:anim calcmode="lin" valueType="num">
                                      <p:cBhvr>
                                        <p:cTn id="27" dur="3000" fill="hold"/>
                                        <p:tgtEl>
                                          <p:spTgt spid="2050"/>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0"/>
                                  </p:stCondLst>
                                  <p:childTnLst>
                                    <p:set>
                                      <p:cBhvr>
                                        <p:cTn id="29" dur="1" fill="hold">
                                          <p:stCondLst>
                                            <p:cond delay="0"/>
                                          </p:stCondLst>
                                        </p:cTn>
                                        <p:tgtEl>
                                          <p:spTgt spid="2051"/>
                                        </p:tgtEl>
                                        <p:attrNameLst>
                                          <p:attrName>style.visibility</p:attrName>
                                        </p:attrNameLst>
                                      </p:cBhvr>
                                      <p:to>
                                        <p:strVal val="visible"/>
                                      </p:to>
                                    </p:set>
                                    <p:anim calcmode="lin" valueType="num">
                                      <p:cBhvr>
                                        <p:cTn id="30" dur="3000" fill="hold"/>
                                        <p:tgtEl>
                                          <p:spTgt spid="2051"/>
                                        </p:tgtEl>
                                        <p:attrNameLst>
                                          <p:attrName>ppt_w</p:attrName>
                                        </p:attrNameLst>
                                      </p:cBhvr>
                                      <p:tavLst>
                                        <p:tav tm="0">
                                          <p:val>
                                            <p:fltVal val="0"/>
                                          </p:val>
                                        </p:tav>
                                        <p:tav tm="100000">
                                          <p:val>
                                            <p:strVal val="#ppt_w"/>
                                          </p:val>
                                        </p:tav>
                                      </p:tavLst>
                                    </p:anim>
                                    <p:anim calcmode="lin" valueType="num">
                                      <p:cBhvr>
                                        <p:cTn id="31" dur="3000" fill="hold"/>
                                        <p:tgtEl>
                                          <p:spTgt spid="2051"/>
                                        </p:tgtEl>
                                        <p:attrNameLst>
                                          <p:attrName>ppt_h</p:attrName>
                                        </p:attrNameLst>
                                      </p:cBhvr>
                                      <p:tavLst>
                                        <p:tav tm="0">
                                          <p:val>
                                            <p:fltVal val="0"/>
                                          </p:val>
                                        </p:tav>
                                        <p:tav tm="100000">
                                          <p:val>
                                            <p:strVal val="#ppt_h"/>
                                          </p:val>
                                        </p:tav>
                                      </p:tavLst>
                                    </p:anim>
                                    <p:anim calcmode="lin" valueType="num">
                                      <p:cBhvr>
                                        <p:cTn id="32" dur="3000" fill="hold"/>
                                        <p:tgtEl>
                                          <p:spTgt spid="2051"/>
                                        </p:tgtEl>
                                        <p:attrNameLst>
                                          <p:attrName>ppt_x</p:attrName>
                                        </p:attrNameLst>
                                      </p:cBhvr>
                                      <p:tavLst>
                                        <p:tav tm="0">
                                          <p:val>
                                            <p:fltVal val="0.5"/>
                                          </p:val>
                                        </p:tav>
                                        <p:tav tm="100000">
                                          <p:val>
                                            <p:strVal val="#ppt_x"/>
                                          </p:val>
                                        </p:tav>
                                      </p:tavLst>
                                    </p:anim>
                                    <p:anim calcmode="lin" valueType="num">
                                      <p:cBhvr>
                                        <p:cTn id="33" dur="3000" fill="hold"/>
                                        <p:tgtEl>
                                          <p:spTgt spid="2051"/>
                                        </p:tgtEl>
                                        <p:attrNameLst>
                                          <p:attrName>ppt_y</p:attrName>
                                        </p:attrNameLst>
                                      </p:cBhvr>
                                      <p:tavLst>
                                        <p:tav tm="0">
                                          <p:val>
                                            <p:fltVal val="0.5"/>
                                          </p:val>
                                        </p:tav>
                                        <p:tav tm="100000">
                                          <p:val>
                                            <p:strVal val="#ppt_y"/>
                                          </p:val>
                                        </p:tav>
                                      </p:tavLst>
                                    </p:anim>
                                  </p:childTnLst>
                                </p:cTn>
                              </p:par>
                              <p:par>
                                <p:cTn id="34" presetID="23" presetClass="entr" presetSubtype="288"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 calcmode="lin" valueType="num">
                                      <p:cBhvr>
                                        <p:cTn id="36" dur="3000" fill="hold"/>
                                        <p:tgtEl>
                                          <p:spTgt spid="2"/>
                                        </p:tgtEl>
                                        <p:attrNameLst>
                                          <p:attrName>ppt_w</p:attrName>
                                        </p:attrNameLst>
                                      </p:cBhvr>
                                      <p:tavLst>
                                        <p:tav tm="0">
                                          <p:val>
                                            <p:strVal val="4/3*#ppt_w"/>
                                          </p:val>
                                        </p:tav>
                                        <p:tav tm="100000">
                                          <p:val>
                                            <p:strVal val="#ppt_w"/>
                                          </p:val>
                                        </p:tav>
                                      </p:tavLst>
                                    </p:anim>
                                    <p:anim calcmode="lin" valueType="num">
                                      <p:cBhvr>
                                        <p:cTn id="37"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latin typeface="Arial"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ltLang="es-ES">
              <a:solidFill>
                <a:srgbClr val="000000"/>
              </a:solidFill>
              <a:latin typeface="Arial" charset="0"/>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latin typeface="Arial" charset="0"/>
              </a:rPr>
              <a:t> </a:t>
            </a:r>
          </a:p>
          <a:p>
            <a:pPr>
              <a:spcBef>
                <a:spcPct val="50000"/>
              </a:spcBef>
            </a:pPr>
            <a:endParaRPr lang="es-ES" altLang="es-ES" b="1">
              <a:solidFill>
                <a:srgbClr val="0066FF"/>
              </a:solidFill>
              <a:latin typeface="Arial" charset="0"/>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931</TotalTime>
  <Words>268</Words>
  <Application>Microsoft Office PowerPoint</Application>
  <PresentationFormat>Presentación en pantalla (16:9)</PresentationFormat>
  <Paragraphs>19</Paragraphs>
  <Slides>13</Slides>
  <Notes>2</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2019-05-03T07:37:25Z</dcterms:created>
  <dcterms:modified xsi:type="dcterms:W3CDTF">2019-05-04T23:40:32Z</dcterms:modified>
</cp:coreProperties>
</file>