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Gfr7+/Zzo90scruhJNlXQ==" hashData="BjaLAoBQQKX2VCtKxDz3LTgsRy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6C00"/>
    <a:srgbClr val="CC6600"/>
    <a:srgbClr val="964700"/>
    <a:srgbClr val="EA7B00"/>
    <a:srgbClr val="FF9D43"/>
    <a:srgbClr val="B0753A"/>
    <a:srgbClr val="A04602"/>
    <a:srgbClr val="CC9900"/>
    <a:srgbClr val="9966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87" autoAdjust="0"/>
  </p:normalViewPr>
  <p:slideViewPr>
    <p:cSldViewPr>
      <p:cViewPr varScale="1">
        <p:scale>
          <a:sx n="74" d="100"/>
          <a:sy n="74" d="100"/>
        </p:scale>
        <p:origin x="-96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B37BA-733B-48B3-A57F-5CB2E1C6F7E3}" type="datetimeFigureOut">
              <a:rPr lang="es-ES" smtClean="0"/>
              <a:pPr/>
              <a:t>21/06/2016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DB1A-9B71-4482-85D8-A91F46EFA2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064B37BA-733B-48B3-A57F-5CB2E1C6F7E3}" type="datetimeFigureOut">
              <a:rPr lang="es-ES" smtClean="0"/>
              <a:pPr/>
              <a:t>21/06/2016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F0ADDB1A-9B71-4482-85D8-A91F46EFA2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gif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" name="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" name="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8" name="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9" name="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1" name="1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" name="1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4" name="1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5" name="1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7" name="1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8" name="1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18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0" name="1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1" name="2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3" name="2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4" name="2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5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6" name="2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7" name="2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23 Grupo"/>
          <p:cNvGrpSpPr/>
          <p:nvPr/>
        </p:nvGrpSpPr>
        <p:grpSpPr>
          <a:xfrm rot="5400000" flipH="1">
            <a:off x="3253544" y="-2209936"/>
            <a:ext cx="2708920" cy="712879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27 Grupo"/>
          <p:cNvGrpSpPr/>
          <p:nvPr/>
        </p:nvGrpSpPr>
        <p:grpSpPr>
          <a:xfrm rot="5400000" flipH="1">
            <a:off x="3577580" y="-1525860"/>
            <a:ext cx="2132856" cy="518457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36 Grupo"/>
          <p:cNvGrpSpPr/>
          <p:nvPr/>
        </p:nvGrpSpPr>
        <p:grpSpPr>
          <a:xfrm rot="5400000" flipH="1">
            <a:off x="3865612" y="-1237828"/>
            <a:ext cx="1628800" cy="410445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23 Grupo"/>
          <p:cNvGrpSpPr/>
          <p:nvPr/>
        </p:nvGrpSpPr>
        <p:grpSpPr>
          <a:xfrm rot="5400000">
            <a:off x="3149724" y="1754932"/>
            <a:ext cx="2852936" cy="73532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4" name="4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5" name="4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27 Grupo"/>
          <p:cNvGrpSpPr/>
          <p:nvPr/>
        </p:nvGrpSpPr>
        <p:grpSpPr>
          <a:xfrm rot="5400000">
            <a:off x="3505571" y="2983265"/>
            <a:ext cx="2132857" cy="5616624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7" name="4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8" name="4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36 Grupo"/>
          <p:cNvGrpSpPr/>
          <p:nvPr/>
        </p:nvGrpSpPr>
        <p:grpSpPr>
          <a:xfrm rot="5400000">
            <a:off x="3786197" y="3926770"/>
            <a:ext cx="1628800" cy="4233661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0" name="4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1" name="5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pic>
        <p:nvPicPr>
          <p:cNvPr id="2050" name="Picture 2" descr="D:\Nueva carpeta\PPS DE CREACION PROPIA - EXCLUSIVOS\- Abrazando el cielo - dedicado a los papas que ya no estan)\Imágenes\maxresdefaultpap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50350" cy="6870700"/>
          </a:xfrm>
          <a:prstGeom prst="rect">
            <a:avLst/>
          </a:prstGeom>
          <a:noFill/>
        </p:spPr>
      </p:pic>
      <p:pic>
        <p:nvPicPr>
          <p:cNvPr id="2070" name="Picture 2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780928"/>
            <a:ext cx="4848225" cy="933450"/>
          </a:xfrm>
          <a:prstGeom prst="rect">
            <a:avLst/>
          </a:prstGeom>
          <a:noFill/>
        </p:spPr>
      </p:pic>
      <p:pic>
        <p:nvPicPr>
          <p:cNvPr id="2072" name="Picture 24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4149080"/>
            <a:ext cx="904875" cy="923925"/>
          </a:xfrm>
          <a:prstGeom prst="rect">
            <a:avLst/>
          </a:prstGeom>
          <a:noFill/>
        </p:spPr>
      </p:pic>
      <p:pic>
        <p:nvPicPr>
          <p:cNvPr id="2074" name="Picture 26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5229200"/>
            <a:ext cx="2324100" cy="952500"/>
          </a:xfrm>
          <a:prstGeom prst="rect">
            <a:avLst/>
          </a:prstGeom>
          <a:noFill/>
        </p:spPr>
      </p:pic>
      <p:sp>
        <p:nvSpPr>
          <p:cNvPr id="65" name="6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 loop="1">
        <p:snd r:embed="rId2" name="Claudia Jung   LIEB MICH NOCHMAL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Abrazando el cielo - dedicado a los papas que ya no estan)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9775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60648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Hoy </a:t>
            </a:r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cerrar mis ojos y abrazarte con el alma,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3" name="Picture 5" descr="D:\Nueva carpeta\PPS DE CREACION PROPIA - EXCLUSIVOS\- Abrazando el cielo - dedicado a los papas que ya no estan)\Imágenes\fathers-day-hap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229200"/>
            <a:ext cx="35821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</a:t>
            </a:r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ecirte </a:t>
            </a:r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cuánto te quiero, sentir que a mi lado estás,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Abrazando el cielo - dedicado a los papas que ya no estan)\Imágenes\woman_and_bird_1600x1200-mujer-y-ave-blan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564904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2D2419"/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</a:t>
            </a:r>
            <a:r>
              <a:rPr lang="es-ES" sz="3200" b="1" dirty="0" smtClean="0">
                <a:ln>
                  <a:solidFill>
                    <a:srgbClr val="2D2419"/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oda </a:t>
            </a:r>
            <a:r>
              <a:rPr lang="es-ES" sz="3200" b="1" dirty="0">
                <a:ln>
                  <a:solidFill>
                    <a:srgbClr val="2D2419"/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senda que recorro con tu recuerdo se ensalma;</a:t>
            </a:r>
            <a:endParaRPr lang="es-ES" sz="3200" dirty="0">
              <a:ln>
                <a:solidFill>
                  <a:srgbClr val="2D2419"/>
                </a:solidFill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5" name="Picture 3" descr="D:\Nueva carpeta\PPS DE CREACION PROPIA - EXCLUSIVOS\- Abrazando el cielo - dedicado a los papas que ya no estan)\Imágenes\Agnieszka_Lorek_Dream_4599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04664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</a:t>
            </a:r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 </a:t>
            </a:r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va perfumando el aire aunque ya no volverás.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Abrazando el cielo - dedicado a los papas que ya no estan)\Imágenes\daughter-kissing-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5301208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</a:t>
            </a:r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regalaste tu risa, tu magia , tu corazón,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0" y="0"/>
            <a:ext cx="9112365" cy="6858000"/>
            <a:chOff x="-1" y="0"/>
            <a:chExt cx="9112365" cy="6858000"/>
          </a:xfrm>
        </p:grpSpPr>
        <p:pic>
          <p:nvPicPr>
            <p:cNvPr id="6" name="Picture 9" descr="D:\Nueva carpeta\PPS DE CREACION PROPIA - EXCLUSIVOS\- Abrazando el cielo - dedicado a los papas que ya no estan)\Imágenes\corazon movimiento2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0"/>
              <a:ext cx="9112365" cy="6858000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 rot="731649">
              <a:off x="502321" y="6066091"/>
              <a:ext cx="130516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chemeClr val="bg1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chemeClr val="bg1"/>
                  </a:solidFill>
                  <a:latin typeface="Vivaldi" pitchFamily="66" charset="0"/>
                </a:rPr>
                <a:t> Margarita</a:t>
              </a:r>
              <a:endParaRPr lang="es-ES" sz="1600" b="1" dirty="0">
                <a:solidFill>
                  <a:schemeClr val="bg1"/>
                </a:solidFill>
                <a:latin typeface="Vivaldi" pitchFamily="66" charset="0"/>
              </a:endParaRPr>
            </a:p>
          </p:txBody>
        </p:sp>
      </p:grpSp>
      <p:sp>
        <p:nvSpPr>
          <p:cNvPr id="3" name="2 Rectángulo"/>
          <p:cNvSpPr/>
          <p:nvPr/>
        </p:nvSpPr>
        <p:spPr>
          <a:xfrm>
            <a:off x="827584" y="764704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</a:t>
            </a:r>
            <a:r>
              <a:rPr lang="es-ES" sz="32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orrando </a:t>
            </a:r>
            <a:r>
              <a:rPr lang="es-ES" sz="32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tanta tristeza me </a:t>
            </a:r>
            <a:r>
              <a:rPr lang="es-ES" sz="32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enseñaste el </a:t>
            </a:r>
            <a:r>
              <a:rPr lang="es-ES" sz="32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amor.</a:t>
            </a:r>
            <a:endParaRPr lang="es-ES" sz="32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C9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D:\Nueva carpeta\PPS DE CREACION PROPIA - EXCLUSIVOS\- Abrazando el cielo - dedicado a los papas que ya no estan)\Imágenes\shutterstock_konstantinchristi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764704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Tomaste un día mi mano para darme una ilusión,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4" name="Picture 4" descr="D:\Nueva carpeta\PPS DE CREACION PROPIA - EXCLUSIVOS\- Abrazando el cielo - dedicado a los papas que ya no estan)\Imágenes\5268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43808" y="3284984"/>
            <a:ext cx="38701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Esa </a:t>
            </a:r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hasta hoy </a:t>
            </a:r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conservo </a:t>
            </a:r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colmada de tu calor.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Abrazando el cielo - dedicado a los papas que ya no estan)\Imágenes\desierto-2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630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620688"/>
            <a:ext cx="3816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261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Hoy sigo tu misma huella, camino el mismo sendero,</a:t>
            </a:r>
            <a:endParaRPr lang="es-ES" sz="3200" dirty="0">
              <a:solidFill>
                <a:srgbClr val="261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0"/>
            <a:ext cx="3059832" cy="68636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059832" y="-5680"/>
            <a:ext cx="3096344" cy="68636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1475656" y="5680"/>
            <a:ext cx="3168352" cy="685232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3024336" cy="685232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-2655168" y="2655168"/>
            <a:ext cx="6858000" cy="1547664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 flipV="1">
            <a:off x="4905164" y="2619164"/>
            <a:ext cx="6858000" cy="161967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6012160" y="-5680"/>
            <a:ext cx="3131840" cy="68636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9" name="Picture 5" descr="D:\Nueva carpeta\PPS DE CREACION PROPIA - EXCLUSIVOS\- Abrazando el cielo - dedicado a los papas que ya no estan)\Imágenes\63317364_ya_zhdu_tebya.gi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" y="57150"/>
            <a:ext cx="9029700" cy="6800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509120"/>
            <a:ext cx="22322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C9C400"/>
                </a:solidFill>
                <a:effectLst>
                  <a:glow rad="63500">
                    <a:srgbClr val="261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Aquel </a:t>
            </a:r>
            <a:r>
              <a:rPr lang="es-ES" sz="3200" b="1" dirty="0">
                <a:solidFill>
                  <a:srgbClr val="C9C400"/>
                </a:solidFill>
                <a:effectLst>
                  <a:glow rad="63500">
                    <a:srgbClr val="261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amargo abandono </a:t>
            </a:r>
            <a:endParaRPr lang="es-ES" sz="3200" b="1" dirty="0" smtClean="0">
              <a:solidFill>
                <a:srgbClr val="C9C400"/>
              </a:solidFill>
              <a:effectLst>
                <a:glow rad="63500">
                  <a:srgbClr val="261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3200" b="1" dirty="0" smtClean="0">
                <a:solidFill>
                  <a:srgbClr val="C9C400"/>
                </a:solidFill>
                <a:effectLst>
                  <a:glow rad="63500">
                    <a:srgbClr val="261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he </a:t>
            </a:r>
            <a:r>
              <a:rPr lang="es-ES" sz="3200" b="1" dirty="0">
                <a:solidFill>
                  <a:srgbClr val="C9C400"/>
                </a:solidFill>
                <a:effectLst>
                  <a:glow rad="63500">
                    <a:srgbClr val="261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aprendido a perdonar,</a:t>
            </a:r>
            <a:endParaRPr lang="es-ES" sz="3200" dirty="0">
              <a:solidFill>
                <a:srgbClr val="C9C400"/>
              </a:solidFill>
              <a:effectLst>
                <a:glow rad="63500">
                  <a:srgbClr val="261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1" animBg="1"/>
      <p:bldP spid="5" grpId="2" animBg="1"/>
      <p:bldP spid="6" grpId="1" animBg="1"/>
      <p:bldP spid="6" grpId="2" animBg="1"/>
      <p:bldP spid="7" grpId="0" animBg="1"/>
      <p:bldP spid="7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  <p:bldP spid="11" grpId="2" animBg="1"/>
      <p:bldP spid="3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1000" b="-8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Abrazando el cielo - dedicado a los papas que ya no estan)\Imágenes\m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764704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¡Cómo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quisiera, papá, esta noche ser 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lucero!,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Estrella de 6 puntas"/>
          <p:cNvSpPr/>
          <p:nvPr/>
        </p:nvSpPr>
        <p:spPr>
          <a:xfrm flipH="1">
            <a:off x="0" y="8328"/>
            <a:ext cx="5292080" cy="3780712"/>
          </a:xfrm>
          <a:prstGeom prst="star6">
            <a:avLst/>
          </a:prstGeom>
          <a:blipFill>
            <a:blip r:embed="rId4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6 puntas"/>
          <p:cNvSpPr/>
          <p:nvPr/>
        </p:nvSpPr>
        <p:spPr>
          <a:xfrm>
            <a:off x="3851920" y="0"/>
            <a:ext cx="5292080" cy="3789040"/>
          </a:xfrm>
          <a:prstGeom prst="star6">
            <a:avLst/>
          </a:prstGeom>
          <a:blipFill>
            <a:blip r:embed="rId4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6 puntas"/>
          <p:cNvSpPr/>
          <p:nvPr/>
        </p:nvSpPr>
        <p:spPr>
          <a:xfrm flipH="1" flipV="1">
            <a:off x="0" y="3068960"/>
            <a:ext cx="5292080" cy="3789040"/>
          </a:xfrm>
          <a:prstGeom prst="star6">
            <a:avLst/>
          </a:prstGeom>
          <a:blipFill>
            <a:blip r:embed="rId4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6 puntas"/>
          <p:cNvSpPr/>
          <p:nvPr/>
        </p:nvSpPr>
        <p:spPr>
          <a:xfrm flipV="1">
            <a:off x="3923928" y="3068960"/>
            <a:ext cx="5132554" cy="3789040"/>
          </a:xfrm>
          <a:prstGeom prst="star6">
            <a:avLst/>
          </a:prstGeom>
          <a:blipFill>
            <a:blip r:embed="rId4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771800" y="5373216"/>
            <a:ext cx="34492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261300"/>
                  </a:solidFill>
                </a:ln>
                <a:solidFill>
                  <a:srgbClr val="7A51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</a:t>
            </a:r>
            <a:r>
              <a:rPr lang="es-ES" sz="3200" b="1" dirty="0" smtClean="0">
                <a:ln>
                  <a:solidFill>
                    <a:srgbClr val="261300"/>
                  </a:solidFill>
                </a:ln>
                <a:solidFill>
                  <a:srgbClr val="7A51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ara </a:t>
            </a:r>
            <a:r>
              <a:rPr lang="es-ES" sz="3200" b="1" dirty="0">
                <a:ln>
                  <a:solidFill>
                    <a:srgbClr val="261300"/>
                  </a:solidFill>
                </a:ln>
                <a:solidFill>
                  <a:srgbClr val="7A51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subir hasta el cielo y tus pupilas besar.</a:t>
            </a:r>
            <a:endParaRPr lang="es-ES" sz="3200" dirty="0">
              <a:ln>
                <a:solidFill>
                  <a:srgbClr val="261300"/>
                </a:solidFill>
              </a:ln>
              <a:solidFill>
                <a:srgbClr val="7A51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3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Nueva carpeta\PPS DE CREACION PROPIA - EXCLUSIVOS\- Abrazando el cielo - dedicado a los papas que ya no estan)\Imágenes\oferta-dia-pad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-6350"/>
            <a:ext cx="9120187" cy="6870700"/>
          </a:xfrm>
          <a:prstGeom prst="rect">
            <a:avLst/>
          </a:prstGeom>
          <a:noFill/>
        </p:spPr>
      </p:pic>
      <p:pic>
        <p:nvPicPr>
          <p:cNvPr id="2051" name="Picture 3" descr="D:\Nueva carpeta\PPS DE CREACION PROPIA - EXCLUSIVOS\- Abrazando el cielo - dedicado a los papas que ya no estan)\Imágenes\oferta-dia-pad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3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068960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0033CC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Besarte con la ternura que siempre tu me besaste,</a:t>
            </a:r>
            <a:endParaRPr lang="es-ES" sz="3200" dirty="0">
              <a:ln>
                <a:solidFill>
                  <a:srgbClr val="0033CC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3" name="Picture 5" descr="D:\Nueva carpeta\Mis Imágenes\Separadores\8ba0e968ed39dca60a9f7d9bd989e09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65531">
            <a:off x="32368" y="710418"/>
            <a:ext cx="4446587" cy="144712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Abrazando el cielo - dedicado a los papas que ya no estan)\Imágenes\cosas-que-un-papá-debe-hacer-con-sus-hijas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Abrazando el cielo - dedicado a los papas que ya no estan)\Imágenes\cosas-que-un-papá-debe-hacer-con-sus-hijas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586"/>
            <a:ext cx="9150350" cy="686593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980728"/>
            <a:ext cx="3960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supieras que agradezco todo lo que me enseñaste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100" name="Picture 4" descr="D:\Nueva carpeta\PPS DE CREACION PROPIA - EXCLUSIVOS\- Abrazando el cielo - dedicado a los papas que ya no estan)\Imágenes\9ghgk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-635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5085184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2A002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2A002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2A002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bordo cada recuerdo con infinito cariño.</a:t>
            </a:r>
            <a:endParaRPr lang="es-ES" sz="3200" dirty="0">
              <a:solidFill>
                <a:schemeClr val="accent6">
                  <a:lumMod val="40000"/>
                  <a:lumOff val="60000"/>
                </a:schemeClr>
              </a:solidFill>
              <a:effectLst>
                <a:glow rad="63500">
                  <a:srgbClr val="2A002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AD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Abrazando el cielo - dedicado a los papas que ya no estan)\Imágenes\Cosas-que-le-debes-decir-un-padre-a-su-hija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4869160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261300"/>
                  </a:solidFill>
                </a:ln>
                <a:solidFill>
                  <a:srgbClr val="7A5128"/>
                </a:solidFill>
                <a:latin typeface="Vivaldi" pitchFamily="66" charset="0"/>
              </a:rPr>
              <a:t>Aunque </a:t>
            </a:r>
            <a:r>
              <a:rPr lang="es-ES" sz="3200" b="1" dirty="0" smtClean="0">
                <a:ln>
                  <a:solidFill>
                    <a:srgbClr val="261300"/>
                  </a:solidFill>
                </a:ln>
                <a:solidFill>
                  <a:srgbClr val="7A5128"/>
                </a:solidFill>
                <a:latin typeface="Vivaldi" pitchFamily="66" charset="0"/>
              </a:rPr>
              <a:t>a veces te enojé </a:t>
            </a:r>
            <a:r>
              <a:rPr lang="es-ES" sz="3200" b="1" dirty="0">
                <a:ln>
                  <a:solidFill>
                    <a:srgbClr val="261300"/>
                  </a:solidFill>
                </a:ln>
                <a:solidFill>
                  <a:srgbClr val="7A5128"/>
                </a:solidFill>
                <a:latin typeface="Vivaldi" pitchFamily="66" charset="0"/>
              </a:rPr>
              <a:t>siempre supiste adorarme,</a:t>
            </a:r>
            <a:endParaRPr lang="es-ES" sz="3200" dirty="0">
              <a:ln>
                <a:solidFill>
                  <a:srgbClr val="261300"/>
                </a:solidFill>
              </a:ln>
              <a:solidFill>
                <a:srgbClr val="7A5128"/>
              </a:solidFill>
              <a:latin typeface="Vivaldi" pitchFamily="66" charset="0"/>
            </a:endParaRPr>
          </a:p>
        </p:txBody>
      </p:sp>
      <p:pic>
        <p:nvPicPr>
          <p:cNvPr id="5123" name="Picture 3" descr="D:\Nueva carpeta\PPS DE CREACION PROPIA - EXCLUSIVOS\- Abrazando el cielo - dedicado a los papas que ya no estan)\Imágenes\14662816699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2636912"/>
            <a:ext cx="33123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261300">
                      <a:alpha val="40000"/>
                    </a:srgbClr>
                  </a:glow>
                </a:effectLst>
                <a:latin typeface="Vivaldi" pitchFamily="66" charset="0"/>
              </a:rPr>
              <a:t>Padre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261300">
                      <a:alpha val="40000"/>
                    </a:srgbClr>
                  </a:glow>
                </a:effectLst>
                <a:latin typeface="Vivaldi" pitchFamily="66" charset="0"/>
              </a:rPr>
              <a:t>, hoy en este día mi amor te quiere cantar,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26130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Abrazando el cielo - dedicado a los papas que ya no estan)\Imágenes\456251_207038806068156_190406741064696_674749_1393727199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611560" y="764704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>
                    <a:lumMod val="75000"/>
                  </a:schemeClr>
                </a:solidFill>
                <a:effectLst>
                  <a:glow rad="63500">
                    <a:srgbClr val="17222B"/>
                  </a:glow>
                </a:effectLst>
                <a:latin typeface="Vivaldi" pitchFamily="66" charset="0"/>
              </a:rPr>
              <a:t>A</a:t>
            </a:r>
            <a:r>
              <a:rPr lang="es-ES" sz="3200" b="1" dirty="0" smtClean="0">
                <a:solidFill>
                  <a:schemeClr val="bg1">
                    <a:lumMod val="75000"/>
                  </a:schemeClr>
                </a:solidFill>
                <a:effectLst>
                  <a:glow rad="63500">
                    <a:srgbClr val="17222B"/>
                  </a:glow>
                </a:effectLst>
                <a:latin typeface="Vivaldi" pitchFamily="66" charset="0"/>
              </a:rPr>
              <a:t>caricio </a:t>
            </a:r>
            <a:r>
              <a:rPr lang="es-ES" sz="3200" b="1" dirty="0">
                <a:solidFill>
                  <a:schemeClr val="bg1">
                    <a:lumMod val="75000"/>
                  </a:schemeClr>
                </a:solidFill>
                <a:effectLst>
                  <a:glow rad="63500">
                    <a:srgbClr val="17222B"/>
                  </a:glow>
                </a:effectLst>
                <a:latin typeface="Vivaldi" pitchFamily="66" charset="0"/>
              </a:rPr>
              <a:t>el firmamento intentando imaginarme</a:t>
            </a:r>
            <a:endParaRPr lang="es-ES" sz="3200" dirty="0">
              <a:solidFill>
                <a:schemeClr val="bg1">
                  <a:lumMod val="75000"/>
                </a:schemeClr>
              </a:solidFill>
              <a:effectLst>
                <a:glow rad="63500">
                  <a:srgbClr val="17222B"/>
                </a:glow>
              </a:effectLst>
              <a:latin typeface="Vivaldi" pitchFamily="66" charset="0"/>
            </a:endParaRPr>
          </a:p>
        </p:txBody>
      </p:sp>
      <p:pic>
        <p:nvPicPr>
          <p:cNvPr id="6148" name="Picture 4" descr="D:\Nueva carpeta\PPS DE CREACION PROPIA - EXCLUSIVOS\- Abrazando el cielo - dedicado a los papas que ya no estan)\Imágenes\093809_723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620688"/>
            <a:ext cx="39421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Q</a:t>
            </a:r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ue </a:t>
            </a:r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sin medir las distancias te alcanzo a acariciar.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2" grpId="0"/>
      <p:bldP spid="3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1000" b="-8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D:\Nueva carpeta\PPS DE CREACION PROPIA - EXCLUSIVOS\- Abrazando el cielo - dedicado a los papas que ya no estan)\Imágenes\21 - 06angeles-g_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052736"/>
            <a:ext cx="3744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26130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Vivaldi" pitchFamily="66" charset="0"/>
              </a:rPr>
              <a:t>Vives feliz entre ángeles y entre estrellas luminosas,</a:t>
            </a:r>
            <a:endParaRPr lang="es-ES" sz="3200" dirty="0">
              <a:ln>
                <a:solidFill>
                  <a:srgbClr val="261300"/>
                </a:solidFill>
              </a:ln>
              <a:solidFill>
                <a:schemeClr val="accent6">
                  <a:lumMod val="50000"/>
                </a:schemeClr>
              </a:solidFill>
              <a:latin typeface="Vivaldi" pitchFamily="66" charset="0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467544" y="332656"/>
            <a:ext cx="3895303" cy="3103215"/>
            <a:chOff x="467544" y="260648"/>
            <a:chExt cx="3895303" cy="3103215"/>
          </a:xfrm>
        </p:grpSpPr>
        <p:pic>
          <p:nvPicPr>
            <p:cNvPr id="7" name="Picture 27" descr="D:\Nueva carpeta\Mis Imágenes\estrellas\2ll2fpf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11560" y="836712"/>
              <a:ext cx="942975" cy="942975"/>
            </a:xfrm>
            <a:prstGeom prst="rect">
              <a:avLst/>
            </a:prstGeom>
            <a:noFill/>
          </p:spPr>
        </p:pic>
        <p:pic>
          <p:nvPicPr>
            <p:cNvPr id="8" name="Picture 28" descr="D:\Nueva carpeta\Mis Imágenes\estrellas\2ll2fpf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91680" y="1484784"/>
              <a:ext cx="942975" cy="942975"/>
            </a:xfrm>
            <a:prstGeom prst="rect">
              <a:avLst/>
            </a:prstGeom>
            <a:noFill/>
          </p:spPr>
        </p:pic>
        <p:pic>
          <p:nvPicPr>
            <p:cNvPr id="9" name="Picture 29" descr="D:\Nueva carpeta\Mis Imágenes\estrellas\2ll2fpf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51720" y="260648"/>
              <a:ext cx="942975" cy="942975"/>
            </a:xfrm>
            <a:prstGeom prst="rect">
              <a:avLst/>
            </a:prstGeom>
            <a:noFill/>
          </p:spPr>
        </p:pic>
        <p:pic>
          <p:nvPicPr>
            <p:cNvPr id="10" name="Picture 30" descr="D:\Nueva carpeta\Mis Imágenes\estrellas\2ll2fpf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131840" y="1556792"/>
              <a:ext cx="942975" cy="942975"/>
            </a:xfrm>
            <a:prstGeom prst="rect">
              <a:avLst/>
            </a:prstGeom>
            <a:noFill/>
          </p:spPr>
        </p:pic>
        <p:pic>
          <p:nvPicPr>
            <p:cNvPr id="11" name="Picture 31" descr="D:\Nueva carpeta\Mis Imágenes\estrellas\2ll2fpf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419872" y="332656"/>
              <a:ext cx="942975" cy="942975"/>
            </a:xfrm>
            <a:prstGeom prst="rect">
              <a:avLst/>
            </a:prstGeom>
            <a:noFill/>
          </p:spPr>
        </p:pic>
        <p:pic>
          <p:nvPicPr>
            <p:cNvPr id="12" name="Picture 32" descr="D:\Nueva carpeta\Mis Imágenes\estrellas\2ll2fpf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7544" y="2420888"/>
              <a:ext cx="942975" cy="942975"/>
            </a:xfrm>
            <a:prstGeom prst="rect">
              <a:avLst/>
            </a:prstGeom>
            <a:noFill/>
          </p:spPr>
        </p:pic>
      </p:grpSp>
      <p:pic>
        <p:nvPicPr>
          <p:cNvPr id="7172" name="Picture 4" descr="D:\Nueva carpeta\PPS DE CREACION PROPIA - EXCLUSIVOS\- Abrazando el cielo - dedicado a los papas que ya no estan)\Imágenes\a-magical-night+lAKhm5mxW8HmiIqNBSEqElnH5J8@500x34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6350"/>
            <a:ext cx="9150350" cy="686593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4293096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Vivaldi" pitchFamily="66" charset="0"/>
              </a:rPr>
              <a:t>M</a:t>
            </a:r>
            <a:r>
              <a:rPr lang="es-E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Vivaldi" pitchFamily="66" charset="0"/>
              </a:rPr>
              <a:t>irándome </a:t>
            </a:r>
            <a:r>
              <a:rPr lang="es-ES" sz="32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Vivaldi" pitchFamily="66" charset="0"/>
              </a:rPr>
              <a:t>con amor aún desde el más allá,</a:t>
            </a:r>
            <a:endParaRPr lang="es-ES" sz="3200" dirty="0">
              <a:solidFill>
                <a:schemeClr val="tx2">
                  <a:lumMod val="60000"/>
                  <a:lumOff val="40000"/>
                </a:schemeClr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3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 Abrazando el cielo - dedicado a los papas que ya no estan)\Imágenes\aZD3-2x7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393305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>
                  <a:solidFill>
                    <a:srgbClr val="FFC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Mientras </a:t>
            </a:r>
            <a:r>
              <a:rPr lang="es-ES" sz="3200" b="1" dirty="0">
                <a:ln>
                  <a:solidFill>
                    <a:srgbClr val="FFC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yo en este mundo busco palabras hermosas</a:t>
            </a:r>
            <a:endParaRPr lang="es-ES" sz="3200" dirty="0">
              <a:ln>
                <a:solidFill>
                  <a:srgbClr val="FFC000"/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2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4824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83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748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5" name="Picture 3" descr="D:\Nueva carpeta\PPS DE CREACION PROPIA - EXCLUSIVOS\- Abrazando el cielo - dedicado a los papas que ya no estan)\Imágenes\602727_203975679744144_3753080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149080"/>
            <a:ext cx="36541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</a:t>
            </a:r>
            <a:r>
              <a:rPr lang="es-ES" sz="32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ara </a:t>
            </a:r>
            <a:r>
              <a:rPr lang="es-ES" sz="32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poder expresarte: ¡cuánto te extraño, papá!</a:t>
            </a:r>
            <a:endParaRPr lang="es-ES" sz="32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3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Abrazando el cielo - dedicado a los papas que ya no estan)\Imágenes\father-1004022_960_720+4609927575_22e0cc22ff_b+padre_hi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539552" y="3068960"/>
            <a:ext cx="1888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Junio 2016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23528" y="3789040"/>
            <a:ext cx="352532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Claudia Jung</a:t>
            </a:r>
          </a:p>
          <a:p>
            <a:r>
              <a:rPr lang="es-ES" sz="3200" b="1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Lieb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Mich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Nochmal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14" name="13 Grupo"/>
          <p:cNvGrpSpPr>
            <a:grpSpLocks/>
          </p:cNvGrpSpPr>
          <p:nvPr/>
        </p:nvGrpSpPr>
        <p:grpSpPr bwMode="auto">
          <a:xfrm flipH="1">
            <a:off x="7020272" y="4941168"/>
            <a:ext cx="1438276" cy="1613793"/>
            <a:chOff x="6771846" y="2217107"/>
            <a:chExt cx="1558048" cy="1606493"/>
          </a:xfrm>
        </p:grpSpPr>
        <p:pic>
          <p:nvPicPr>
            <p:cNvPr id="15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775732" y="2217107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Rectángulo"/>
            <p:cNvSpPr>
              <a:spLocks noChangeArrowheads="1"/>
            </p:cNvSpPr>
            <p:nvPr/>
          </p:nvSpPr>
          <p:spPr bwMode="auto">
            <a:xfrm>
              <a:off x="6771846" y="3364023"/>
              <a:ext cx="1558047" cy="459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400" b="1" dirty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</a:p>
          </p:txBody>
        </p:sp>
      </p:grpSp>
      <p:sp>
        <p:nvSpPr>
          <p:cNvPr id="17" name="16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0" y="342900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6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967</TotalTime>
  <Words>264</Words>
  <Application>Microsoft Office PowerPoint</Application>
  <PresentationFormat>Presentación en pantalla (4:3)</PresentationFormat>
  <Paragraphs>32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76</cp:revision>
  <dcterms:created xsi:type="dcterms:W3CDTF">2016-03-19T01:55:49Z</dcterms:created>
  <dcterms:modified xsi:type="dcterms:W3CDTF">2016-06-20T23:06:02Z</dcterms:modified>
</cp:coreProperties>
</file>