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8" r:id="rId3"/>
    <p:sldId id="261" r:id="rId4"/>
    <p:sldId id="259" r:id="rId5"/>
    <p:sldId id="263" r:id="rId6"/>
    <p:sldId id="264" r:id="rId7"/>
    <p:sldId id="262" r:id="rId8"/>
    <p:sldId id="265" r:id="rId9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10"/>
    </p:embeddedFont>
    <p:embeddedFont>
      <p:font typeface="Georgia" panose="02040502050405020303" pitchFamily="18" charset="0"/>
      <p:regular r:id="rId11"/>
      <p:bold r:id="rId12"/>
      <p:italic r:id="rId13"/>
      <p:boldItalic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+V7Dzwkj9I0dXtAOLa10Q==" hashData="zxbOcL/nhRGKcF/5CAUlxtQyA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F0066"/>
    <a:srgbClr val="0000FF"/>
    <a:srgbClr val="DDE8C6"/>
    <a:srgbClr val="4383D1"/>
    <a:srgbClr val="F79B4F"/>
    <a:srgbClr val="CDB5CF"/>
    <a:srgbClr val="993366"/>
    <a:srgbClr val="D0EBB3"/>
    <a:srgbClr val="C82E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44" autoAdjust="0"/>
    <p:restoredTop sz="94660"/>
  </p:normalViewPr>
  <p:slideViewPr>
    <p:cSldViewPr>
      <p:cViewPr varScale="1">
        <p:scale>
          <a:sx n="98" d="100"/>
          <a:sy n="98" d="100"/>
        </p:scale>
        <p:origin x="-63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070013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99762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697945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244716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196411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410115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571695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87145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267989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155838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719839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43BF6-8FDC-4BE5-AB17-06181926AF71}" type="datetimeFigureOut">
              <a:rPr lang="es-US" smtClean="0"/>
              <a:t>2/28/2023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8D617-D042-4917-9782-53C70BD502E6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651200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1.jpeg"/><Relationship Id="rId7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1.png"/><Relationship Id="rId7" Type="http://schemas.openxmlformats.org/officeDocument/2006/relationships/image" Target="../media/image25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9.png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12" Type="http://schemas.openxmlformats.org/officeDocument/2006/relationships/image" Target="../media/image40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microsoft.com/office/2007/relationships/hdphoto" Target="../media/hdphoto3.wdp"/><Relationship Id="rId9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DDE8C6"/>
            </a:gs>
            <a:gs pos="66000">
              <a:srgbClr val="FF99CC"/>
            </a:gs>
            <a:gs pos="100000">
              <a:schemeClr val="accent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583" y="3144911"/>
            <a:ext cx="7753471" cy="203660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513" y="719848"/>
            <a:ext cx="1994348" cy="273545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6252587" y="3144911"/>
            <a:ext cx="2666114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US" b="1" i="1" dirty="0">
                <a:ln w="11430"/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anose="02040502050405020303" pitchFamily="18" charset="0"/>
              </a:rPr>
              <a:t>Autora-Delia Arjona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444" y="285750"/>
            <a:ext cx="2971800" cy="1143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177" y="1428750"/>
            <a:ext cx="4238877" cy="267529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2" r="7841"/>
          <a:stretch/>
        </p:blipFill>
        <p:spPr>
          <a:xfrm flipH="1">
            <a:off x="-1621" y="603268"/>
            <a:ext cx="3855396" cy="4578245"/>
          </a:xfrm>
          <a:prstGeom prst="rect">
            <a:avLst/>
          </a:prstGeom>
        </p:spPr>
      </p:pic>
      <p:pic>
        <p:nvPicPr>
          <p:cNvPr id="26" name="25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83" y="909585"/>
            <a:ext cx="6705600" cy="396561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61"/>
            <a:ext cx="9144000" cy="5161652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0" y="4638651"/>
            <a:ext cx="1466883" cy="73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48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1000">
        <p14:prism isContent="1" isInverted="1"/>
        <p:sndAc>
          <p:stSnd>
            <p:snd r:embed="rId2" name="JOSE LUIS PERALES _ A TI MUJER Letra.wav"/>
          </p:stSnd>
        </p:sndAc>
      </p:transition>
    </mc:Choice>
    <mc:Fallback xmlns="">
      <p:transition spd="slow" advClick="0" advTm="21000">
        <p:fade/>
        <p:sndAc>
          <p:stSnd>
            <p:snd r:embed="rId12" name="JOSE LUIS PERALES _ A TI MUJER Let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chemeClr val="bg1"/>
            </a:gs>
            <a:gs pos="66000">
              <a:srgbClr val="FFCCF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3487"/>
          <a:stretch/>
        </p:blipFill>
        <p:spPr>
          <a:xfrm>
            <a:off x="0" y="2114550"/>
            <a:ext cx="9144000" cy="3173432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90211" y="310110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i="1" dirty="0">
                <a:ln>
                  <a:solidFill>
                    <a:srgbClr val="FF0066"/>
                  </a:solidFill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rPr>
              <a:t>Con manos trabajadoras</a:t>
            </a:r>
          </a:p>
          <a:p>
            <a:r>
              <a:rPr lang="es-ES" i="1" dirty="0">
                <a:ln>
                  <a:solidFill>
                    <a:srgbClr val="FF0066"/>
                  </a:solidFill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rPr>
              <a:t>construyendo va, los nidos,</a:t>
            </a:r>
          </a:p>
          <a:p>
            <a:r>
              <a:rPr lang="es-ES" i="1" dirty="0">
                <a:ln>
                  <a:solidFill>
                    <a:srgbClr val="FF0066"/>
                  </a:solidFill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rPr>
              <a:t>desterrando la pobreza,</a:t>
            </a:r>
          </a:p>
          <a:p>
            <a:r>
              <a:rPr lang="es-ES" i="1" dirty="0">
                <a:ln>
                  <a:solidFill>
                    <a:srgbClr val="FF0066"/>
                  </a:solidFill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rPr>
              <a:t>alimentando a sus hijos.</a:t>
            </a:r>
            <a:endParaRPr lang="es-US" i="1" dirty="0">
              <a:ln>
                <a:solidFill>
                  <a:srgbClr val="FF0066"/>
                </a:solidFill>
              </a:ln>
              <a:blipFill>
                <a:blip r:embed="rId3"/>
                <a:tile tx="0" ty="0" sx="100000" sy="100000" flip="none" algn="tl"/>
              </a:blip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39446"/>
            <a:ext cx="6629400" cy="5203308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67200" y="971549"/>
            <a:ext cx="3657290" cy="4038602"/>
          </a:xfrm>
          <a:prstGeom prst="rect">
            <a:avLst/>
          </a:prstGeom>
          <a:effectLst/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65" y="-95250"/>
            <a:ext cx="2490419" cy="348615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645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0" y="4638651"/>
            <a:ext cx="1466883" cy="73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36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2000">
        <p14:reveal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0">
              <a:schemeClr val="accent1">
                <a:lumMod val="40000"/>
                <a:lumOff val="60000"/>
              </a:schemeClr>
            </a:gs>
            <a:gs pos="85000">
              <a:schemeClr val="accent6">
                <a:lumMod val="60000"/>
                <a:lumOff val="40000"/>
              </a:schemeClr>
            </a:gs>
            <a:gs pos="98000">
              <a:srgbClr val="FF66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606188"/>
            <a:ext cx="3917004" cy="454038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685800" y="285750"/>
            <a:ext cx="3352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i="1" dirty="0">
                <a:gradFill>
                  <a:gsLst>
                    <a:gs pos="15000">
                      <a:srgbClr val="99CCFF"/>
                    </a:gs>
                    <a:gs pos="39000">
                      <a:srgbClr val="9966FF"/>
                    </a:gs>
                    <a:gs pos="74000">
                      <a:srgbClr val="CC99FF"/>
                    </a:gs>
                    <a:gs pos="88000">
                      <a:srgbClr val="99CCFF"/>
                    </a:gs>
                  </a:gsLst>
                  <a:lin ang="135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 reloj no marca horas,</a:t>
            </a:r>
          </a:p>
          <a:p>
            <a:r>
              <a:rPr lang="es-ES" i="1" dirty="0">
                <a:gradFill>
                  <a:gsLst>
                    <a:gs pos="15000">
                      <a:srgbClr val="99CCFF"/>
                    </a:gs>
                    <a:gs pos="39000">
                      <a:srgbClr val="9966FF"/>
                    </a:gs>
                    <a:gs pos="74000">
                      <a:srgbClr val="CC99FF"/>
                    </a:gs>
                    <a:gs pos="88000">
                      <a:srgbClr val="99CCFF"/>
                    </a:gs>
                  </a:gsLst>
                  <a:lin ang="135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trabaja para su casa,</a:t>
            </a:r>
          </a:p>
          <a:p>
            <a:r>
              <a:rPr lang="es-ES" i="1" dirty="0">
                <a:gradFill>
                  <a:gsLst>
                    <a:gs pos="15000">
                      <a:srgbClr val="99CCFF"/>
                    </a:gs>
                    <a:gs pos="39000">
                      <a:srgbClr val="9966FF"/>
                    </a:gs>
                    <a:gs pos="74000">
                      <a:srgbClr val="CC99FF"/>
                    </a:gs>
                    <a:gs pos="88000">
                      <a:srgbClr val="99CCFF"/>
                    </a:gs>
                  </a:gsLst>
                  <a:lin ang="135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entrega en cuerpo y alma,</a:t>
            </a:r>
          </a:p>
          <a:p>
            <a:r>
              <a:rPr lang="es-ES" i="1" dirty="0">
                <a:gradFill>
                  <a:gsLst>
                    <a:gs pos="15000">
                      <a:srgbClr val="99CCFF"/>
                    </a:gs>
                    <a:gs pos="39000">
                      <a:srgbClr val="9966FF"/>
                    </a:gs>
                    <a:gs pos="74000">
                      <a:srgbClr val="CC99FF"/>
                    </a:gs>
                    <a:gs pos="88000">
                      <a:srgbClr val="99CCFF"/>
                    </a:gs>
                  </a:gsLst>
                  <a:lin ang="135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favor de los que ama.</a:t>
            </a:r>
            <a:endParaRPr lang="es-US" i="1" dirty="0">
              <a:gradFill>
                <a:gsLst>
                  <a:gs pos="15000">
                    <a:srgbClr val="99CCFF"/>
                  </a:gs>
                  <a:gs pos="39000">
                    <a:srgbClr val="9966FF"/>
                  </a:gs>
                  <a:gs pos="74000">
                    <a:srgbClr val="CC99FF"/>
                  </a:gs>
                  <a:gs pos="88000">
                    <a:srgbClr val="99CCFF"/>
                  </a:gs>
                </a:gsLst>
                <a:lin ang="135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3" r="16425"/>
          <a:stretch/>
        </p:blipFill>
        <p:spPr>
          <a:xfrm>
            <a:off x="4267200" y="209550"/>
            <a:ext cx="4267200" cy="493395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1291" cy="5146573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0" y="4638651"/>
            <a:ext cx="1466883" cy="73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02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2000">
        <p14:reveal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>
                <a:lumMod val="75000"/>
                <a:alpha val="64000"/>
              </a:schemeClr>
            </a:gs>
            <a:gs pos="59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8026"/>
            <a:ext cx="9144000" cy="5143500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4" t="25410" r="6036" b="20234"/>
          <a:stretch/>
        </p:blipFill>
        <p:spPr>
          <a:xfrm>
            <a:off x="4127998" y="-15586"/>
            <a:ext cx="5101936" cy="298219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409" y="849158"/>
            <a:ext cx="4387114" cy="4296074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360"/>
          <a:stretch/>
        </p:blipFill>
        <p:spPr>
          <a:xfrm>
            <a:off x="1993104" y="209550"/>
            <a:ext cx="2134894" cy="333022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0"/>
            <a:ext cx="1712834" cy="501049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1993104" y="3542532"/>
            <a:ext cx="3352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>
                <a:gradFill flip="none" rotWithShape="1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Tiene valor, </a:t>
            </a:r>
            <a:r>
              <a:rPr lang="es-ES" sz="1600" i="1" dirty="0" smtClean="0">
                <a:gradFill flip="none" rotWithShape="1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fortaleza, </a:t>
            </a:r>
          </a:p>
          <a:p>
            <a:r>
              <a:rPr lang="es-ES" sz="1600" i="1" dirty="0" smtClean="0">
                <a:gradFill flip="none" rotWithShape="1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 </a:t>
            </a:r>
            <a:r>
              <a:rPr lang="es-ES" sz="1600" i="1" dirty="0">
                <a:gradFill flip="none" rotWithShape="1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guerrera y es soldado,</a:t>
            </a:r>
          </a:p>
          <a:p>
            <a:r>
              <a:rPr lang="es-ES" sz="1600" i="1" dirty="0">
                <a:gradFill flip="none" rotWithShape="1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contra tormentas </a:t>
            </a:r>
            <a:r>
              <a:rPr lang="es-ES" sz="1600" i="1" dirty="0" smtClean="0">
                <a:gradFill flip="none" rotWithShape="1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pelea, </a:t>
            </a:r>
          </a:p>
          <a:p>
            <a:r>
              <a:rPr lang="es-ES" sz="1600" i="1" dirty="0" smtClean="0">
                <a:gradFill flip="none" rotWithShape="1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protegiendo </a:t>
            </a:r>
            <a:r>
              <a:rPr lang="es-ES" sz="1600" i="1" dirty="0">
                <a:gradFill flip="none" rotWithShape="1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sus hermanos.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5232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0" y="4638651"/>
            <a:ext cx="1466883" cy="73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3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4000">
        <p14:reveal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167">
              <a:srgbClr val="D0EBB3"/>
            </a:gs>
            <a:gs pos="99000">
              <a:srgbClr val="FFCCFF"/>
            </a:gs>
            <a:gs pos="58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52700" y="-2419350"/>
            <a:ext cx="4038599" cy="9144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8" y="3181350"/>
            <a:ext cx="9144000" cy="197773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5334000" y="361950"/>
            <a:ext cx="31878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i="1" dirty="0">
                <a:gradFill>
                  <a:gsLst>
                    <a:gs pos="21000">
                      <a:schemeClr val="accent3">
                        <a:lumMod val="50000"/>
                      </a:schemeClr>
                    </a:gs>
                    <a:gs pos="78000">
                      <a:srgbClr val="FF0066"/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Fabricante de esperanzas,</a:t>
            </a:r>
          </a:p>
          <a:p>
            <a:r>
              <a:rPr lang="es-ES" i="1" dirty="0">
                <a:gradFill>
                  <a:gsLst>
                    <a:gs pos="21000">
                      <a:schemeClr val="accent3">
                        <a:lumMod val="50000"/>
                      </a:schemeClr>
                    </a:gs>
                    <a:gs pos="78000">
                      <a:srgbClr val="FF0066"/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elevándose hasta el cielo,</a:t>
            </a:r>
          </a:p>
          <a:p>
            <a:r>
              <a:rPr lang="es-ES" i="1" dirty="0">
                <a:gradFill>
                  <a:gsLst>
                    <a:gs pos="21000">
                      <a:schemeClr val="accent3">
                        <a:lumMod val="50000"/>
                      </a:schemeClr>
                    </a:gs>
                    <a:gs pos="78000">
                      <a:srgbClr val="FF0066"/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la mujer por sus valores,</a:t>
            </a:r>
          </a:p>
          <a:p>
            <a:r>
              <a:rPr lang="es-ES" i="1" dirty="0">
                <a:gradFill>
                  <a:gsLst>
                    <a:gs pos="21000">
                      <a:schemeClr val="accent3">
                        <a:lumMod val="50000"/>
                      </a:schemeClr>
                    </a:gs>
                    <a:gs pos="78000">
                      <a:srgbClr val="FF0066"/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 quien mueve el </a:t>
            </a:r>
            <a:r>
              <a:rPr lang="es-ES" i="1" dirty="0" smtClean="0">
                <a:gradFill>
                  <a:gsLst>
                    <a:gs pos="21000">
                      <a:schemeClr val="accent3">
                        <a:lumMod val="50000"/>
                      </a:schemeClr>
                    </a:gs>
                    <a:gs pos="78000">
                      <a:srgbClr val="FF0066"/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universo.</a:t>
            </a:r>
            <a:endParaRPr lang="es-ES" i="1" dirty="0">
              <a:gradFill>
                <a:gsLst>
                  <a:gs pos="21000">
                    <a:schemeClr val="accent3">
                      <a:lumMod val="50000"/>
                    </a:schemeClr>
                  </a:gs>
                  <a:gs pos="78000">
                    <a:srgbClr val="FF0066"/>
                  </a:gs>
                </a:gsLst>
                <a:lin ang="162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200" y="819150"/>
            <a:ext cx="3636454" cy="552276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15586"/>
            <a:ext cx="3429000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31495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4409360"/>
            <a:ext cx="1466883" cy="73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47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2000">
        <p14:reveal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D0EBB3"/>
            </a:gs>
            <a:gs pos="97000">
              <a:srgbClr val="F79B4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79" b="16252"/>
          <a:stretch/>
        </p:blipFill>
        <p:spPr>
          <a:xfrm>
            <a:off x="2617369" y="1061772"/>
            <a:ext cx="6858000" cy="40817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70" y="2111401"/>
            <a:ext cx="2747698" cy="254664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2" y="202307"/>
            <a:ext cx="2335608" cy="8594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196" y="632039"/>
            <a:ext cx="1893804" cy="8594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044" y="312340"/>
            <a:ext cx="2814325" cy="8594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522" y="360451"/>
            <a:ext cx="1997677" cy="8594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98" y="954215"/>
            <a:ext cx="2598102" cy="126786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522" y="1132402"/>
            <a:ext cx="2301936" cy="8594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158413"/>
            <a:ext cx="1962084" cy="8594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645" cy="5143500"/>
          </a:xfrm>
          <a:prstGeom prst="rect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0" y="4638651"/>
            <a:ext cx="1466883" cy="73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61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2000">
        <p14:reveal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5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36000">
              <a:schemeClr val="accent1">
                <a:tint val="44500"/>
                <a:satMod val="160000"/>
              </a:schemeClr>
            </a:gs>
            <a:gs pos="71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832"/>
            <a:ext cx="9144000" cy="497383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29" y="-33393"/>
            <a:ext cx="9144000" cy="466254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00"/>
          <a:stretch/>
        </p:blipFill>
        <p:spPr>
          <a:xfrm>
            <a:off x="73052" y="714970"/>
            <a:ext cx="5544018" cy="442853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956022" y="3304035"/>
            <a:ext cx="39549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 smtClean="0">
                <a:gradFill>
                  <a:gsLst>
                    <a:gs pos="25000">
                      <a:srgbClr val="002060"/>
                    </a:gs>
                    <a:gs pos="74000">
                      <a:srgbClr val="FF0066"/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Recuerden que todos los días del año</a:t>
            </a:r>
          </a:p>
          <a:p>
            <a:r>
              <a:rPr lang="es-ES" i="1" dirty="0" smtClean="0">
                <a:gradFill>
                  <a:gsLst>
                    <a:gs pos="25000">
                      <a:srgbClr val="002060"/>
                    </a:gs>
                    <a:gs pos="74000">
                      <a:srgbClr val="FF0066"/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Son nuestros para realizarnos y ser</a:t>
            </a:r>
          </a:p>
          <a:p>
            <a:r>
              <a:rPr lang="es-ES" i="1" dirty="0">
                <a:gradFill>
                  <a:gsLst>
                    <a:gs pos="25000">
                      <a:srgbClr val="002060"/>
                    </a:gs>
                    <a:gs pos="74000">
                      <a:srgbClr val="FF0066"/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</a:t>
            </a:r>
            <a:r>
              <a:rPr lang="es-ES" i="1" dirty="0" smtClean="0">
                <a:gradFill>
                  <a:gsLst>
                    <a:gs pos="25000">
                      <a:srgbClr val="002060"/>
                    </a:gs>
                    <a:gs pos="74000">
                      <a:srgbClr val="FF0066"/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ealmente felices.</a:t>
            </a:r>
            <a:endParaRPr lang="es-US" i="1" dirty="0">
              <a:gradFill>
                <a:gsLst>
                  <a:gs pos="25000">
                    <a:srgbClr val="002060"/>
                  </a:gs>
                  <a:gs pos="74000">
                    <a:srgbClr val="FF0066"/>
                  </a:gs>
                </a:gsLst>
                <a:lin ang="162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912" y="1323124"/>
            <a:ext cx="615645" cy="5729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522" y="395952"/>
            <a:ext cx="615645" cy="5729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305" y="2724149"/>
            <a:ext cx="615645" cy="5729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874" y="323346"/>
            <a:ext cx="615645" cy="5729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896101"/>
            <a:ext cx="615645" cy="5729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51173"/>
            <a:ext cx="615645" cy="5729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622" y="902305"/>
            <a:ext cx="615645" cy="5729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448" y="172441"/>
            <a:ext cx="615645" cy="57297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546" y="4736215"/>
            <a:ext cx="2815706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893" y="4405279"/>
            <a:ext cx="2493058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392"/>
            <a:ext cx="9142645" cy="5176892"/>
          </a:xfrm>
          <a:prstGeom prst="rect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142" y="4691598"/>
            <a:ext cx="1466883" cy="73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86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8000">
        <p14:reveal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6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rgbClr val="9966FF"/>
            </a:gs>
            <a:gs pos="29000">
              <a:srgbClr val="CC99FF"/>
            </a:gs>
            <a:gs pos="16000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</Words>
  <Application>Microsoft Office PowerPoint</Application>
  <PresentationFormat>Presentación en pantalla (16:9)</PresentationFormat>
  <Paragraphs>23</Paragraphs>
  <Slides>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Kristen ITC</vt:lpstr>
      <vt:lpstr>Georgia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120</cp:revision>
  <dcterms:created xsi:type="dcterms:W3CDTF">2023-02-06T17:32:12Z</dcterms:created>
  <dcterms:modified xsi:type="dcterms:W3CDTF">2023-02-28T19:24:23Z</dcterms:modified>
</cp:coreProperties>
</file>